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64" r:id="rId6"/>
    <p:sldId id="265" r:id="rId7"/>
    <p:sldId id="268" r:id="rId8"/>
    <p:sldId id="267" r:id="rId9"/>
    <p:sldId id="266" r:id="rId10"/>
    <p:sldId id="259" r:id="rId11"/>
    <p:sldId id="269" r:id="rId12"/>
    <p:sldId id="271" r:id="rId13"/>
    <p:sldId id="270" r:id="rId14"/>
    <p:sldId id="272" r:id="rId15"/>
    <p:sldId id="273" r:id="rId16"/>
    <p:sldId id="260" r:id="rId17"/>
    <p:sldId id="275" r:id="rId18"/>
    <p:sldId id="274" r:id="rId19"/>
    <p:sldId id="277" r:id="rId20"/>
    <p:sldId id="276" r:id="rId21"/>
    <p:sldId id="278" r:id="rId22"/>
    <p:sldId id="261" r:id="rId23"/>
    <p:sldId id="281" r:id="rId24"/>
    <p:sldId id="283" r:id="rId25"/>
    <p:sldId id="280" r:id="rId26"/>
    <p:sldId id="279" r:id="rId27"/>
    <p:sldId id="282" r:id="rId28"/>
    <p:sldId id="26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75A8C5"/>
    <a:srgbClr val="B2CFDF"/>
    <a:srgbClr val="BEB899"/>
    <a:srgbClr val="DBDADF"/>
    <a:srgbClr val="C3CFDB"/>
    <a:srgbClr val="ECECEF"/>
    <a:srgbClr val="FBE5D6"/>
    <a:srgbClr val="EBD2CD"/>
    <a:srgbClr val="B0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1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5:09.47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0:22.58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6:43.53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43:02.633"/>
    </inkml:context>
    <inkml:brush xml:id="br0">
      <inkml:brushProperty name="width" value="0.05292" units="cm"/>
      <inkml:brushProperty name="height" value="0.05292" units="cm"/>
      <inkml:brushProperty name="color" value="#795145"/>
    </inkml:brush>
  </inkml:definitions>
  <inkml:trace contextRef="#ctx0" brushRef="#br0">678 623 20394,'88'-107'247,"-33"49"-126,98-79-1,-77 75-12,54-41 117,-101 83-185,0 2 0,52-21 0,-33 25-8,57-8 0,-49 12-16,28-6-11,104 1 1,-93 14 5,104 3 93,-145 3-56,-1 4 0,0 2 0,-1 4 0,59 28 0,95 62 106,-187-94-125,-1 0-1,0 2 1,19 19-1,-7-8 8,71 75 82,-53-49-81,-33-35-41,-2 1 0,1 0 0,17 28 0,-24-33 19,1 0 0,9 9 0,13 17 9,-5 6-61,-11-17 98,-3-8-39,0 5 1,-7-14-5,0 0 0,6 11 0,-4-7-2,8 18 30,-10-22-20,0 1-1,0-1 1,7 11 0,-11-20-50,9 17 67,-9-16-136,1 0 0,-1-1-1,1 1 1,-1-1 0,1 1 0,-1 0 0,1 0 0,-1-1 0,0 1 0,1 0 0,-1 0 0,0 0 0,0 0-1,0-1 1,1 1 0,-1 0 0,0 0 0,0 1 0,1 20-3752,-1-19 2890,0 13-4111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43:02.634"/>
    </inkml:context>
    <inkml:brush xml:id="br0">
      <inkml:brushProperty name="width" value="0.05292" units="cm"/>
      <inkml:brushProperty name="height" value="0.05292" units="cm"/>
      <inkml:brushProperty name="color" value="#795145"/>
    </inkml:brush>
  </inkml:definitions>
  <inkml:trace contextRef="#ctx0" brushRef="#br0">0 217 3265,'0'0'3904,"1"-7"2216,3 7-5782,1 0 1,-1 1-1,0 0 1,0 0-1,0 0 1,1 1-1,-1 0 0,0 0 1,-1 0-1,1 1 1,0 0-1,0 0 1,-1 0-1,7 8 1,12 11 678,42 30 0,-24-21-13,-24-20-711,10 11-52,-23-20-198,0 1-1,0-1 1,0 0 0,5 3-1,-5-4 17,0 1 0,0 0-1,0 0 1,0 0 0,3 4 0,20 15 59,-4-2 46,0-4-73,-18-11-65,-3-2-21,1-1 0,-1 1 1,0-1-1,1 1 0,-1-1 0,1 0 0,-1 0 0,1 0 1,-1 0-1,3 0 0,7 5 75,-9-5-81,-1 0-1,1 0 0,-1 0 0,1 0 1,0-1-1,-1 1 0,3 0 1,-4-1 1,0 1 1,0-1 0,0 0 0,0 1-1,0-1 1,0 0 0,0 1 0,1-1 0,-1 0-1,0 1 1,0-1 0,0 0 0,0 1 0,1-1-1,-1 0 1,0 1 0,0-1 0,0 0 0,1 0-1,-1 0 1,0 1 0,0-1 0,1 0 0,-1 0-1,0 0 1,1 0 0,-1 1 14,1-1 1,0 0 0,0 0-1,-1 0 1,1 0-1,0-1 1,0 1-1,-1 0 1,1 0 0,0-1-1,-1 1 1,1 0-1,0-1 1,0 0 0,2-11 400,-2-1-517,2-10 121,2-35 0,-1-1-4,0 13 47,-3 0 0,-1-52-1,-1 26-4,1 36-840,0 13-3340,-2 15 70,-5 1-2679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43:02.635"/>
    </inkml:context>
    <inkml:brush xml:id="br0">
      <inkml:brushProperty name="width" value="0.05292" units="cm"/>
      <inkml:brushProperty name="height" value="0.05292" units="cm"/>
      <inkml:brushProperty name="color" value="#795145"/>
    </inkml:brush>
  </inkml:definitions>
  <inkml:trace contextRef="#ctx0" brushRef="#br0">678 292 20394,'88'107'247,"-33"-49"-126,98 79-1,-77-75-12,54 41 117,-101-83-185,0-3 0,52 23 0,-33-26-8,57 8 0,-49-12-16,28 5-11,104 1 1,-93-15 5,104-3 93,-145-3-56,-1-4 0,0-2 0,-1-4 0,59-28 0,95-62 106,-187 94-125,-1-1-1,0-1 1,19-18-1,-7 6 8,71-73 82,-53 48-81,-33 35-41,-2-1 0,1 0 0,17-28 0,-24 33 19,1 0 0,9-9 0,13-17 9,-5-6-61,-11 17 98,-3 7-39,0-3 1,-7 13-5,0 0 0,6-12 0,-4 9-2,8-19 30,-10 21-20,0 1-1,0 0 1,7-11 0,-11 20-50,9-18 67,-9 18-136,1-1 0,-1 1-1,1-1 1,-1 0 0,1 1 0,-1-1 0,1 0 0,-1 0 0,0 1 0,1-1 0,-1 0 0,0 0 0,0 0-1,0 0 1,1 1 0,-1-1 0,0 0 0,0-1 0,1-20-3752,-1 19 2890,0-13-4111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43:02.636"/>
    </inkml:context>
    <inkml:brush xml:id="br0">
      <inkml:brushProperty name="width" value="0.05292" units="cm"/>
      <inkml:brushProperty name="height" value="0.05292" units="cm"/>
      <inkml:brushProperty name="color" value="#795145"/>
    </inkml:brush>
  </inkml:definitions>
  <inkml:trace contextRef="#ctx0" brushRef="#br0">0 289 3265,'0'0'3904,"1"7"2216,3-7-5782,1 0 1,-1-1-1,0 0 1,0 0-1,0 0 1,1-1-1,-1 0 0,0 0 1,-1 0-1,1-1 1,0 0-1,0 0 1,-1 0-1,7-8 1,12-10 678,42-32 0,-24 22-13,-24 20-711,10-11-52,-23 20-198,0-1-1,0 1 1,0 0 0,5-3-1,-5 4 17,0-1 0,0 0-1,0 0 1,0 0 0,3-4 0,20-15 59,-4 2 46,0 4-73,-18 11-65,-3 2-21,1 1 0,-1-1 1,0 1-1,1-1 0,-1 1 0,1 0 0,-1 0 0,1 0 1,-1 0-1,3 0 0,7-5 75,-9 5-81,-1 0-1,1 0 0,-1 0 0,1 0 1,0 1-1,-1-1 0,3 0 1,-4 1 1,0-1 1,0 1 0,0 0 0,0-1-1,0 1 1,0 0 0,0-1 0,1 1 0,-1 0-1,0-1 1,0 1 0,0 0 0,0-1 0,1 1-1,-1 0 1,0 0 0,0-1 0,0 1 0,1 0-1,-1 0 1,0-1 0,0 1 0,1 0 0,-1 0-1,0 0 1,1 0 0,-1-1 14,1 1 1,0 0 0,0 0-1,-1 0 1,1 0-1,0 1 1,0-1-1,-1 0 1,1 0 0,0 1-1,-1-1 1,1 0-1,0 1 1,0 0 0,2 11 400,-2 1-517,2 10 121,2 35 0,-1 1-4,0-13 47,-3 0 0,-1 52-1,-1-25-4,1-38-840,0-12-3340,-2-15 70,-5-1-2679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5:02:11.94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18 562 2721,'0'0'3223,"-12"0"-2525,7 0 6714,22 1-7403,-1 1-1,1 1 1,0 0-1,-1 2 0,1 0 1,-1 0-1,-1 2 1,1 0-1,22 14 1,10 9 203,69 56 1,-56-44-115,-46-33-60,-1 1 0,0 0 0,-1 0 0,0 1 0,14 17-1,21 37 252,-31-41-172,27 31 0,-8-11-43,10 10 7,-26-33-64,31 44-1,-31-39 29,86 131 59,-59-82-30,-35-54-9,1-1-1,0 0 1,18 19 0,-4 0 41,-24-33-96,1 1 0,0-1 0,0 0 0,1-1 0,8 10-1,12 9-4,-22-20-9,1-1 0,-1 1-1,0-1 1,1 1 0,0-1-1,0 0 1,0-1 0,0 1-1,1-1 1,-1 0-1,1 0 1,-1 0 0,8 1-1,78 19-27,-52-11 49,0-2 1,1-2-1,74 5 1,441-12 177,-424 4-163,-103-4-36,0 1 1,-1 2 0,0 0 0,33 9 0,-51-9-18,0 1 0,0 0 1,0 0-1,-1 1 1,0-1-1,1 2 1,7 7-1,-8-7 26,0 0-1,0-1 1,0 0-1,1 0 0,0 0 1,10 3-1,-4-2 33,0 1 1,24 17-1,-14-9-42,7 5 57,-24-14-51,1-1 1,0 0-1,0 0 0,0-1 1,1 0-1,9 2 0,18 5-27,-4-1 18,56 10 0,-36-12 58,97 29 1,-121-28-68,-1 2-1,0 1 0,0 1 1,48 32-1,80 57 130,-121-83-76,0-1 1,65 22-1,-65-27-29,0-2 0,1-2-1,0-1 1,1-1 0,56 2-1,207-9 221,-254-2-153,54-10 0,-54 6 35,59-2 0,-46 8-109,-56 1 13,0 0 0,-1 0 0,1 0-1,0 0 1,-1 0 0,1 1 0,-1-1 0,0 0 0,1 1 0,1 2 0,4 4 61,36 27 5,1-1 0,1-3 1,93 48-1,-22-32-42,-77-33-15,47 24-1,-73-30-16,0 0 0,21 19 0,-23-17 8,1-1 0,24 15 0,-23-17-14,0-1 0,1 0 0,0-1 1,0 0-1,0-1 0,1-1 0,-1 0 1,1-1-1,0-1 0,22 0 1,237-6-123,-271 5 130,1 1-1,-1 0 1,0 0 0,1 0-1,-1 0 1,0 0 0,0 0 0,0 1-1,0 0 1,0-1 0,0 1 0,4 4-1,31 30 43,-28-23-56,0 1 0,-1 0 0,0 0 0,8 19 0,19 32 74,150 170-54,-168-216-36,1 0 1,1-1-1,0-1 0,2-1 0,0-1 1,1 0-1,45 20 0,-27-18-25,1-2-1,0-2 1,86 16-1,44 4 73,-156-29-34,-1 1 0,0 0 0,0 1 0,-1 1 0,0 0 0,19 13 0,72 63 42,-74-56-20,60 39 1,165 72 42,-118-66-41,41 13 14,59 33 11,-148-59-69,-54-33 27,1-2-1,43 19 1,-31-21-19,97 30 1,-93-31 36,-14-5-14,-1-1-33,-25-9 42,0-1-1,1 0 1,-1-1-1,1 0 1,0-1-1,28 2 1,223-1-162,-244-4 146,2 1-18,0-1-1,-1-1 0,1-1 0,-1-1 0,40-11 0,13-14-152,133-72-1,-194 93 143,-1 1 0,1 1 0,0 0-1,1 1 1,-1 1 0,0 0 0,1 1-1,0 0 1,28 1 0,-16-1 12,1-1 1,-1-1-1,51-15 1,-52 12-14,1 0 0,0 2-1,54-3 1,-53 6-41,-20 1 53,-1 1 1,0-1-1,1 1 1,-1 0-1,0 1 1,0 0-1,1 0 1,-1 1 0,12 4-1,30 21-12,-28-13 70,1-2 0,38 16 1,92 33-25,-120-52-132,0-1-1,0-1 1,1-2-1,53 2 0,3 1 48,553 17-480,-518-26 550,-108 0-10,1-1 1,0 0-1,21-7 0,30-5-14,103 1 23,34-5-15,-170 13 12,0-2 1,-1-2-1,62-23 0,154-87-269,-88 39 130,-114 57 68,73-46 1,-104 57-7,-1 0-1,1-1 0,-2-1 1,0-1-1,-1 0 1,0-1-1,14-22 1,59-104-350,51-76-129,-130 205 561,-1 0 0,-1-1 0,0 0 0,7-22 0,-8 21-14,-1 1 0,2 1 0,0-1 0,1 1 0,8-13 0,22-17-43,-26 32 48,-1 0 1,-1-1-1,15-24 0,2-14-602,39-105 0,-22 54 69,-5 10 244,-37 90 291,-1-1 1,1 0 0,-1 1 0,1-1 0,0 0-1,0 1 1,-1-1 0,1 1 0,0-1-1,0 1 1,1 0 0,-1-1 0,0 1 0,2-2-1,0 2-5,-1 1 0,1-1 0,0 0 0,0 1 0,0-1-1,0 1 1,0 0 0,5 1 0,6-1 30,0 0 0,0-1-1,0-1 1,0 0 0,0-1 0,0 0 0,0-1-1,-1 0 1,0-1 0,18-10 0,95-55 122,-35 19-107,180-75 1,-245 118-37,1 0 1,0 2-1,0 2 1,34-3-1,110 5-21,-96 3 89,-64-1-60,-1-1 0,1-1 0,-1 0 0,1 0 0,-1-1 0,20-7 0,57-34-9,-23 10 22,-5 5-12,-19 9-3,2 1 0,0 2 0,46-12-1,78-3-37,-111 22-50,-51 9 87,0 0-1,-1 0 0,1 0 0,-1-1 0,0 1 1,1-1-1,-1 0 0,0 0 0,0 0 0,0 0 1,4-5-1,27-33-42,-14 14 33,109-130-807,-103 125 96,-1-2 0,33-56 0,-58 89 722,5-9-63,1 0 0,-1 0 0,12-12-1,-15 19 64,0-1 0,1 1 1,-1 0-1,1 0 0,-1 0 0,1 0 0,0 1 0,0-1 0,0 1 0,0-1 0,0 1 0,0 0 0,0 0 0,0 1 0,0-1 0,0 1 0,5-1 0,-5 1 23,1-1 1,0 0-1,-1 0 1,1 0-1,-1 0 1,1-1 0,-1 1-1,0-1 1,7-4-1,15-7-18,37-12 56,-27 10-40,61-18-1,-85 30-14,2 1-6,-1-2-1,1 0 1,21-10 0,-2-1 41,-26 13-17,0 0 1,0-1 0,0 0 0,0 0 0,-1-1-1,1 1 1,-1-1 0,0 0 0,9-10-1,16-23-26,1 2 0,2 1 0,1 2 0,71-51-1,-78 65-14,0 1-1,1 2 0,1 1 1,0 1-1,48-13 0,-69 24 69,27-5 461,4 9-375,-23-1-59,1-1 0,-1 0 1,27-4-1,-37 2-71,0 0-1,0 0 0,0-1 1,0 0-1,-1 0 1,1 0-1,7-6 1,38-35 40,-17 15-32,59-35 116,-64 47-65,-2-2 0,37-30 1,-57 42-64,126-122 67,-109 103-41,-2-1 0,0-2 1,21-36-1,34-55 389,11-19 60,-43 62-447,4 1 0,60-71 0,-80 109 9,-23 27-21,1 1 0,0 0 1,1 1-1,0 0 0,1 0 0,0 1 1,0 0-1,13-9 0,-19 16-236,0 0 0,1 0 0,-1 0 0,0 0 0,1 1 0,-1-1 0,1 1 0,-1 0 0,6 0 0,-5 0-209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5:41:05.72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8F10-208C-405C-B948-7686FEFF70C1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767D-2508-46D0-B798-CD183243C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3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767D-2508-46D0-B798-CD183243CD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2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AB470D3B-D8E6-4045-8B73-6273D785B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F38B1-8223-4D22-9703-ADFB286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C8B34F-C49D-4213-B0B1-FAE82068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F68E81-4835-4ED5-9F95-BB769134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C525D0-7CCB-4AE6-8465-2F74C265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170560-B651-48C5-B690-A7F3461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B4FD9-6920-46E4-8E54-F14D6D67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4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3DAE9-43B9-4376-BB8A-2B9AF240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474B61-B8F5-4BA3-93C0-EC164BE11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84947-3E1F-4F85-84EF-19F0DB9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D6C901-3703-4B45-A77F-6081814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6024B-AA01-45CB-A8E7-73E9D31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2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632514-5543-400D-916E-B24C8DA1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EBBF3A-B24B-4979-B3D7-401F0913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18DB4-A617-4B51-B6E1-605168B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B5F86-E55A-476E-9718-D89AA8C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A632A-B3FF-4E60-A4D1-F39706E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2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8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9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8B06-7434-47AD-B942-6298540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3F82A0-6EFE-4AB4-8E37-3293EE15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284BE-677D-49AE-9C78-B76B8B0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4122D-7ABC-45F6-94B7-61ED9202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F9B32-2B60-4AB7-87F8-908214C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D5D24-7B50-44E6-AEDD-6498BB7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4871A-5B0F-4A75-B6ED-FB354F09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68ABD-710B-4C58-B988-7605FF4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FAFA4D-B2B2-4E25-8744-81E80C1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22278-7661-4C65-A8FA-C4B10909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9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B9CF6-0139-44C1-833F-B9E74A7D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78DA24-5967-494F-BA0B-CAA66ADC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69FC72-B5BC-49A5-AFB4-6FB4020F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431A35-09E4-4405-8FA1-6A250D59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2FEAB8-F039-4EDB-9ED4-8F43A15A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DC9B65-98D4-4106-BC6A-D4173A3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2605" y="6729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966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3B4E9-75FC-4BE5-B945-306B495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6C4BD-46E6-4E7C-BF9F-A6AEBD2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50026-D8D1-4DD0-BE38-C404E717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8BEB4-58DA-4499-92ED-27172B6F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6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7CB0-2954-4E0C-AF6E-50B3C78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6DE53-6ED0-4166-B0C1-852EC834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F042EB-1431-4567-8A26-6E6EF045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C67D7F-EA2A-4CC1-9994-E61D98B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F399C-F657-4EAB-85DC-C41B548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4182F-5331-431D-9FAA-9E4144B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DA089C-2ECF-4CDD-ACBE-B485D669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F667B8-2006-4A17-8508-9DDFDCE4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84E02-3036-4C50-BF66-2F02D709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41FF-00A6-4371-A5CE-53FCCFA0829D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E3B9B-2151-471C-A735-B97C654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0C333-9B4B-4C2A-875F-7DC49F9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3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20.png"/><Relationship Id="rId7" Type="http://schemas.openxmlformats.org/officeDocument/2006/relationships/image" Target="../media/image2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6.xml"/><Relationship Id="rId5" Type="http://schemas.openxmlformats.org/officeDocument/2006/relationships/image" Target="../media/image230.png"/><Relationship Id="rId4" Type="http://schemas.openxmlformats.org/officeDocument/2006/relationships/customXml" Target="../ink/ink5.xml"/><Relationship Id="rId9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3" y="1711685"/>
            <a:ext cx="3235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Free </a:t>
            </a:r>
          </a:p>
        </p:txBody>
      </p:sp>
      <p:sp>
        <p:nvSpPr>
          <p:cNvPr id="6" name="Rectangle 1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64B5A3EA-CBAA-4D61-BDB3-F08DBE95986D}"/>
              </a:ext>
            </a:extLst>
          </p:cNvPr>
          <p:cNvSpPr/>
          <p:nvPr/>
        </p:nvSpPr>
        <p:spPr>
          <a:xfrm>
            <a:off x="467159" y="4280018"/>
            <a:ext cx="3582843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spc="600" dirty="0">
                <a:solidFill>
                  <a:schemeClr val="bg2"/>
                </a:solidFill>
                <a:cs typeface="+mn-ea"/>
                <a:sym typeface="+mn-lt"/>
              </a:rPr>
              <a:t>TRUE BUSINESS PRESENTATION</a:t>
            </a:r>
            <a:endParaRPr lang="en-GB" altLang="zh-CN" sz="4000" b="1" spc="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3178998" y="3020796"/>
            <a:ext cx="583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75A8C5"/>
                </a:solidFill>
                <a:cs typeface="+mn-ea"/>
                <a:sym typeface="+mn-lt"/>
              </a:rPr>
              <a:t>PPT TEMPLATES</a:t>
            </a:r>
            <a:endParaRPr lang="zh-CN" altLang="en-US" sz="4400" b="1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208EC-EACA-4449-AF37-21D6D3BACCC0}"/>
              </a:ext>
            </a:extLst>
          </p:cNvPr>
          <p:cNvSpPr/>
          <p:nvPr/>
        </p:nvSpPr>
        <p:spPr>
          <a:xfrm>
            <a:off x="4175124" y="4026099"/>
            <a:ext cx="3841750" cy="6463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rgbClr val="B2CFDF"/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 a culture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2" y="4935396"/>
            <a:ext cx="163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B2CFDF"/>
                </a:solidFill>
                <a:cs typeface="+mn-ea"/>
                <a:sym typeface="+mn-lt"/>
              </a:rPr>
              <a:t>report:</a:t>
            </a:r>
            <a:r>
              <a:rPr lang="en-US" altLang="zh-CN" sz="1400" dirty="0">
                <a:solidFill>
                  <a:srgbClr val="B2CFDF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17F08DE-8507-4419-A753-C2400D9A6BAA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0EB590F-3BF5-4191-B867-0E554833E839}"/>
              </a:ext>
            </a:extLst>
          </p:cNvPr>
          <p:cNvSpPr/>
          <p:nvPr/>
        </p:nvSpPr>
        <p:spPr>
          <a:xfrm>
            <a:off x="257765" y="324415"/>
            <a:ext cx="1120870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LOGO</a:t>
            </a:r>
            <a:endParaRPr lang="ko-KR" altLang="en-US" sz="2000" b="1" dirty="0"/>
          </a:p>
        </p:txBody>
      </p:sp>
      <p:sp>
        <p:nvSpPr>
          <p:cNvPr id="20" name="TextBox 3">
            <a:hlinkClick r:id="rId2"/>
            <a:extLst>
              <a:ext uri="{FF2B5EF4-FFF2-40B4-BE49-F238E27FC236}">
                <a16:creationId xmlns:a16="http://schemas.microsoft.com/office/drawing/2014/main" id="{DC87FD16-4F79-4EBF-8AE2-3E2CE255057C}"/>
              </a:ext>
            </a:extLst>
          </p:cNvPr>
          <p:cNvSpPr txBox="1"/>
          <p:nvPr/>
        </p:nvSpPr>
        <p:spPr>
          <a:xfrm>
            <a:off x="6993070" y="67114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3" grpId="0"/>
      <p:bldP spid="12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449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environment analysis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EF6BC6-7683-4793-A1A8-BA5C3CDB521B}"/>
              </a:ext>
            </a:extLst>
          </p:cNvPr>
          <p:cNvGrpSpPr/>
          <p:nvPr/>
        </p:nvGrpSpPr>
        <p:grpSpPr>
          <a:xfrm>
            <a:off x="198367" y="873969"/>
            <a:ext cx="5040477" cy="5671278"/>
            <a:chOff x="198367" y="873969"/>
            <a:chExt cx="5040477" cy="5671278"/>
          </a:xfrm>
        </p:grpSpPr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34BBD0B6-B0E7-4A3D-9C36-208BA66DB708}"/>
                </a:ext>
              </a:extLst>
            </p:cNvPr>
            <p:cNvSpPr/>
            <p:nvPr/>
          </p:nvSpPr>
          <p:spPr>
            <a:xfrm>
              <a:off x="809124" y="1330855"/>
              <a:ext cx="2299168" cy="2299168"/>
            </a:xfrm>
            <a:custGeom>
              <a:avLst/>
              <a:gdLst>
                <a:gd name="connsiteX0" fmla="*/ 750570 w 742950"/>
                <a:gd name="connsiteY0" fmla="*/ 375285 h 742950"/>
                <a:gd name="connsiteX1" fmla="*/ 375285 w 742950"/>
                <a:gd name="connsiteY1" fmla="*/ 750570 h 742950"/>
                <a:gd name="connsiteX2" fmla="*/ 0 w 742950"/>
                <a:gd name="connsiteY2" fmla="*/ 375285 h 742950"/>
                <a:gd name="connsiteX3" fmla="*/ 375285 w 742950"/>
                <a:gd name="connsiteY3" fmla="*/ 0 h 742950"/>
                <a:gd name="connsiteX4" fmla="*/ 750570 w 742950"/>
                <a:gd name="connsiteY4" fmla="*/ 375285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4295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BEB899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38A20769-4058-4FE3-A841-B9420CA6AAE7}"/>
                </a:ext>
              </a:extLst>
            </p:cNvPr>
            <p:cNvSpPr/>
            <p:nvPr/>
          </p:nvSpPr>
          <p:spPr>
            <a:xfrm>
              <a:off x="198367" y="1120522"/>
              <a:ext cx="5040477" cy="4716239"/>
            </a:xfrm>
            <a:custGeom>
              <a:avLst/>
              <a:gdLst>
                <a:gd name="connsiteX0" fmla="*/ 776480 w 1628775"/>
                <a:gd name="connsiteY0" fmla="*/ 1212872 h 1524000"/>
                <a:gd name="connsiteX1" fmla="*/ 1105093 w 1628775"/>
                <a:gd name="connsiteY1" fmla="*/ 1530054 h 1524000"/>
                <a:gd name="connsiteX2" fmla="*/ 1335598 w 1628775"/>
                <a:gd name="connsiteY2" fmla="*/ 1034754 h 1524000"/>
                <a:gd name="connsiteX3" fmla="*/ 1584200 w 1628775"/>
                <a:gd name="connsiteY3" fmla="*/ 756624 h 1524000"/>
                <a:gd name="connsiteX4" fmla="*/ 1159385 w 1628775"/>
                <a:gd name="connsiteY4" fmla="*/ 339 h 1524000"/>
                <a:gd name="connsiteX5" fmla="*/ 506923 w 1628775"/>
                <a:gd name="connsiteY5" fmla="*/ 468017 h 1524000"/>
                <a:gd name="connsiteX6" fmla="*/ 154498 w 1628775"/>
                <a:gd name="connsiteY6" fmla="*/ 670899 h 1524000"/>
                <a:gd name="connsiteX7" fmla="*/ 189740 w 1628775"/>
                <a:gd name="connsiteY7" fmla="*/ 1261449 h 1524000"/>
                <a:gd name="connsiteX8" fmla="*/ 776480 w 1628775"/>
                <a:gd name="connsiteY8" fmla="*/ 1212872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1524000">
                  <a:moveTo>
                    <a:pt x="776480" y="1212872"/>
                  </a:moveTo>
                  <a:cubicBezTo>
                    <a:pt x="886970" y="1256687"/>
                    <a:pt x="873635" y="1562439"/>
                    <a:pt x="1105093" y="1530054"/>
                  </a:cubicBezTo>
                  <a:cubicBezTo>
                    <a:pt x="1320358" y="1498622"/>
                    <a:pt x="1244158" y="1238589"/>
                    <a:pt x="1335598" y="1034754"/>
                  </a:cubicBezTo>
                  <a:cubicBezTo>
                    <a:pt x="1382270" y="930932"/>
                    <a:pt x="1524193" y="889974"/>
                    <a:pt x="1584200" y="756624"/>
                  </a:cubicBezTo>
                  <a:cubicBezTo>
                    <a:pt x="1751840" y="382292"/>
                    <a:pt x="1499428" y="10817"/>
                    <a:pt x="1159385" y="339"/>
                  </a:cubicBezTo>
                  <a:cubicBezTo>
                    <a:pt x="775528" y="-11091"/>
                    <a:pt x="536450" y="268944"/>
                    <a:pt x="506923" y="468017"/>
                  </a:cubicBezTo>
                  <a:cubicBezTo>
                    <a:pt x="473585" y="693759"/>
                    <a:pt x="244985" y="640419"/>
                    <a:pt x="154498" y="670899"/>
                  </a:cubicBezTo>
                  <a:cubicBezTo>
                    <a:pt x="-67435" y="746147"/>
                    <a:pt x="-45527" y="1176677"/>
                    <a:pt x="189740" y="1261449"/>
                  </a:cubicBezTo>
                  <a:cubicBezTo>
                    <a:pt x="455488" y="1357652"/>
                    <a:pt x="540260" y="1120479"/>
                    <a:pt x="776480" y="1212872"/>
                  </a:cubicBezTo>
                  <a:close/>
                </a:path>
              </a:pathLst>
            </a:custGeom>
            <a:solidFill>
              <a:srgbClr val="BEB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D9822E19-EB07-496D-8CF1-6BB483C3C247}"/>
                </a:ext>
              </a:extLst>
            </p:cNvPr>
            <p:cNvSpPr/>
            <p:nvPr/>
          </p:nvSpPr>
          <p:spPr>
            <a:xfrm>
              <a:off x="3423691" y="6044147"/>
              <a:ext cx="501100" cy="501100"/>
            </a:xfrm>
            <a:custGeom>
              <a:avLst/>
              <a:gdLst>
                <a:gd name="connsiteX0" fmla="*/ 163830 w 161925"/>
                <a:gd name="connsiteY0" fmla="*/ 81915 h 161925"/>
                <a:gd name="connsiteX1" fmla="*/ 81915 w 161925"/>
                <a:gd name="connsiteY1" fmla="*/ 163830 h 161925"/>
                <a:gd name="connsiteX2" fmla="*/ 0 w 161925"/>
                <a:gd name="connsiteY2" fmla="*/ 81915 h 161925"/>
                <a:gd name="connsiteX3" fmla="*/ 81915 w 161925"/>
                <a:gd name="connsiteY3" fmla="*/ 0 h 161925"/>
                <a:gd name="connsiteX4" fmla="*/ 163830 w 161925"/>
                <a:gd name="connsiteY4" fmla="*/ 819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830" y="81915"/>
                  </a:moveTo>
                  <a:cubicBezTo>
                    <a:pt x="163830" y="127155"/>
                    <a:pt x="127155" y="163830"/>
                    <a:pt x="81915" y="163830"/>
                  </a:cubicBezTo>
                  <a:cubicBezTo>
                    <a:pt x="36675" y="163830"/>
                    <a:pt x="0" y="127155"/>
                    <a:pt x="0" y="81915"/>
                  </a:cubicBezTo>
                  <a:cubicBezTo>
                    <a:pt x="0" y="36675"/>
                    <a:pt x="36675" y="0"/>
                    <a:pt x="81915" y="0"/>
                  </a:cubicBezTo>
                  <a:cubicBezTo>
                    <a:pt x="127155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BEB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A17C3B0D-B7F4-45CD-9832-6B8FB53A9B8E}"/>
                </a:ext>
              </a:extLst>
            </p:cNvPr>
            <p:cNvSpPr/>
            <p:nvPr/>
          </p:nvSpPr>
          <p:spPr>
            <a:xfrm>
              <a:off x="2141461" y="873969"/>
              <a:ext cx="235815" cy="235815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BEB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TextBox 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A15DAD8-B3D9-4A86-9E59-3CCF0DFFB908}"/>
              </a:ext>
            </a:extLst>
          </p:cNvPr>
          <p:cNvSpPr txBox="1"/>
          <p:nvPr/>
        </p:nvSpPr>
        <p:spPr>
          <a:xfrm>
            <a:off x="7129193" y="2724083"/>
            <a:ext cx="397959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i="1" dirty="0">
                <a:solidFill>
                  <a:schemeClr val="bg1">
                    <a:lumMod val="50000"/>
                    <a:alpha val="7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  <a:endParaRPr lang="en-US" altLang="zh-CN" sz="1200" i="1" dirty="0">
              <a:solidFill>
                <a:schemeClr val="bg1">
                  <a:lumMod val="50000"/>
                  <a:alpha val="7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0A9A6D2-0648-4AC7-ACDD-FE5B9569E9A6}"/>
              </a:ext>
            </a:extLst>
          </p:cNvPr>
          <p:cNvGrpSpPr/>
          <p:nvPr/>
        </p:nvGrpSpPr>
        <p:grpSpPr>
          <a:xfrm>
            <a:off x="7129193" y="1386031"/>
            <a:ext cx="3979592" cy="1062336"/>
            <a:chOff x="6246961" y="2042198"/>
            <a:chExt cx="3979592" cy="1062335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5E0FDF85-EAA2-4431-AB7D-B58A7D56F135}"/>
                </a:ext>
              </a:extLst>
            </p:cNvPr>
            <p:cNvSpPr txBox="1"/>
            <p:nvPr/>
          </p:nvSpPr>
          <p:spPr>
            <a:xfrm>
              <a:off x="6246962" y="2396648"/>
              <a:ext cx="397959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75A8C5"/>
                  </a:solidFill>
                  <a:cs typeface="+mn-ea"/>
                  <a:sym typeface="+mn-lt"/>
                </a:rPr>
                <a:t>Mock-up Slide</a:t>
              </a:r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1CD16AF9-FE3D-498A-B585-74F794EAA7A4}"/>
                </a:ext>
              </a:extLst>
            </p:cNvPr>
            <p:cNvGrpSpPr/>
            <p:nvPr/>
          </p:nvGrpSpPr>
          <p:grpSpPr>
            <a:xfrm>
              <a:off x="6246961" y="2042198"/>
              <a:ext cx="3089364" cy="307777"/>
              <a:chOff x="6583636" y="1555322"/>
              <a:chExt cx="3089364" cy="307777"/>
            </a:xfrm>
          </p:grpSpPr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4E5BE20E-E48D-4E0B-974E-A81328EFB56A}"/>
                  </a:ext>
                </a:extLst>
              </p:cNvPr>
              <p:cNvSpPr txBox="1"/>
              <p:nvPr/>
            </p:nvSpPr>
            <p:spPr>
              <a:xfrm>
                <a:off x="6966788" y="1555322"/>
                <a:ext cx="2706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err="1">
                    <a:solidFill>
                      <a:srgbClr val="75A8C5"/>
                    </a:solidFill>
                    <a:cs typeface="+mn-ea"/>
                    <a:sym typeface="+mn-lt"/>
                  </a:rPr>
                  <a:t>Heijialuo</a:t>
                </a:r>
                <a:r>
                  <a:rPr lang="en-US" altLang="zh-CN" sz="1400" dirty="0">
                    <a:solidFill>
                      <a:srgbClr val="75A8C5"/>
                    </a:solidFill>
                    <a:cs typeface="+mn-ea"/>
                    <a:sym typeface="+mn-lt"/>
                  </a:rPr>
                  <a:t> </a:t>
                </a:r>
                <a:r>
                  <a:rPr lang="en-US" sz="1400" dirty="0">
                    <a:solidFill>
                      <a:srgbClr val="75A8C5"/>
                    </a:solidFill>
                    <a:cs typeface="+mn-ea"/>
                    <a:sym typeface="+mn-lt"/>
                  </a:rPr>
                  <a:t>presentation</a:t>
                </a:r>
                <a:endParaRPr lang="en-GB" sz="1400" dirty="0">
                  <a:solidFill>
                    <a:srgbClr val="75A8C5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0" name="Straight Connector 8">
                <a:extLst>
                  <a:ext uri="{FF2B5EF4-FFF2-40B4-BE49-F238E27FC236}">
                    <a16:creationId xmlns:a16="http://schemas.microsoft.com/office/drawing/2014/main" id="{035730FA-0139-4BAD-AA09-DEAA036FFE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3636" y="1701590"/>
                <a:ext cx="297179" cy="1"/>
              </a:xfrm>
              <a:prstGeom prst="line">
                <a:avLst/>
              </a:prstGeom>
              <a:ln w="28575" cap="rnd">
                <a:solidFill>
                  <a:srgbClr val="75A8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C73C0B9-BAC0-4C6D-A386-18FF2CF67B13}"/>
              </a:ext>
            </a:extLst>
          </p:cNvPr>
          <p:cNvGrpSpPr/>
          <p:nvPr/>
        </p:nvGrpSpPr>
        <p:grpSpPr>
          <a:xfrm>
            <a:off x="7129193" y="4117940"/>
            <a:ext cx="1311818" cy="1330130"/>
            <a:chOff x="7129193" y="4117940"/>
            <a:chExt cx="1311818" cy="1330130"/>
          </a:xfrm>
        </p:grpSpPr>
        <p:sp>
          <p:nvSpPr>
            <p:cNvPr id="21" name="Rectangle 5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D4D0F5B-EEFB-4CAA-959F-054E22EA94DA}"/>
                </a:ext>
              </a:extLst>
            </p:cNvPr>
            <p:cNvSpPr/>
            <p:nvPr/>
          </p:nvSpPr>
          <p:spPr>
            <a:xfrm>
              <a:off x="7129193" y="4117940"/>
              <a:ext cx="1311818" cy="1330130"/>
            </a:xfrm>
            <a:prstGeom prst="rect">
              <a:avLst/>
            </a:prstGeom>
            <a:solidFill>
              <a:schemeClr val="tx2">
                <a:lumMod val="50000"/>
                <a:alpha val="0"/>
              </a:schemeClr>
            </a:solidFill>
            <a:ln w="15875">
              <a:solidFill>
                <a:schemeClr val="accent5">
                  <a:lumMod val="75000"/>
                  <a:alpha val="2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FB4971BC-12EC-47B6-8C70-762FB7A8A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5299" y="4366078"/>
              <a:ext cx="359603" cy="351430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TextBox 7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4D198418-C6C5-4D79-B0FC-A9AFED2DBB49}"/>
                </a:ext>
              </a:extLst>
            </p:cNvPr>
            <p:cNvSpPr txBox="1"/>
            <p:nvPr/>
          </p:nvSpPr>
          <p:spPr>
            <a:xfrm>
              <a:off x="7276682" y="4848500"/>
              <a:ext cx="1016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a detailed text description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9D60FD-D745-46D0-A73B-C3BD47395AA4}"/>
              </a:ext>
            </a:extLst>
          </p:cNvPr>
          <p:cNvGrpSpPr/>
          <p:nvPr/>
        </p:nvGrpSpPr>
        <p:grpSpPr>
          <a:xfrm>
            <a:off x="8600141" y="4117940"/>
            <a:ext cx="1311818" cy="1330130"/>
            <a:chOff x="8600141" y="4117940"/>
            <a:chExt cx="1311818" cy="1330130"/>
          </a:xfrm>
        </p:grpSpPr>
        <p:sp>
          <p:nvSpPr>
            <p:cNvPr id="23" name="Rectangle 5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25C2531C-B498-4466-917D-4DFC9DDC106E}"/>
                </a:ext>
              </a:extLst>
            </p:cNvPr>
            <p:cNvSpPr/>
            <p:nvPr/>
          </p:nvSpPr>
          <p:spPr>
            <a:xfrm>
              <a:off x="8600141" y="4117940"/>
              <a:ext cx="1311818" cy="1330130"/>
            </a:xfrm>
            <a:prstGeom prst="rect">
              <a:avLst/>
            </a:prstGeom>
            <a:solidFill>
              <a:srgbClr val="C3CFDB"/>
            </a:solidFill>
            <a:ln>
              <a:noFill/>
            </a:ln>
            <a:effectLst>
              <a:outerShdw blurRad="520700" dist="495300" dir="5400000" sx="92000" sy="92000" algn="t" rotWithShape="0">
                <a:schemeClr val="bg1">
                  <a:lumMod val="50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5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69921FC-A6FC-47D2-B4FF-F3C964F09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1514" y="4376295"/>
              <a:ext cx="429072" cy="310566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TextBox 7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D44F14A-BDAC-4EFF-8255-E287FC35B37D}"/>
                </a:ext>
              </a:extLst>
            </p:cNvPr>
            <p:cNvSpPr txBox="1"/>
            <p:nvPr/>
          </p:nvSpPr>
          <p:spPr>
            <a:xfrm>
              <a:off x="8747630" y="4838285"/>
              <a:ext cx="10168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a detailed text description, or copy the text sticky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1E80FE-8432-41B1-AB1E-13E203D8370B}"/>
              </a:ext>
            </a:extLst>
          </p:cNvPr>
          <p:cNvGrpSpPr/>
          <p:nvPr/>
        </p:nvGrpSpPr>
        <p:grpSpPr>
          <a:xfrm>
            <a:off x="10071089" y="4117940"/>
            <a:ext cx="1311818" cy="1330130"/>
            <a:chOff x="10071089" y="4117940"/>
            <a:chExt cx="1311818" cy="1330130"/>
          </a:xfrm>
        </p:grpSpPr>
        <p:sp>
          <p:nvSpPr>
            <p:cNvPr id="22" name="Rectangle 5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10E8387A-E96D-4DE5-927A-5EF1F45FFB9E}"/>
                </a:ext>
              </a:extLst>
            </p:cNvPr>
            <p:cNvSpPr/>
            <p:nvPr/>
          </p:nvSpPr>
          <p:spPr>
            <a:xfrm>
              <a:off x="10071089" y="4117940"/>
              <a:ext cx="1311818" cy="1330130"/>
            </a:xfrm>
            <a:prstGeom prst="rect">
              <a:avLst/>
            </a:prstGeom>
            <a:solidFill>
              <a:schemeClr val="tx2">
                <a:lumMod val="50000"/>
                <a:alpha val="0"/>
              </a:schemeClr>
            </a:solidFill>
            <a:ln w="15875">
              <a:solidFill>
                <a:schemeClr val="accent5">
                  <a:lumMod val="75000"/>
                  <a:alpha val="2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831FF40-4E4A-4B1B-AD1D-16FB8FB14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3541" y="4361669"/>
              <a:ext cx="326912" cy="328956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TextBox 7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CD3F7C90-ED41-4A41-916F-218A0186C4E7}"/>
                </a:ext>
              </a:extLst>
            </p:cNvPr>
            <p:cNvSpPr txBox="1"/>
            <p:nvPr/>
          </p:nvSpPr>
          <p:spPr>
            <a:xfrm>
              <a:off x="10218578" y="4852911"/>
              <a:ext cx="1016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a detailed text description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D7081C8-1EBA-4069-8359-DAC622BAED01}"/>
              </a:ext>
            </a:extLst>
          </p:cNvPr>
          <p:cNvGrpSpPr/>
          <p:nvPr/>
        </p:nvGrpSpPr>
        <p:grpSpPr>
          <a:xfrm>
            <a:off x="1000846" y="2248326"/>
            <a:ext cx="6083982" cy="3324614"/>
            <a:chOff x="1474086" y="2555291"/>
            <a:chExt cx="6083982" cy="3324614"/>
          </a:xfrm>
        </p:grpSpPr>
        <p:pic>
          <p:nvPicPr>
            <p:cNvPr id="31" name="pasted-image.tiff">
              <a:extLst>
                <a:ext uri="{FF2B5EF4-FFF2-40B4-BE49-F238E27FC236}">
                  <a16:creationId xmlns:a16="http://schemas.microsoft.com/office/drawing/2014/main" id="{8BF9A954-FDD0-48E8-9CBA-9BC5CF7E3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086" y="2555291"/>
              <a:ext cx="6083982" cy="3324614"/>
            </a:xfrm>
            <a:prstGeom prst="rect">
              <a:avLst/>
            </a:prstGeom>
            <a:ln w="12700">
              <a:miter lim="400000"/>
            </a:ln>
            <a:effectLst>
              <a:outerShdw blurRad="1270000" dir="5400000" sx="90000" sy="-19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图片占位符 9">
              <a:extLst>
                <a:ext uri="{FF2B5EF4-FFF2-40B4-BE49-F238E27FC236}">
                  <a16:creationId xmlns:a16="http://schemas.microsoft.com/office/drawing/2014/main" id="{99E40640-EF73-4300-BFE7-0A6E5C4B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00977" y="2753898"/>
              <a:ext cx="4409093" cy="2728084"/>
            </a:xfrm>
            <a:prstGeom prst="rect">
              <a:avLst/>
            </a:prstGeom>
          </p:spPr>
        </p:pic>
        <p:sp>
          <p:nvSpPr>
            <p:cNvPr id="33" name="TextBox 2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F89772F9-57F6-418E-A9D4-81096D06116B}"/>
                </a:ext>
              </a:extLst>
            </p:cNvPr>
            <p:cNvSpPr txBox="1"/>
            <p:nvPr/>
          </p:nvSpPr>
          <p:spPr>
            <a:xfrm>
              <a:off x="3108292" y="3540399"/>
              <a:ext cx="2935928" cy="400110"/>
            </a:xfrm>
            <a:prstGeom prst="rect">
              <a:avLst/>
            </a:prstGeom>
            <a:solidFill>
              <a:srgbClr val="FFFFFF">
                <a:alpha val="3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It’s show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82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48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environment analysis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A36A7341-F55D-43A5-A6CC-3ECA32488A61}"/>
              </a:ext>
            </a:extLst>
          </p:cNvPr>
          <p:cNvGrpSpPr/>
          <p:nvPr/>
        </p:nvGrpSpPr>
        <p:grpSpPr>
          <a:xfrm>
            <a:off x="0" y="1804496"/>
            <a:ext cx="12192000" cy="4761404"/>
            <a:chOff x="1016000" y="2194832"/>
            <a:chExt cx="10168148" cy="3971018"/>
          </a:xfrm>
        </p:grpSpPr>
        <p:sp>
          <p:nvSpPr>
            <p:cNvPr id="7" name="Rectangle 34">
              <a:extLst>
                <a:ext uri="{FF2B5EF4-FFF2-40B4-BE49-F238E27FC236}">
                  <a16:creationId xmlns:a16="http://schemas.microsoft.com/office/drawing/2014/main" id="{5756645E-7E11-48D2-BEE0-5BFB58FE1A11}"/>
                </a:ext>
              </a:extLst>
            </p:cNvPr>
            <p:cNvSpPr/>
            <p:nvPr/>
          </p:nvSpPr>
          <p:spPr>
            <a:xfrm>
              <a:off x="7035789" y="4316149"/>
              <a:ext cx="4148359" cy="1243998"/>
            </a:xfrm>
            <a:prstGeom prst="rect">
              <a:avLst/>
            </a:prstGeom>
            <a:solidFill>
              <a:srgbClr val="E8B7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A924858C-29A8-472B-A628-EFC225C97D7B}"/>
                </a:ext>
              </a:extLst>
            </p:cNvPr>
            <p:cNvSpPr/>
            <p:nvPr/>
          </p:nvSpPr>
          <p:spPr>
            <a:xfrm>
              <a:off x="1016000" y="2539784"/>
              <a:ext cx="4148359" cy="1243998"/>
            </a:xfrm>
            <a:prstGeom prst="rect">
              <a:avLst/>
            </a:prstGeom>
            <a:solidFill>
              <a:srgbClr val="C0BE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31">
              <a:extLst>
                <a:ext uri="{FF2B5EF4-FFF2-40B4-BE49-F238E27FC236}">
                  <a16:creationId xmlns:a16="http://schemas.microsoft.com/office/drawing/2014/main" id="{633A907C-A87F-41F2-BD18-F943D7A8FB62}"/>
                </a:ext>
              </a:extLst>
            </p:cNvPr>
            <p:cNvGrpSpPr/>
            <p:nvPr/>
          </p:nvGrpSpPr>
          <p:grpSpPr>
            <a:xfrm>
              <a:off x="4227285" y="2194832"/>
              <a:ext cx="3737429" cy="3971018"/>
              <a:chOff x="3911600" y="1108075"/>
              <a:chExt cx="4368800" cy="4641850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8559900F-8624-48CF-B9FE-C526AF27B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3333750"/>
                <a:ext cx="1254125" cy="574675"/>
              </a:xfrm>
              <a:custGeom>
                <a:avLst/>
                <a:gdLst>
                  <a:gd name="T0" fmla="*/ 790 w 790"/>
                  <a:gd name="T1" fmla="*/ 0 h 362"/>
                  <a:gd name="T2" fmla="*/ 472 w 790"/>
                  <a:gd name="T3" fmla="*/ 128 h 362"/>
                  <a:gd name="T4" fmla="*/ 208 w 790"/>
                  <a:gd name="T5" fmla="*/ 324 h 362"/>
                  <a:gd name="T6" fmla="*/ 96 w 790"/>
                  <a:gd name="T7" fmla="*/ 162 h 362"/>
                  <a:gd name="T8" fmla="*/ 0 w 790"/>
                  <a:gd name="T9" fmla="*/ 256 h 362"/>
                  <a:gd name="T10" fmla="*/ 176 w 790"/>
                  <a:gd name="T11" fmla="*/ 362 h 362"/>
                  <a:gd name="T12" fmla="*/ 326 w 790"/>
                  <a:gd name="T13" fmla="*/ 350 h 362"/>
                  <a:gd name="T14" fmla="*/ 790 w 790"/>
                  <a:gd name="T1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0" h="362">
                    <a:moveTo>
                      <a:pt x="790" y="0"/>
                    </a:moveTo>
                    <a:lnTo>
                      <a:pt x="472" y="128"/>
                    </a:lnTo>
                    <a:lnTo>
                      <a:pt x="208" y="324"/>
                    </a:lnTo>
                    <a:lnTo>
                      <a:pt x="96" y="162"/>
                    </a:lnTo>
                    <a:lnTo>
                      <a:pt x="0" y="256"/>
                    </a:lnTo>
                    <a:lnTo>
                      <a:pt x="176" y="362"/>
                    </a:lnTo>
                    <a:lnTo>
                      <a:pt x="326" y="350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3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FD918EA7-7A0C-4C4F-A842-7634F73B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0" y="1470025"/>
                <a:ext cx="971550" cy="657225"/>
              </a:xfrm>
              <a:custGeom>
                <a:avLst/>
                <a:gdLst>
                  <a:gd name="T0" fmla="*/ 0 w 612"/>
                  <a:gd name="T1" fmla="*/ 0 h 414"/>
                  <a:gd name="T2" fmla="*/ 0 w 612"/>
                  <a:gd name="T3" fmla="*/ 96 h 414"/>
                  <a:gd name="T4" fmla="*/ 422 w 612"/>
                  <a:gd name="T5" fmla="*/ 284 h 414"/>
                  <a:gd name="T6" fmla="*/ 444 w 612"/>
                  <a:gd name="T7" fmla="*/ 414 h 414"/>
                  <a:gd name="T8" fmla="*/ 612 w 612"/>
                  <a:gd name="T9" fmla="*/ 336 h 414"/>
                  <a:gd name="T10" fmla="*/ 610 w 612"/>
                  <a:gd name="T11" fmla="*/ 258 h 414"/>
                  <a:gd name="T12" fmla="*/ 0 w 612"/>
                  <a:gd name="T13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2" h="414">
                    <a:moveTo>
                      <a:pt x="0" y="0"/>
                    </a:moveTo>
                    <a:lnTo>
                      <a:pt x="0" y="96"/>
                    </a:lnTo>
                    <a:lnTo>
                      <a:pt x="422" y="284"/>
                    </a:lnTo>
                    <a:lnTo>
                      <a:pt x="444" y="414"/>
                    </a:lnTo>
                    <a:lnTo>
                      <a:pt x="612" y="336"/>
                    </a:lnTo>
                    <a:lnTo>
                      <a:pt x="6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A2AA31DD-3A8C-4C5A-B83D-E561FB7B1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3333750"/>
                <a:ext cx="981075" cy="1720850"/>
              </a:xfrm>
              <a:custGeom>
                <a:avLst/>
                <a:gdLst>
                  <a:gd name="T0" fmla="*/ 608 w 618"/>
                  <a:gd name="T1" fmla="*/ 1084 h 1084"/>
                  <a:gd name="T2" fmla="*/ 512 w 618"/>
                  <a:gd name="T3" fmla="*/ 562 h 1084"/>
                  <a:gd name="T4" fmla="*/ 582 w 618"/>
                  <a:gd name="T5" fmla="*/ 330 h 1084"/>
                  <a:gd name="T6" fmla="*/ 192 w 618"/>
                  <a:gd name="T7" fmla="*/ 244 h 1084"/>
                  <a:gd name="T8" fmla="*/ 0 w 618"/>
                  <a:gd name="T9" fmla="*/ 0 h 1084"/>
                  <a:gd name="T10" fmla="*/ 252 w 618"/>
                  <a:gd name="T11" fmla="*/ 104 h 1084"/>
                  <a:gd name="T12" fmla="*/ 584 w 618"/>
                  <a:gd name="T13" fmla="*/ 304 h 1084"/>
                  <a:gd name="T14" fmla="*/ 618 w 618"/>
                  <a:gd name="T15" fmla="*/ 474 h 1084"/>
                  <a:gd name="T16" fmla="*/ 608 w 618"/>
                  <a:gd name="T17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8" h="1084">
                    <a:moveTo>
                      <a:pt x="608" y="1084"/>
                    </a:moveTo>
                    <a:lnTo>
                      <a:pt x="512" y="562"/>
                    </a:lnTo>
                    <a:lnTo>
                      <a:pt x="582" y="330"/>
                    </a:lnTo>
                    <a:lnTo>
                      <a:pt x="192" y="244"/>
                    </a:lnTo>
                    <a:lnTo>
                      <a:pt x="0" y="0"/>
                    </a:lnTo>
                    <a:lnTo>
                      <a:pt x="252" y="104"/>
                    </a:lnTo>
                    <a:lnTo>
                      <a:pt x="584" y="304"/>
                    </a:lnTo>
                    <a:lnTo>
                      <a:pt x="618" y="474"/>
                    </a:lnTo>
                    <a:lnTo>
                      <a:pt x="608" y="1084"/>
                    </a:lnTo>
                    <a:close/>
                  </a:path>
                </a:pathLst>
              </a:custGeom>
              <a:solidFill>
                <a:srgbClr val="1A3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E30B07A6-40B8-420A-9095-CF3B39A92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825" y="3689350"/>
                <a:ext cx="368300" cy="1365250"/>
              </a:xfrm>
              <a:custGeom>
                <a:avLst/>
                <a:gdLst>
                  <a:gd name="T0" fmla="*/ 26 w 232"/>
                  <a:gd name="T1" fmla="*/ 860 h 860"/>
                  <a:gd name="T2" fmla="*/ 232 w 232"/>
                  <a:gd name="T3" fmla="*/ 752 h 860"/>
                  <a:gd name="T4" fmla="*/ 186 w 232"/>
                  <a:gd name="T5" fmla="*/ 0 h 860"/>
                  <a:gd name="T6" fmla="*/ 0 w 232"/>
                  <a:gd name="T7" fmla="*/ 106 h 860"/>
                  <a:gd name="T8" fmla="*/ 26 w 232"/>
                  <a:gd name="T9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860">
                    <a:moveTo>
                      <a:pt x="26" y="860"/>
                    </a:moveTo>
                    <a:lnTo>
                      <a:pt x="232" y="752"/>
                    </a:lnTo>
                    <a:lnTo>
                      <a:pt x="186" y="0"/>
                    </a:lnTo>
                    <a:lnTo>
                      <a:pt x="0" y="106"/>
                    </a:lnTo>
                    <a:lnTo>
                      <a:pt x="26" y="860"/>
                    </a:lnTo>
                    <a:close/>
                  </a:path>
                </a:pathLst>
              </a:custGeom>
              <a:solidFill>
                <a:srgbClr val="A8CDD7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F2BDAB14-70AD-4DB7-9FCC-58080ABF9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1920875"/>
                <a:ext cx="1111250" cy="1800225"/>
              </a:xfrm>
              <a:custGeom>
                <a:avLst/>
                <a:gdLst>
                  <a:gd name="T0" fmla="*/ 38 w 700"/>
                  <a:gd name="T1" fmla="*/ 1134 h 1134"/>
                  <a:gd name="T2" fmla="*/ 180 w 700"/>
                  <a:gd name="T3" fmla="*/ 1068 h 1134"/>
                  <a:gd name="T4" fmla="*/ 164 w 700"/>
                  <a:gd name="T5" fmla="*/ 402 h 1134"/>
                  <a:gd name="T6" fmla="*/ 700 w 700"/>
                  <a:gd name="T7" fmla="*/ 94 h 1134"/>
                  <a:gd name="T8" fmla="*/ 700 w 700"/>
                  <a:gd name="T9" fmla="*/ 0 h 1134"/>
                  <a:gd name="T10" fmla="*/ 0 w 700"/>
                  <a:gd name="T11" fmla="*/ 294 h 1134"/>
                  <a:gd name="T12" fmla="*/ 38 w 700"/>
                  <a:gd name="T13" fmla="*/ 113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0" h="1134">
                    <a:moveTo>
                      <a:pt x="38" y="1134"/>
                    </a:moveTo>
                    <a:lnTo>
                      <a:pt x="180" y="1068"/>
                    </a:lnTo>
                    <a:lnTo>
                      <a:pt x="164" y="402"/>
                    </a:lnTo>
                    <a:lnTo>
                      <a:pt x="700" y="94"/>
                    </a:lnTo>
                    <a:lnTo>
                      <a:pt x="700" y="0"/>
                    </a:lnTo>
                    <a:lnTo>
                      <a:pt x="0" y="294"/>
                    </a:lnTo>
                    <a:lnTo>
                      <a:pt x="38" y="1134"/>
                    </a:lnTo>
                    <a:close/>
                  </a:path>
                </a:pathLst>
              </a:custGeom>
              <a:solidFill>
                <a:srgbClr val="C0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BCED8FD4-EC5E-46CB-886C-12D1842D9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5" y="3848100"/>
                <a:ext cx="165100" cy="1206500"/>
              </a:xfrm>
              <a:custGeom>
                <a:avLst/>
                <a:gdLst>
                  <a:gd name="T0" fmla="*/ 64 w 104"/>
                  <a:gd name="T1" fmla="*/ 0 h 760"/>
                  <a:gd name="T2" fmla="*/ 0 w 104"/>
                  <a:gd name="T3" fmla="*/ 302 h 760"/>
                  <a:gd name="T4" fmla="*/ 32 w 104"/>
                  <a:gd name="T5" fmla="*/ 760 h 760"/>
                  <a:gd name="T6" fmla="*/ 104 w 104"/>
                  <a:gd name="T7" fmla="*/ 302 h 760"/>
                  <a:gd name="T8" fmla="*/ 64 w 104"/>
                  <a:gd name="T9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60">
                    <a:moveTo>
                      <a:pt x="64" y="0"/>
                    </a:moveTo>
                    <a:lnTo>
                      <a:pt x="0" y="302"/>
                    </a:lnTo>
                    <a:lnTo>
                      <a:pt x="32" y="760"/>
                    </a:lnTo>
                    <a:lnTo>
                      <a:pt x="104" y="30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91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38ECD96-AE59-42B9-B8E9-C4C8C4FA6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2750" y="3670300"/>
                <a:ext cx="485775" cy="1384300"/>
              </a:xfrm>
              <a:custGeom>
                <a:avLst/>
                <a:gdLst>
                  <a:gd name="T0" fmla="*/ 306 w 306"/>
                  <a:gd name="T1" fmla="*/ 112 h 872"/>
                  <a:gd name="T2" fmla="*/ 90 w 306"/>
                  <a:gd name="T3" fmla="*/ 0 h 872"/>
                  <a:gd name="T4" fmla="*/ 0 w 306"/>
                  <a:gd name="T5" fmla="*/ 32 h 872"/>
                  <a:gd name="T6" fmla="*/ 26 w 306"/>
                  <a:gd name="T7" fmla="*/ 166 h 872"/>
                  <a:gd name="T8" fmla="*/ 124 w 306"/>
                  <a:gd name="T9" fmla="*/ 218 h 872"/>
                  <a:gd name="T10" fmla="*/ 218 w 306"/>
                  <a:gd name="T11" fmla="*/ 844 h 872"/>
                  <a:gd name="T12" fmla="*/ 274 w 306"/>
                  <a:gd name="T13" fmla="*/ 872 h 872"/>
                  <a:gd name="T14" fmla="*/ 306 w 306"/>
                  <a:gd name="T15" fmla="*/ 11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" h="872">
                    <a:moveTo>
                      <a:pt x="306" y="112"/>
                    </a:moveTo>
                    <a:lnTo>
                      <a:pt x="90" y="0"/>
                    </a:lnTo>
                    <a:lnTo>
                      <a:pt x="0" y="32"/>
                    </a:lnTo>
                    <a:lnTo>
                      <a:pt x="26" y="166"/>
                    </a:lnTo>
                    <a:lnTo>
                      <a:pt x="124" y="218"/>
                    </a:lnTo>
                    <a:lnTo>
                      <a:pt x="218" y="844"/>
                    </a:lnTo>
                    <a:lnTo>
                      <a:pt x="274" y="872"/>
                    </a:lnTo>
                    <a:lnTo>
                      <a:pt x="306" y="112"/>
                    </a:lnTo>
                    <a:close/>
                  </a:path>
                </a:pathLst>
              </a:custGeom>
              <a:solidFill>
                <a:srgbClr val="E8B7B7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56B07531-6E3B-4D9F-9CF5-A225BD19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475" y="1470025"/>
                <a:ext cx="977900" cy="628650"/>
              </a:xfrm>
              <a:custGeom>
                <a:avLst/>
                <a:gdLst>
                  <a:gd name="T0" fmla="*/ 4 w 616"/>
                  <a:gd name="T1" fmla="*/ 258 h 396"/>
                  <a:gd name="T2" fmla="*/ 616 w 616"/>
                  <a:gd name="T3" fmla="*/ 0 h 396"/>
                  <a:gd name="T4" fmla="*/ 616 w 616"/>
                  <a:gd name="T5" fmla="*/ 72 h 396"/>
                  <a:gd name="T6" fmla="*/ 122 w 616"/>
                  <a:gd name="T7" fmla="*/ 284 h 396"/>
                  <a:gd name="T8" fmla="*/ 126 w 616"/>
                  <a:gd name="T9" fmla="*/ 396 h 396"/>
                  <a:gd name="T10" fmla="*/ 0 w 616"/>
                  <a:gd name="T11" fmla="*/ 368 h 396"/>
                  <a:gd name="T12" fmla="*/ 4 w 616"/>
                  <a:gd name="T13" fmla="*/ 25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6" h="396">
                    <a:moveTo>
                      <a:pt x="4" y="258"/>
                    </a:moveTo>
                    <a:lnTo>
                      <a:pt x="616" y="0"/>
                    </a:lnTo>
                    <a:lnTo>
                      <a:pt x="616" y="72"/>
                    </a:lnTo>
                    <a:lnTo>
                      <a:pt x="122" y="284"/>
                    </a:lnTo>
                    <a:lnTo>
                      <a:pt x="126" y="396"/>
                    </a:lnTo>
                    <a:lnTo>
                      <a:pt x="0" y="368"/>
                    </a:lnTo>
                    <a:lnTo>
                      <a:pt x="4" y="258"/>
                    </a:lnTo>
                    <a:close/>
                  </a:path>
                </a:pathLst>
              </a:custGeom>
              <a:solidFill>
                <a:srgbClr val="B0CCB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A99141B3-B278-4664-BAFD-7C7ADB606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725" y="3759200"/>
                <a:ext cx="2108200" cy="742950"/>
              </a:xfrm>
              <a:custGeom>
                <a:avLst/>
                <a:gdLst>
                  <a:gd name="T0" fmla="*/ 0 w 1328"/>
                  <a:gd name="T1" fmla="*/ 94 h 468"/>
                  <a:gd name="T2" fmla="*/ 162 w 1328"/>
                  <a:gd name="T3" fmla="*/ 0 h 468"/>
                  <a:gd name="T4" fmla="*/ 1240 w 1328"/>
                  <a:gd name="T5" fmla="*/ 48 h 468"/>
                  <a:gd name="T6" fmla="*/ 1328 w 1328"/>
                  <a:gd name="T7" fmla="*/ 94 h 468"/>
                  <a:gd name="T8" fmla="*/ 666 w 1328"/>
                  <a:gd name="T9" fmla="*/ 468 h 468"/>
                  <a:gd name="T10" fmla="*/ 0 w 1328"/>
                  <a:gd name="T11" fmla="*/ 94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8" h="468">
                    <a:moveTo>
                      <a:pt x="0" y="94"/>
                    </a:moveTo>
                    <a:lnTo>
                      <a:pt x="162" y="0"/>
                    </a:lnTo>
                    <a:lnTo>
                      <a:pt x="1240" y="48"/>
                    </a:lnTo>
                    <a:lnTo>
                      <a:pt x="1328" y="94"/>
                    </a:lnTo>
                    <a:lnTo>
                      <a:pt x="666" y="46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1D276603-52FD-40A2-914C-86CF44D4A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5" y="3130550"/>
                <a:ext cx="1146175" cy="717550"/>
              </a:xfrm>
              <a:custGeom>
                <a:avLst/>
                <a:gdLst>
                  <a:gd name="T0" fmla="*/ 722 w 722"/>
                  <a:gd name="T1" fmla="*/ 128 h 452"/>
                  <a:gd name="T2" fmla="*/ 488 w 722"/>
                  <a:gd name="T3" fmla="*/ 0 h 452"/>
                  <a:gd name="T4" fmla="*/ 0 w 722"/>
                  <a:gd name="T5" fmla="*/ 192 h 452"/>
                  <a:gd name="T6" fmla="*/ 64 w 722"/>
                  <a:gd name="T7" fmla="*/ 414 h 452"/>
                  <a:gd name="T8" fmla="*/ 140 w 722"/>
                  <a:gd name="T9" fmla="*/ 452 h 452"/>
                  <a:gd name="T10" fmla="*/ 722 w 722"/>
                  <a:gd name="T11" fmla="*/ 128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2" h="452">
                    <a:moveTo>
                      <a:pt x="722" y="128"/>
                    </a:moveTo>
                    <a:lnTo>
                      <a:pt x="488" y="0"/>
                    </a:lnTo>
                    <a:lnTo>
                      <a:pt x="0" y="192"/>
                    </a:lnTo>
                    <a:lnTo>
                      <a:pt x="64" y="414"/>
                    </a:lnTo>
                    <a:lnTo>
                      <a:pt x="140" y="452"/>
                    </a:lnTo>
                    <a:lnTo>
                      <a:pt x="722" y="128"/>
                    </a:lnTo>
                    <a:close/>
                  </a:path>
                </a:pathLst>
              </a:custGeom>
              <a:solidFill>
                <a:srgbClr val="E8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E42AF774-CD52-42D7-A6E6-36408535C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3143250"/>
                <a:ext cx="1041400" cy="714375"/>
              </a:xfrm>
              <a:custGeom>
                <a:avLst/>
                <a:gdLst>
                  <a:gd name="T0" fmla="*/ 0 w 656"/>
                  <a:gd name="T1" fmla="*/ 120 h 450"/>
                  <a:gd name="T2" fmla="*/ 224 w 656"/>
                  <a:gd name="T3" fmla="*/ 0 h 450"/>
                  <a:gd name="T4" fmla="*/ 576 w 656"/>
                  <a:gd name="T5" fmla="*/ 364 h 450"/>
                  <a:gd name="T6" fmla="*/ 656 w 656"/>
                  <a:gd name="T7" fmla="*/ 326 h 450"/>
                  <a:gd name="T8" fmla="*/ 656 w 656"/>
                  <a:gd name="T9" fmla="*/ 408 h 450"/>
                  <a:gd name="T10" fmla="*/ 582 w 656"/>
                  <a:gd name="T11" fmla="*/ 450 h 450"/>
                  <a:gd name="T12" fmla="*/ 0 w 656"/>
                  <a:gd name="T13" fmla="*/ 12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6" h="450">
                    <a:moveTo>
                      <a:pt x="0" y="120"/>
                    </a:moveTo>
                    <a:lnTo>
                      <a:pt x="224" y="0"/>
                    </a:lnTo>
                    <a:lnTo>
                      <a:pt x="576" y="364"/>
                    </a:lnTo>
                    <a:lnTo>
                      <a:pt x="656" y="326"/>
                    </a:lnTo>
                    <a:lnTo>
                      <a:pt x="656" y="408"/>
                    </a:lnTo>
                    <a:lnTo>
                      <a:pt x="582" y="45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A8CDD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F8298760-8D25-40BF-AC61-A318D054A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3333750"/>
                <a:ext cx="965200" cy="1720850"/>
              </a:xfrm>
              <a:custGeom>
                <a:avLst/>
                <a:gdLst>
                  <a:gd name="T0" fmla="*/ 50 w 608"/>
                  <a:gd name="T1" fmla="*/ 734 h 1084"/>
                  <a:gd name="T2" fmla="*/ 608 w 608"/>
                  <a:gd name="T3" fmla="*/ 1084 h 1084"/>
                  <a:gd name="T4" fmla="*/ 582 w 608"/>
                  <a:gd name="T5" fmla="*/ 330 h 1084"/>
                  <a:gd name="T6" fmla="*/ 0 w 608"/>
                  <a:gd name="T7" fmla="*/ 0 h 1084"/>
                  <a:gd name="T8" fmla="*/ 50 w 608"/>
                  <a:gd name="T9" fmla="*/ 73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084">
                    <a:moveTo>
                      <a:pt x="50" y="734"/>
                    </a:moveTo>
                    <a:lnTo>
                      <a:pt x="608" y="1084"/>
                    </a:lnTo>
                    <a:lnTo>
                      <a:pt x="582" y="330"/>
                    </a:lnTo>
                    <a:lnTo>
                      <a:pt x="0" y="0"/>
                    </a:lnTo>
                    <a:lnTo>
                      <a:pt x="50" y="734"/>
                    </a:lnTo>
                    <a:close/>
                  </a:path>
                </a:pathLst>
              </a:custGeom>
              <a:solidFill>
                <a:srgbClr val="A8C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9C1FEA4A-BCC9-4F03-9E58-868F20B4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0" y="1930400"/>
                <a:ext cx="1028700" cy="1790700"/>
              </a:xfrm>
              <a:custGeom>
                <a:avLst/>
                <a:gdLst>
                  <a:gd name="T0" fmla="*/ 58 w 648"/>
                  <a:gd name="T1" fmla="*/ 802 h 1128"/>
                  <a:gd name="T2" fmla="*/ 648 w 648"/>
                  <a:gd name="T3" fmla="*/ 1128 h 1128"/>
                  <a:gd name="T4" fmla="*/ 610 w 648"/>
                  <a:gd name="T5" fmla="*/ 288 h 1128"/>
                  <a:gd name="T6" fmla="*/ 0 w 648"/>
                  <a:gd name="T7" fmla="*/ 0 h 1128"/>
                  <a:gd name="T8" fmla="*/ 58 w 648"/>
                  <a:gd name="T9" fmla="*/ 802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1128">
                    <a:moveTo>
                      <a:pt x="58" y="802"/>
                    </a:moveTo>
                    <a:lnTo>
                      <a:pt x="648" y="1128"/>
                    </a:lnTo>
                    <a:lnTo>
                      <a:pt x="610" y="288"/>
                    </a:lnTo>
                    <a:lnTo>
                      <a:pt x="0" y="0"/>
                    </a:lnTo>
                    <a:lnTo>
                      <a:pt x="58" y="802"/>
                    </a:lnTo>
                    <a:close/>
                  </a:path>
                </a:pathLst>
              </a:custGeom>
              <a:solidFill>
                <a:srgbClr val="C0BEA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36890B6E-9F5D-4B24-A9E6-AC4A3435E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25" y="1930400"/>
                <a:ext cx="1104900" cy="1790700"/>
              </a:xfrm>
              <a:custGeom>
                <a:avLst/>
                <a:gdLst>
                  <a:gd name="T0" fmla="*/ 0 w 696"/>
                  <a:gd name="T1" fmla="*/ 0 h 1128"/>
                  <a:gd name="T2" fmla="*/ 0 w 696"/>
                  <a:gd name="T3" fmla="*/ 96 h 1128"/>
                  <a:gd name="T4" fmla="*/ 552 w 696"/>
                  <a:gd name="T5" fmla="*/ 340 h 1128"/>
                  <a:gd name="T6" fmla="*/ 552 w 696"/>
                  <a:gd name="T7" fmla="*/ 1084 h 1128"/>
                  <a:gd name="T8" fmla="*/ 656 w 696"/>
                  <a:gd name="T9" fmla="*/ 1128 h 1128"/>
                  <a:gd name="T10" fmla="*/ 696 w 696"/>
                  <a:gd name="T11" fmla="*/ 290 h 1128"/>
                  <a:gd name="T12" fmla="*/ 0 w 696"/>
                  <a:gd name="T13" fmla="*/ 0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6" h="1128">
                    <a:moveTo>
                      <a:pt x="0" y="0"/>
                    </a:moveTo>
                    <a:lnTo>
                      <a:pt x="0" y="96"/>
                    </a:lnTo>
                    <a:lnTo>
                      <a:pt x="552" y="340"/>
                    </a:lnTo>
                    <a:lnTo>
                      <a:pt x="552" y="1084"/>
                    </a:lnTo>
                    <a:lnTo>
                      <a:pt x="656" y="1128"/>
                    </a:lnTo>
                    <a:lnTo>
                      <a:pt x="696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3001DA95-D3F8-457B-89B7-12B97D37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100" y="2441575"/>
                <a:ext cx="1104900" cy="1911350"/>
              </a:xfrm>
              <a:custGeom>
                <a:avLst/>
                <a:gdLst>
                  <a:gd name="T0" fmla="*/ 0 w 696"/>
                  <a:gd name="T1" fmla="*/ 0 h 1204"/>
                  <a:gd name="T2" fmla="*/ 30 w 696"/>
                  <a:gd name="T3" fmla="*/ 842 h 1204"/>
                  <a:gd name="T4" fmla="*/ 696 w 696"/>
                  <a:gd name="T5" fmla="*/ 1204 h 1204"/>
                  <a:gd name="T6" fmla="*/ 696 w 696"/>
                  <a:gd name="T7" fmla="*/ 330 h 1204"/>
                  <a:gd name="T8" fmla="*/ 0 w 696"/>
                  <a:gd name="T9" fmla="*/ 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6" h="1204">
                    <a:moveTo>
                      <a:pt x="0" y="0"/>
                    </a:moveTo>
                    <a:lnTo>
                      <a:pt x="30" y="842"/>
                    </a:lnTo>
                    <a:lnTo>
                      <a:pt x="696" y="1204"/>
                    </a:lnTo>
                    <a:lnTo>
                      <a:pt x="696" y="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26ABA564-D95B-4FC8-AEE5-8A1344D7C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725" y="3908425"/>
                <a:ext cx="1057275" cy="1841500"/>
              </a:xfrm>
              <a:custGeom>
                <a:avLst/>
                <a:gdLst>
                  <a:gd name="T0" fmla="*/ 666 w 666"/>
                  <a:gd name="T1" fmla="*/ 1160 h 1160"/>
                  <a:gd name="T2" fmla="*/ 666 w 666"/>
                  <a:gd name="T3" fmla="*/ 374 h 1160"/>
                  <a:gd name="T4" fmla="*/ 0 w 666"/>
                  <a:gd name="T5" fmla="*/ 0 h 1160"/>
                  <a:gd name="T6" fmla="*/ 32 w 666"/>
                  <a:gd name="T7" fmla="*/ 760 h 1160"/>
                  <a:gd name="T8" fmla="*/ 666 w 666"/>
                  <a:gd name="T9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1160">
                    <a:moveTo>
                      <a:pt x="666" y="1160"/>
                    </a:moveTo>
                    <a:lnTo>
                      <a:pt x="666" y="374"/>
                    </a:lnTo>
                    <a:lnTo>
                      <a:pt x="0" y="0"/>
                    </a:lnTo>
                    <a:lnTo>
                      <a:pt x="32" y="760"/>
                    </a:lnTo>
                    <a:lnTo>
                      <a:pt x="666" y="116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81BCC382-2D77-4E13-AD60-3B53EE185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908425"/>
                <a:ext cx="1050925" cy="1841500"/>
              </a:xfrm>
              <a:custGeom>
                <a:avLst/>
                <a:gdLst>
                  <a:gd name="T0" fmla="*/ 0 w 662"/>
                  <a:gd name="T1" fmla="*/ 374 h 1160"/>
                  <a:gd name="T2" fmla="*/ 662 w 662"/>
                  <a:gd name="T3" fmla="*/ 0 h 1160"/>
                  <a:gd name="T4" fmla="*/ 636 w 662"/>
                  <a:gd name="T5" fmla="*/ 760 h 1160"/>
                  <a:gd name="T6" fmla="*/ 0 w 662"/>
                  <a:gd name="T7" fmla="*/ 1160 h 1160"/>
                  <a:gd name="T8" fmla="*/ 0 w 662"/>
                  <a:gd name="T9" fmla="*/ 374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160">
                    <a:moveTo>
                      <a:pt x="0" y="374"/>
                    </a:moveTo>
                    <a:lnTo>
                      <a:pt x="662" y="0"/>
                    </a:lnTo>
                    <a:lnTo>
                      <a:pt x="636" y="760"/>
                    </a:lnTo>
                    <a:lnTo>
                      <a:pt x="0" y="1160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33746EE6-113D-4A1C-8BFA-62D8E5A8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441575"/>
                <a:ext cx="1101725" cy="1911350"/>
              </a:xfrm>
              <a:custGeom>
                <a:avLst/>
                <a:gdLst>
                  <a:gd name="T0" fmla="*/ 0 w 694"/>
                  <a:gd name="T1" fmla="*/ 330 h 1204"/>
                  <a:gd name="T2" fmla="*/ 694 w 694"/>
                  <a:gd name="T3" fmla="*/ 0 h 1204"/>
                  <a:gd name="T4" fmla="*/ 662 w 694"/>
                  <a:gd name="T5" fmla="*/ 842 h 1204"/>
                  <a:gd name="T6" fmla="*/ 0 w 694"/>
                  <a:gd name="T7" fmla="*/ 1204 h 1204"/>
                  <a:gd name="T8" fmla="*/ 0 w 694"/>
                  <a:gd name="T9" fmla="*/ 33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1204">
                    <a:moveTo>
                      <a:pt x="0" y="330"/>
                    </a:moveTo>
                    <a:lnTo>
                      <a:pt x="694" y="0"/>
                    </a:lnTo>
                    <a:lnTo>
                      <a:pt x="662" y="842"/>
                    </a:lnTo>
                    <a:lnTo>
                      <a:pt x="0" y="1204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8A7644C6-BD5F-4B7B-8666-B880E4D18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8525" y="1930400"/>
                <a:ext cx="1031875" cy="1790700"/>
              </a:xfrm>
              <a:custGeom>
                <a:avLst/>
                <a:gdLst>
                  <a:gd name="T0" fmla="*/ 40 w 650"/>
                  <a:gd name="T1" fmla="*/ 290 h 1128"/>
                  <a:gd name="T2" fmla="*/ 0 w 650"/>
                  <a:gd name="T3" fmla="*/ 1128 h 1128"/>
                  <a:gd name="T4" fmla="*/ 590 w 650"/>
                  <a:gd name="T5" fmla="*/ 800 h 1128"/>
                  <a:gd name="T6" fmla="*/ 650 w 650"/>
                  <a:gd name="T7" fmla="*/ 0 h 1128"/>
                  <a:gd name="T8" fmla="*/ 40 w 650"/>
                  <a:gd name="T9" fmla="*/ 290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0" h="1128">
                    <a:moveTo>
                      <a:pt x="40" y="290"/>
                    </a:moveTo>
                    <a:lnTo>
                      <a:pt x="0" y="1128"/>
                    </a:lnTo>
                    <a:lnTo>
                      <a:pt x="590" y="800"/>
                    </a:lnTo>
                    <a:lnTo>
                      <a:pt x="650" y="0"/>
                    </a:lnTo>
                    <a:lnTo>
                      <a:pt x="40" y="290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74DC6B40-648E-414D-92B6-3055817E2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725" y="3333750"/>
                <a:ext cx="974725" cy="1720850"/>
              </a:xfrm>
              <a:custGeom>
                <a:avLst/>
                <a:gdLst>
                  <a:gd name="T0" fmla="*/ 0 w 614"/>
                  <a:gd name="T1" fmla="*/ 1084 h 1084"/>
                  <a:gd name="T2" fmla="*/ 32 w 614"/>
                  <a:gd name="T3" fmla="*/ 324 h 1084"/>
                  <a:gd name="T4" fmla="*/ 614 w 614"/>
                  <a:gd name="T5" fmla="*/ 0 h 1084"/>
                  <a:gd name="T6" fmla="*/ 560 w 614"/>
                  <a:gd name="T7" fmla="*/ 730 h 1084"/>
                  <a:gd name="T8" fmla="*/ 0 w 614"/>
                  <a:gd name="T9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1084">
                    <a:moveTo>
                      <a:pt x="0" y="1084"/>
                    </a:moveTo>
                    <a:lnTo>
                      <a:pt x="32" y="324"/>
                    </a:lnTo>
                    <a:lnTo>
                      <a:pt x="614" y="0"/>
                    </a:lnTo>
                    <a:lnTo>
                      <a:pt x="560" y="730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E8B7B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53A0DFCE-73F2-493D-AD8C-C597C2FB8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100" y="1971675"/>
                <a:ext cx="2206625" cy="993775"/>
              </a:xfrm>
              <a:custGeom>
                <a:avLst/>
                <a:gdLst>
                  <a:gd name="T0" fmla="*/ 0 w 1390"/>
                  <a:gd name="T1" fmla="*/ 296 h 626"/>
                  <a:gd name="T2" fmla="*/ 696 w 1390"/>
                  <a:gd name="T3" fmla="*/ 0 h 626"/>
                  <a:gd name="T4" fmla="*/ 1390 w 1390"/>
                  <a:gd name="T5" fmla="*/ 296 h 626"/>
                  <a:gd name="T6" fmla="*/ 696 w 1390"/>
                  <a:gd name="T7" fmla="*/ 626 h 626"/>
                  <a:gd name="T8" fmla="*/ 0 w 1390"/>
                  <a:gd name="T9" fmla="*/ 29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0" h="626">
                    <a:moveTo>
                      <a:pt x="0" y="296"/>
                    </a:moveTo>
                    <a:lnTo>
                      <a:pt x="696" y="0"/>
                    </a:lnTo>
                    <a:lnTo>
                      <a:pt x="1390" y="296"/>
                    </a:lnTo>
                    <a:lnTo>
                      <a:pt x="696" y="626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82D5F006-9C5D-44AE-9312-E8460CA2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0" y="1511300"/>
                <a:ext cx="2079625" cy="876300"/>
              </a:xfrm>
              <a:custGeom>
                <a:avLst/>
                <a:gdLst>
                  <a:gd name="T0" fmla="*/ 0 w 1310"/>
                  <a:gd name="T1" fmla="*/ 264 h 552"/>
                  <a:gd name="T2" fmla="*/ 692 w 1310"/>
                  <a:gd name="T3" fmla="*/ 0 h 552"/>
                  <a:gd name="T4" fmla="*/ 1310 w 1310"/>
                  <a:gd name="T5" fmla="*/ 258 h 552"/>
                  <a:gd name="T6" fmla="*/ 610 w 1310"/>
                  <a:gd name="T7" fmla="*/ 552 h 552"/>
                  <a:gd name="T8" fmla="*/ 0 w 1310"/>
                  <a:gd name="T9" fmla="*/ 26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0" h="552">
                    <a:moveTo>
                      <a:pt x="0" y="264"/>
                    </a:moveTo>
                    <a:lnTo>
                      <a:pt x="692" y="0"/>
                    </a:lnTo>
                    <a:lnTo>
                      <a:pt x="1310" y="258"/>
                    </a:lnTo>
                    <a:lnTo>
                      <a:pt x="610" y="552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C0BEA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44F203F9-9749-43A2-9E9B-CF3C89286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25" y="1511300"/>
                <a:ext cx="2073275" cy="879475"/>
              </a:xfrm>
              <a:custGeom>
                <a:avLst/>
                <a:gdLst>
                  <a:gd name="T0" fmla="*/ 696 w 1306"/>
                  <a:gd name="T1" fmla="*/ 554 h 554"/>
                  <a:gd name="T2" fmla="*/ 0 w 1306"/>
                  <a:gd name="T3" fmla="*/ 264 h 554"/>
                  <a:gd name="T4" fmla="*/ 618 w 1306"/>
                  <a:gd name="T5" fmla="*/ 0 h 554"/>
                  <a:gd name="T6" fmla="*/ 1306 w 1306"/>
                  <a:gd name="T7" fmla="*/ 264 h 554"/>
                  <a:gd name="T8" fmla="*/ 696 w 1306"/>
                  <a:gd name="T9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6" h="554">
                    <a:moveTo>
                      <a:pt x="696" y="554"/>
                    </a:moveTo>
                    <a:lnTo>
                      <a:pt x="0" y="264"/>
                    </a:lnTo>
                    <a:lnTo>
                      <a:pt x="618" y="0"/>
                    </a:lnTo>
                    <a:lnTo>
                      <a:pt x="1306" y="264"/>
                    </a:lnTo>
                    <a:lnTo>
                      <a:pt x="696" y="554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D3DF8AEE-DD41-4F5D-A868-CA2D33362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100" y="1108075"/>
                <a:ext cx="1955800" cy="774700"/>
              </a:xfrm>
              <a:custGeom>
                <a:avLst/>
                <a:gdLst>
                  <a:gd name="T0" fmla="*/ 614 w 1232"/>
                  <a:gd name="T1" fmla="*/ 0 h 488"/>
                  <a:gd name="T2" fmla="*/ 1232 w 1232"/>
                  <a:gd name="T3" fmla="*/ 228 h 488"/>
                  <a:gd name="T4" fmla="*/ 614 w 1232"/>
                  <a:gd name="T5" fmla="*/ 488 h 488"/>
                  <a:gd name="T6" fmla="*/ 0 w 1232"/>
                  <a:gd name="T7" fmla="*/ 228 h 488"/>
                  <a:gd name="T8" fmla="*/ 614 w 1232"/>
                  <a:gd name="T9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2" h="488">
                    <a:moveTo>
                      <a:pt x="614" y="0"/>
                    </a:moveTo>
                    <a:lnTo>
                      <a:pt x="1232" y="228"/>
                    </a:lnTo>
                    <a:lnTo>
                      <a:pt x="614" y="488"/>
                    </a:lnTo>
                    <a:lnTo>
                      <a:pt x="0" y="228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B0CCB0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Группа 90">
            <a:extLst>
              <a:ext uri="{FF2B5EF4-FFF2-40B4-BE49-F238E27FC236}">
                <a16:creationId xmlns:a16="http://schemas.microsoft.com/office/drawing/2014/main" id="{EFB87211-BA47-4A9F-A275-66049A90ADAA}"/>
              </a:ext>
            </a:extLst>
          </p:cNvPr>
          <p:cNvGrpSpPr/>
          <p:nvPr/>
        </p:nvGrpSpPr>
        <p:grpSpPr>
          <a:xfrm>
            <a:off x="635455" y="2592504"/>
            <a:ext cx="469887" cy="615662"/>
            <a:chOff x="5891213" y="3209925"/>
            <a:chExt cx="2016125" cy="2641600"/>
          </a:xfrm>
          <a:solidFill>
            <a:schemeClr val="bg1"/>
          </a:solidFill>
        </p:grpSpPr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6A9474D1-9D7E-4D6A-807F-0B143C01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EE6B3273-D467-4EE1-9415-EB4FD2A34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41" name="Группа 306">
            <a:extLst>
              <a:ext uri="{FF2B5EF4-FFF2-40B4-BE49-F238E27FC236}">
                <a16:creationId xmlns:a16="http://schemas.microsoft.com/office/drawing/2014/main" id="{C4F5FD1C-B43F-4CD1-B0CD-5326976FB091}"/>
              </a:ext>
            </a:extLst>
          </p:cNvPr>
          <p:cNvGrpSpPr/>
          <p:nvPr/>
        </p:nvGrpSpPr>
        <p:grpSpPr>
          <a:xfrm>
            <a:off x="8685234" y="4795908"/>
            <a:ext cx="641566" cy="634939"/>
            <a:chOff x="5848350" y="3232150"/>
            <a:chExt cx="2305050" cy="2281237"/>
          </a:xfrm>
          <a:solidFill>
            <a:schemeClr val="bg1"/>
          </a:solidFill>
        </p:grpSpPr>
        <p:sp>
          <p:nvSpPr>
            <p:cNvPr id="42" name="Freeform 272">
              <a:extLst>
                <a:ext uri="{FF2B5EF4-FFF2-40B4-BE49-F238E27FC236}">
                  <a16:creationId xmlns:a16="http://schemas.microsoft.com/office/drawing/2014/main" id="{C4D097FC-9B28-44B6-8BBE-89A2DAC4F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43" name="Freeform 273">
              <a:extLst>
                <a:ext uri="{FF2B5EF4-FFF2-40B4-BE49-F238E27FC236}">
                  <a16:creationId xmlns:a16="http://schemas.microsoft.com/office/drawing/2014/main" id="{EC7D6EF1-0871-4D2B-8F2D-1F4F8D7E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44" name="Freeform 274">
              <a:extLst>
                <a:ext uri="{FF2B5EF4-FFF2-40B4-BE49-F238E27FC236}">
                  <a16:creationId xmlns:a16="http://schemas.microsoft.com/office/drawing/2014/main" id="{EEB1B68B-4C1A-4214-B2B0-0B454859D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sp>
        <p:nvSpPr>
          <p:cNvPr id="45" name="TextBox 43">
            <a:extLst>
              <a:ext uri="{FF2B5EF4-FFF2-40B4-BE49-F238E27FC236}">
                <a16:creationId xmlns:a16="http://schemas.microsoft.com/office/drawing/2014/main" id="{01572B6C-EC75-45DB-AD0A-58266B95FED2}"/>
              </a:ext>
            </a:extLst>
          </p:cNvPr>
          <p:cNvSpPr txBox="1"/>
          <p:nvPr/>
        </p:nvSpPr>
        <p:spPr>
          <a:xfrm>
            <a:off x="1288779" y="2550298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61C5B452-3943-4548-A559-418577F72863}"/>
              </a:ext>
            </a:extLst>
          </p:cNvPr>
          <p:cNvSpPr txBox="1"/>
          <p:nvPr/>
        </p:nvSpPr>
        <p:spPr>
          <a:xfrm>
            <a:off x="1288780" y="2832413"/>
            <a:ext cx="246397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is typed here, or after copying your text, select Paste in this box</a:t>
            </a: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9D38A2FD-0350-4AFD-AF1A-32B198B6936C}"/>
              </a:ext>
            </a:extLst>
          </p:cNvPr>
          <p:cNvSpPr txBox="1"/>
          <p:nvPr/>
        </p:nvSpPr>
        <p:spPr>
          <a:xfrm>
            <a:off x="874180" y="4461114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48" name="TextBox 44">
            <a:extLst>
              <a:ext uri="{FF2B5EF4-FFF2-40B4-BE49-F238E27FC236}">
                <a16:creationId xmlns:a16="http://schemas.microsoft.com/office/drawing/2014/main" id="{00728BDB-1AD9-4CB7-9D08-CA69F06182A3}"/>
              </a:ext>
            </a:extLst>
          </p:cNvPr>
          <p:cNvSpPr txBox="1"/>
          <p:nvPr/>
        </p:nvSpPr>
        <p:spPr>
          <a:xfrm>
            <a:off x="874181" y="4743229"/>
            <a:ext cx="281215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5AE8A950-408F-4286-8DC6-E15AE0F61AE9}"/>
              </a:ext>
            </a:extLst>
          </p:cNvPr>
          <p:cNvSpPr txBox="1"/>
          <p:nvPr/>
        </p:nvSpPr>
        <p:spPr>
          <a:xfrm>
            <a:off x="9486103" y="4693379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50" name="TextBox 44">
            <a:extLst>
              <a:ext uri="{FF2B5EF4-FFF2-40B4-BE49-F238E27FC236}">
                <a16:creationId xmlns:a16="http://schemas.microsoft.com/office/drawing/2014/main" id="{8BC9B5EC-A42C-4587-8488-4CA978D07126}"/>
              </a:ext>
            </a:extLst>
          </p:cNvPr>
          <p:cNvSpPr txBox="1"/>
          <p:nvPr/>
        </p:nvSpPr>
        <p:spPr>
          <a:xfrm>
            <a:off x="9486104" y="4975494"/>
            <a:ext cx="246397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is typed here, or after copying your text, select Paste in this box</a:t>
            </a:r>
          </a:p>
        </p:txBody>
      </p:sp>
      <p:sp>
        <p:nvSpPr>
          <p:cNvPr id="51" name="TextBox 43">
            <a:extLst>
              <a:ext uri="{FF2B5EF4-FFF2-40B4-BE49-F238E27FC236}">
                <a16:creationId xmlns:a16="http://schemas.microsoft.com/office/drawing/2014/main" id="{EB150FCE-7866-4529-B182-080F2CF1469A}"/>
              </a:ext>
            </a:extLst>
          </p:cNvPr>
          <p:cNvSpPr txBox="1"/>
          <p:nvPr/>
        </p:nvSpPr>
        <p:spPr>
          <a:xfrm>
            <a:off x="8843875" y="2175768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52" name="TextBox 44">
            <a:extLst>
              <a:ext uri="{FF2B5EF4-FFF2-40B4-BE49-F238E27FC236}">
                <a16:creationId xmlns:a16="http://schemas.microsoft.com/office/drawing/2014/main" id="{4F46E9A3-CC89-400C-84B5-1DE427E2F359}"/>
              </a:ext>
            </a:extLst>
          </p:cNvPr>
          <p:cNvSpPr txBox="1"/>
          <p:nvPr/>
        </p:nvSpPr>
        <p:spPr>
          <a:xfrm>
            <a:off x="8843876" y="2457883"/>
            <a:ext cx="281215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2296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sp>
        <p:nvSpPr>
          <p:cNvPr id="6" name="任意多边形: 形状 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40AEA70A-3EDE-441A-B73F-43307543F565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5C2C8C4-84A2-4DB1-A0E5-14F6A0E6CA62}"/>
              </a:ext>
            </a:extLst>
          </p:cNvPr>
          <p:cNvSpPr/>
          <p:nvPr/>
        </p:nvSpPr>
        <p:spPr>
          <a:xfrm>
            <a:off x="1156160" y="1287440"/>
            <a:ext cx="3459296" cy="49135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E7C919B3-4B4D-4B9B-AEFA-217B89A3CB6A}"/>
              </a:ext>
            </a:extLst>
          </p:cNvPr>
          <p:cNvSpPr/>
          <p:nvPr/>
        </p:nvSpPr>
        <p:spPr>
          <a:xfrm>
            <a:off x="1308560" y="1439840"/>
            <a:ext cx="3459296" cy="4913523"/>
          </a:xfrm>
          <a:prstGeom prst="ellipse">
            <a:avLst/>
          </a:prstGeom>
          <a:noFill/>
          <a:ln>
            <a:solidFill>
              <a:srgbClr val="75A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76FA056-2AFF-4830-B4D1-F667941EDA0B}"/>
              </a:ext>
            </a:extLst>
          </p:cNvPr>
          <p:cNvSpPr txBox="1"/>
          <p:nvPr/>
        </p:nvSpPr>
        <p:spPr>
          <a:xfrm>
            <a:off x="6986786" y="1119167"/>
            <a:ext cx="474566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dirty="0">
                <a:solidFill>
                  <a:srgbClr val="75A8C5"/>
                </a:solidFill>
                <a:cs typeface="+mn-ea"/>
                <a:sym typeface="+mn-lt"/>
              </a:rPr>
              <a:t>About us!</a:t>
            </a:r>
          </a:p>
        </p:txBody>
      </p:sp>
      <p:sp>
        <p:nvSpPr>
          <p:cNvPr id="14" name="position_169401">
            <a:extLst>
              <a:ext uri="{FF2B5EF4-FFF2-40B4-BE49-F238E27FC236}">
                <a16:creationId xmlns:a16="http://schemas.microsoft.com/office/drawing/2014/main" id="{E52EECC5-1D9F-4406-8851-D1BC2224CAE3}"/>
              </a:ext>
            </a:extLst>
          </p:cNvPr>
          <p:cNvSpPr>
            <a:spLocks noChangeAspect="1"/>
          </p:cNvSpPr>
          <p:nvPr/>
        </p:nvSpPr>
        <p:spPr bwMode="auto">
          <a:xfrm>
            <a:off x="7483499" y="3327128"/>
            <a:ext cx="942912" cy="923331"/>
          </a:xfrm>
          <a:custGeom>
            <a:avLst/>
            <a:gdLst>
              <a:gd name="connsiteX0" fmla="*/ 407068 w 608274"/>
              <a:gd name="connsiteY0" fmla="*/ 369622 h 595643"/>
              <a:gd name="connsiteX1" fmla="*/ 474717 w 608274"/>
              <a:gd name="connsiteY1" fmla="*/ 369622 h 595643"/>
              <a:gd name="connsiteX2" fmla="*/ 486901 w 608274"/>
              <a:gd name="connsiteY2" fmla="*/ 381689 h 595643"/>
              <a:gd name="connsiteX3" fmla="*/ 474717 w 608274"/>
              <a:gd name="connsiteY3" fmla="*/ 393755 h 595643"/>
              <a:gd name="connsiteX4" fmla="*/ 407068 w 608274"/>
              <a:gd name="connsiteY4" fmla="*/ 393755 h 595643"/>
              <a:gd name="connsiteX5" fmla="*/ 394884 w 608274"/>
              <a:gd name="connsiteY5" fmla="*/ 381689 h 595643"/>
              <a:gd name="connsiteX6" fmla="*/ 407068 w 608274"/>
              <a:gd name="connsiteY6" fmla="*/ 369622 h 595643"/>
              <a:gd name="connsiteX7" fmla="*/ 265103 w 608274"/>
              <a:gd name="connsiteY7" fmla="*/ 163596 h 595643"/>
              <a:gd name="connsiteX8" fmla="*/ 226751 w 608274"/>
              <a:gd name="connsiteY8" fmla="*/ 201982 h 595643"/>
              <a:gd name="connsiteX9" fmla="*/ 226751 w 608274"/>
              <a:gd name="connsiteY9" fmla="*/ 293365 h 595643"/>
              <a:gd name="connsiteX10" fmla="*/ 245745 w 608274"/>
              <a:gd name="connsiteY10" fmla="*/ 293365 h 595643"/>
              <a:gd name="connsiteX11" fmla="*/ 257833 w 608274"/>
              <a:gd name="connsiteY11" fmla="*/ 305434 h 595643"/>
              <a:gd name="connsiteX12" fmla="*/ 257833 w 608274"/>
              <a:gd name="connsiteY12" fmla="*/ 464060 h 595643"/>
              <a:gd name="connsiteX13" fmla="*/ 292004 w 608274"/>
              <a:gd name="connsiteY13" fmla="*/ 464060 h 595643"/>
              <a:gd name="connsiteX14" fmla="*/ 292004 w 608274"/>
              <a:gd name="connsiteY14" fmla="*/ 362514 h 595643"/>
              <a:gd name="connsiteX15" fmla="*/ 304183 w 608274"/>
              <a:gd name="connsiteY15" fmla="*/ 350445 h 595643"/>
              <a:gd name="connsiteX16" fmla="*/ 316270 w 608274"/>
              <a:gd name="connsiteY16" fmla="*/ 362514 h 595643"/>
              <a:gd name="connsiteX17" fmla="*/ 316270 w 608274"/>
              <a:gd name="connsiteY17" fmla="*/ 464060 h 595643"/>
              <a:gd name="connsiteX18" fmla="*/ 350442 w 608274"/>
              <a:gd name="connsiteY18" fmla="*/ 464060 h 595643"/>
              <a:gd name="connsiteX19" fmla="*/ 350442 w 608274"/>
              <a:gd name="connsiteY19" fmla="*/ 305434 h 595643"/>
              <a:gd name="connsiteX20" fmla="*/ 362529 w 608274"/>
              <a:gd name="connsiteY20" fmla="*/ 293365 h 595643"/>
              <a:gd name="connsiteX21" fmla="*/ 381614 w 608274"/>
              <a:gd name="connsiteY21" fmla="*/ 293365 h 595643"/>
              <a:gd name="connsiteX22" fmla="*/ 381614 w 608274"/>
              <a:gd name="connsiteY22" fmla="*/ 201982 h 595643"/>
              <a:gd name="connsiteX23" fmla="*/ 343171 w 608274"/>
              <a:gd name="connsiteY23" fmla="*/ 163596 h 595643"/>
              <a:gd name="connsiteX24" fmla="*/ 265103 w 608274"/>
              <a:gd name="connsiteY24" fmla="*/ 139367 h 595643"/>
              <a:gd name="connsiteX25" fmla="*/ 343171 w 608274"/>
              <a:gd name="connsiteY25" fmla="*/ 139367 h 595643"/>
              <a:gd name="connsiteX26" fmla="*/ 405789 w 608274"/>
              <a:gd name="connsiteY26" fmla="*/ 201982 h 595643"/>
              <a:gd name="connsiteX27" fmla="*/ 405789 w 608274"/>
              <a:gd name="connsiteY27" fmla="*/ 305434 h 595643"/>
              <a:gd name="connsiteX28" fmla="*/ 393702 w 608274"/>
              <a:gd name="connsiteY28" fmla="*/ 317594 h 595643"/>
              <a:gd name="connsiteX29" fmla="*/ 374707 w 608274"/>
              <a:gd name="connsiteY29" fmla="*/ 317594 h 595643"/>
              <a:gd name="connsiteX30" fmla="*/ 374707 w 608274"/>
              <a:gd name="connsiteY30" fmla="*/ 476129 h 595643"/>
              <a:gd name="connsiteX31" fmla="*/ 362529 w 608274"/>
              <a:gd name="connsiteY31" fmla="*/ 488289 h 595643"/>
              <a:gd name="connsiteX32" fmla="*/ 245745 w 608274"/>
              <a:gd name="connsiteY32" fmla="*/ 488289 h 595643"/>
              <a:gd name="connsiteX33" fmla="*/ 233658 w 608274"/>
              <a:gd name="connsiteY33" fmla="*/ 476129 h 595643"/>
              <a:gd name="connsiteX34" fmla="*/ 233658 w 608274"/>
              <a:gd name="connsiteY34" fmla="*/ 393459 h 595643"/>
              <a:gd name="connsiteX35" fmla="*/ 113330 w 608274"/>
              <a:gd name="connsiteY35" fmla="*/ 393459 h 595643"/>
              <a:gd name="connsiteX36" fmla="*/ 24265 w 608274"/>
              <a:gd name="connsiteY36" fmla="*/ 482391 h 595643"/>
              <a:gd name="connsiteX37" fmla="*/ 113330 w 608274"/>
              <a:gd name="connsiteY37" fmla="*/ 571414 h 595643"/>
              <a:gd name="connsiteX38" fmla="*/ 494944 w 608274"/>
              <a:gd name="connsiteY38" fmla="*/ 571414 h 595643"/>
              <a:gd name="connsiteX39" fmla="*/ 584100 w 608274"/>
              <a:gd name="connsiteY39" fmla="*/ 482391 h 595643"/>
              <a:gd name="connsiteX40" fmla="*/ 516211 w 608274"/>
              <a:gd name="connsiteY40" fmla="*/ 396000 h 595643"/>
              <a:gd name="connsiteX41" fmla="*/ 507304 w 608274"/>
              <a:gd name="connsiteY41" fmla="*/ 381389 h 595643"/>
              <a:gd name="connsiteX42" fmla="*/ 522027 w 608274"/>
              <a:gd name="connsiteY42" fmla="*/ 372496 h 595643"/>
              <a:gd name="connsiteX43" fmla="*/ 583645 w 608274"/>
              <a:gd name="connsiteY43" fmla="*/ 412153 h 595643"/>
              <a:gd name="connsiteX44" fmla="*/ 608274 w 608274"/>
              <a:gd name="connsiteY44" fmla="*/ 482391 h 595643"/>
              <a:gd name="connsiteX45" fmla="*/ 494944 w 608274"/>
              <a:gd name="connsiteY45" fmla="*/ 595643 h 595643"/>
              <a:gd name="connsiteX46" fmla="*/ 113330 w 608274"/>
              <a:gd name="connsiteY46" fmla="*/ 595643 h 595643"/>
              <a:gd name="connsiteX47" fmla="*/ 0 w 608274"/>
              <a:gd name="connsiteY47" fmla="*/ 482391 h 595643"/>
              <a:gd name="connsiteX48" fmla="*/ 113330 w 608274"/>
              <a:gd name="connsiteY48" fmla="*/ 369229 h 595643"/>
              <a:gd name="connsiteX49" fmla="*/ 233658 w 608274"/>
              <a:gd name="connsiteY49" fmla="*/ 369229 h 595643"/>
              <a:gd name="connsiteX50" fmla="*/ 233658 w 608274"/>
              <a:gd name="connsiteY50" fmla="*/ 317594 h 595643"/>
              <a:gd name="connsiteX51" fmla="*/ 214572 w 608274"/>
              <a:gd name="connsiteY51" fmla="*/ 317594 h 595643"/>
              <a:gd name="connsiteX52" fmla="*/ 202485 w 608274"/>
              <a:gd name="connsiteY52" fmla="*/ 305434 h 595643"/>
              <a:gd name="connsiteX53" fmla="*/ 202485 w 608274"/>
              <a:gd name="connsiteY53" fmla="*/ 201982 h 595643"/>
              <a:gd name="connsiteX54" fmla="*/ 265103 w 608274"/>
              <a:gd name="connsiteY54" fmla="*/ 139367 h 595643"/>
              <a:gd name="connsiteX55" fmla="*/ 304183 w 608274"/>
              <a:gd name="connsiteY55" fmla="*/ 24139 h 595643"/>
              <a:gd name="connsiteX56" fmla="*/ 267569 w 608274"/>
              <a:gd name="connsiteY56" fmla="*/ 60712 h 595643"/>
              <a:gd name="connsiteX57" fmla="*/ 304183 w 608274"/>
              <a:gd name="connsiteY57" fmla="*/ 97284 h 595643"/>
              <a:gd name="connsiteX58" fmla="*/ 340707 w 608274"/>
              <a:gd name="connsiteY58" fmla="*/ 60712 h 595643"/>
              <a:gd name="connsiteX59" fmla="*/ 304183 w 608274"/>
              <a:gd name="connsiteY59" fmla="*/ 24139 h 595643"/>
              <a:gd name="connsiteX60" fmla="*/ 304183 w 608274"/>
              <a:gd name="connsiteY60" fmla="*/ 0 h 595643"/>
              <a:gd name="connsiteX61" fmla="*/ 364965 w 608274"/>
              <a:gd name="connsiteY61" fmla="*/ 60712 h 595643"/>
              <a:gd name="connsiteX62" fmla="*/ 304183 w 608274"/>
              <a:gd name="connsiteY62" fmla="*/ 121514 h 595643"/>
              <a:gd name="connsiteX63" fmla="*/ 243310 w 608274"/>
              <a:gd name="connsiteY63" fmla="*/ 60712 h 595643"/>
              <a:gd name="connsiteX64" fmla="*/ 304183 w 608274"/>
              <a:gd name="connsiteY6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8274" h="595643">
                <a:moveTo>
                  <a:pt x="407068" y="369622"/>
                </a:moveTo>
                <a:lnTo>
                  <a:pt x="474717" y="369622"/>
                </a:lnTo>
                <a:cubicBezTo>
                  <a:pt x="481446" y="369622"/>
                  <a:pt x="486901" y="374975"/>
                  <a:pt x="486901" y="381689"/>
                </a:cubicBezTo>
                <a:cubicBezTo>
                  <a:pt x="486901" y="388402"/>
                  <a:pt x="481446" y="393755"/>
                  <a:pt x="474717" y="393755"/>
                </a:cubicBezTo>
                <a:lnTo>
                  <a:pt x="407068" y="393755"/>
                </a:lnTo>
                <a:cubicBezTo>
                  <a:pt x="400340" y="393755"/>
                  <a:pt x="394884" y="388402"/>
                  <a:pt x="394884" y="381689"/>
                </a:cubicBezTo>
                <a:cubicBezTo>
                  <a:pt x="394884" y="374975"/>
                  <a:pt x="400340" y="369622"/>
                  <a:pt x="407068" y="369622"/>
                </a:cubicBezTo>
                <a:close/>
                <a:moveTo>
                  <a:pt x="265103" y="163596"/>
                </a:moveTo>
                <a:cubicBezTo>
                  <a:pt x="243928" y="163596"/>
                  <a:pt x="226751" y="180748"/>
                  <a:pt x="226751" y="201982"/>
                </a:cubicBezTo>
                <a:lnTo>
                  <a:pt x="226751" y="293365"/>
                </a:lnTo>
                <a:lnTo>
                  <a:pt x="245745" y="293365"/>
                </a:lnTo>
                <a:cubicBezTo>
                  <a:pt x="252471" y="293365"/>
                  <a:pt x="257833" y="298810"/>
                  <a:pt x="257833" y="305434"/>
                </a:cubicBezTo>
                <a:lnTo>
                  <a:pt x="257833" y="464060"/>
                </a:lnTo>
                <a:lnTo>
                  <a:pt x="292004" y="464060"/>
                </a:lnTo>
                <a:lnTo>
                  <a:pt x="292004" y="362514"/>
                </a:lnTo>
                <a:cubicBezTo>
                  <a:pt x="292004" y="355889"/>
                  <a:pt x="297457" y="350445"/>
                  <a:pt x="304183" y="350445"/>
                </a:cubicBezTo>
                <a:cubicBezTo>
                  <a:pt x="310817" y="350445"/>
                  <a:pt x="316270" y="355889"/>
                  <a:pt x="316270" y="362514"/>
                </a:cubicBezTo>
                <a:lnTo>
                  <a:pt x="316270" y="464060"/>
                </a:lnTo>
                <a:lnTo>
                  <a:pt x="350442" y="464060"/>
                </a:lnTo>
                <a:lnTo>
                  <a:pt x="350442" y="305434"/>
                </a:lnTo>
                <a:cubicBezTo>
                  <a:pt x="350442" y="298810"/>
                  <a:pt x="355895" y="293365"/>
                  <a:pt x="362529" y="293365"/>
                </a:cubicBezTo>
                <a:lnTo>
                  <a:pt x="381614" y="293365"/>
                </a:lnTo>
                <a:lnTo>
                  <a:pt x="381614" y="201982"/>
                </a:lnTo>
                <a:cubicBezTo>
                  <a:pt x="381614" y="180838"/>
                  <a:pt x="364347" y="163596"/>
                  <a:pt x="343171" y="163596"/>
                </a:cubicBezTo>
                <a:close/>
                <a:moveTo>
                  <a:pt x="265103" y="139367"/>
                </a:moveTo>
                <a:lnTo>
                  <a:pt x="343171" y="139367"/>
                </a:lnTo>
                <a:cubicBezTo>
                  <a:pt x="377706" y="139367"/>
                  <a:pt x="405789" y="167408"/>
                  <a:pt x="405789" y="201982"/>
                </a:cubicBezTo>
                <a:lnTo>
                  <a:pt x="405789" y="305434"/>
                </a:lnTo>
                <a:cubicBezTo>
                  <a:pt x="405789" y="312149"/>
                  <a:pt x="400427" y="317594"/>
                  <a:pt x="393702" y="317594"/>
                </a:cubicBezTo>
                <a:lnTo>
                  <a:pt x="374707" y="317594"/>
                </a:lnTo>
                <a:lnTo>
                  <a:pt x="374707" y="476129"/>
                </a:lnTo>
                <a:cubicBezTo>
                  <a:pt x="374707" y="482844"/>
                  <a:pt x="369254" y="488289"/>
                  <a:pt x="362529" y="488289"/>
                </a:cubicBezTo>
                <a:lnTo>
                  <a:pt x="245745" y="488289"/>
                </a:lnTo>
                <a:cubicBezTo>
                  <a:pt x="239020" y="488289"/>
                  <a:pt x="233658" y="482844"/>
                  <a:pt x="233658" y="476129"/>
                </a:cubicBezTo>
                <a:lnTo>
                  <a:pt x="233658" y="393459"/>
                </a:lnTo>
                <a:lnTo>
                  <a:pt x="113330" y="393459"/>
                </a:lnTo>
                <a:cubicBezTo>
                  <a:pt x="64253" y="393459"/>
                  <a:pt x="24265" y="433387"/>
                  <a:pt x="24265" y="482391"/>
                </a:cubicBezTo>
                <a:cubicBezTo>
                  <a:pt x="24265" y="531485"/>
                  <a:pt x="64253" y="571414"/>
                  <a:pt x="113330" y="571414"/>
                </a:cubicBezTo>
                <a:lnTo>
                  <a:pt x="494944" y="571414"/>
                </a:lnTo>
                <a:cubicBezTo>
                  <a:pt x="544111" y="571414"/>
                  <a:pt x="584100" y="531485"/>
                  <a:pt x="584100" y="482391"/>
                </a:cubicBezTo>
                <a:cubicBezTo>
                  <a:pt x="584100" y="441373"/>
                  <a:pt x="556199" y="405891"/>
                  <a:pt x="516211" y="396000"/>
                </a:cubicBezTo>
                <a:cubicBezTo>
                  <a:pt x="509667" y="394366"/>
                  <a:pt x="505759" y="387832"/>
                  <a:pt x="507304" y="381389"/>
                </a:cubicBezTo>
                <a:cubicBezTo>
                  <a:pt x="508940" y="374856"/>
                  <a:pt x="515484" y="370863"/>
                  <a:pt x="522027" y="372496"/>
                </a:cubicBezTo>
                <a:cubicBezTo>
                  <a:pt x="546111" y="378485"/>
                  <a:pt x="568013" y="392551"/>
                  <a:pt x="583645" y="412153"/>
                </a:cubicBezTo>
                <a:cubicBezTo>
                  <a:pt x="599550" y="432117"/>
                  <a:pt x="608274" y="457072"/>
                  <a:pt x="608274" y="482391"/>
                </a:cubicBezTo>
                <a:cubicBezTo>
                  <a:pt x="608274" y="544825"/>
                  <a:pt x="557471" y="595643"/>
                  <a:pt x="494944" y="595643"/>
                </a:cubicBezTo>
                <a:lnTo>
                  <a:pt x="113330" y="595643"/>
                </a:lnTo>
                <a:cubicBezTo>
                  <a:pt x="50894" y="595643"/>
                  <a:pt x="0" y="544825"/>
                  <a:pt x="0" y="482391"/>
                </a:cubicBezTo>
                <a:cubicBezTo>
                  <a:pt x="0" y="419957"/>
                  <a:pt x="50894" y="369229"/>
                  <a:pt x="113330" y="369229"/>
                </a:cubicBezTo>
                <a:lnTo>
                  <a:pt x="233658" y="369229"/>
                </a:lnTo>
                <a:lnTo>
                  <a:pt x="233658" y="317594"/>
                </a:lnTo>
                <a:lnTo>
                  <a:pt x="214572" y="317594"/>
                </a:lnTo>
                <a:cubicBezTo>
                  <a:pt x="207938" y="317594"/>
                  <a:pt x="202485" y="312149"/>
                  <a:pt x="202485" y="305434"/>
                </a:cubicBezTo>
                <a:lnTo>
                  <a:pt x="202485" y="201982"/>
                </a:lnTo>
                <a:cubicBezTo>
                  <a:pt x="202485" y="167408"/>
                  <a:pt x="230568" y="139367"/>
                  <a:pt x="265103" y="139367"/>
                </a:cubicBezTo>
                <a:close/>
                <a:moveTo>
                  <a:pt x="304183" y="24139"/>
                </a:moveTo>
                <a:cubicBezTo>
                  <a:pt x="284013" y="24139"/>
                  <a:pt x="267569" y="40565"/>
                  <a:pt x="267569" y="60712"/>
                </a:cubicBezTo>
                <a:cubicBezTo>
                  <a:pt x="267569" y="80858"/>
                  <a:pt x="284013" y="97284"/>
                  <a:pt x="304183" y="97284"/>
                </a:cubicBezTo>
                <a:cubicBezTo>
                  <a:pt x="324353" y="97284"/>
                  <a:pt x="340707" y="80858"/>
                  <a:pt x="340707" y="60712"/>
                </a:cubicBezTo>
                <a:cubicBezTo>
                  <a:pt x="340707" y="40565"/>
                  <a:pt x="324353" y="24139"/>
                  <a:pt x="304183" y="24139"/>
                </a:cubicBezTo>
                <a:close/>
                <a:moveTo>
                  <a:pt x="304183" y="0"/>
                </a:moveTo>
                <a:cubicBezTo>
                  <a:pt x="337709" y="0"/>
                  <a:pt x="364965" y="27225"/>
                  <a:pt x="364965" y="60712"/>
                </a:cubicBezTo>
                <a:cubicBezTo>
                  <a:pt x="364965" y="94198"/>
                  <a:pt x="337709" y="121514"/>
                  <a:pt x="304183" y="121514"/>
                </a:cubicBezTo>
                <a:cubicBezTo>
                  <a:pt x="270658" y="121514"/>
                  <a:pt x="243310" y="94198"/>
                  <a:pt x="243310" y="60712"/>
                </a:cubicBezTo>
                <a:cubicBezTo>
                  <a:pt x="243310" y="27225"/>
                  <a:pt x="270658" y="0"/>
                  <a:pt x="304183" y="0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elemental-tip_77487">
            <a:extLst>
              <a:ext uri="{FF2B5EF4-FFF2-40B4-BE49-F238E27FC236}">
                <a16:creationId xmlns:a16="http://schemas.microsoft.com/office/drawing/2014/main" id="{7B67E23E-2F57-4529-A561-8104200BEE45}"/>
              </a:ext>
            </a:extLst>
          </p:cNvPr>
          <p:cNvSpPr>
            <a:spLocks noChangeAspect="1"/>
          </p:cNvSpPr>
          <p:nvPr/>
        </p:nvSpPr>
        <p:spPr bwMode="auto">
          <a:xfrm>
            <a:off x="10051300" y="3327128"/>
            <a:ext cx="862542" cy="918595"/>
          </a:xfrm>
          <a:custGeom>
            <a:avLst/>
            <a:gdLst>
              <a:gd name="connsiteX0" fmla="*/ 225702 w 570756"/>
              <a:gd name="connsiteY0" fmla="*/ 551683 h 607846"/>
              <a:gd name="connsiteX1" fmla="*/ 225702 w 570756"/>
              <a:gd name="connsiteY1" fmla="*/ 552428 h 607846"/>
              <a:gd name="connsiteX2" fmla="*/ 245097 w 570756"/>
              <a:gd name="connsiteY2" fmla="*/ 571794 h 607846"/>
              <a:gd name="connsiteX3" fmla="*/ 325660 w 570756"/>
              <a:gd name="connsiteY3" fmla="*/ 571794 h 607846"/>
              <a:gd name="connsiteX4" fmla="*/ 345055 w 570756"/>
              <a:gd name="connsiteY4" fmla="*/ 552428 h 607846"/>
              <a:gd name="connsiteX5" fmla="*/ 345055 w 570756"/>
              <a:gd name="connsiteY5" fmla="*/ 551683 h 607846"/>
              <a:gd name="connsiteX6" fmla="*/ 225702 w 570756"/>
              <a:gd name="connsiteY6" fmla="*/ 440026 h 607846"/>
              <a:gd name="connsiteX7" fmla="*/ 225702 w 570756"/>
              <a:gd name="connsiteY7" fmla="*/ 515631 h 607846"/>
              <a:gd name="connsiteX8" fmla="*/ 345055 w 570756"/>
              <a:gd name="connsiteY8" fmla="*/ 515631 h 607846"/>
              <a:gd name="connsiteX9" fmla="*/ 345055 w 570756"/>
              <a:gd name="connsiteY9" fmla="*/ 440026 h 607846"/>
              <a:gd name="connsiteX10" fmla="*/ 285379 w 570756"/>
              <a:gd name="connsiteY10" fmla="*/ 448592 h 607846"/>
              <a:gd name="connsiteX11" fmla="*/ 225702 w 570756"/>
              <a:gd name="connsiteY11" fmla="*/ 440026 h 607846"/>
              <a:gd name="connsiteX12" fmla="*/ 505788 w 570756"/>
              <a:gd name="connsiteY12" fmla="*/ 389080 h 607846"/>
              <a:gd name="connsiteX13" fmla="*/ 518513 w 570756"/>
              <a:gd name="connsiteY13" fmla="*/ 394330 h 607846"/>
              <a:gd name="connsiteX14" fmla="*/ 565499 w 570756"/>
              <a:gd name="connsiteY14" fmla="*/ 441252 h 607846"/>
              <a:gd name="connsiteX15" fmla="*/ 565499 w 570756"/>
              <a:gd name="connsiteY15" fmla="*/ 466724 h 607846"/>
              <a:gd name="connsiteX16" fmla="*/ 552745 w 570756"/>
              <a:gd name="connsiteY16" fmla="*/ 471937 h 607846"/>
              <a:gd name="connsiteX17" fmla="*/ 539992 w 570756"/>
              <a:gd name="connsiteY17" fmla="*/ 466724 h 607846"/>
              <a:gd name="connsiteX18" fmla="*/ 493007 w 570756"/>
              <a:gd name="connsiteY18" fmla="*/ 419802 h 607846"/>
              <a:gd name="connsiteX19" fmla="*/ 493007 w 570756"/>
              <a:gd name="connsiteY19" fmla="*/ 394330 h 607846"/>
              <a:gd name="connsiteX20" fmla="*/ 505788 w 570756"/>
              <a:gd name="connsiteY20" fmla="*/ 389080 h 607846"/>
              <a:gd name="connsiteX21" fmla="*/ 64969 w 570756"/>
              <a:gd name="connsiteY21" fmla="*/ 389080 h 607846"/>
              <a:gd name="connsiteX22" fmla="*/ 77751 w 570756"/>
              <a:gd name="connsiteY22" fmla="*/ 394330 h 607846"/>
              <a:gd name="connsiteX23" fmla="*/ 77751 w 570756"/>
              <a:gd name="connsiteY23" fmla="*/ 419802 h 607846"/>
              <a:gd name="connsiteX24" fmla="*/ 30765 w 570756"/>
              <a:gd name="connsiteY24" fmla="*/ 466724 h 607846"/>
              <a:gd name="connsiteX25" fmla="*/ 18012 w 570756"/>
              <a:gd name="connsiteY25" fmla="*/ 471937 h 607846"/>
              <a:gd name="connsiteX26" fmla="*/ 5259 w 570756"/>
              <a:gd name="connsiteY26" fmla="*/ 466724 h 607846"/>
              <a:gd name="connsiteX27" fmla="*/ 5259 w 570756"/>
              <a:gd name="connsiteY27" fmla="*/ 441252 h 607846"/>
              <a:gd name="connsiteX28" fmla="*/ 52244 w 570756"/>
              <a:gd name="connsiteY28" fmla="*/ 394330 h 607846"/>
              <a:gd name="connsiteX29" fmla="*/ 64969 w 570756"/>
              <a:gd name="connsiteY29" fmla="*/ 389080 h 607846"/>
              <a:gd name="connsiteX30" fmla="*/ 251960 w 570756"/>
              <a:gd name="connsiteY30" fmla="*/ 298574 h 607846"/>
              <a:gd name="connsiteX31" fmla="*/ 268818 w 570756"/>
              <a:gd name="connsiteY31" fmla="*/ 411796 h 607846"/>
              <a:gd name="connsiteX32" fmla="*/ 285379 w 570756"/>
              <a:gd name="connsiteY32" fmla="*/ 412540 h 607846"/>
              <a:gd name="connsiteX33" fmla="*/ 301939 w 570756"/>
              <a:gd name="connsiteY33" fmla="*/ 411796 h 607846"/>
              <a:gd name="connsiteX34" fmla="*/ 318797 w 570756"/>
              <a:gd name="connsiteY34" fmla="*/ 298574 h 607846"/>
              <a:gd name="connsiteX35" fmla="*/ 285379 w 570756"/>
              <a:gd name="connsiteY35" fmla="*/ 59470 h 607846"/>
              <a:gd name="connsiteX36" fmla="*/ 108587 w 570756"/>
              <a:gd name="connsiteY36" fmla="*/ 236005 h 607846"/>
              <a:gd name="connsiteX37" fmla="*/ 232938 w 570756"/>
              <a:gd name="connsiteY37" fmla="*/ 404645 h 607846"/>
              <a:gd name="connsiteX38" fmla="*/ 206830 w 570756"/>
              <a:gd name="connsiteY38" fmla="*/ 291051 h 607846"/>
              <a:gd name="connsiteX39" fmla="*/ 205487 w 570756"/>
              <a:gd name="connsiteY39" fmla="*/ 272280 h 607846"/>
              <a:gd name="connsiteX40" fmla="*/ 221525 w 570756"/>
              <a:gd name="connsiteY40" fmla="*/ 262523 h 607846"/>
              <a:gd name="connsiteX41" fmla="*/ 349232 w 570756"/>
              <a:gd name="connsiteY41" fmla="*/ 262523 h 607846"/>
              <a:gd name="connsiteX42" fmla="*/ 365270 w 570756"/>
              <a:gd name="connsiteY42" fmla="*/ 272280 h 607846"/>
              <a:gd name="connsiteX43" fmla="*/ 363928 w 570756"/>
              <a:gd name="connsiteY43" fmla="*/ 291051 h 607846"/>
              <a:gd name="connsiteX44" fmla="*/ 337819 w 570756"/>
              <a:gd name="connsiteY44" fmla="*/ 404645 h 607846"/>
              <a:gd name="connsiteX45" fmla="*/ 462170 w 570756"/>
              <a:gd name="connsiteY45" fmla="*/ 236005 h 607846"/>
              <a:gd name="connsiteX46" fmla="*/ 285379 w 570756"/>
              <a:gd name="connsiteY46" fmla="*/ 59470 h 607846"/>
              <a:gd name="connsiteX47" fmla="*/ 285379 w 570756"/>
              <a:gd name="connsiteY47" fmla="*/ 23493 h 607846"/>
              <a:gd name="connsiteX48" fmla="*/ 498274 w 570756"/>
              <a:gd name="connsiteY48" fmla="*/ 236005 h 607846"/>
              <a:gd name="connsiteX49" fmla="*/ 381159 w 570756"/>
              <a:gd name="connsiteY49" fmla="*/ 425799 h 607846"/>
              <a:gd name="connsiteX50" fmla="*/ 381159 w 570756"/>
              <a:gd name="connsiteY50" fmla="*/ 552428 h 607846"/>
              <a:gd name="connsiteX51" fmla="*/ 325660 w 570756"/>
              <a:gd name="connsiteY51" fmla="*/ 607846 h 607846"/>
              <a:gd name="connsiteX52" fmla="*/ 245097 w 570756"/>
              <a:gd name="connsiteY52" fmla="*/ 607846 h 607846"/>
              <a:gd name="connsiteX53" fmla="*/ 189598 w 570756"/>
              <a:gd name="connsiteY53" fmla="*/ 552428 h 607846"/>
              <a:gd name="connsiteX54" fmla="*/ 189598 w 570756"/>
              <a:gd name="connsiteY54" fmla="*/ 425799 h 607846"/>
              <a:gd name="connsiteX55" fmla="*/ 72483 w 570756"/>
              <a:gd name="connsiteY55" fmla="*/ 236005 h 607846"/>
              <a:gd name="connsiteX56" fmla="*/ 285379 w 570756"/>
              <a:gd name="connsiteY56" fmla="*/ 23493 h 607846"/>
              <a:gd name="connsiteX57" fmla="*/ 552717 w 570756"/>
              <a:gd name="connsiteY57" fmla="*/ 0 h 607846"/>
              <a:gd name="connsiteX58" fmla="*/ 565499 w 570756"/>
              <a:gd name="connsiteY58" fmla="*/ 5306 h 607846"/>
              <a:gd name="connsiteX59" fmla="*/ 565499 w 570756"/>
              <a:gd name="connsiteY59" fmla="*/ 30777 h 607846"/>
              <a:gd name="connsiteX60" fmla="*/ 518513 w 570756"/>
              <a:gd name="connsiteY60" fmla="*/ 77622 h 607846"/>
              <a:gd name="connsiteX61" fmla="*/ 505760 w 570756"/>
              <a:gd name="connsiteY61" fmla="*/ 82910 h 607846"/>
              <a:gd name="connsiteX62" fmla="*/ 493007 w 570756"/>
              <a:gd name="connsiteY62" fmla="*/ 77622 h 607846"/>
              <a:gd name="connsiteX63" fmla="*/ 493007 w 570756"/>
              <a:gd name="connsiteY63" fmla="*/ 52151 h 607846"/>
              <a:gd name="connsiteX64" fmla="*/ 539992 w 570756"/>
              <a:gd name="connsiteY64" fmla="*/ 5306 h 607846"/>
              <a:gd name="connsiteX65" fmla="*/ 552717 w 570756"/>
              <a:gd name="connsiteY65" fmla="*/ 0 h 607846"/>
              <a:gd name="connsiteX66" fmla="*/ 18040 w 570756"/>
              <a:gd name="connsiteY66" fmla="*/ 0 h 607846"/>
              <a:gd name="connsiteX67" fmla="*/ 30765 w 570756"/>
              <a:gd name="connsiteY67" fmla="*/ 5306 h 607846"/>
              <a:gd name="connsiteX68" fmla="*/ 77751 w 570756"/>
              <a:gd name="connsiteY68" fmla="*/ 52151 h 607846"/>
              <a:gd name="connsiteX69" fmla="*/ 77751 w 570756"/>
              <a:gd name="connsiteY69" fmla="*/ 77622 h 607846"/>
              <a:gd name="connsiteX70" fmla="*/ 64997 w 570756"/>
              <a:gd name="connsiteY70" fmla="*/ 82910 h 607846"/>
              <a:gd name="connsiteX71" fmla="*/ 52244 w 570756"/>
              <a:gd name="connsiteY71" fmla="*/ 77622 h 607846"/>
              <a:gd name="connsiteX72" fmla="*/ 5259 w 570756"/>
              <a:gd name="connsiteY72" fmla="*/ 30777 h 607846"/>
              <a:gd name="connsiteX73" fmla="*/ 5259 w 570756"/>
              <a:gd name="connsiteY73" fmla="*/ 5306 h 607846"/>
              <a:gd name="connsiteX74" fmla="*/ 18040 w 570756"/>
              <a:gd name="connsiteY74" fmla="*/ 0 h 60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70756" h="607846">
                <a:moveTo>
                  <a:pt x="225702" y="551683"/>
                </a:moveTo>
                <a:lnTo>
                  <a:pt x="225702" y="552428"/>
                </a:lnTo>
                <a:cubicBezTo>
                  <a:pt x="225702" y="563079"/>
                  <a:pt x="234355" y="571794"/>
                  <a:pt x="245097" y="571794"/>
                </a:cubicBezTo>
                <a:lnTo>
                  <a:pt x="325660" y="571794"/>
                </a:lnTo>
                <a:cubicBezTo>
                  <a:pt x="336402" y="571794"/>
                  <a:pt x="345055" y="563079"/>
                  <a:pt x="345055" y="552428"/>
                </a:cubicBezTo>
                <a:lnTo>
                  <a:pt x="345055" y="551683"/>
                </a:lnTo>
                <a:close/>
                <a:moveTo>
                  <a:pt x="225702" y="440026"/>
                </a:moveTo>
                <a:lnTo>
                  <a:pt x="225702" y="515631"/>
                </a:lnTo>
                <a:lnTo>
                  <a:pt x="345055" y="515631"/>
                </a:lnTo>
                <a:lnTo>
                  <a:pt x="345055" y="440026"/>
                </a:lnTo>
                <a:cubicBezTo>
                  <a:pt x="326108" y="445613"/>
                  <a:pt x="306116" y="448592"/>
                  <a:pt x="285379" y="448592"/>
                </a:cubicBezTo>
                <a:cubicBezTo>
                  <a:pt x="264641" y="448592"/>
                  <a:pt x="244650" y="445613"/>
                  <a:pt x="225702" y="440026"/>
                </a:cubicBezTo>
                <a:close/>
                <a:moveTo>
                  <a:pt x="505788" y="389080"/>
                </a:moveTo>
                <a:cubicBezTo>
                  <a:pt x="510403" y="389080"/>
                  <a:pt x="515008" y="390830"/>
                  <a:pt x="518513" y="394330"/>
                </a:cubicBezTo>
                <a:lnTo>
                  <a:pt x="565499" y="441252"/>
                </a:lnTo>
                <a:cubicBezTo>
                  <a:pt x="572509" y="448253"/>
                  <a:pt x="572509" y="459648"/>
                  <a:pt x="565499" y="466724"/>
                </a:cubicBezTo>
                <a:cubicBezTo>
                  <a:pt x="561919" y="470224"/>
                  <a:pt x="557369" y="471937"/>
                  <a:pt x="552745" y="471937"/>
                </a:cubicBezTo>
                <a:cubicBezTo>
                  <a:pt x="548121" y="471937"/>
                  <a:pt x="543497" y="470224"/>
                  <a:pt x="539992" y="466724"/>
                </a:cubicBezTo>
                <a:lnTo>
                  <a:pt x="493007" y="419802"/>
                </a:lnTo>
                <a:cubicBezTo>
                  <a:pt x="485996" y="412801"/>
                  <a:pt x="485996" y="401406"/>
                  <a:pt x="493007" y="394330"/>
                </a:cubicBezTo>
                <a:cubicBezTo>
                  <a:pt x="496549" y="390830"/>
                  <a:pt x="501173" y="389080"/>
                  <a:pt x="505788" y="389080"/>
                </a:cubicBezTo>
                <a:close/>
                <a:moveTo>
                  <a:pt x="64969" y="389080"/>
                </a:moveTo>
                <a:cubicBezTo>
                  <a:pt x="69584" y="389080"/>
                  <a:pt x="74208" y="390830"/>
                  <a:pt x="77751" y="394330"/>
                </a:cubicBezTo>
                <a:cubicBezTo>
                  <a:pt x="84761" y="401406"/>
                  <a:pt x="84761" y="412801"/>
                  <a:pt x="77751" y="419802"/>
                </a:cubicBezTo>
                <a:lnTo>
                  <a:pt x="30765" y="466724"/>
                </a:lnTo>
                <a:cubicBezTo>
                  <a:pt x="27260" y="470224"/>
                  <a:pt x="22636" y="471937"/>
                  <a:pt x="18012" y="471937"/>
                </a:cubicBezTo>
                <a:cubicBezTo>
                  <a:pt x="13388" y="471937"/>
                  <a:pt x="8839" y="470224"/>
                  <a:pt x="5259" y="466724"/>
                </a:cubicBezTo>
                <a:cubicBezTo>
                  <a:pt x="-1752" y="459648"/>
                  <a:pt x="-1752" y="448253"/>
                  <a:pt x="5259" y="441252"/>
                </a:cubicBezTo>
                <a:lnTo>
                  <a:pt x="52244" y="394330"/>
                </a:lnTo>
                <a:cubicBezTo>
                  <a:pt x="55749" y="390830"/>
                  <a:pt x="60355" y="389080"/>
                  <a:pt x="64969" y="389080"/>
                </a:cubicBezTo>
                <a:close/>
                <a:moveTo>
                  <a:pt x="251960" y="298574"/>
                </a:moveTo>
                <a:cubicBezTo>
                  <a:pt x="269490" y="339989"/>
                  <a:pt x="270087" y="387140"/>
                  <a:pt x="268818" y="411796"/>
                </a:cubicBezTo>
                <a:cubicBezTo>
                  <a:pt x="274264" y="412243"/>
                  <a:pt x="279784" y="412540"/>
                  <a:pt x="285379" y="412540"/>
                </a:cubicBezTo>
                <a:cubicBezTo>
                  <a:pt x="290973" y="412540"/>
                  <a:pt x="296493" y="412243"/>
                  <a:pt x="301939" y="411796"/>
                </a:cubicBezTo>
                <a:cubicBezTo>
                  <a:pt x="300671" y="387140"/>
                  <a:pt x="301267" y="339989"/>
                  <a:pt x="318797" y="298574"/>
                </a:cubicBezTo>
                <a:close/>
                <a:moveTo>
                  <a:pt x="285379" y="59470"/>
                </a:moveTo>
                <a:cubicBezTo>
                  <a:pt x="187882" y="59470"/>
                  <a:pt x="108587" y="138650"/>
                  <a:pt x="108587" y="236005"/>
                </a:cubicBezTo>
                <a:cubicBezTo>
                  <a:pt x="108587" y="315111"/>
                  <a:pt x="160953" y="382298"/>
                  <a:pt x="232938" y="404645"/>
                </a:cubicBezTo>
                <a:cubicBezTo>
                  <a:pt x="233759" y="376861"/>
                  <a:pt x="231446" y="325539"/>
                  <a:pt x="206830" y="291051"/>
                </a:cubicBezTo>
                <a:cubicBezTo>
                  <a:pt x="202876" y="285539"/>
                  <a:pt x="202354" y="278314"/>
                  <a:pt x="205487" y="272280"/>
                </a:cubicBezTo>
                <a:cubicBezTo>
                  <a:pt x="208545" y="266321"/>
                  <a:pt x="214737" y="262523"/>
                  <a:pt x="221525" y="262523"/>
                </a:cubicBezTo>
                <a:lnTo>
                  <a:pt x="349232" y="262523"/>
                </a:lnTo>
                <a:cubicBezTo>
                  <a:pt x="356021" y="262523"/>
                  <a:pt x="362212" y="266321"/>
                  <a:pt x="365270" y="272280"/>
                </a:cubicBezTo>
                <a:cubicBezTo>
                  <a:pt x="368403" y="278314"/>
                  <a:pt x="367881" y="285539"/>
                  <a:pt x="363928" y="291051"/>
                </a:cubicBezTo>
                <a:cubicBezTo>
                  <a:pt x="339311" y="325464"/>
                  <a:pt x="336999" y="376861"/>
                  <a:pt x="337819" y="404645"/>
                </a:cubicBezTo>
                <a:cubicBezTo>
                  <a:pt x="409804" y="382298"/>
                  <a:pt x="462170" y="315111"/>
                  <a:pt x="462170" y="236005"/>
                </a:cubicBezTo>
                <a:cubicBezTo>
                  <a:pt x="462170" y="138650"/>
                  <a:pt x="382875" y="59470"/>
                  <a:pt x="285379" y="59470"/>
                </a:cubicBezTo>
                <a:close/>
                <a:moveTo>
                  <a:pt x="285379" y="23493"/>
                </a:moveTo>
                <a:cubicBezTo>
                  <a:pt x="402717" y="23493"/>
                  <a:pt x="498274" y="118837"/>
                  <a:pt x="498274" y="236005"/>
                </a:cubicBezTo>
                <a:cubicBezTo>
                  <a:pt x="498274" y="318835"/>
                  <a:pt x="450533" y="390716"/>
                  <a:pt x="381159" y="425799"/>
                </a:cubicBezTo>
                <a:lnTo>
                  <a:pt x="381159" y="552428"/>
                </a:lnTo>
                <a:cubicBezTo>
                  <a:pt x="381159" y="582967"/>
                  <a:pt x="356244" y="607846"/>
                  <a:pt x="325660" y="607846"/>
                </a:cubicBezTo>
                <a:lnTo>
                  <a:pt x="245097" y="607846"/>
                </a:lnTo>
                <a:cubicBezTo>
                  <a:pt x="214513" y="607846"/>
                  <a:pt x="189598" y="582967"/>
                  <a:pt x="189598" y="552428"/>
                </a:cubicBezTo>
                <a:lnTo>
                  <a:pt x="189598" y="425799"/>
                </a:lnTo>
                <a:cubicBezTo>
                  <a:pt x="120224" y="390716"/>
                  <a:pt x="72483" y="318835"/>
                  <a:pt x="72483" y="236005"/>
                </a:cubicBezTo>
                <a:cubicBezTo>
                  <a:pt x="72483" y="118837"/>
                  <a:pt x="168040" y="23493"/>
                  <a:pt x="285379" y="23493"/>
                </a:cubicBezTo>
                <a:close/>
                <a:moveTo>
                  <a:pt x="552717" y="0"/>
                </a:moveTo>
                <a:cubicBezTo>
                  <a:pt x="557332" y="0"/>
                  <a:pt x="561956" y="1768"/>
                  <a:pt x="565499" y="5306"/>
                </a:cubicBezTo>
                <a:cubicBezTo>
                  <a:pt x="572509" y="12307"/>
                  <a:pt x="572509" y="23701"/>
                  <a:pt x="565499" y="30777"/>
                </a:cubicBezTo>
                <a:lnTo>
                  <a:pt x="518513" y="77622"/>
                </a:lnTo>
                <a:cubicBezTo>
                  <a:pt x="515008" y="81122"/>
                  <a:pt x="510384" y="82910"/>
                  <a:pt x="505760" y="82910"/>
                </a:cubicBezTo>
                <a:cubicBezTo>
                  <a:pt x="501210" y="82910"/>
                  <a:pt x="496587" y="81122"/>
                  <a:pt x="493007" y="77622"/>
                </a:cubicBezTo>
                <a:cubicBezTo>
                  <a:pt x="485996" y="70621"/>
                  <a:pt x="485996" y="59152"/>
                  <a:pt x="493007" y="52151"/>
                </a:cubicBezTo>
                <a:lnTo>
                  <a:pt x="539992" y="5306"/>
                </a:lnTo>
                <a:cubicBezTo>
                  <a:pt x="543497" y="1768"/>
                  <a:pt x="548103" y="0"/>
                  <a:pt x="552717" y="0"/>
                </a:cubicBezTo>
                <a:close/>
                <a:moveTo>
                  <a:pt x="18040" y="0"/>
                </a:moveTo>
                <a:cubicBezTo>
                  <a:pt x="22655" y="0"/>
                  <a:pt x="27260" y="1768"/>
                  <a:pt x="30765" y="5306"/>
                </a:cubicBezTo>
                <a:lnTo>
                  <a:pt x="77751" y="52151"/>
                </a:lnTo>
                <a:cubicBezTo>
                  <a:pt x="84761" y="59152"/>
                  <a:pt x="84761" y="70621"/>
                  <a:pt x="77751" y="77622"/>
                </a:cubicBezTo>
                <a:cubicBezTo>
                  <a:pt x="74171" y="81122"/>
                  <a:pt x="69547" y="82910"/>
                  <a:pt x="64997" y="82910"/>
                </a:cubicBezTo>
                <a:cubicBezTo>
                  <a:pt x="60373" y="82910"/>
                  <a:pt x="55749" y="81122"/>
                  <a:pt x="52244" y="77622"/>
                </a:cubicBezTo>
                <a:lnTo>
                  <a:pt x="5259" y="30777"/>
                </a:lnTo>
                <a:cubicBezTo>
                  <a:pt x="-1752" y="23701"/>
                  <a:pt x="-1752" y="12307"/>
                  <a:pt x="5259" y="5306"/>
                </a:cubicBezTo>
                <a:cubicBezTo>
                  <a:pt x="8801" y="1768"/>
                  <a:pt x="13425" y="0"/>
                  <a:pt x="18040" y="0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A7C29073-B51C-4D3B-860B-15AEBA86EBA6}"/>
              </a:ext>
            </a:extLst>
          </p:cNvPr>
          <p:cNvSpPr/>
          <p:nvPr/>
        </p:nvSpPr>
        <p:spPr>
          <a:xfrm>
            <a:off x="7032501" y="2328032"/>
            <a:ext cx="4464604" cy="224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8E3C2031-0EA3-4206-AE10-9241D6977CC5}"/>
              </a:ext>
            </a:extLst>
          </p:cNvPr>
          <p:cNvSpPr/>
          <p:nvPr/>
        </p:nvSpPr>
        <p:spPr>
          <a:xfrm>
            <a:off x="6959649" y="5038598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5A481BC3-9A50-431E-B157-601E5DADFAD7}"/>
              </a:ext>
            </a:extLst>
          </p:cNvPr>
          <p:cNvSpPr txBox="1"/>
          <p:nvPr/>
        </p:nvSpPr>
        <p:spPr>
          <a:xfrm>
            <a:off x="7236810" y="4653541"/>
            <a:ext cx="1436291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Please replace the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C8818227-0F1C-4763-A1E7-9D16781AD642}"/>
              </a:ext>
            </a:extLst>
          </p:cNvPr>
          <p:cNvSpPr txBox="1"/>
          <p:nvPr/>
        </p:nvSpPr>
        <p:spPr>
          <a:xfrm>
            <a:off x="9764426" y="4653541"/>
            <a:ext cx="1436291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Please replace the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id="{B3CD704F-F511-4109-A38A-DB83621CDEC7}"/>
              </a:ext>
            </a:extLst>
          </p:cNvPr>
          <p:cNvSpPr/>
          <p:nvPr/>
        </p:nvSpPr>
        <p:spPr>
          <a:xfrm>
            <a:off x="9468039" y="5038598"/>
            <a:ext cx="2029065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</p:spTree>
    <p:extLst>
      <p:ext uri="{BB962C8B-B14F-4D97-AF65-F5344CB8AC3E}">
        <p14:creationId xmlns:p14="http://schemas.microsoft.com/office/powerpoint/2010/main" val="7836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8" grpId="0" animBg="1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500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environment analysis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2F19B528-256E-48D2-9132-A70834D477E7}"/>
              </a:ext>
            </a:extLst>
          </p:cNvPr>
          <p:cNvGrpSpPr/>
          <p:nvPr/>
        </p:nvGrpSpPr>
        <p:grpSpPr>
          <a:xfrm rot="10800000">
            <a:off x="7646569" y="923220"/>
            <a:ext cx="3937404" cy="5128057"/>
            <a:chOff x="3540125" y="266700"/>
            <a:chExt cx="4241800" cy="5524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7EEBCAA-34A8-4C23-8BD1-CD400F89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1165225"/>
              <a:ext cx="3816350" cy="2809875"/>
            </a:xfrm>
            <a:custGeom>
              <a:avLst/>
              <a:gdLst>
                <a:gd name="T0" fmla="*/ 2396 w 2404"/>
                <a:gd name="T1" fmla="*/ 392 h 1770"/>
                <a:gd name="T2" fmla="*/ 2392 w 2404"/>
                <a:gd name="T3" fmla="*/ 356 h 1770"/>
                <a:gd name="T4" fmla="*/ 2374 w 2404"/>
                <a:gd name="T5" fmla="*/ 328 h 1770"/>
                <a:gd name="T6" fmla="*/ 2346 w 2404"/>
                <a:gd name="T7" fmla="*/ 306 h 1770"/>
                <a:gd name="T8" fmla="*/ 2308 w 2404"/>
                <a:gd name="T9" fmla="*/ 292 h 1770"/>
                <a:gd name="T10" fmla="*/ 2262 w 2404"/>
                <a:gd name="T11" fmla="*/ 284 h 1770"/>
                <a:gd name="T12" fmla="*/ 2206 w 2404"/>
                <a:gd name="T13" fmla="*/ 284 h 1770"/>
                <a:gd name="T14" fmla="*/ 2144 w 2404"/>
                <a:gd name="T15" fmla="*/ 288 h 1770"/>
                <a:gd name="T16" fmla="*/ 2072 w 2404"/>
                <a:gd name="T17" fmla="*/ 300 h 1770"/>
                <a:gd name="T18" fmla="*/ 1912 w 2404"/>
                <a:gd name="T19" fmla="*/ 342 h 1770"/>
                <a:gd name="T20" fmla="*/ 1732 w 2404"/>
                <a:gd name="T21" fmla="*/ 404 h 1770"/>
                <a:gd name="T22" fmla="*/ 1538 w 2404"/>
                <a:gd name="T23" fmla="*/ 488 h 1770"/>
                <a:gd name="T24" fmla="*/ 1334 w 2404"/>
                <a:gd name="T25" fmla="*/ 588 h 1770"/>
                <a:gd name="T26" fmla="*/ 1128 w 2404"/>
                <a:gd name="T27" fmla="*/ 702 h 1770"/>
                <a:gd name="T28" fmla="*/ 922 w 2404"/>
                <a:gd name="T29" fmla="*/ 832 h 1770"/>
                <a:gd name="T30" fmla="*/ 726 w 2404"/>
                <a:gd name="T31" fmla="*/ 972 h 1770"/>
                <a:gd name="T32" fmla="*/ 542 w 2404"/>
                <a:gd name="T33" fmla="*/ 1122 h 1770"/>
                <a:gd name="T34" fmla="*/ 416 w 2404"/>
                <a:gd name="T35" fmla="*/ 1238 h 1770"/>
                <a:gd name="T36" fmla="*/ 340 w 2404"/>
                <a:gd name="T37" fmla="*/ 1318 h 1770"/>
                <a:gd name="T38" fmla="*/ 270 w 2404"/>
                <a:gd name="T39" fmla="*/ 1400 h 1770"/>
                <a:gd name="T40" fmla="*/ 206 w 2404"/>
                <a:gd name="T41" fmla="*/ 1480 h 1770"/>
                <a:gd name="T42" fmla="*/ 152 w 2404"/>
                <a:gd name="T43" fmla="*/ 1564 h 1770"/>
                <a:gd name="T44" fmla="*/ 106 w 2404"/>
                <a:gd name="T45" fmla="*/ 1646 h 1770"/>
                <a:gd name="T46" fmla="*/ 68 w 2404"/>
                <a:gd name="T47" fmla="*/ 1730 h 1770"/>
                <a:gd name="T48" fmla="*/ 2 w 2404"/>
                <a:gd name="T49" fmla="*/ 1540 h 1770"/>
                <a:gd name="T50" fmla="*/ 0 w 2404"/>
                <a:gd name="T51" fmla="*/ 1510 h 1770"/>
                <a:gd name="T52" fmla="*/ 4 w 2404"/>
                <a:gd name="T53" fmla="*/ 1448 h 1770"/>
                <a:gd name="T54" fmla="*/ 24 w 2404"/>
                <a:gd name="T55" fmla="*/ 1384 h 1770"/>
                <a:gd name="T56" fmla="*/ 54 w 2404"/>
                <a:gd name="T57" fmla="*/ 1316 h 1770"/>
                <a:gd name="T58" fmla="*/ 98 w 2404"/>
                <a:gd name="T59" fmla="*/ 1246 h 1770"/>
                <a:gd name="T60" fmla="*/ 154 w 2404"/>
                <a:gd name="T61" fmla="*/ 1174 h 1770"/>
                <a:gd name="T62" fmla="*/ 218 w 2404"/>
                <a:gd name="T63" fmla="*/ 1100 h 1770"/>
                <a:gd name="T64" fmla="*/ 292 w 2404"/>
                <a:gd name="T65" fmla="*/ 1026 h 1770"/>
                <a:gd name="T66" fmla="*/ 418 w 2404"/>
                <a:gd name="T67" fmla="*/ 914 h 1770"/>
                <a:gd name="T68" fmla="*/ 610 w 2404"/>
                <a:gd name="T69" fmla="*/ 764 h 1770"/>
                <a:gd name="T70" fmla="*/ 822 w 2404"/>
                <a:gd name="T71" fmla="*/ 618 h 1770"/>
                <a:gd name="T72" fmla="*/ 1046 w 2404"/>
                <a:gd name="T73" fmla="*/ 480 h 1770"/>
                <a:gd name="T74" fmla="*/ 1274 w 2404"/>
                <a:gd name="T75" fmla="*/ 352 h 1770"/>
                <a:gd name="T76" fmla="*/ 1502 w 2404"/>
                <a:gd name="T77" fmla="*/ 238 h 1770"/>
                <a:gd name="T78" fmla="*/ 1718 w 2404"/>
                <a:gd name="T79" fmla="*/ 144 h 1770"/>
                <a:gd name="T80" fmla="*/ 1918 w 2404"/>
                <a:gd name="T81" fmla="*/ 70 h 1770"/>
                <a:gd name="T82" fmla="*/ 2052 w 2404"/>
                <a:gd name="T83" fmla="*/ 30 h 1770"/>
                <a:gd name="T84" fmla="*/ 2132 w 2404"/>
                <a:gd name="T85" fmla="*/ 12 h 1770"/>
                <a:gd name="T86" fmla="*/ 2204 w 2404"/>
                <a:gd name="T87" fmla="*/ 2 h 1770"/>
                <a:gd name="T88" fmla="*/ 2266 w 2404"/>
                <a:gd name="T89" fmla="*/ 0 h 1770"/>
                <a:gd name="T90" fmla="*/ 2318 w 2404"/>
                <a:gd name="T91" fmla="*/ 6 h 1770"/>
                <a:gd name="T92" fmla="*/ 2358 w 2404"/>
                <a:gd name="T93" fmla="*/ 20 h 1770"/>
                <a:gd name="T94" fmla="*/ 2386 w 2404"/>
                <a:gd name="T95" fmla="*/ 42 h 1770"/>
                <a:gd name="T96" fmla="*/ 2402 w 2404"/>
                <a:gd name="T97" fmla="*/ 76 h 1770"/>
                <a:gd name="T98" fmla="*/ 2396 w 2404"/>
                <a:gd name="T99" fmla="*/ 392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4" h="1770">
                  <a:moveTo>
                    <a:pt x="2396" y="392"/>
                  </a:moveTo>
                  <a:lnTo>
                    <a:pt x="2396" y="392"/>
                  </a:lnTo>
                  <a:lnTo>
                    <a:pt x="2396" y="374"/>
                  </a:lnTo>
                  <a:lnTo>
                    <a:pt x="2392" y="356"/>
                  </a:lnTo>
                  <a:lnTo>
                    <a:pt x="2384" y="340"/>
                  </a:lnTo>
                  <a:lnTo>
                    <a:pt x="2374" y="328"/>
                  </a:lnTo>
                  <a:lnTo>
                    <a:pt x="2362" y="316"/>
                  </a:lnTo>
                  <a:lnTo>
                    <a:pt x="2346" y="306"/>
                  </a:lnTo>
                  <a:lnTo>
                    <a:pt x="2328" y="298"/>
                  </a:lnTo>
                  <a:lnTo>
                    <a:pt x="2308" y="292"/>
                  </a:lnTo>
                  <a:lnTo>
                    <a:pt x="2286" y="286"/>
                  </a:lnTo>
                  <a:lnTo>
                    <a:pt x="2262" y="284"/>
                  </a:lnTo>
                  <a:lnTo>
                    <a:pt x="2236" y="282"/>
                  </a:lnTo>
                  <a:lnTo>
                    <a:pt x="2206" y="284"/>
                  </a:lnTo>
                  <a:lnTo>
                    <a:pt x="2176" y="286"/>
                  </a:lnTo>
                  <a:lnTo>
                    <a:pt x="2144" y="288"/>
                  </a:lnTo>
                  <a:lnTo>
                    <a:pt x="2108" y="294"/>
                  </a:lnTo>
                  <a:lnTo>
                    <a:pt x="2072" y="300"/>
                  </a:lnTo>
                  <a:lnTo>
                    <a:pt x="1996" y="318"/>
                  </a:lnTo>
                  <a:lnTo>
                    <a:pt x="1912" y="342"/>
                  </a:lnTo>
                  <a:lnTo>
                    <a:pt x="1826" y="370"/>
                  </a:lnTo>
                  <a:lnTo>
                    <a:pt x="1732" y="404"/>
                  </a:lnTo>
                  <a:lnTo>
                    <a:pt x="1636" y="444"/>
                  </a:lnTo>
                  <a:lnTo>
                    <a:pt x="1538" y="488"/>
                  </a:lnTo>
                  <a:lnTo>
                    <a:pt x="1438" y="536"/>
                  </a:lnTo>
                  <a:lnTo>
                    <a:pt x="1334" y="588"/>
                  </a:lnTo>
                  <a:lnTo>
                    <a:pt x="1230" y="644"/>
                  </a:lnTo>
                  <a:lnTo>
                    <a:pt x="1128" y="702"/>
                  </a:lnTo>
                  <a:lnTo>
                    <a:pt x="1024" y="766"/>
                  </a:lnTo>
                  <a:lnTo>
                    <a:pt x="922" y="832"/>
                  </a:lnTo>
                  <a:lnTo>
                    <a:pt x="822" y="900"/>
                  </a:lnTo>
                  <a:lnTo>
                    <a:pt x="726" y="972"/>
                  </a:lnTo>
                  <a:lnTo>
                    <a:pt x="632" y="1046"/>
                  </a:lnTo>
                  <a:lnTo>
                    <a:pt x="542" y="1122"/>
                  </a:lnTo>
                  <a:lnTo>
                    <a:pt x="456" y="1198"/>
                  </a:lnTo>
                  <a:lnTo>
                    <a:pt x="416" y="1238"/>
                  </a:lnTo>
                  <a:lnTo>
                    <a:pt x="378" y="1278"/>
                  </a:lnTo>
                  <a:lnTo>
                    <a:pt x="340" y="1318"/>
                  </a:lnTo>
                  <a:lnTo>
                    <a:pt x="304" y="1358"/>
                  </a:lnTo>
                  <a:lnTo>
                    <a:pt x="270" y="1400"/>
                  </a:lnTo>
                  <a:lnTo>
                    <a:pt x="238" y="1440"/>
                  </a:lnTo>
                  <a:lnTo>
                    <a:pt x="206" y="1480"/>
                  </a:lnTo>
                  <a:lnTo>
                    <a:pt x="178" y="1522"/>
                  </a:lnTo>
                  <a:lnTo>
                    <a:pt x="152" y="1564"/>
                  </a:lnTo>
                  <a:lnTo>
                    <a:pt x="128" y="1604"/>
                  </a:lnTo>
                  <a:lnTo>
                    <a:pt x="106" y="1646"/>
                  </a:lnTo>
                  <a:lnTo>
                    <a:pt x="86" y="1688"/>
                  </a:lnTo>
                  <a:lnTo>
                    <a:pt x="68" y="1730"/>
                  </a:lnTo>
                  <a:lnTo>
                    <a:pt x="54" y="1770"/>
                  </a:lnTo>
                  <a:lnTo>
                    <a:pt x="2" y="1540"/>
                  </a:lnTo>
                  <a:lnTo>
                    <a:pt x="2" y="1540"/>
                  </a:lnTo>
                  <a:lnTo>
                    <a:pt x="0" y="1510"/>
                  </a:lnTo>
                  <a:lnTo>
                    <a:pt x="0" y="1480"/>
                  </a:lnTo>
                  <a:lnTo>
                    <a:pt x="4" y="1448"/>
                  </a:lnTo>
                  <a:lnTo>
                    <a:pt x="12" y="1416"/>
                  </a:lnTo>
                  <a:lnTo>
                    <a:pt x="24" y="1384"/>
                  </a:lnTo>
                  <a:lnTo>
                    <a:pt x="38" y="1350"/>
                  </a:lnTo>
                  <a:lnTo>
                    <a:pt x="54" y="1316"/>
                  </a:lnTo>
                  <a:lnTo>
                    <a:pt x="76" y="1282"/>
                  </a:lnTo>
                  <a:lnTo>
                    <a:pt x="98" y="1246"/>
                  </a:lnTo>
                  <a:lnTo>
                    <a:pt x="124" y="1210"/>
                  </a:lnTo>
                  <a:lnTo>
                    <a:pt x="154" y="1174"/>
                  </a:lnTo>
                  <a:lnTo>
                    <a:pt x="184" y="1138"/>
                  </a:lnTo>
                  <a:lnTo>
                    <a:pt x="218" y="1100"/>
                  </a:lnTo>
                  <a:lnTo>
                    <a:pt x="254" y="1064"/>
                  </a:lnTo>
                  <a:lnTo>
                    <a:pt x="292" y="1026"/>
                  </a:lnTo>
                  <a:lnTo>
                    <a:pt x="332" y="988"/>
                  </a:lnTo>
                  <a:lnTo>
                    <a:pt x="418" y="914"/>
                  </a:lnTo>
                  <a:lnTo>
                    <a:pt x="512" y="838"/>
                  </a:lnTo>
                  <a:lnTo>
                    <a:pt x="610" y="764"/>
                  </a:lnTo>
                  <a:lnTo>
                    <a:pt x="714" y="690"/>
                  </a:lnTo>
                  <a:lnTo>
                    <a:pt x="822" y="618"/>
                  </a:lnTo>
                  <a:lnTo>
                    <a:pt x="932" y="548"/>
                  </a:lnTo>
                  <a:lnTo>
                    <a:pt x="1046" y="480"/>
                  </a:lnTo>
                  <a:lnTo>
                    <a:pt x="1160" y="414"/>
                  </a:lnTo>
                  <a:lnTo>
                    <a:pt x="1274" y="352"/>
                  </a:lnTo>
                  <a:lnTo>
                    <a:pt x="1390" y="294"/>
                  </a:lnTo>
                  <a:lnTo>
                    <a:pt x="1502" y="238"/>
                  </a:lnTo>
                  <a:lnTo>
                    <a:pt x="1612" y="188"/>
                  </a:lnTo>
                  <a:lnTo>
                    <a:pt x="1718" y="144"/>
                  </a:lnTo>
                  <a:lnTo>
                    <a:pt x="1822" y="104"/>
                  </a:lnTo>
                  <a:lnTo>
                    <a:pt x="1918" y="70"/>
                  </a:lnTo>
                  <a:lnTo>
                    <a:pt x="2010" y="42"/>
                  </a:lnTo>
                  <a:lnTo>
                    <a:pt x="2052" y="30"/>
                  </a:lnTo>
                  <a:lnTo>
                    <a:pt x="2094" y="20"/>
                  </a:lnTo>
                  <a:lnTo>
                    <a:pt x="2132" y="12"/>
                  </a:lnTo>
                  <a:lnTo>
                    <a:pt x="2170" y="6"/>
                  </a:lnTo>
                  <a:lnTo>
                    <a:pt x="2204" y="2"/>
                  </a:lnTo>
                  <a:lnTo>
                    <a:pt x="2236" y="0"/>
                  </a:lnTo>
                  <a:lnTo>
                    <a:pt x="2266" y="0"/>
                  </a:lnTo>
                  <a:lnTo>
                    <a:pt x="2294" y="2"/>
                  </a:lnTo>
                  <a:lnTo>
                    <a:pt x="2318" y="6"/>
                  </a:lnTo>
                  <a:lnTo>
                    <a:pt x="2340" y="12"/>
                  </a:lnTo>
                  <a:lnTo>
                    <a:pt x="2358" y="20"/>
                  </a:lnTo>
                  <a:lnTo>
                    <a:pt x="2374" y="30"/>
                  </a:lnTo>
                  <a:lnTo>
                    <a:pt x="2386" y="42"/>
                  </a:lnTo>
                  <a:lnTo>
                    <a:pt x="2396" y="58"/>
                  </a:lnTo>
                  <a:lnTo>
                    <a:pt x="2402" y="76"/>
                  </a:lnTo>
                  <a:lnTo>
                    <a:pt x="2404" y="96"/>
                  </a:lnTo>
                  <a:lnTo>
                    <a:pt x="2396" y="392"/>
                  </a:lnTo>
                  <a:close/>
                </a:path>
              </a:pathLst>
            </a:custGeom>
            <a:solidFill>
              <a:srgbClr val="A8CDD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74F7A85-471E-44DE-AF35-000D79A8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1162050"/>
              <a:ext cx="3816350" cy="2447925"/>
            </a:xfrm>
            <a:custGeom>
              <a:avLst/>
              <a:gdLst>
                <a:gd name="T0" fmla="*/ 0 w 2404"/>
                <a:gd name="T1" fmla="*/ 1518 h 1542"/>
                <a:gd name="T2" fmla="*/ 4 w 2404"/>
                <a:gd name="T3" fmla="*/ 1448 h 1542"/>
                <a:gd name="T4" fmla="*/ 24 w 2404"/>
                <a:gd name="T5" fmla="*/ 1378 h 1542"/>
                <a:gd name="T6" fmla="*/ 54 w 2404"/>
                <a:gd name="T7" fmla="*/ 1314 h 1542"/>
                <a:gd name="T8" fmla="*/ 134 w 2404"/>
                <a:gd name="T9" fmla="*/ 1194 h 1542"/>
                <a:gd name="T10" fmla="*/ 196 w 2404"/>
                <a:gd name="T11" fmla="*/ 1120 h 1542"/>
                <a:gd name="T12" fmla="*/ 330 w 2404"/>
                <a:gd name="T13" fmla="*/ 986 h 1542"/>
                <a:gd name="T14" fmla="*/ 476 w 2404"/>
                <a:gd name="T15" fmla="*/ 860 h 1542"/>
                <a:gd name="T16" fmla="*/ 706 w 2404"/>
                <a:gd name="T17" fmla="*/ 690 h 1542"/>
                <a:gd name="T18" fmla="*/ 864 w 2404"/>
                <a:gd name="T19" fmla="*/ 584 h 1542"/>
                <a:gd name="T20" fmla="*/ 1028 w 2404"/>
                <a:gd name="T21" fmla="*/ 484 h 1542"/>
                <a:gd name="T22" fmla="*/ 1278 w 2404"/>
                <a:gd name="T23" fmla="*/ 344 h 1542"/>
                <a:gd name="T24" fmla="*/ 1450 w 2404"/>
                <a:gd name="T25" fmla="*/ 258 h 1542"/>
                <a:gd name="T26" fmla="*/ 1712 w 2404"/>
                <a:gd name="T27" fmla="*/ 142 h 1542"/>
                <a:gd name="T28" fmla="*/ 1890 w 2404"/>
                <a:gd name="T29" fmla="*/ 76 h 1542"/>
                <a:gd name="T30" fmla="*/ 2074 w 2404"/>
                <a:gd name="T31" fmla="*/ 24 h 1542"/>
                <a:gd name="T32" fmla="*/ 2168 w 2404"/>
                <a:gd name="T33" fmla="*/ 6 h 1542"/>
                <a:gd name="T34" fmla="*/ 2264 w 2404"/>
                <a:gd name="T35" fmla="*/ 0 h 1542"/>
                <a:gd name="T36" fmla="*/ 2334 w 2404"/>
                <a:gd name="T37" fmla="*/ 10 h 1542"/>
                <a:gd name="T38" fmla="*/ 2368 w 2404"/>
                <a:gd name="T39" fmla="*/ 26 h 1542"/>
                <a:gd name="T40" fmla="*/ 2392 w 2404"/>
                <a:gd name="T41" fmla="*/ 52 h 1542"/>
                <a:gd name="T42" fmla="*/ 2402 w 2404"/>
                <a:gd name="T43" fmla="*/ 74 h 1542"/>
                <a:gd name="T44" fmla="*/ 2404 w 2404"/>
                <a:gd name="T45" fmla="*/ 98 h 1542"/>
                <a:gd name="T46" fmla="*/ 2396 w 2404"/>
                <a:gd name="T47" fmla="*/ 62 h 1542"/>
                <a:gd name="T48" fmla="*/ 2384 w 2404"/>
                <a:gd name="T49" fmla="*/ 42 h 1542"/>
                <a:gd name="T50" fmla="*/ 2356 w 2404"/>
                <a:gd name="T51" fmla="*/ 22 h 1542"/>
                <a:gd name="T52" fmla="*/ 2312 w 2404"/>
                <a:gd name="T53" fmla="*/ 8 h 1542"/>
                <a:gd name="T54" fmla="*/ 2264 w 2404"/>
                <a:gd name="T55" fmla="*/ 4 h 1542"/>
                <a:gd name="T56" fmla="*/ 2122 w 2404"/>
                <a:gd name="T57" fmla="*/ 20 h 1542"/>
                <a:gd name="T58" fmla="*/ 2030 w 2404"/>
                <a:gd name="T59" fmla="*/ 42 h 1542"/>
                <a:gd name="T60" fmla="*/ 1804 w 2404"/>
                <a:gd name="T61" fmla="*/ 118 h 1542"/>
                <a:gd name="T62" fmla="*/ 1628 w 2404"/>
                <a:gd name="T63" fmla="*/ 190 h 1542"/>
                <a:gd name="T64" fmla="*/ 1370 w 2404"/>
                <a:gd name="T65" fmla="*/ 312 h 1542"/>
                <a:gd name="T66" fmla="*/ 1118 w 2404"/>
                <a:gd name="T67" fmla="*/ 448 h 1542"/>
                <a:gd name="T68" fmla="*/ 954 w 2404"/>
                <a:gd name="T69" fmla="*/ 546 h 1542"/>
                <a:gd name="T70" fmla="*/ 714 w 2404"/>
                <a:gd name="T71" fmla="*/ 700 h 1542"/>
                <a:gd name="T72" fmla="*/ 484 w 2404"/>
                <a:gd name="T73" fmla="*/ 870 h 1542"/>
                <a:gd name="T74" fmla="*/ 338 w 2404"/>
                <a:gd name="T75" fmla="*/ 992 h 1542"/>
                <a:gd name="T76" fmla="*/ 202 w 2404"/>
                <a:gd name="T77" fmla="*/ 1126 h 1542"/>
                <a:gd name="T78" fmla="*/ 140 w 2404"/>
                <a:gd name="T79" fmla="*/ 1198 h 1542"/>
                <a:gd name="T80" fmla="*/ 58 w 2404"/>
                <a:gd name="T81" fmla="*/ 1316 h 1542"/>
                <a:gd name="T82" fmla="*/ 28 w 2404"/>
                <a:gd name="T83" fmla="*/ 1380 h 1542"/>
                <a:gd name="T84" fmla="*/ 6 w 2404"/>
                <a:gd name="T85" fmla="*/ 1448 h 1542"/>
                <a:gd name="T86" fmla="*/ 0 w 2404"/>
                <a:gd name="T87" fmla="*/ 1518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4" h="1542">
                  <a:moveTo>
                    <a:pt x="2" y="1542"/>
                  </a:moveTo>
                  <a:lnTo>
                    <a:pt x="2" y="1542"/>
                  </a:lnTo>
                  <a:lnTo>
                    <a:pt x="0" y="1518"/>
                  </a:lnTo>
                  <a:lnTo>
                    <a:pt x="0" y="1494"/>
                  </a:lnTo>
                  <a:lnTo>
                    <a:pt x="0" y="1472"/>
                  </a:lnTo>
                  <a:lnTo>
                    <a:pt x="4" y="1448"/>
                  </a:lnTo>
                  <a:lnTo>
                    <a:pt x="10" y="1424"/>
                  </a:lnTo>
                  <a:lnTo>
                    <a:pt x="16" y="1402"/>
                  </a:lnTo>
                  <a:lnTo>
                    <a:pt x="24" y="1378"/>
                  </a:lnTo>
                  <a:lnTo>
                    <a:pt x="34" y="1356"/>
                  </a:lnTo>
                  <a:lnTo>
                    <a:pt x="34" y="1356"/>
                  </a:lnTo>
                  <a:lnTo>
                    <a:pt x="54" y="1314"/>
                  </a:lnTo>
                  <a:lnTo>
                    <a:pt x="80" y="1272"/>
                  </a:lnTo>
                  <a:lnTo>
                    <a:pt x="106" y="1232"/>
                  </a:lnTo>
                  <a:lnTo>
                    <a:pt x="134" y="1194"/>
                  </a:lnTo>
                  <a:lnTo>
                    <a:pt x="134" y="1194"/>
                  </a:lnTo>
                  <a:lnTo>
                    <a:pt x="164" y="1156"/>
                  </a:lnTo>
                  <a:lnTo>
                    <a:pt x="196" y="1120"/>
                  </a:lnTo>
                  <a:lnTo>
                    <a:pt x="228" y="1086"/>
                  </a:lnTo>
                  <a:lnTo>
                    <a:pt x="262" y="1052"/>
                  </a:lnTo>
                  <a:lnTo>
                    <a:pt x="330" y="986"/>
                  </a:lnTo>
                  <a:lnTo>
                    <a:pt x="402" y="922"/>
                  </a:lnTo>
                  <a:lnTo>
                    <a:pt x="402" y="922"/>
                  </a:lnTo>
                  <a:lnTo>
                    <a:pt x="476" y="860"/>
                  </a:lnTo>
                  <a:lnTo>
                    <a:pt x="550" y="802"/>
                  </a:lnTo>
                  <a:lnTo>
                    <a:pt x="628" y="744"/>
                  </a:lnTo>
                  <a:lnTo>
                    <a:pt x="706" y="690"/>
                  </a:lnTo>
                  <a:lnTo>
                    <a:pt x="706" y="690"/>
                  </a:lnTo>
                  <a:lnTo>
                    <a:pt x="784" y="636"/>
                  </a:lnTo>
                  <a:lnTo>
                    <a:pt x="864" y="584"/>
                  </a:lnTo>
                  <a:lnTo>
                    <a:pt x="946" y="532"/>
                  </a:lnTo>
                  <a:lnTo>
                    <a:pt x="1028" y="484"/>
                  </a:lnTo>
                  <a:lnTo>
                    <a:pt x="1028" y="484"/>
                  </a:lnTo>
                  <a:lnTo>
                    <a:pt x="1110" y="436"/>
                  </a:lnTo>
                  <a:lnTo>
                    <a:pt x="1194" y="390"/>
                  </a:lnTo>
                  <a:lnTo>
                    <a:pt x="1278" y="344"/>
                  </a:lnTo>
                  <a:lnTo>
                    <a:pt x="1364" y="300"/>
                  </a:lnTo>
                  <a:lnTo>
                    <a:pt x="1364" y="300"/>
                  </a:lnTo>
                  <a:lnTo>
                    <a:pt x="1450" y="258"/>
                  </a:lnTo>
                  <a:lnTo>
                    <a:pt x="1536" y="218"/>
                  </a:lnTo>
                  <a:lnTo>
                    <a:pt x="1624" y="180"/>
                  </a:lnTo>
                  <a:lnTo>
                    <a:pt x="1712" y="142"/>
                  </a:lnTo>
                  <a:lnTo>
                    <a:pt x="1712" y="142"/>
                  </a:lnTo>
                  <a:lnTo>
                    <a:pt x="1800" y="108"/>
                  </a:lnTo>
                  <a:lnTo>
                    <a:pt x="1890" y="76"/>
                  </a:lnTo>
                  <a:lnTo>
                    <a:pt x="1982" y="48"/>
                  </a:lnTo>
                  <a:lnTo>
                    <a:pt x="2028" y="34"/>
                  </a:lnTo>
                  <a:lnTo>
                    <a:pt x="2074" y="24"/>
                  </a:lnTo>
                  <a:lnTo>
                    <a:pt x="2074" y="24"/>
                  </a:lnTo>
                  <a:lnTo>
                    <a:pt x="2122" y="14"/>
                  </a:lnTo>
                  <a:lnTo>
                    <a:pt x="2168" y="6"/>
                  </a:lnTo>
                  <a:lnTo>
                    <a:pt x="2216" y="2"/>
                  </a:lnTo>
                  <a:lnTo>
                    <a:pt x="2264" y="0"/>
                  </a:lnTo>
                  <a:lnTo>
                    <a:pt x="2264" y="0"/>
                  </a:lnTo>
                  <a:lnTo>
                    <a:pt x="2288" y="2"/>
                  </a:lnTo>
                  <a:lnTo>
                    <a:pt x="2312" y="4"/>
                  </a:lnTo>
                  <a:lnTo>
                    <a:pt x="2334" y="10"/>
                  </a:lnTo>
                  <a:lnTo>
                    <a:pt x="2358" y="20"/>
                  </a:lnTo>
                  <a:lnTo>
                    <a:pt x="2358" y="20"/>
                  </a:lnTo>
                  <a:lnTo>
                    <a:pt x="2368" y="26"/>
                  </a:lnTo>
                  <a:lnTo>
                    <a:pt x="2376" y="34"/>
                  </a:lnTo>
                  <a:lnTo>
                    <a:pt x="2386" y="42"/>
                  </a:lnTo>
                  <a:lnTo>
                    <a:pt x="2392" y="52"/>
                  </a:lnTo>
                  <a:lnTo>
                    <a:pt x="2392" y="52"/>
                  </a:lnTo>
                  <a:lnTo>
                    <a:pt x="2398" y="62"/>
                  </a:lnTo>
                  <a:lnTo>
                    <a:pt x="2402" y="74"/>
                  </a:lnTo>
                  <a:lnTo>
                    <a:pt x="2404" y="86"/>
                  </a:lnTo>
                  <a:lnTo>
                    <a:pt x="2404" y="98"/>
                  </a:lnTo>
                  <a:lnTo>
                    <a:pt x="2404" y="98"/>
                  </a:lnTo>
                  <a:lnTo>
                    <a:pt x="2402" y="86"/>
                  </a:lnTo>
                  <a:lnTo>
                    <a:pt x="2400" y="74"/>
                  </a:lnTo>
                  <a:lnTo>
                    <a:pt x="2396" y="62"/>
                  </a:lnTo>
                  <a:lnTo>
                    <a:pt x="2392" y="52"/>
                  </a:lnTo>
                  <a:lnTo>
                    <a:pt x="2392" y="52"/>
                  </a:lnTo>
                  <a:lnTo>
                    <a:pt x="2384" y="42"/>
                  </a:lnTo>
                  <a:lnTo>
                    <a:pt x="2376" y="34"/>
                  </a:lnTo>
                  <a:lnTo>
                    <a:pt x="2366" y="28"/>
                  </a:lnTo>
                  <a:lnTo>
                    <a:pt x="2356" y="22"/>
                  </a:lnTo>
                  <a:lnTo>
                    <a:pt x="2356" y="22"/>
                  </a:lnTo>
                  <a:lnTo>
                    <a:pt x="2334" y="12"/>
                  </a:lnTo>
                  <a:lnTo>
                    <a:pt x="2312" y="8"/>
                  </a:lnTo>
                  <a:lnTo>
                    <a:pt x="2288" y="4"/>
                  </a:lnTo>
                  <a:lnTo>
                    <a:pt x="2264" y="4"/>
                  </a:lnTo>
                  <a:lnTo>
                    <a:pt x="2264" y="4"/>
                  </a:lnTo>
                  <a:lnTo>
                    <a:pt x="2216" y="6"/>
                  </a:lnTo>
                  <a:lnTo>
                    <a:pt x="2170" y="12"/>
                  </a:lnTo>
                  <a:lnTo>
                    <a:pt x="2122" y="20"/>
                  </a:lnTo>
                  <a:lnTo>
                    <a:pt x="2076" y="30"/>
                  </a:lnTo>
                  <a:lnTo>
                    <a:pt x="2076" y="30"/>
                  </a:lnTo>
                  <a:lnTo>
                    <a:pt x="2030" y="42"/>
                  </a:lnTo>
                  <a:lnTo>
                    <a:pt x="1984" y="56"/>
                  </a:lnTo>
                  <a:lnTo>
                    <a:pt x="1894" y="84"/>
                  </a:lnTo>
                  <a:lnTo>
                    <a:pt x="1804" y="118"/>
                  </a:lnTo>
                  <a:lnTo>
                    <a:pt x="1716" y="152"/>
                  </a:lnTo>
                  <a:lnTo>
                    <a:pt x="1716" y="152"/>
                  </a:lnTo>
                  <a:lnTo>
                    <a:pt x="1628" y="190"/>
                  </a:lnTo>
                  <a:lnTo>
                    <a:pt x="1540" y="230"/>
                  </a:lnTo>
                  <a:lnTo>
                    <a:pt x="1454" y="270"/>
                  </a:lnTo>
                  <a:lnTo>
                    <a:pt x="1370" y="312"/>
                  </a:lnTo>
                  <a:lnTo>
                    <a:pt x="1284" y="356"/>
                  </a:lnTo>
                  <a:lnTo>
                    <a:pt x="1200" y="402"/>
                  </a:lnTo>
                  <a:lnTo>
                    <a:pt x="1118" y="448"/>
                  </a:lnTo>
                  <a:lnTo>
                    <a:pt x="1036" y="496"/>
                  </a:lnTo>
                  <a:lnTo>
                    <a:pt x="1036" y="496"/>
                  </a:lnTo>
                  <a:lnTo>
                    <a:pt x="954" y="546"/>
                  </a:lnTo>
                  <a:lnTo>
                    <a:pt x="872" y="596"/>
                  </a:lnTo>
                  <a:lnTo>
                    <a:pt x="792" y="648"/>
                  </a:lnTo>
                  <a:lnTo>
                    <a:pt x="714" y="700"/>
                  </a:lnTo>
                  <a:lnTo>
                    <a:pt x="636" y="756"/>
                  </a:lnTo>
                  <a:lnTo>
                    <a:pt x="558" y="812"/>
                  </a:lnTo>
                  <a:lnTo>
                    <a:pt x="484" y="870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338" y="992"/>
                  </a:lnTo>
                  <a:lnTo>
                    <a:pt x="268" y="1058"/>
                  </a:lnTo>
                  <a:lnTo>
                    <a:pt x="234" y="1092"/>
                  </a:lnTo>
                  <a:lnTo>
                    <a:pt x="202" y="1126"/>
                  </a:lnTo>
                  <a:lnTo>
                    <a:pt x="170" y="1162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10" y="1236"/>
                  </a:lnTo>
                  <a:lnTo>
                    <a:pt x="84" y="1276"/>
                  </a:lnTo>
                  <a:lnTo>
                    <a:pt x="58" y="1316"/>
                  </a:lnTo>
                  <a:lnTo>
                    <a:pt x="36" y="1358"/>
                  </a:lnTo>
                  <a:lnTo>
                    <a:pt x="36" y="1358"/>
                  </a:lnTo>
                  <a:lnTo>
                    <a:pt x="28" y="1380"/>
                  </a:lnTo>
                  <a:lnTo>
                    <a:pt x="18" y="1402"/>
                  </a:lnTo>
                  <a:lnTo>
                    <a:pt x="12" y="1424"/>
                  </a:lnTo>
                  <a:lnTo>
                    <a:pt x="6" y="1448"/>
                  </a:lnTo>
                  <a:lnTo>
                    <a:pt x="2" y="1472"/>
                  </a:lnTo>
                  <a:lnTo>
                    <a:pt x="0" y="1494"/>
                  </a:lnTo>
                  <a:lnTo>
                    <a:pt x="0" y="1518"/>
                  </a:lnTo>
                  <a:lnTo>
                    <a:pt x="2" y="1542"/>
                  </a:lnTo>
                  <a:lnTo>
                    <a:pt x="2" y="1542"/>
                  </a:lnTo>
                  <a:close/>
                </a:path>
              </a:pathLst>
            </a:custGeom>
            <a:solidFill>
              <a:srgbClr val="A8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CFEF403-C30C-4C4E-8EC6-825E417B0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269875"/>
              <a:ext cx="4114800" cy="2778125"/>
            </a:xfrm>
            <a:custGeom>
              <a:avLst/>
              <a:gdLst>
                <a:gd name="T0" fmla="*/ 2586 w 2592"/>
                <a:gd name="T1" fmla="*/ 392 h 1750"/>
                <a:gd name="T2" fmla="*/ 2576 w 2592"/>
                <a:gd name="T3" fmla="*/ 342 h 1750"/>
                <a:gd name="T4" fmla="*/ 2554 w 2592"/>
                <a:gd name="T5" fmla="*/ 302 h 1750"/>
                <a:gd name="T6" fmla="*/ 2518 w 2592"/>
                <a:gd name="T7" fmla="*/ 276 h 1750"/>
                <a:gd name="T8" fmla="*/ 2470 w 2592"/>
                <a:gd name="T9" fmla="*/ 258 h 1750"/>
                <a:gd name="T10" fmla="*/ 2410 w 2592"/>
                <a:gd name="T11" fmla="*/ 252 h 1750"/>
                <a:gd name="T12" fmla="*/ 2340 w 2592"/>
                <a:gd name="T13" fmla="*/ 254 h 1750"/>
                <a:gd name="T14" fmla="*/ 2262 w 2592"/>
                <a:gd name="T15" fmla="*/ 266 h 1750"/>
                <a:gd name="T16" fmla="*/ 2174 w 2592"/>
                <a:gd name="T17" fmla="*/ 286 h 1750"/>
                <a:gd name="T18" fmla="*/ 2078 w 2592"/>
                <a:gd name="T19" fmla="*/ 314 h 1750"/>
                <a:gd name="T20" fmla="*/ 1870 w 2592"/>
                <a:gd name="T21" fmla="*/ 390 h 1750"/>
                <a:gd name="T22" fmla="*/ 1642 w 2592"/>
                <a:gd name="T23" fmla="*/ 490 h 1750"/>
                <a:gd name="T24" fmla="*/ 1404 w 2592"/>
                <a:gd name="T25" fmla="*/ 608 h 1750"/>
                <a:gd name="T26" fmla="*/ 1164 w 2592"/>
                <a:gd name="T27" fmla="*/ 742 h 1750"/>
                <a:gd name="T28" fmla="*/ 930 w 2592"/>
                <a:gd name="T29" fmla="*/ 888 h 1750"/>
                <a:gd name="T30" fmla="*/ 706 w 2592"/>
                <a:gd name="T31" fmla="*/ 1036 h 1750"/>
                <a:gd name="T32" fmla="*/ 504 w 2592"/>
                <a:gd name="T33" fmla="*/ 1188 h 1750"/>
                <a:gd name="T34" fmla="*/ 330 w 2592"/>
                <a:gd name="T35" fmla="*/ 1334 h 1750"/>
                <a:gd name="T36" fmla="*/ 256 w 2592"/>
                <a:gd name="T37" fmla="*/ 1404 h 1750"/>
                <a:gd name="T38" fmla="*/ 192 w 2592"/>
                <a:gd name="T39" fmla="*/ 1472 h 1750"/>
                <a:gd name="T40" fmla="*/ 138 w 2592"/>
                <a:gd name="T41" fmla="*/ 1536 h 1750"/>
                <a:gd name="T42" fmla="*/ 96 w 2592"/>
                <a:gd name="T43" fmla="*/ 1596 h 1750"/>
                <a:gd name="T44" fmla="*/ 68 w 2592"/>
                <a:gd name="T45" fmla="*/ 1652 h 1750"/>
                <a:gd name="T46" fmla="*/ 54 w 2592"/>
                <a:gd name="T47" fmla="*/ 1704 h 1750"/>
                <a:gd name="T48" fmla="*/ 54 w 2592"/>
                <a:gd name="T49" fmla="*/ 1750 h 1750"/>
                <a:gd name="T50" fmla="*/ 2 w 2592"/>
                <a:gd name="T51" fmla="*/ 1524 h 1750"/>
                <a:gd name="T52" fmla="*/ 4 w 2592"/>
                <a:gd name="T53" fmla="*/ 1464 h 1750"/>
                <a:gd name="T54" fmla="*/ 18 w 2592"/>
                <a:gd name="T55" fmla="*/ 1400 h 1750"/>
                <a:gd name="T56" fmla="*/ 48 w 2592"/>
                <a:gd name="T57" fmla="*/ 1334 h 1750"/>
                <a:gd name="T58" fmla="*/ 90 w 2592"/>
                <a:gd name="T59" fmla="*/ 1266 h 1750"/>
                <a:gd name="T60" fmla="*/ 144 w 2592"/>
                <a:gd name="T61" fmla="*/ 1194 h 1750"/>
                <a:gd name="T62" fmla="*/ 210 w 2592"/>
                <a:gd name="T63" fmla="*/ 1122 h 1750"/>
                <a:gd name="T64" fmla="*/ 286 w 2592"/>
                <a:gd name="T65" fmla="*/ 1048 h 1750"/>
                <a:gd name="T66" fmla="*/ 372 w 2592"/>
                <a:gd name="T67" fmla="*/ 974 h 1750"/>
                <a:gd name="T68" fmla="*/ 564 w 2592"/>
                <a:gd name="T69" fmla="*/ 826 h 1750"/>
                <a:gd name="T70" fmla="*/ 782 w 2592"/>
                <a:gd name="T71" fmla="*/ 678 h 1750"/>
                <a:gd name="T72" fmla="*/ 1018 w 2592"/>
                <a:gd name="T73" fmla="*/ 538 h 1750"/>
                <a:gd name="T74" fmla="*/ 1260 w 2592"/>
                <a:gd name="T75" fmla="*/ 406 h 1750"/>
                <a:gd name="T76" fmla="*/ 1506 w 2592"/>
                <a:gd name="T77" fmla="*/ 288 h 1750"/>
                <a:gd name="T78" fmla="*/ 1744 w 2592"/>
                <a:gd name="T79" fmla="*/ 184 h 1750"/>
                <a:gd name="T80" fmla="*/ 1968 w 2592"/>
                <a:gd name="T81" fmla="*/ 100 h 1750"/>
                <a:gd name="T82" fmla="*/ 2168 w 2592"/>
                <a:gd name="T83" fmla="*/ 40 h 1750"/>
                <a:gd name="T84" fmla="*/ 2258 w 2592"/>
                <a:gd name="T85" fmla="*/ 20 h 1750"/>
                <a:gd name="T86" fmla="*/ 2340 w 2592"/>
                <a:gd name="T87" fmla="*/ 6 h 1750"/>
                <a:gd name="T88" fmla="*/ 2412 w 2592"/>
                <a:gd name="T89" fmla="*/ 0 h 1750"/>
                <a:gd name="T90" fmla="*/ 2472 w 2592"/>
                <a:gd name="T91" fmla="*/ 2 h 1750"/>
                <a:gd name="T92" fmla="*/ 2522 w 2592"/>
                <a:gd name="T93" fmla="*/ 10 h 1750"/>
                <a:gd name="T94" fmla="*/ 2560 w 2592"/>
                <a:gd name="T95" fmla="*/ 30 h 1750"/>
                <a:gd name="T96" fmla="*/ 2584 w 2592"/>
                <a:gd name="T97" fmla="*/ 58 h 1750"/>
                <a:gd name="T98" fmla="*/ 2592 w 2592"/>
                <a:gd name="T99" fmla="*/ 94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2" h="1750">
                  <a:moveTo>
                    <a:pt x="2586" y="392"/>
                  </a:moveTo>
                  <a:lnTo>
                    <a:pt x="2586" y="392"/>
                  </a:lnTo>
                  <a:lnTo>
                    <a:pt x="2582" y="364"/>
                  </a:lnTo>
                  <a:lnTo>
                    <a:pt x="2576" y="342"/>
                  </a:lnTo>
                  <a:lnTo>
                    <a:pt x="2568" y="320"/>
                  </a:lnTo>
                  <a:lnTo>
                    <a:pt x="2554" y="302"/>
                  </a:lnTo>
                  <a:lnTo>
                    <a:pt x="2538" y="288"/>
                  </a:lnTo>
                  <a:lnTo>
                    <a:pt x="2518" y="276"/>
                  </a:lnTo>
                  <a:lnTo>
                    <a:pt x="2496" y="266"/>
                  </a:lnTo>
                  <a:lnTo>
                    <a:pt x="2470" y="258"/>
                  </a:lnTo>
                  <a:lnTo>
                    <a:pt x="2442" y="254"/>
                  </a:lnTo>
                  <a:lnTo>
                    <a:pt x="2410" y="252"/>
                  </a:lnTo>
                  <a:lnTo>
                    <a:pt x="2376" y="252"/>
                  </a:lnTo>
                  <a:lnTo>
                    <a:pt x="2340" y="254"/>
                  </a:lnTo>
                  <a:lnTo>
                    <a:pt x="2302" y="258"/>
                  </a:lnTo>
                  <a:lnTo>
                    <a:pt x="2262" y="266"/>
                  </a:lnTo>
                  <a:lnTo>
                    <a:pt x="2218" y="274"/>
                  </a:lnTo>
                  <a:lnTo>
                    <a:pt x="2174" y="286"/>
                  </a:lnTo>
                  <a:lnTo>
                    <a:pt x="2126" y="298"/>
                  </a:lnTo>
                  <a:lnTo>
                    <a:pt x="2078" y="314"/>
                  </a:lnTo>
                  <a:lnTo>
                    <a:pt x="1976" y="348"/>
                  </a:lnTo>
                  <a:lnTo>
                    <a:pt x="1870" y="390"/>
                  </a:lnTo>
                  <a:lnTo>
                    <a:pt x="1758" y="436"/>
                  </a:lnTo>
                  <a:lnTo>
                    <a:pt x="1642" y="490"/>
                  </a:lnTo>
                  <a:lnTo>
                    <a:pt x="1524" y="548"/>
                  </a:lnTo>
                  <a:lnTo>
                    <a:pt x="1404" y="608"/>
                  </a:lnTo>
                  <a:lnTo>
                    <a:pt x="1284" y="674"/>
                  </a:lnTo>
                  <a:lnTo>
                    <a:pt x="1164" y="742"/>
                  </a:lnTo>
                  <a:lnTo>
                    <a:pt x="1046" y="814"/>
                  </a:lnTo>
                  <a:lnTo>
                    <a:pt x="930" y="888"/>
                  </a:lnTo>
                  <a:lnTo>
                    <a:pt x="816" y="962"/>
                  </a:lnTo>
                  <a:lnTo>
                    <a:pt x="706" y="1036"/>
                  </a:lnTo>
                  <a:lnTo>
                    <a:pt x="602" y="1112"/>
                  </a:lnTo>
                  <a:lnTo>
                    <a:pt x="504" y="1188"/>
                  </a:lnTo>
                  <a:lnTo>
                    <a:pt x="412" y="1262"/>
                  </a:lnTo>
                  <a:lnTo>
                    <a:pt x="330" y="1334"/>
                  </a:lnTo>
                  <a:lnTo>
                    <a:pt x="292" y="1370"/>
                  </a:lnTo>
                  <a:lnTo>
                    <a:pt x="256" y="1404"/>
                  </a:lnTo>
                  <a:lnTo>
                    <a:pt x="222" y="1438"/>
                  </a:lnTo>
                  <a:lnTo>
                    <a:pt x="192" y="1472"/>
                  </a:lnTo>
                  <a:lnTo>
                    <a:pt x="164" y="1504"/>
                  </a:lnTo>
                  <a:lnTo>
                    <a:pt x="138" y="1536"/>
                  </a:lnTo>
                  <a:lnTo>
                    <a:pt x="116" y="1568"/>
                  </a:lnTo>
                  <a:lnTo>
                    <a:pt x="96" y="1596"/>
                  </a:lnTo>
                  <a:lnTo>
                    <a:pt x="80" y="1626"/>
                  </a:lnTo>
                  <a:lnTo>
                    <a:pt x="68" y="1652"/>
                  </a:lnTo>
                  <a:lnTo>
                    <a:pt x="60" y="1680"/>
                  </a:lnTo>
                  <a:lnTo>
                    <a:pt x="54" y="1704"/>
                  </a:lnTo>
                  <a:lnTo>
                    <a:pt x="52" y="1728"/>
                  </a:lnTo>
                  <a:lnTo>
                    <a:pt x="54" y="1750"/>
                  </a:lnTo>
                  <a:lnTo>
                    <a:pt x="2" y="1524"/>
                  </a:lnTo>
                  <a:lnTo>
                    <a:pt x="2" y="1524"/>
                  </a:lnTo>
                  <a:lnTo>
                    <a:pt x="0" y="1496"/>
                  </a:lnTo>
                  <a:lnTo>
                    <a:pt x="4" y="1464"/>
                  </a:lnTo>
                  <a:lnTo>
                    <a:pt x="8" y="1434"/>
                  </a:lnTo>
                  <a:lnTo>
                    <a:pt x="18" y="1400"/>
                  </a:lnTo>
                  <a:lnTo>
                    <a:pt x="32" y="1368"/>
                  </a:lnTo>
                  <a:lnTo>
                    <a:pt x="48" y="1334"/>
                  </a:lnTo>
                  <a:lnTo>
                    <a:pt x="68" y="1300"/>
                  </a:lnTo>
                  <a:lnTo>
                    <a:pt x="90" y="1266"/>
                  </a:lnTo>
                  <a:lnTo>
                    <a:pt x="116" y="1230"/>
                  </a:lnTo>
                  <a:lnTo>
                    <a:pt x="144" y="1194"/>
                  </a:lnTo>
                  <a:lnTo>
                    <a:pt x="176" y="1158"/>
                  </a:lnTo>
                  <a:lnTo>
                    <a:pt x="210" y="1122"/>
                  </a:lnTo>
                  <a:lnTo>
                    <a:pt x="248" y="1086"/>
                  </a:lnTo>
                  <a:lnTo>
                    <a:pt x="286" y="1048"/>
                  </a:lnTo>
                  <a:lnTo>
                    <a:pt x="328" y="1012"/>
                  </a:lnTo>
                  <a:lnTo>
                    <a:pt x="372" y="974"/>
                  </a:lnTo>
                  <a:lnTo>
                    <a:pt x="464" y="900"/>
                  </a:lnTo>
                  <a:lnTo>
                    <a:pt x="564" y="826"/>
                  </a:lnTo>
                  <a:lnTo>
                    <a:pt x="670" y="752"/>
                  </a:lnTo>
                  <a:lnTo>
                    <a:pt x="782" y="678"/>
                  </a:lnTo>
                  <a:lnTo>
                    <a:pt x="898" y="608"/>
                  </a:lnTo>
                  <a:lnTo>
                    <a:pt x="1018" y="538"/>
                  </a:lnTo>
                  <a:lnTo>
                    <a:pt x="1138" y="470"/>
                  </a:lnTo>
                  <a:lnTo>
                    <a:pt x="1260" y="406"/>
                  </a:lnTo>
                  <a:lnTo>
                    <a:pt x="1384" y="344"/>
                  </a:lnTo>
                  <a:lnTo>
                    <a:pt x="1506" y="288"/>
                  </a:lnTo>
                  <a:lnTo>
                    <a:pt x="1626" y="234"/>
                  </a:lnTo>
                  <a:lnTo>
                    <a:pt x="1744" y="184"/>
                  </a:lnTo>
                  <a:lnTo>
                    <a:pt x="1858" y="140"/>
                  </a:lnTo>
                  <a:lnTo>
                    <a:pt x="1968" y="100"/>
                  </a:lnTo>
                  <a:lnTo>
                    <a:pt x="2072" y="68"/>
                  </a:lnTo>
                  <a:lnTo>
                    <a:pt x="2168" y="40"/>
                  </a:lnTo>
                  <a:lnTo>
                    <a:pt x="2214" y="28"/>
                  </a:lnTo>
                  <a:lnTo>
                    <a:pt x="2258" y="20"/>
                  </a:lnTo>
                  <a:lnTo>
                    <a:pt x="2300" y="12"/>
                  </a:lnTo>
                  <a:lnTo>
                    <a:pt x="2340" y="6"/>
                  </a:lnTo>
                  <a:lnTo>
                    <a:pt x="2376" y="2"/>
                  </a:lnTo>
                  <a:lnTo>
                    <a:pt x="2412" y="0"/>
                  </a:lnTo>
                  <a:lnTo>
                    <a:pt x="2444" y="0"/>
                  </a:lnTo>
                  <a:lnTo>
                    <a:pt x="2472" y="2"/>
                  </a:lnTo>
                  <a:lnTo>
                    <a:pt x="2498" y="4"/>
                  </a:lnTo>
                  <a:lnTo>
                    <a:pt x="2522" y="10"/>
                  </a:lnTo>
                  <a:lnTo>
                    <a:pt x="2542" y="20"/>
                  </a:lnTo>
                  <a:lnTo>
                    <a:pt x="2560" y="30"/>
                  </a:lnTo>
                  <a:lnTo>
                    <a:pt x="2572" y="42"/>
                  </a:lnTo>
                  <a:lnTo>
                    <a:pt x="2584" y="58"/>
                  </a:lnTo>
                  <a:lnTo>
                    <a:pt x="2590" y="74"/>
                  </a:lnTo>
                  <a:lnTo>
                    <a:pt x="2592" y="94"/>
                  </a:lnTo>
                  <a:lnTo>
                    <a:pt x="2586" y="392"/>
                  </a:lnTo>
                  <a:close/>
                </a:path>
              </a:pathLst>
            </a:custGeom>
            <a:solidFill>
              <a:srgbClr val="A8CDD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5B86B32-2458-46F2-A861-AAE2F0C3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266700"/>
              <a:ext cx="4114800" cy="2422525"/>
            </a:xfrm>
            <a:custGeom>
              <a:avLst/>
              <a:gdLst>
                <a:gd name="T0" fmla="*/ 0 w 2592"/>
                <a:gd name="T1" fmla="*/ 1502 h 1526"/>
                <a:gd name="T2" fmla="*/ 10 w 2592"/>
                <a:gd name="T3" fmla="*/ 1428 h 1526"/>
                <a:gd name="T4" fmla="*/ 26 w 2592"/>
                <a:gd name="T5" fmla="*/ 1380 h 1526"/>
                <a:gd name="T6" fmla="*/ 46 w 2592"/>
                <a:gd name="T7" fmla="*/ 1334 h 1526"/>
                <a:gd name="T8" fmla="*/ 130 w 2592"/>
                <a:gd name="T9" fmla="*/ 1210 h 1526"/>
                <a:gd name="T10" fmla="*/ 196 w 2592"/>
                <a:gd name="T11" fmla="*/ 1134 h 1526"/>
                <a:gd name="T12" fmla="*/ 304 w 2592"/>
                <a:gd name="T13" fmla="*/ 1028 h 1526"/>
                <a:gd name="T14" fmla="*/ 456 w 2592"/>
                <a:gd name="T15" fmla="*/ 900 h 1526"/>
                <a:gd name="T16" fmla="*/ 702 w 2592"/>
                <a:gd name="T17" fmla="*/ 726 h 1526"/>
                <a:gd name="T18" fmla="*/ 870 w 2592"/>
                <a:gd name="T19" fmla="*/ 618 h 1526"/>
                <a:gd name="T20" fmla="*/ 1130 w 2592"/>
                <a:gd name="T21" fmla="*/ 468 h 1526"/>
                <a:gd name="T22" fmla="*/ 1308 w 2592"/>
                <a:gd name="T23" fmla="*/ 376 h 1526"/>
                <a:gd name="T24" fmla="*/ 1488 w 2592"/>
                <a:gd name="T25" fmla="*/ 290 h 1526"/>
                <a:gd name="T26" fmla="*/ 1764 w 2592"/>
                <a:gd name="T27" fmla="*/ 172 h 1526"/>
                <a:gd name="T28" fmla="*/ 1952 w 2592"/>
                <a:gd name="T29" fmla="*/ 102 h 1526"/>
                <a:gd name="T30" fmla="*/ 2192 w 2592"/>
                <a:gd name="T31" fmla="*/ 32 h 1526"/>
                <a:gd name="T32" fmla="*/ 2292 w 2592"/>
                <a:gd name="T33" fmla="*/ 12 h 1526"/>
                <a:gd name="T34" fmla="*/ 2440 w 2592"/>
                <a:gd name="T35" fmla="*/ 0 h 1526"/>
                <a:gd name="T36" fmla="*/ 2490 w 2592"/>
                <a:gd name="T37" fmla="*/ 4 h 1526"/>
                <a:gd name="T38" fmla="*/ 2538 w 2592"/>
                <a:gd name="T39" fmla="*/ 18 h 1526"/>
                <a:gd name="T40" fmla="*/ 2570 w 2592"/>
                <a:gd name="T41" fmla="*/ 40 h 1526"/>
                <a:gd name="T42" fmla="*/ 2584 w 2592"/>
                <a:gd name="T43" fmla="*/ 60 h 1526"/>
                <a:gd name="T44" fmla="*/ 2592 w 2592"/>
                <a:gd name="T45" fmla="*/ 96 h 1526"/>
                <a:gd name="T46" fmla="*/ 2588 w 2592"/>
                <a:gd name="T47" fmla="*/ 72 h 1526"/>
                <a:gd name="T48" fmla="*/ 2576 w 2592"/>
                <a:gd name="T49" fmla="*/ 50 h 1526"/>
                <a:gd name="T50" fmla="*/ 2550 w 2592"/>
                <a:gd name="T51" fmla="*/ 26 h 1526"/>
                <a:gd name="T52" fmla="*/ 2514 w 2592"/>
                <a:gd name="T53" fmla="*/ 12 h 1526"/>
                <a:gd name="T54" fmla="*/ 2440 w 2592"/>
                <a:gd name="T55" fmla="*/ 2 h 1526"/>
                <a:gd name="T56" fmla="*/ 2342 w 2592"/>
                <a:gd name="T57" fmla="*/ 10 h 1526"/>
                <a:gd name="T58" fmla="*/ 2244 w 2592"/>
                <a:gd name="T59" fmla="*/ 28 h 1526"/>
                <a:gd name="T60" fmla="*/ 2050 w 2592"/>
                <a:gd name="T61" fmla="*/ 80 h 1526"/>
                <a:gd name="T62" fmla="*/ 1862 w 2592"/>
                <a:gd name="T63" fmla="*/ 146 h 1526"/>
                <a:gd name="T64" fmla="*/ 1586 w 2592"/>
                <a:gd name="T65" fmla="*/ 260 h 1526"/>
                <a:gd name="T66" fmla="*/ 1314 w 2592"/>
                <a:gd name="T67" fmla="*/ 388 h 1526"/>
                <a:gd name="T68" fmla="*/ 1138 w 2592"/>
                <a:gd name="T69" fmla="*/ 482 h 1526"/>
                <a:gd name="T70" fmla="*/ 878 w 2592"/>
                <a:gd name="T71" fmla="*/ 630 h 1526"/>
                <a:gd name="T72" fmla="*/ 626 w 2592"/>
                <a:gd name="T73" fmla="*/ 792 h 1526"/>
                <a:gd name="T74" fmla="*/ 464 w 2592"/>
                <a:gd name="T75" fmla="*/ 910 h 1526"/>
                <a:gd name="T76" fmla="*/ 272 w 2592"/>
                <a:gd name="T77" fmla="*/ 1070 h 1526"/>
                <a:gd name="T78" fmla="*/ 168 w 2592"/>
                <a:gd name="T79" fmla="*/ 1176 h 1526"/>
                <a:gd name="T80" fmla="*/ 104 w 2592"/>
                <a:gd name="T81" fmla="*/ 1252 h 1526"/>
                <a:gd name="T82" fmla="*/ 50 w 2592"/>
                <a:gd name="T83" fmla="*/ 1336 h 1526"/>
                <a:gd name="T84" fmla="*/ 20 w 2592"/>
                <a:gd name="T85" fmla="*/ 1404 h 1526"/>
                <a:gd name="T86" fmla="*/ 2 w 2592"/>
                <a:gd name="T87" fmla="*/ 1478 h 1526"/>
                <a:gd name="T88" fmla="*/ 2 w 2592"/>
                <a:gd name="T89" fmla="*/ 1526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2" h="1526">
                  <a:moveTo>
                    <a:pt x="2" y="1526"/>
                  </a:moveTo>
                  <a:lnTo>
                    <a:pt x="2" y="1526"/>
                  </a:lnTo>
                  <a:lnTo>
                    <a:pt x="0" y="1502"/>
                  </a:lnTo>
                  <a:lnTo>
                    <a:pt x="2" y="1476"/>
                  </a:lnTo>
                  <a:lnTo>
                    <a:pt x="4" y="1452"/>
                  </a:lnTo>
                  <a:lnTo>
                    <a:pt x="10" y="1428"/>
                  </a:lnTo>
                  <a:lnTo>
                    <a:pt x="10" y="1428"/>
                  </a:lnTo>
                  <a:lnTo>
                    <a:pt x="18" y="1404"/>
                  </a:lnTo>
                  <a:lnTo>
                    <a:pt x="26" y="1380"/>
                  </a:lnTo>
                  <a:lnTo>
                    <a:pt x="36" y="1358"/>
                  </a:lnTo>
                  <a:lnTo>
                    <a:pt x="46" y="1334"/>
                  </a:lnTo>
                  <a:lnTo>
                    <a:pt x="46" y="1334"/>
                  </a:lnTo>
                  <a:lnTo>
                    <a:pt x="72" y="1292"/>
                  </a:lnTo>
                  <a:lnTo>
                    <a:pt x="100" y="1250"/>
                  </a:lnTo>
                  <a:lnTo>
                    <a:pt x="130" y="1210"/>
                  </a:lnTo>
                  <a:lnTo>
                    <a:pt x="162" y="1172"/>
                  </a:lnTo>
                  <a:lnTo>
                    <a:pt x="162" y="1172"/>
                  </a:lnTo>
                  <a:lnTo>
                    <a:pt x="196" y="1134"/>
                  </a:lnTo>
                  <a:lnTo>
                    <a:pt x="230" y="1098"/>
                  </a:lnTo>
                  <a:lnTo>
                    <a:pt x="266" y="1062"/>
                  </a:lnTo>
                  <a:lnTo>
                    <a:pt x="304" y="1028"/>
                  </a:lnTo>
                  <a:lnTo>
                    <a:pt x="378" y="964"/>
                  </a:lnTo>
                  <a:lnTo>
                    <a:pt x="456" y="900"/>
                  </a:lnTo>
                  <a:lnTo>
                    <a:pt x="456" y="900"/>
                  </a:lnTo>
                  <a:lnTo>
                    <a:pt x="536" y="840"/>
                  </a:lnTo>
                  <a:lnTo>
                    <a:pt x="618" y="782"/>
                  </a:lnTo>
                  <a:lnTo>
                    <a:pt x="702" y="726"/>
                  </a:lnTo>
                  <a:lnTo>
                    <a:pt x="786" y="672"/>
                  </a:lnTo>
                  <a:lnTo>
                    <a:pt x="786" y="672"/>
                  </a:lnTo>
                  <a:lnTo>
                    <a:pt x="870" y="618"/>
                  </a:lnTo>
                  <a:lnTo>
                    <a:pt x="956" y="568"/>
                  </a:lnTo>
                  <a:lnTo>
                    <a:pt x="1044" y="518"/>
                  </a:lnTo>
                  <a:lnTo>
                    <a:pt x="1130" y="468"/>
                  </a:lnTo>
                  <a:lnTo>
                    <a:pt x="1130" y="468"/>
                  </a:lnTo>
                  <a:lnTo>
                    <a:pt x="1220" y="422"/>
                  </a:lnTo>
                  <a:lnTo>
                    <a:pt x="1308" y="376"/>
                  </a:lnTo>
                  <a:lnTo>
                    <a:pt x="1398" y="332"/>
                  </a:lnTo>
                  <a:lnTo>
                    <a:pt x="1488" y="290"/>
                  </a:lnTo>
                  <a:lnTo>
                    <a:pt x="1488" y="290"/>
                  </a:lnTo>
                  <a:lnTo>
                    <a:pt x="1580" y="248"/>
                  </a:lnTo>
                  <a:lnTo>
                    <a:pt x="1672" y="210"/>
                  </a:lnTo>
                  <a:lnTo>
                    <a:pt x="1764" y="172"/>
                  </a:lnTo>
                  <a:lnTo>
                    <a:pt x="1858" y="136"/>
                  </a:lnTo>
                  <a:lnTo>
                    <a:pt x="1858" y="136"/>
                  </a:lnTo>
                  <a:lnTo>
                    <a:pt x="1952" y="102"/>
                  </a:lnTo>
                  <a:lnTo>
                    <a:pt x="2048" y="72"/>
                  </a:lnTo>
                  <a:lnTo>
                    <a:pt x="2144" y="44"/>
                  </a:lnTo>
                  <a:lnTo>
                    <a:pt x="2192" y="32"/>
                  </a:lnTo>
                  <a:lnTo>
                    <a:pt x="2242" y="22"/>
                  </a:lnTo>
                  <a:lnTo>
                    <a:pt x="2242" y="22"/>
                  </a:lnTo>
                  <a:lnTo>
                    <a:pt x="2292" y="12"/>
                  </a:lnTo>
                  <a:lnTo>
                    <a:pt x="2340" y="4"/>
                  </a:lnTo>
                  <a:lnTo>
                    <a:pt x="2390" y="0"/>
                  </a:lnTo>
                  <a:lnTo>
                    <a:pt x="2440" y="0"/>
                  </a:lnTo>
                  <a:lnTo>
                    <a:pt x="2440" y="0"/>
                  </a:lnTo>
                  <a:lnTo>
                    <a:pt x="2466" y="0"/>
                  </a:lnTo>
                  <a:lnTo>
                    <a:pt x="2490" y="4"/>
                  </a:lnTo>
                  <a:lnTo>
                    <a:pt x="2516" y="10"/>
                  </a:lnTo>
                  <a:lnTo>
                    <a:pt x="2538" y="18"/>
                  </a:lnTo>
                  <a:lnTo>
                    <a:pt x="2538" y="18"/>
                  </a:lnTo>
                  <a:lnTo>
                    <a:pt x="2550" y="24"/>
                  </a:lnTo>
                  <a:lnTo>
                    <a:pt x="2560" y="32"/>
                  </a:lnTo>
                  <a:lnTo>
                    <a:pt x="2570" y="40"/>
                  </a:lnTo>
                  <a:lnTo>
                    <a:pt x="2578" y="50"/>
                  </a:lnTo>
                  <a:lnTo>
                    <a:pt x="2578" y="50"/>
                  </a:lnTo>
                  <a:lnTo>
                    <a:pt x="2584" y="60"/>
                  </a:lnTo>
                  <a:lnTo>
                    <a:pt x="2588" y="72"/>
                  </a:lnTo>
                  <a:lnTo>
                    <a:pt x="2592" y="84"/>
                  </a:lnTo>
                  <a:lnTo>
                    <a:pt x="2592" y="96"/>
                  </a:lnTo>
                  <a:lnTo>
                    <a:pt x="2592" y="96"/>
                  </a:lnTo>
                  <a:lnTo>
                    <a:pt x="2590" y="84"/>
                  </a:lnTo>
                  <a:lnTo>
                    <a:pt x="2588" y="72"/>
                  </a:lnTo>
                  <a:lnTo>
                    <a:pt x="2584" y="60"/>
                  </a:lnTo>
                  <a:lnTo>
                    <a:pt x="2576" y="50"/>
                  </a:lnTo>
                  <a:lnTo>
                    <a:pt x="2576" y="50"/>
                  </a:lnTo>
                  <a:lnTo>
                    <a:pt x="2568" y="40"/>
                  </a:lnTo>
                  <a:lnTo>
                    <a:pt x="2560" y="32"/>
                  </a:lnTo>
                  <a:lnTo>
                    <a:pt x="2550" y="26"/>
                  </a:lnTo>
                  <a:lnTo>
                    <a:pt x="2538" y="20"/>
                  </a:lnTo>
                  <a:lnTo>
                    <a:pt x="2538" y="20"/>
                  </a:lnTo>
                  <a:lnTo>
                    <a:pt x="2514" y="12"/>
                  </a:lnTo>
                  <a:lnTo>
                    <a:pt x="2490" y="6"/>
                  </a:lnTo>
                  <a:lnTo>
                    <a:pt x="2466" y="4"/>
                  </a:lnTo>
                  <a:lnTo>
                    <a:pt x="2440" y="2"/>
                  </a:lnTo>
                  <a:lnTo>
                    <a:pt x="2440" y="2"/>
                  </a:lnTo>
                  <a:lnTo>
                    <a:pt x="2390" y="4"/>
                  </a:lnTo>
                  <a:lnTo>
                    <a:pt x="2342" y="10"/>
                  </a:lnTo>
                  <a:lnTo>
                    <a:pt x="2292" y="18"/>
                  </a:lnTo>
                  <a:lnTo>
                    <a:pt x="2244" y="28"/>
                  </a:lnTo>
                  <a:lnTo>
                    <a:pt x="2244" y="28"/>
                  </a:lnTo>
                  <a:lnTo>
                    <a:pt x="2194" y="40"/>
                  </a:lnTo>
                  <a:lnTo>
                    <a:pt x="2146" y="52"/>
                  </a:lnTo>
                  <a:lnTo>
                    <a:pt x="2050" y="80"/>
                  </a:lnTo>
                  <a:lnTo>
                    <a:pt x="1956" y="112"/>
                  </a:lnTo>
                  <a:lnTo>
                    <a:pt x="1862" y="146"/>
                  </a:lnTo>
                  <a:lnTo>
                    <a:pt x="1862" y="146"/>
                  </a:lnTo>
                  <a:lnTo>
                    <a:pt x="1770" y="182"/>
                  </a:lnTo>
                  <a:lnTo>
                    <a:pt x="1676" y="220"/>
                  </a:lnTo>
                  <a:lnTo>
                    <a:pt x="1586" y="260"/>
                  </a:lnTo>
                  <a:lnTo>
                    <a:pt x="1494" y="302"/>
                  </a:lnTo>
                  <a:lnTo>
                    <a:pt x="1404" y="344"/>
                  </a:lnTo>
                  <a:lnTo>
                    <a:pt x="1314" y="388"/>
                  </a:lnTo>
                  <a:lnTo>
                    <a:pt x="1226" y="434"/>
                  </a:lnTo>
                  <a:lnTo>
                    <a:pt x="1138" y="482"/>
                  </a:lnTo>
                  <a:lnTo>
                    <a:pt x="1138" y="482"/>
                  </a:lnTo>
                  <a:lnTo>
                    <a:pt x="1050" y="530"/>
                  </a:lnTo>
                  <a:lnTo>
                    <a:pt x="964" y="580"/>
                  </a:lnTo>
                  <a:lnTo>
                    <a:pt x="878" y="630"/>
                  </a:lnTo>
                  <a:lnTo>
                    <a:pt x="792" y="682"/>
                  </a:lnTo>
                  <a:lnTo>
                    <a:pt x="708" y="736"/>
                  </a:lnTo>
                  <a:lnTo>
                    <a:pt x="626" y="792"/>
                  </a:lnTo>
                  <a:lnTo>
                    <a:pt x="544" y="850"/>
                  </a:lnTo>
                  <a:lnTo>
                    <a:pt x="464" y="910"/>
                  </a:lnTo>
                  <a:lnTo>
                    <a:pt x="464" y="910"/>
                  </a:lnTo>
                  <a:lnTo>
                    <a:pt x="386" y="972"/>
                  </a:lnTo>
                  <a:lnTo>
                    <a:pt x="310" y="1036"/>
                  </a:lnTo>
                  <a:lnTo>
                    <a:pt x="272" y="1070"/>
                  </a:lnTo>
                  <a:lnTo>
                    <a:pt x="236" y="1104"/>
                  </a:lnTo>
                  <a:lnTo>
                    <a:pt x="202" y="1140"/>
                  </a:lnTo>
                  <a:lnTo>
                    <a:pt x="168" y="1176"/>
                  </a:lnTo>
                  <a:lnTo>
                    <a:pt x="168" y="1176"/>
                  </a:lnTo>
                  <a:lnTo>
                    <a:pt x="134" y="1214"/>
                  </a:lnTo>
                  <a:lnTo>
                    <a:pt x="104" y="1252"/>
                  </a:lnTo>
                  <a:lnTo>
                    <a:pt x="76" y="1294"/>
                  </a:lnTo>
                  <a:lnTo>
                    <a:pt x="50" y="1336"/>
                  </a:lnTo>
                  <a:lnTo>
                    <a:pt x="50" y="1336"/>
                  </a:lnTo>
                  <a:lnTo>
                    <a:pt x="38" y="1358"/>
                  </a:lnTo>
                  <a:lnTo>
                    <a:pt x="28" y="1382"/>
                  </a:lnTo>
                  <a:lnTo>
                    <a:pt x="20" y="1404"/>
                  </a:lnTo>
                  <a:lnTo>
                    <a:pt x="12" y="1428"/>
                  </a:lnTo>
                  <a:lnTo>
                    <a:pt x="6" y="1452"/>
                  </a:lnTo>
                  <a:lnTo>
                    <a:pt x="2" y="1478"/>
                  </a:lnTo>
                  <a:lnTo>
                    <a:pt x="2" y="1502"/>
                  </a:lnTo>
                  <a:lnTo>
                    <a:pt x="2" y="1526"/>
                  </a:lnTo>
                  <a:lnTo>
                    <a:pt x="2" y="1526"/>
                  </a:lnTo>
                  <a:close/>
                </a:path>
              </a:pathLst>
            </a:custGeom>
            <a:solidFill>
              <a:srgbClr val="A8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73C2268-D355-4D9E-BCAB-8F854DD9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1317625"/>
              <a:ext cx="4241800" cy="1889125"/>
            </a:xfrm>
            <a:custGeom>
              <a:avLst/>
              <a:gdLst>
                <a:gd name="T0" fmla="*/ 2666 w 2672"/>
                <a:gd name="T1" fmla="*/ 290 h 1190"/>
                <a:gd name="T2" fmla="*/ 2660 w 2672"/>
                <a:gd name="T3" fmla="*/ 330 h 1190"/>
                <a:gd name="T4" fmla="*/ 2638 w 2672"/>
                <a:gd name="T5" fmla="*/ 372 h 1190"/>
                <a:gd name="T6" fmla="*/ 2606 w 2672"/>
                <a:gd name="T7" fmla="*/ 416 h 1190"/>
                <a:gd name="T8" fmla="*/ 2560 w 2672"/>
                <a:gd name="T9" fmla="*/ 460 h 1190"/>
                <a:gd name="T10" fmla="*/ 2502 w 2672"/>
                <a:gd name="T11" fmla="*/ 506 h 1190"/>
                <a:gd name="T12" fmla="*/ 2434 w 2672"/>
                <a:gd name="T13" fmla="*/ 552 h 1190"/>
                <a:gd name="T14" fmla="*/ 2274 w 2672"/>
                <a:gd name="T15" fmla="*/ 646 h 1190"/>
                <a:gd name="T16" fmla="*/ 2080 w 2672"/>
                <a:gd name="T17" fmla="*/ 738 h 1190"/>
                <a:gd name="T18" fmla="*/ 1866 w 2672"/>
                <a:gd name="T19" fmla="*/ 826 h 1190"/>
                <a:gd name="T20" fmla="*/ 1636 w 2672"/>
                <a:gd name="T21" fmla="*/ 910 h 1190"/>
                <a:gd name="T22" fmla="*/ 1396 w 2672"/>
                <a:gd name="T23" fmla="*/ 988 h 1190"/>
                <a:gd name="T24" fmla="*/ 1156 w 2672"/>
                <a:gd name="T25" fmla="*/ 1056 h 1190"/>
                <a:gd name="T26" fmla="*/ 922 w 2672"/>
                <a:gd name="T27" fmla="*/ 1112 h 1190"/>
                <a:gd name="T28" fmla="*/ 702 w 2672"/>
                <a:gd name="T29" fmla="*/ 1154 h 1190"/>
                <a:gd name="T30" fmla="*/ 502 w 2672"/>
                <a:gd name="T31" fmla="*/ 1182 h 1190"/>
                <a:gd name="T32" fmla="*/ 330 w 2672"/>
                <a:gd name="T33" fmla="*/ 1190 h 1190"/>
                <a:gd name="T34" fmla="*/ 256 w 2672"/>
                <a:gd name="T35" fmla="*/ 1188 h 1190"/>
                <a:gd name="T36" fmla="*/ 192 w 2672"/>
                <a:gd name="T37" fmla="*/ 1180 h 1190"/>
                <a:gd name="T38" fmla="*/ 140 w 2672"/>
                <a:gd name="T39" fmla="*/ 1166 h 1190"/>
                <a:gd name="T40" fmla="*/ 98 w 2672"/>
                <a:gd name="T41" fmla="*/ 1146 h 1190"/>
                <a:gd name="T42" fmla="*/ 70 w 2672"/>
                <a:gd name="T43" fmla="*/ 1122 h 1190"/>
                <a:gd name="T44" fmla="*/ 54 w 2672"/>
                <a:gd name="T45" fmla="*/ 1090 h 1190"/>
                <a:gd name="T46" fmla="*/ 0 w 2672"/>
                <a:gd name="T47" fmla="*/ 850 h 1190"/>
                <a:gd name="T48" fmla="*/ 18 w 2672"/>
                <a:gd name="T49" fmla="*/ 882 h 1190"/>
                <a:gd name="T50" fmla="*/ 48 w 2672"/>
                <a:gd name="T51" fmla="*/ 910 h 1190"/>
                <a:gd name="T52" fmla="*/ 88 w 2672"/>
                <a:gd name="T53" fmla="*/ 932 h 1190"/>
                <a:gd name="T54" fmla="*/ 142 w 2672"/>
                <a:gd name="T55" fmla="*/ 946 h 1190"/>
                <a:gd name="T56" fmla="*/ 204 w 2672"/>
                <a:gd name="T57" fmla="*/ 958 h 1190"/>
                <a:gd name="T58" fmla="*/ 274 w 2672"/>
                <a:gd name="T59" fmla="*/ 962 h 1190"/>
                <a:gd name="T60" fmla="*/ 354 w 2672"/>
                <a:gd name="T61" fmla="*/ 962 h 1190"/>
                <a:gd name="T62" fmla="*/ 536 w 2672"/>
                <a:gd name="T63" fmla="*/ 950 h 1190"/>
                <a:gd name="T64" fmla="*/ 740 w 2672"/>
                <a:gd name="T65" fmla="*/ 918 h 1190"/>
                <a:gd name="T66" fmla="*/ 962 w 2672"/>
                <a:gd name="T67" fmla="*/ 874 h 1190"/>
                <a:gd name="T68" fmla="*/ 1194 w 2672"/>
                <a:gd name="T69" fmla="*/ 814 h 1190"/>
                <a:gd name="T70" fmla="*/ 1430 w 2672"/>
                <a:gd name="T71" fmla="*/ 742 h 1190"/>
                <a:gd name="T72" fmla="*/ 1664 w 2672"/>
                <a:gd name="T73" fmla="*/ 660 h 1190"/>
                <a:gd name="T74" fmla="*/ 1888 w 2672"/>
                <a:gd name="T75" fmla="*/ 570 h 1190"/>
                <a:gd name="T76" fmla="*/ 2096 w 2672"/>
                <a:gd name="T77" fmla="*/ 474 h 1190"/>
                <a:gd name="T78" fmla="*/ 2284 w 2672"/>
                <a:gd name="T79" fmla="*/ 372 h 1190"/>
                <a:gd name="T80" fmla="*/ 2406 w 2672"/>
                <a:gd name="T81" fmla="*/ 292 h 1190"/>
                <a:gd name="T82" fmla="*/ 2476 w 2672"/>
                <a:gd name="T83" fmla="*/ 240 h 1190"/>
                <a:gd name="T84" fmla="*/ 2538 w 2672"/>
                <a:gd name="T85" fmla="*/ 186 h 1190"/>
                <a:gd name="T86" fmla="*/ 2590 w 2672"/>
                <a:gd name="T87" fmla="*/ 132 h 1190"/>
                <a:gd name="T88" fmla="*/ 2632 w 2672"/>
                <a:gd name="T89" fmla="*/ 78 h 1190"/>
                <a:gd name="T90" fmla="*/ 2662 w 2672"/>
                <a:gd name="T91" fmla="*/ 26 h 1190"/>
                <a:gd name="T92" fmla="*/ 2666 w 2672"/>
                <a:gd name="T93" fmla="*/ 2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2" h="1190">
                  <a:moveTo>
                    <a:pt x="2666" y="290"/>
                  </a:moveTo>
                  <a:lnTo>
                    <a:pt x="2666" y="290"/>
                  </a:lnTo>
                  <a:lnTo>
                    <a:pt x="2664" y="310"/>
                  </a:lnTo>
                  <a:lnTo>
                    <a:pt x="2660" y="330"/>
                  </a:lnTo>
                  <a:lnTo>
                    <a:pt x="2652" y="350"/>
                  </a:lnTo>
                  <a:lnTo>
                    <a:pt x="2638" y="372"/>
                  </a:lnTo>
                  <a:lnTo>
                    <a:pt x="2624" y="394"/>
                  </a:lnTo>
                  <a:lnTo>
                    <a:pt x="2606" y="416"/>
                  </a:lnTo>
                  <a:lnTo>
                    <a:pt x="2584" y="438"/>
                  </a:lnTo>
                  <a:lnTo>
                    <a:pt x="2560" y="460"/>
                  </a:lnTo>
                  <a:lnTo>
                    <a:pt x="2532" y="484"/>
                  </a:lnTo>
                  <a:lnTo>
                    <a:pt x="2502" y="506"/>
                  </a:lnTo>
                  <a:lnTo>
                    <a:pt x="2470" y="530"/>
                  </a:lnTo>
                  <a:lnTo>
                    <a:pt x="2434" y="552"/>
                  </a:lnTo>
                  <a:lnTo>
                    <a:pt x="2358" y="598"/>
                  </a:lnTo>
                  <a:lnTo>
                    <a:pt x="2274" y="646"/>
                  </a:lnTo>
                  <a:lnTo>
                    <a:pt x="2180" y="692"/>
                  </a:lnTo>
                  <a:lnTo>
                    <a:pt x="2080" y="738"/>
                  </a:lnTo>
                  <a:lnTo>
                    <a:pt x="1976" y="782"/>
                  </a:lnTo>
                  <a:lnTo>
                    <a:pt x="1866" y="826"/>
                  </a:lnTo>
                  <a:lnTo>
                    <a:pt x="1752" y="870"/>
                  </a:lnTo>
                  <a:lnTo>
                    <a:pt x="1636" y="910"/>
                  </a:lnTo>
                  <a:lnTo>
                    <a:pt x="1516" y="950"/>
                  </a:lnTo>
                  <a:lnTo>
                    <a:pt x="1396" y="988"/>
                  </a:lnTo>
                  <a:lnTo>
                    <a:pt x="1276" y="1022"/>
                  </a:lnTo>
                  <a:lnTo>
                    <a:pt x="1156" y="1056"/>
                  </a:lnTo>
                  <a:lnTo>
                    <a:pt x="1038" y="1086"/>
                  </a:lnTo>
                  <a:lnTo>
                    <a:pt x="922" y="1112"/>
                  </a:lnTo>
                  <a:lnTo>
                    <a:pt x="810" y="1134"/>
                  </a:lnTo>
                  <a:lnTo>
                    <a:pt x="702" y="1154"/>
                  </a:lnTo>
                  <a:lnTo>
                    <a:pt x="598" y="1170"/>
                  </a:lnTo>
                  <a:lnTo>
                    <a:pt x="502" y="1182"/>
                  </a:lnTo>
                  <a:lnTo>
                    <a:pt x="412" y="1188"/>
                  </a:lnTo>
                  <a:lnTo>
                    <a:pt x="330" y="1190"/>
                  </a:lnTo>
                  <a:lnTo>
                    <a:pt x="292" y="1190"/>
                  </a:lnTo>
                  <a:lnTo>
                    <a:pt x="256" y="1188"/>
                  </a:lnTo>
                  <a:lnTo>
                    <a:pt x="222" y="1184"/>
                  </a:lnTo>
                  <a:lnTo>
                    <a:pt x="192" y="1180"/>
                  </a:lnTo>
                  <a:lnTo>
                    <a:pt x="164" y="1174"/>
                  </a:lnTo>
                  <a:lnTo>
                    <a:pt x="140" y="1166"/>
                  </a:lnTo>
                  <a:lnTo>
                    <a:pt x="118" y="1158"/>
                  </a:lnTo>
                  <a:lnTo>
                    <a:pt x="98" y="1146"/>
                  </a:lnTo>
                  <a:lnTo>
                    <a:pt x="82" y="1134"/>
                  </a:lnTo>
                  <a:lnTo>
                    <a:pt x="70" y="1122"/>
                  </a:lnTo>
                  <a:lnTo>
                    <a:pt x="60" y="1106"/>
                  </a:lnTo>
                  <a:lnTo>
                    <a:pt x="54" y="109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6" y="866"/>
                  </a:lnTo>
                  <a:lnTo>
                    <a:pt x="18" y="882"/>
                  </a:lnTo>
                  <a:lnTo>
                    <a:pt x="30" y="896"/>
                  </a:lnTo>
                  <a:lnTo>
                    <a:pt x="48" y="910"/>
                  </a:lnTo>
                  <a:lnTo>
                    <a:pt x="66" y="922"/>
                  </a:lnTo>
                  <a:lnTo>
                    <a:pt x="88" y="932"/>
                  </a:lnTo>
                  <a:lnTo>
                    <a:pt x="114" y="940"/>
                  </a:lnTo>
                  <a:lnTo>
                    <a:pt x="142" y="946"/>
                  </a:lnTo>
                  <a:lnTo>
                    <a:pt x="172" y="952"/>
                  </a:lnTo>
                  <a:lnTo>
                    <a:pt x="204" y="958"/>
                  </a:lnTo>
                  <a:lnTo>
                    <a:pt x="238" y="960"/>
                  </a:lnTo>
                  <a:lnTo>
                    <a:pt x="274" y="962"/>
                  </a:lnTo>
                  <a:lnTo>
                    <a:pt x="314" y="964"/>
                  </a:lnTo>
                  <a:lnTo>
                    <a:pt x="354" y="962"/>
                  </a:lnTo>
                  <a:lnTo>
                    <a:pt x="442" y="958"/>
                  </a:lnTo>
                  <a:lnTo>
                    <a:pt x="536" y="950"/>
                  </a:lnTo>
                  <a:lnTo>
                    <a:pt x="636" y="936"/>
                  </a:lnTo>
                  <a:lnTo>
                    <a:pt x="740" y="918"/>
                  </a:lnTo>
                  <a:lnTo>
                    <a:pt x="850" y="898"/>
                  </a:lnTo>
                  <a:lnTo>
                    <a:pt x="962" y="874"/>
                  </a:lnTo>
                  <a:lnTo>
                    <a:pt x="1076" y="844"/>
                  </a:lnTo>
                  <a:lnTo>
                    <a:pt x="1194" y="814"/>
                  </a:lnTo>
                  <a:lnTo>
                    <a:pt x="1312" y="780"/>
                  </a:lnTo>
                  <a:lnTo>
                    <a:pt x="1430" y="742"/>
                  </a:lnTo>
                  <a:lnTo>
                    <a:pt x="1548" y="702"/>
                  </a:lnTo>
                  <a:lnTo>
                    <a:pt x="1664" y="660"/>
                  </a:lnTo>
                  <a:lnTo>
                    <a:pt x="1776" y="616"/>
                  </a:lnTo>
                  <a:lnTo>
                    <a:pt x="1888" y="570"/>
                  </a:lnTo>
                  <a:lnTo>
                    <a:pt x="1994" y="522"/>
                  </a:lnTo>
                  <a:lnTo>
                    <a:pt x="2096" y="474"/>
                  </a:lnTo>
                  <a:lnTo>
                    <a:pt x="2194" y="422"/>
                  </a:lnTo>
                  <a:lnTo>
                    <a:pt x="2284" y="372"/>
                  </a:lnTo>
                  <a:lnTo>
                    <a:pt x="2368" y="318"/>
                  </a:lnTo>
                  <a:lnTo>
                    <a:pt x="2406" y="292"/>
                  </a:lnTo>
                  <a:lnTo>
                    <a:pt x="2442" y="266"/>
                  </a:lnTo>
                  <a:lnTo>
                    <a:pt x="2476" y="240"/>
                  </a:lnTo>
                  <a:lnTo>
                    <a:pt x="2510" y="212"/>
                  </a:lnTo>
                  <a:lnTo>
                    <a:pt x="2538" y="186"/>
                  </a:lnTo>
                  <a:lnTo>
                    <a:pt x="2566" y="160"/>
                  </a:lnTo>
                  <a:lnTo>
                    <a:pt x="2590" y="132"/>
                  </a:lnTo>
                  <a:lnTo>
                    <a:pt x="2612" y="106"/>
                  </a:lnTo>
                  <a:lnTo>
                    <a:pt x="2632" y="78"/>
                  </a:lnTo>
                  <a:lnTo>
                    <a:pt x="2648" y="52"/>
                  </a:lnTo>
                  <a:lnTo>
                    <a:pt x="2662" y="26"/>
                  </a:lnTo>
                  <a:lnTo>
                    <a:pt x="2672" y="0"/>
                  </a:lnTo>
                  <a:lnTo>
                    <a:pt x="2666" y="290"/>
                  </a:lnTo>
                  <a:close/>
                </a:path>
              </a:pathLst>
            </a:custGeom>
            <a:solidFill>
              <a:srgbClr val="A8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8A67F3C-5A68-4D92-8811-39469CB3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1317625"/>
              <a:ext cx="4241800" cy="1533525"/>
            </a:xfrm>
            <a:custGeom>
              <a:avLst/>
              <a:gdLst>
                <a:gd name="T0" fmla="*/ 0 w 2672"/>
                <a:gd name="T1" fmla="*/ 850 h 966"/>
                <a:gd name="T2" fmla="*/ 10 w 2672"/>
                <a:gd name="T3" fmla="*/ 870 h 966"/>
                <a:gd name="T4" fmla="*/ 24 w 2672"/>
                <a:gd name="T5" fmla="*/ 888 h 966"/>
                <a:gd name="T6" fmla="*/ 60 w 2672"/>
                <a:gd name="T7" fmla="*/ 916 h 966"/>
                <a:gd name="T8" fmla="*/ 80 w 2672"/>
                <a:gd name="T9" fmla="*/ 926 h 966"/>
                <a:gd name="T10" fmla="*/ 124 w 2672"/>
                <a:gd name="T11" fmla="*/ 942 h 966"/>
                <a:gd name="T12" fmla="*/ 148 w 2672"/>
                <a:gd name="T13" fmla="*/ 946 h 966"/>
                <a:gd name="T14" fmla="*/ 240 w 2672"/>
                <a:gd name="T15" fmla="*/ 958 h 966"/>
                <a:gd name="T16" fmla="*/ 332 w 2672"/>
                <a:gd name="T17" fmla="*/ 960 h 966"/>
                <a:gd name="T18" fmla="*/ 378 w 2672"/>
                <a:gd name="T19" fmla="*/ 958 h 966"/>
                <a:gd name="T20" fmla="*/ 516 w 2672"/>
                <a:gd name="T21" fmla="*/ 946 h 966"/>
                <a:gd name="T22" fmla="*/ 700 w 2672"/>
                <a:gd name="T23" fmla="*/ 920 h 966"/>
                <a:gd name="T24" fmla="*/ 792 w 2672"/>
                <a:gd name="T25" fmla="*/ 904 h 966"/>
                <a:gd name="T26" fmla="*/ 974 w 2672"/>
                <a:gd name="T27" fmla="*/ 864 h 966"/>
                <a:gd name="T28" fmla="*/ 1154 w 2672"/>
                <a:gd name="T29" fmla="*/ 818 h 966"/>
                <a:gd name="T30" fmla="*/ 1332 w 2672"/>
                <a:gd name="T31" fmla="*/ 766 h 966"/>
                <a:gd name="T32" fmla="*/ 1420 w 2672"/>
                <a:gd name="T33" fmla="*/ 738 h 966"/>
                <a:gd name="T34" fmla="*/ 1596 w 2672"/>
                <a:gd name="T35" fmla="*/ 678 h 966"/>
                <a:gd name="T36" fmla="*/ 1770 w 2672"/>
                <a:gd name="T37" fmla="*/ 612 h 966"/>
                <a:gd name="T38" fmla="*/ 1940 w 2672"/>
                <a:gd name="T39" fmla="*/ 540 h 966"/>
                <a:gd name="T40" fmla="*/ 2108 w 2672"/>
                <a:gd name="T41" fmla="*/ 460 h 966"/>
                <a:gd name="T42" fmla="*/ 2192 w 2672"/>
                <a:gd name="T43" fmla="*/ 418 h 966"/>
                <a:gd name="T44" fmla="*/ 2352 w 2672"/>
                <a:gd name="T45" fmla="*/ 324 h 966"/>
                <a:gd name="T46" fmla="*/ 2428 w 2672"/>
                <a:gd name="T47" fmla="*/ 272 h 966"/>
                <a:gd name="T48" fmla="*/ 2466 w 2672"/>
                <a:gd name="T49" fmla="*/ 244 h 966"/>
                <a:gd name="T50" fmla="*/ 2536 w 2672"/>
                <a:gd name="T51" fmla="*/ 186 h 966"/>
                <a:gd name="T52" fmla="*/ 2570 w 2672"/>
                <a:gd name="T53" fmla="*/ 152 h 966"/>
                <a:gd name="T54" fmla="*/ 2630 w 2672"/>
                <a:gd name="T55" fmla="*/ 82 h 966"/>
                <a:gd name="T56" fmla="*/ 2654 w 2672"/>
                <a:gd name="T57" fmla="*/ 42 h 966"/>
                <a:gd name="T58" fmla="*/ 2672 w 2672"/>
                <a:gd name="T59" fmla="*/ 0 h 966"/>
                <a:gd name="T60" fmla="*/ 2664 w 2672"/>
                <a:gd name="T61" fmla="*/ 22 h 966"/>
                <a:gd name="T62" fmla="*/ 2644 w 2672"/>
                <a:gd name="T63" fmla="*/ 64 h 966"/>
                <a:gd name="T64" fmla="*/ 2602 w 2672"/>
                <a:gd name="T65" fmla="*/ 120 h 966"/>
                <a:gd name="T66" fmla="*/ 2572 w 2672"/>
                <a:gd name="T67" fmla="*/ 156 h 966"/>
                <a:gd name="T68" fmla="*/ 2504 w 2672"/>
                <a:gd name="T69" fmla="*/ 220 h 966"/>
                <a:gd name="T70" fmla="*/ 2432 w 2672"/>
                <a:gd name="T71" fmla="*/ 278 h 966"/>
                <a:gd name="T72" fmla="*/ 2394 w 2672"/>
                <a:gd name="T73" fmla="*/ 306 h 966"/>
                <a:gd name="T74" fmla="*/ 2276 w 2672"/>
                <a:gd name="T75" fmla="*/ 380 h 966"/>
                <a:gd name="T76" fmla="*/ 2114 w 2672"/>
                <a:gd name="T77" fmla="*/ 470 h 966"/>
                <a:gd name="T78" fmla="*/ 2030 w 2672"/>
                <a:gd name="T79" fmla="*/ 512 h 966"/>
                <a:gd name="T80" fmla="*/ 1860 w 2672"/>
                <a:gd name="T81" fmla="*/ 588 h 966"/>
                <a:gd name="T82" fmla="*/ 1774 w 2672"/>
                <a:gd name="T83" fmla="*/ 624 h 966"/>
                <a:gd name="T84" fmla="*/ 1600 w 2672"/>
                <a:gd name="T85" fmla="*/ 690 h 966"/>
                <a:gd name="T86" fmla="*/ 1424 w 2672"/>
                <a:gd name="T87" fmla="*/ 752 h 966"/>
                <a:gd name="T88" fmla="*/ 1336 w 2672"/>
                <a:gd name="T89" fmla="*/ 780 h 966"/>
                <a:gd name="T90" fmla="*/ 1156 w 2672"/>
                <a:gd name="T91" fmla="*/ 830 h 966"/>
                <a:gd name="T92" fmla="*/ 1066 w 2672"/>
                <a:gd name="T93" fmla="*/ 854 h 966"/>
                <a:gd name="T94" fmla="*/ 886 w 2672"/>
                <a:gd name="T95" fmla="*/ 896 h 966"/>
                <a:gd name="T96" fmla="*/ 702 w 2672"/>
                <a:gd name="T97" fmla="*/ 932 h 966"/>
                <a:gd name="T98" fmla="*/ 610 w 2672"/>
                <a:gd name="T99" fmla="*/ 944 h 966"/>
                <a:gd name="T100" fmla="*/ 426 w 2672"/>
                <a:gd name="T101" fmla="*/ 964 h 966"/>
                <a:gd name="T102" fmla="*/ 332 w 2672"/>
                <a:gd name="T103" fmla="*/ 966 h 966"/>
                <a:gd name="T104" fmla="*/ 286 w 2672"/>
                <a:gd name="T105" fmla="*/ 966 h 966"/>
                <a:gd name="T106" fmla="*/ 192 w 2672"/>
                <a:gd name="T107" fmla="*/ 958 h 966"/>
                <a:gd name="T108" fmla="*/ 146 w 2672"/>
                <a:gd name="T109" fmla="*/ 950 h 966"/>
                <a:gd name="T110" fmla="*/ 102 w 2672"/>
                <a:gd name="T111" fmla="*/ 938 h 966"/>
                <a:gd name="T112" fmla="*/ 60 w 2672"/>
                <a:gd name="T113" fmla="*/ 918 h 966"/>
                <a:gd name="T114" fmla="*/ 40 w 2672"/>
                <a:gd name="T115" fmla="*/ 906 h 966"/>
                <a:gd name="T116" fmla="*/ 16 w 2672"/>
                <a:gd name="T117" fmla="*/ 880 h 966"/>
                <a:gd name="T118" fmla="*/ 4 w 2672"/>
                <a:gd name="T119" fmla="*/ 860 h 966"/>
                <a:gd name="T120" fmla="*/ 0 w 2672"/>
                <a:gd name="T121" fmla="*/ 85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72" h="966">
                  <a:moveTo>
                    <a:pt x="0" y="850"/>
                  </a:moveTo>
                  <a:lnTo>
                    <a:pt x="0" y="850"/>
                  </a:lnTo>
                  <a:lnTo>
                    <a:pt x="4" y="860"/>
                  </a:lnTo>
                  <a:lnTo>
                    <a:pt x="10" y="870"/>
                  </a:lnTo>
                  <a:lnTo>
                    <a:pt x="16" y="880"/>
                  </a:lnTo>
                  <a:lnTo>
                    <a:pt x="24" y="888"/>
                  </a:lnTo>
                  <a:lnTo>
                    <a:pt x="40" y="904"/>
                  </a:lnTo>
                  <a:lnTo>
                    <a:pt x="60" y="916"/>
                  </a:lnTo>
                  <a:lnTo>
                    <a:pt x="60" y="916"/>
                  </a:lnTo>
                  <a:lnTo>
                    <a:pt x="80" y="926"/>
                  </a:lnTo>
                  <a:lnTo>
                    <a:pt x="102" y="934"/>
                  </a:lnTo>
                  <a:lnTo>
                    <a:pt x="124" y="942"/>
                  </a:lnTo>
                  <a:lnTo>
                    <a:pt x="148" y="946"/>
                  </a:lnTo>
                  <a:lnTo>
                    <a:pt x="148" y="946"/>
                  </a:lnTo>
                  <a:lnTo>
                    <a:pt x="194" y="954"/>
                  </a:lnTo>
                  <a:lnTo>
                    <a:pt x="240" y="958"/>
                  </a:lnTo>
                  <a:lnTo>
                    <a:pt x="286" y="960"/>
                  </a:lnTo>
                  <a:lnTo>
                    <a:pt x="332" y="960"/>
                  </a:lnTo>
                  <a:lnTo>
                    <a:pt x="332" y="960"/>
                  </a:lnTo>
                  <a:lnTo>
                    <a:pt x="378" y="958"/>
                  </a:lnTo>
                  <a:lnTo>
                    <a:pt x="424" y="956"/>
                  </a:lnTo>
                  <a:lnTo>
                    <a:pt x="516" y="946"/>
                  </a:lnTo>
                  <a:lnTo>
                    <a:pt x="610" y="934"/>
                  </a:lnTo>
                  <a:lnTo>
                    <a:pt x="700" y="920"/>
                  </a:lnTo>
                  <a:lnTo>
                    <a:pt x="700" y="920"/>
                  </a:lnTo>
                  <a:lnTo>
                    <a:pt x="792" y="904"/>
                  </a:lnTo>
                  <a:lnTo>
                    <a:pt x="882" y="884"/>
                  </a:lnTo>
                  <a:lnTo>
                    <a:pt x="974" y="864"/>
                  </a:lnTo>
                  <a:lnTo>
                    <a:pt x="1064" y="842"/>
                  </a:lnTo>
                  <a:lnTo>
                    <a:pt x="1154" y="818"/>
                  </a:lnTo>
                  <a:lnTo>
                    <a:pt x="1242" y="792"/>
                  </a:lnTo>
                  <a:lnTo>
                    <a:pt x="1332" y="766"/>
                  </a:lnTo>
                  <a:lnTo>
                    <a:pt x="1420" y="738"/>
                  </a:lnTo>
                  <a:lnTo>
                    <a:pt x="1420" y="738"/>
                  </a:lnTo>
                  <a:lnTo>
                    <a:pt x="1508" y="708"/>
                  </a:lnTo>
                  <a:lnTo>
                    <a:pt x="1596" y="678"/>
                  </a:lnTo>
                  <a:lnTo>
                    <a:pt x="1684" y="646"/>
                  </a:lnTo>
                  <a:lnTo>
                    <a:pt x="1770" y="612"/>
                  </a:lnTo>
                  <a:lnTo>
                    <a:pt x="1856" y="576"/>
                  </a:lnTo>
                  <a:lnTo>
                    <a:pt x="1940" y="540"/>
                  </a:lnTo>
                  <a:lnTo>
                    <a:pt x="2026" y="502"/>
                  </a:lnTo>
                  <a:lnTo>
                    <a:pt x="2108" y="460"/>
                  </a:lnTo>
                  <a:lnTo>
                    <a:pt x="2108" y="460"/>
                  </a:lnTo>
                  <a:lnTo>
                    <a:pt x="2192" y="418"/>
                  </a:lnTo>
                  <a:lnTo>
                    <a:pt x="2272" y="372"/>
                  </a:lnTo>
                  <a:lnTo>
                    <a:pt x="2352" y="324"/>
                  </a:lnTo>
                  <a:lnTo>
                    <a:pt x="2390" y="298"/>
                  </a:lnTo>
                  <a:lnTo>
                    <a:pt x="2428" y="272"/>
                  </a:lnTo>
                  <a:lnTo>
                    <a:pt x="2428" y="272"/>
                  </a:lnTo>
                  <a:lnTo>
                    <a:pt x="2466" y="244"/>
                  </a:lnTo>
                  <a:lnTo>
                    <a:pt x="2502" y="216"/>
                  </a:lnTo>
                  <a:lnTo>
                    <a:pt x="2536" y="186"/>
                  </a:lnTo>
                  <a:lnTo>
                    <a:pt x="2570" y="152"/>
                  </a:lnTo>
                  <a:lnTo>
                    <a:pt x="2570" y="152"/>
                  </a:lnTo>
                  <a:lnTo>
                    <a:pt x="2600" y="118"/>
                  </a:lnTo>
                  <a:lnTo>
                    <a:pt x="2630" y="82"/>
                  </a:lnTo>
                  <a:lnTo>
                    <a:pt x="2642" y="62"/>
                  </a:lnTo>
                  <a:lnTo>
                    <a:pt x="2654" y="42"/>
                  </a:lnTo>
                  <a:lnTo>
                    <a:pt x="2664" y="22"/>
                  </a:lnTo>
                  <a:lnTo>
                    <a:pt x="2672" y="0"/>
                  </a:lnTo>
                  <a:lnTo>
                    <a:pt x="2672" y="0"/>
                  </a:lnTo>
                  <a:lnTo>
                    <a:pt x="2664" y="22"/>
                  </a:lnTo>
                  <a:lnTo>
                    <a:pt x="2654" y="42"/>
                  </a:lnTo>
                  <a:lnTo>
                    <a:pt x="2644" y="64"/>
                  </a:lnTo>
                  <a:lnTo>
                    <a:pt x="2630" y="82"/>
                  </a:lnTo>
                  <a:lnTo>
                    <a:pt x="2602" y="120"/>
                  </a:lnTo>
                  <a:lnTo>
                    <a:pt x="2572" y="156"/>
                  </a:lnTo>
                  <a:lnTo>
                    <a:pt x="2572" y="156"/>
                  </a:lnTo>
                  <a:lnTo>
                    <a:pt x="2540" y="188"/>
                  </a:lnTo>
                  <a:lnTo>
                    <a:pt x="2504" y="220"/>
                  </a:lnTo>
                  <a:lnTo>
                    <a:pt x="2470" y="250"/>
                  </a:lnTo>
                  <a:lnTo>
                    <a:pt x="2432" y="278"/>
                  </a:lnTo>
                  <a:lnTo>
                    <a:pt x="2432" y="278"/>
                  </a:lnTo>
                  <a:lnTo>
                    <a:pt x="2394" y="306"/>
                  </a:lnTo>
                  <a:lnTo>
                    <a:pt x="2356" y="332"/>
                  </a:lnTo>
                  <a:lnTo>
                    <a:pt x="2276" y="380"/>
                  </a:lnTo>
                  <a:lnTo>
                    <a:pt x="2196" y="426"/>
                  </a:lnTo>
                  <a:lnTo>
                    <a:pt x="2114" y="470"/>
                  </a:lnTo>
                  <a:lnTo>
                    <a:pt x="2114" y="470"/>
                  </a:lnTo>
                  <a:lnTo>
                    <a:pt x="2030" y="512"/>
                  </a:lnTo>
                  <a:lnTo>
                    <a:pt x="1946" y="552"/>
                  </a:lnTo>
                  <a:lnTo>
                    <a:pt x="1860" y="588"/>
                  </a:lnTo>
                  <a:lnTo>
                    <a:pt x="1774" y="624"/>
                  </a:lnTo>
                  <a:lnTo>
                    <a:pt x="1774" y="624"/>
                  </a:lnTo>
                  <a:lnTo>
                    <a:pt x="1688" y="658"/>
                  </a:lnTo>
                  <a:lnTo>
                    <a:pt x="1600" y="690"/>
                  </a:lnTo>
                  <a:lnTo>
                    <a:pt x="1512" y="722"/>
                  </a:lnTo>
                  <a:lnTo>
                    <a:pt x="1424" y="752"/>
                  </a:lnTo>
                  <a:lnTo>
                    <a:pt x="1424" y="752"/>
                  </a:lnTo>
                  <a:lnTo>
                    <a:pt x="1336" y="780"/>
                  </a:lnTo>
                  <a:lnTo>
                    <a:pt x="1246" y="806"/>
                  </a:lnTo>
                  <a:lnTo>
                    <a:pt x="1156" y="830"/>
                  </a:lnTo>
                  <a:lnTo>
                    <a:pt x="1066" y="854"/>
                  </a:lnTo>
                  <a:lnTo>
                    <a:pt x="1066" y="854"/>
                  </a:lnTo>
                  <a:lnTo>
                    <a:pt x="976" y="876"/>
                  </a:lnTo>
                  <a:lnTo>
                    <a:pt x="886" y="896"/>
                  </a:lnTo>
                  <a:lnTo>
                    <a:pt x="794" y="916"/>
                  </a:lnTo>
                  <a:lnTo>
                    <a:pt x="702" y="932"/>
                  </a:lnTo>
                  <a:lnTo>
                    <a:pt x="702" y="932"/>
                  </a:lnTo>
                  <a:lnTo>
                    <a:pt x="610" y="944"/>
                  </a:lnTo>
                  <a:lnTo>
                    <a:pt x="518" y="956"/>
                  </a:lnTo>
                  <a:lnTo>
                    <a:pt x="426" y="964"/>
                  </a:lnTo>
                  <a:lnTo>
                    <a:pt x="378" y="966"/>
                  </a:lnTo>
                  <a:lnTo>
                    <a:pt x="332" y="966"/>
                  </a:lnTo>
                  <a:lnTo>
                    <a:pt x="332" y="966"/>
                  </a:lnTo>
                  <a:lnTo>
                    <a:pt x="286" y="966"/>
                  </a:lnTo>
                  <a:lnTo>
                    <a:pt x="238" y="964"/>
                  </a:lnTo>
                  <a:lnTo>
                    <a:pt x="192" y="958"/>
                  </a:lnTo>
                  <a:lnTo>
                    <a:pt x="146" y="950"/>
                  </a:lnTo>
                  <a:lnTo>
                    <a:pt x="146" y="950"/>
                  </a:lnTo>
                  <a:lnTo>
                    <a:pt x="124" y="944"/>
                  </a:lnTo>
                  <a:lnTo>
                    <a:pt x="102" y="938"/>
                  </a:lnTo>
                  <a:lnTo>
                    <a:pt x="80" y="928"/>
                  </a:lnTo>
                  <a:lnTo>
                    <a:pt x="60" y="918"/>
                  </a:lnTo>
                  <a:lnTo>
                    <a:pt x="60" y="918"/>
                  </a:lnTo>
                  <a:lnTo>
                    <a:pt x="40" y="906"/>
                  </a:lnTo>
                  <a:lnTo>
                    <a:pt x="22" y="890"/>
                  </a:lnTo>
                  <a:lnTo>
                    <a:pt x="16" y="880"/>
                  </a:lnTo>
                  <a:lnTo>
                    <a:pt x="8" y="870"/>
                  </a:lnTo>
                  <a:lnTo>
                    <a:pt x="4" y="860"/>
                  </a:lnTo>
                  <a:lnTo>
                    <a:pt x="0" y="85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A8CDD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5CA8516-C20A-4FE6-93E8-9035E4F5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5" y="419100"/>
              <a:ext cx="3321050" cy="1428750"/>
            </a:xfrm>
            <a:custGeom>
              <a:avLst/>
              <a:gdLst>
                <a:gd name="T0" fmla="*/ 22 w 2092"/>
                <a:gd name="T1" fmla="*/ 544 h 900"/>
                <a:gd name="T2" fmla="*/ 62 w 2092"/>
                <a:gd name="T3" fmla="*/ 568 h 900"/>
                <a:gd name="T4" fmla="*/ 108 w 2092"/>
                <a:gd name="T5" fmla="*/ 588 h 900"/>
                <a:gd name="T6" fmla="*/ 162 w 2092"/>
                <a:gd name="T7" fmla="*/ 604 h 900"/>
                <a:gd name="T8" fmla="*/ 220 w 2092"/>
                <a:gd name="T9" fmla="*/ 614 h 900"/>
                <a:gd name="T10" fmla="*/ 354 w 2092"/>
                <a:gd name="T11" fmla="*/ 624 h 900"/>
                <a:gd name="T12" fmla="*/ 506 w 2092"/>
                <a:gd name="T13" fmla="*/ 618 h 900"/>
                <a:gd name="T14" fmla="*/ 670 w 2092"/>
                <a:gd name="T15" fmla="*/ 600 h 900"/>
                <a:gd name="T16" fmla="*/ 844 w 2092"/>
                <a:gd name="T17" fmla="*/ 568 h 900"/>
                <a:gd name="T18" fmla="*/ 1020 w 2092"/>
                <a:gd name="T19" fmla="*/ 528 h 900"/>
                <a:gd name="T20" fmla="*/ 1198 w 2092"/>
                <a:gd name="T21" fmla="*/ 480 h 900"/>
                <a:gd name="T22" fmla="*/ 1370 w 2092"/>
                <a:gd name="T23" fmla="*/ 424 h 900"/>
                <a:gd name="T24" fmla="*/ 1534 w 2092"/>
                <a:gd name="T25" fmla="*/ 364 h 900"/>
                <a:gd name="T26" fmla="*/ 1686 w 2092"/>
                <a:gd name="T27" fmla="*/ 300 h 900"/>
                <a:gd name="T28" fmla="*/ 1820 w 2092"/>
                <a:gd name="T29" fmla="*/ 236 h 900"/>
                <a:gd name="T30" fmla="*/ 1930 w 2092"/>
                <a:gd name="T31" fmla="*/ 172 h 900"/>
                <a:gd name="T32" fmla="*/ 2016 w 2092"/>
                <a:gd name="T33" fmla="*/ 110 h 900"/>
                <a:gd name="T34" fmla="*/ 2062 w 2092"/>
                <a:gd name="T35" fmla="*/ 66 h 900"/>
                <a:gd name="T36" fmla="*/ 2080 w 2092"/>
                <a:gd name="T37" fmla="*/ 40 h 900"/>
                <a:gd name="T38" fmla="*/ 2090 w 2092"/>
                <a:gd name="T39" fmla="*/ 14 h 900"/>
                <a:gd name="T40" fmla="*/ 2086 w 2092"/>
                <a:gd name="T41" fmla="*/ 298 h 900"/>
                <a:gd name="T42" fmla="*/ 2084 w 2092"/>
                <a:gd name="T43" fmla="*/ 310 h 900"/>
                <a:gd name="T44" fmla="*/ 2072 w 2092"/>
                <a:gd name="T45" fmla="*/ 338 h 900"/>
                <a:gd name="T46" fmla="*/ 2052 w 2092"/>
                <a:gd name="T47" fmla="*/ 366 h 900"/>
                <a:gd name="T48" fmla="*/ 2006 w 2092"/>
                <a:gd name="T49" fmla="*/ 410 h 900"/>
                <a:gd name="T50" fmla="*/ 1916 w 2092"/>
                <a:gd name="T51" fmla="*/ 472 h 900"/>
                <a:gd name="T52" fmla="*/ 1800 w 2092"/>
                <a:gd name="T53" fmla="*/ 536 h 900"/>
                <a:gd name="T54" fmla="*/ 1662 w 2092"/>
                <a:gd name="T55" fmla="*/ 600 h 900"/>
                <a:gd name="T56" fmla="*/ 1506 w 2092"/>
                <a:gd name="T57" fmla="*/ 662 h 900"/>
                <a:gd name="T58" fmla="*/ 1338 w 2092"/>
                <a:gd name="T59" fmla="*/ 720 h 900"/>
                <a:gd name="T60" fmla="*/ 1160 w 2092"/>
                <a:gd name="T61" fmla="*/ 774 h 900"/>
                <a:gd name="T62" fmla="*/ 980 w 2092"/>
                <a:gd name="T63" fmla="*/ 820 h 900"/>
                <a:gd name="T64" fmla="*/ 800 w 2092"/>
                <a:gd name="T65" fmla="*/ 858 h 900"/>
                <a:gd name="T66" fmla="*/ 626 w 2092"/>
                <a:gd name="T67" fmla="*/ 884 h 900"/>
                <a:gd name="T68" fmla="*/ 462 w 2092"/>
                <a:gd name="T69" fmla="*/ 898 h 900"/>
                <a:gd name="T70" fmla="*/ 312 w 2092"/>
                <a:gd name="T71" fmla="*/ 898 h 900"/>
                <a:gd name="T72" fmla="*/ 212 w 2092"/>
                <a:gd name="T73" fmla="*/ 888 h 900"/>
                <a:gd name="T74" fmla="*/ 154 w 2092"/>
                <a:gd name="T75" fmla="*/ 876 h 900"/>
                <a:gd name="T76" fmla="*/ 100 w 2092"/>
                <a:gd name="T77" fmla="*/ 858 h 900"/>
                <a:gd name="T78" fmla="*/ 56 w 2092"/>
                <a:gd name="T79" fmla="*/ 838 h 900"/>
                <a:gd name="T80" fmla="*/ 16 w 2092"/>
                <a:gd name="T81" fmla="*/ 810 h 900"/>
                <a:gd name="T82" fmla="*/ 104 w 2092"/>
                <a:gd name="T83" fmla="*/ 74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2" h="900">
                  <a:moveTo>
                    <a:pt x="22" y="544"/>
                  </a:moveTo>
                  <a:lnTo>
                    <a:pt x="22" y="544"/>
                  </a:lnTo>
                  <a:lnTo>
                    <a:pt x="40" y="558"/>
                  </a:lnTo>
                  <a:lnTo>
                    <a:pt x="62" y="568"/>
                  </a:lnTo>
                  <a:lnTo>
                    <a:pt x="84" y="580"/>
                  </a:lnTo>
                  <a:lnTo>
                    <a:pt x="108" y="588"/>
                  </a:lnTo>
                  <a:lnTo>
                    <a:pt x="134" y="596"/>
                  </a:lnTo>
                  <a:lnTo>
                    <a:pt x="162" y="604"/>
                  </a:lnTo>
                  <a:lnTo>
                    <a:pt x="190" y="610"/>
                  </a:lnTo>
                  <a:lnTo>
                    <a:pt x="220" y="614"/>
                  </a:lnTo>
                  <a:lnTo>
                    <a:pt x="286" y="622"/>
                  </a:lnTo>
                  <a:lnTo>
                    <a:pt x="354" y="624"/>
                  </a:lnTo>
                  <a:lnTo>
                    <a:pt x="428" y="622"/>
                  </a:lnTo>
                  <a:lnTo>
                    <a:pt x="506" y="618"/>
                  </a:lnTo>
                  <a:lnTo>
                    <a:pt x="586" y="610"/>
                  </a:lnTo>
                  <a:lnTo>
                    <a:pt x="670" y="600"/>
                  </a:lnTo>
                  <a:lnTo>
                    <a:pt x="756" y="586"/>
                  </a:lnTo>
                  <a:lnTo>
                    <a:pt x="844" y="568"/>
                  </a:lnTo>
                  <a:lnTo>
                    <a:pt x="932" y="550"/>
                  </a:lnTo>
                  <a:lnTo>
                    <a:pt x="1020" y="528"/>
                  </a:lnTo>
                  <a:lnTo>
                    <a:pt x="1110" y="504"/>
                  </a:lnTo>
                  <a:lnTo>
                    <a:pt x="1198" y="480"/>
                  </a:lnTo>
                  <a:lnTo>
                    <a:pt x="1286" y="452"/>
                  </a:lnTo>
                  <a:lnTo>
                    <a:pt x="1370" y="424"/>
                  </a:lnTo>
                  <a:lnTo>
                    <a:pt x="1454" y="394"/>
                  </a:lnTo>
                  <a:lnTo>
                    <a:pt x="1534" y="364"/>
                  </a:lnTo>
                  <a:lnTo>
                    <a:pt x="1612" y="332"/>
                  </a:lnTo>
                  <a:lnTo>
                    <a:pt x="1686" y="300"/>
                  </a:lnTo>
                  <a:lnTo>
                    <a:pt x="1754" y="268"/>
                  </a:lnTo>
                  <a:lnTo>
                    <a:pt x="1820" y="236"/>
                  </a:lnTo>
                  <a:lnTo>
                    <a:pt x="1878" y="204"/>
                  </a:lnTo>
                  <a:lnTo>
                    <a:pt x="1930" y="172"/>
                  </a:lnTo>
                  <a:lnTo>
                    <a:pt x="1978" y="142"/>
                  </a:lnTo>
                  <a:lnTo>
                    <a:pt x="2016" y="110"/>
                  </a:lnTo>
                  <a:lnTo>
                    <a:pt x="2048" y="82"/>
                  </a:lnTo>
                  <a:lnTo>
                    <a:pt x="2062" y="66"/>
                  </a:lnTo>
                  <a:lnTo>
                    <a:pt x="2072" y="52"/>
                  </a:lnTo>
                  <a:lnTo>
                    <a:pt x="2080" y="40"/>
                  </a:lnTo>
                  <a:lnTo>
                    <a:pt x="2086" y="26"/>
                  </a:lnTo>
                  <a:lnTo>
                    <a:pt x="2090" y="14"/>
                  </a:lnTo>
                  <a:lnTo>
                    <a:pt x="2092" y="0"/>
                  </a:lnTo>
                  <a:lnTo>
                    <a:pt x="2086" y="298"/>
                  </a:lnTo>
                  <a:lnTo>
                    <a:pt x="2086" y="298"/>
                  </a:lnTo>
                  <a:lnTo>
                    <a:pt x="2084" y="310"/>
                  </a:lnTo>
                  <a:lnTo>
                    <a:pt x="2080" y="324"/>
                  </a:lnTo>
                  <a:lnTo>
                    <a:pt x="2072" y="338"/>
                  </a:lnTo>
                  <a:lnTo>
                    <a:pt x="2064" y="352"/>
                  </a:lnTo>
                  <a:lnTo>
                    <a:pt x="2052" y="366"/>
                  </a:lnTo>
                  <a:lnTo>
                    <a:pt x="2040" y="380"/>
                  </a:lnTo>
                  <a:lnTo>
                    <a:pt x="2006" y="410"/>
                  </a:lnTo>
                  <a:lnTo>
                    <a:pt x="1966" y="440"/>
                  </a:lnTo>
                  <a:lnTo>
                    <a:pt x="1916" y="472"/>
                  </a:lnTo>
                  <a:lnTo>
                    <a:pt x="1862" y="504"/>
                  </a:lnTo>
                  <a:lnTo>
                    <a:pt x="1800" y="536"/>
                  </a:lnTo>
                  <a:lnTo>
                    <a:pt x="1734" y="568"/>
                  </a:lnTo>
                  <a:lnTo>
                    <a:pt x="1662" y="600"/>
                  </a:lnTo>
                  <a:lnTo>
                    <a:pt x="1586" y="632"/>
                  </a:lnTo>
                  <a:lnTo>
                    <a:pt x="1506" y="662"/>
                  </a:lnTo>
                  <a:lnTo>
                    <a:pt x="1424" y="692"/>
                  </a:lnTo>
                  <a:lnTo>
                    <a:pt x="1338" y="720"/>
                  </a:lnTo>
                  <a:lnTo>
                    <a:pt x="1250" y="748"/>
                  </a:lnTo>
                  <a:lnTo>
                    <a:pt x="1160" y="774"/>
                  </a:lnTo>
                  <a:lnTo>
                    <a:pt x="1070" y="798"/>
                  </a:lnTo>
                  <a:lnTo>
                    <a:pt x="980" y="820"/>
                  </a:lnTo>
                  <a:lnTo>
                    <a:pt x="888" y="840"/>
                  </a:lnTo>
                  <a:lnTo>
                    <a:pt x="800" y="858"/>
                  </a:lnTo>
                  <a:lnTo>
                    <a:pt x="712" y="872"/>
                  </a:lnTo>
                  <a:lnTo>
                    <a:pt x="626" y="884"/>
                  </a:lnTo>
                  <a:lnTo>
                    <a:pt x="542" y="892"/>
                  </a:lnTo>
                  <a:lnTo>
                    <a:pt x="462" y="898"/>
                  </a:lnTo>
                  <a:lnTo>
                    <a:pt x="384" y="900"/>
                  </a:lnTo>
                  <a:lnTo>
                    <a:pt x="312" y="898"/>
                  </a:lnTo>
                  <a:lnTo>
                    <a:pt x="244" y="892"/>
                  </a:lnTo>
                  <a:lnTo>
                    <a:pt x="212" y="888"/>
                  </a:lnTo>
                  <a:lnTo>
                    <a:pt x="182" y="882"/>
                  </a:lnTo>
                  <a:lnTo>
                    <a:pt x="154" y="876"/>
                  </a:lnTo>
                  <a:lnTo>
                    <a:pt x="126" y="868"/>
                  </a:lnTo>
                  <a:lnTo>
                    <a:pt x="100" y="858"/>
                  </a:lnTo>
                  <a:lnTo>
                    <a:pt x="78" y="848"/>
                  </a:lnTo>
                  <a:lnTo>
                    <a:pt x="56" y="838"/>
                  </a:lnTo>
                  <a:lnTo>
                    <a:pt x="36" y="824"/>
                  </a:lnTo>
                  <a:lnTo>
                    <a:pt x="16" y="810"/>
                  </a:lnTo>
                  <a:lnTo>
                    <a:pt x="0" y="796"/>
                  </a:lnTo>
                  <a:lnTo>
                    <a:pt x="104" y="740"/>
                  </a:lnTo>
                  <a:lnTo>
                    <a:pt x="22" y="544"/>
                  </a:lnTo>
                  <a:close/>
                </a:path>
              </a:pathLst>
            </a:custGeom>
            <a:solidFill>
              <a:srgbClr val="A8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29C0C40-6695-4FDF-AD85-0621906A2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19100"/>
              <a:ext cx="3286125" cy="996950"/>
            </a:xfrm>
            <a:custGeom>
              <a:avLst/>
              <a:gdLst>
                <a:gd name="T0" fmla="*/ 0 w 2070"/>
                <a:gd name="T1" fmla="*/ 544 h 628"/>
                <a:gd name="T2" fmla="*/ 60 w 2070"/>
                <a:gd name="T3" fmla="*/ 578 h 628"/>
                <a:gd name="T4" fmla="*/ 128 w 2070"/>
                <a:gd name="T5" fmla="*/ 600 h 628"/>
                <a:gd name="T6" fmla="*/ 162 w 2070"/>
                <a:gd name="T7" fmla="*/ 606 h 628"/>
                <a:gd name="T8" fmla="*/ 230 w 2070"/>
                <a:gd name="T9" fmla="*/ 616 h 628"/>
                <a:gd name="T10" fmla="*/ 266 w 2070"/>
                <a:gd name="T11" fmla="*/ 618 h 628"/>
                <a:gd name="T12" fmla="*/ 406 w 2070"/>
                <a:gd name="T13" fmla="*/ 618 h 628"/>
                <a:gd name="T14" fmla="*/ 546 w 2070"/>
                <a:gd name="T15" fmla="*/ 608 h 628"/>
                <a:gd name="T16" fmla="*/ 614 w 2070"/>
                <a:gd name="T17" fmla="*/ 598 h 628"/>
                <a:gd name="T18" fmla="*/ 752 w 2070"/>
                <a:gd name="T19" fmla="*/ 576 h 628"/>
                <a:gd name="T20" fmla="*/ 890 w 2070"/>
                <a:gd name="T21" fmla="*/ 546 h 628"/>
                <a:gd name="T22" fmla="*/ 1094 w 2070"/>
                <a:gd name="T23" fmla="*/ 496 h 628"/>
                <a:gd name="T24" fmla="*/ 1228 w 2070"/>
                <a:gd name="T25" fmla="*/ 456 h 628"/>
                <a:gd name="T26" fmla="*/ 1494 w 2070"/>
                <a:gd name="T27" fmla="*/ 364 h 628"/>
                <a:gd name="T28" fmla="*/ 1624 w 2070"/>
                <a:gd name="T29" fmla="*/ 312 h 628"/>
                <a:gd name="T30" fmla="*/ 1688 w 2070"/>
                <a:gd name="T31" fmla="*/ 284 h 628"/>
                <a:gd name="T32" fmla="*/ 1814 w 2070"/>
                <a:gd name="T33" fmla="*/ 224 h 628"/>
                <a:gd name="T34" fmla="*/ 1874 w 2070"/>
                <a:gd name="T35" fmla="*/ 190 h 628"/>
                <a:gd name="T36" fmla="*/ 1964 w 2070"/>
                <a:gd name="T37" fmla="*/ 132 h 628"/>
                <a:gd name="T38" fmla="*/ 1992 w 2070"/>
                <a:gd name="T39" fmla="*/ 112 h 628"/>
                <a:gd name="T40" fmla="*/ 2042 w 2070"/>
                <a:gd name="T41" fmla="*/ 64 h 628"/>
                <a:gd name="T42" fmla="*/ 2052 w 2070"/>
                <a:gd name="T43" fmla="*/ 50 h 628"/>
                <a:gd name="T44" fmla="*/ 2068 w 2070"/>
                <a:gd name="T45" fmla="*/ 18 h 628"/>
                <a:gd name="T46" fmla="*/ 2070 w 2070"/>
                <a:gd name="T47" fmla="*/ 0 h 628"/>
                <a:gd name="T48" fmla="*/ 2062 w 2070"/>
                <a:gd name="T49" fmla="*/ 34 h 628"/>
                <a:gd name="T50" fmla="*/ 2042 w 2070"/>
                <a:gd name="T51" fmla="*/ 64 h 628"/>
                <a:gd name="T52" fmla="*/ 2020 w 2070"/>
                <a:gd name="T53" fmla="*/ 90 h 628"/>
                <a:gd name="T54" fmla="*/ 1994 w 2070"/>
                <a:gd name="T55" fmla="*/ 114 h 628"/>
                <a:gd name="T56" fmla="*/ 1938 w 2070"/>
                <a:gd name="T57" fmla="*/ 158 h 628"/>
                <a:gd name="T58" fmla="*/ 1878 w 2070"/>
                <a:gd name="T59" fmla="*/ 196 h 628"/>
                <a:gd name="T60" fmla="*/ 1756 w 2070"/>
                <a:gd name="T61" fmla="*/ 264 h 628"/>
                <a:gd name="T62" fmla="*/ 1628 w 2070"/>
                <a:gd name="T63" fmla="*/ 322 h 628"/>
                <a:gd name="T64" fmla="*/ 1562 w 2070"/>
                <a:gd name="T65" fmla="*/ 350 h 628"/>
                <a:gd name="T66" fmla="*/ 1432 w 2070"/>
                <a:gd name="T67" fmla="*/ 402 h 628"/>
                <a:gd name="T68" fmla="*/ 1232 w 2070"/>
                <a:gd name="T69" fmla="*/ 470 h 628"/>
                <a:gd name="T70" fmla="*/ 1098 w 2070"/>
                <a:gd name="T71" fmla="*/ 510 h 628"/>
                <a:gd name="T72" fmla="*/ 892 w 2070"/>
                <a:gd name="T73" fmla="*/ 560 h 628"/>
                <a:gd name="T74" fmla="*/ 756 w 2070"/>
                <a:gd name="T75" fmla="*/ 588 h 628"/>
                <a:gd name="T76" fmla="*/ 616 w 2070"/>
                <a:gd name="T77" fmla="*/ 610 h 628"/>
                <a:gd name="T78" fmla="*/ 546 w 2070"/>
                <a:gd name="T79" fmla="*/ 618 h 628"/>
                <a:gd name="T80" fmla="*/ 406 w 2070"/>
                <a:gd name="T81" fmla="*/ 628 h 628"/>
                <a:gd name="T82" fmla="*/ 266 w 2070"/>
                <a:gd name="T83" fmla="*/ 626 h 628"/>
                <a:gd name="T84" fmla="*/ 230 w 2070"/>
                <a:gd name="T85" fmla="*/ 622 h 628"/>
                <a:gd name="T86" fmla="*/ 160 w 2070"/>
                <a:gd name="T87" fmla="*/ 610 h 628"/>
                <a:gd name="T88" fmla="*/ 126 w 2070"/>
                <a:gd name="T89" fmla="*/ 602 h 628"/>
                <a:gd name="T90" fmla="*/ 60 w 2070"/>
                <a:gd name="T91" fmla="*/ 580 h 628"/>
                <a:gd name="T92" fmla="*/ 0 w 2070"/>
                <a:gd name="T93" fmla="*/ 54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0" h="628">
                  <a:moveTo>
                    <a:pt x="0" y="544"/>
                  </a:moveTo>
                  <a:lnTo>
                    <a:pt x="0" y="544"/>
                  </a:lnTo>
                  <a:lnTo>
                    <a:pt x="30" y="562"/>
                  </a:lnTo>
                  <a:lnTo>
                    <a:pt x="60" y="578"/>
                  </a:lnTo>
                  <a:lnTo>
                    <a:pt x="94" y="590"/>
                  </a:lnTo>
                  <a:lnTo>
                    <a:pt x="128" y="600"/>
                  </a:lnTo>
                  <a:lnTo>
                    <a:pt x="128" y="600"/>
                  </a:lnTo>
                  <a:lnTo>
                    <a:pt x="162" y="606"/>
                  </a:lnTo>
                  <a:lnTo>
                    <a:pt x="196" y="612"/>
                  </a:lnTo>
                  <a:lnTo>
                    <a:pt x="230" y="616"/>
                  </a:lnTo>
                  <a:lnTo>
                    <a:pt x="266" y="618"/>
                  </a:lnTo>
                  <a:lnTo>
                    <a:pt x="266" y="618"/>
                  </a:lnTo>
                  <a:lnTo>
                    <a:pt x="336" y="620"/>
                  </a:lnTo>
                  <a:lnTo>
                    <a:pt x="406" y="618"/>
                  </a:lnTo>
                  <a:lnTo>
                    <a:pt x="476" y="614"/>
                  </a:lnTo>
                  <a:lnTo>
                    <a:pt x="546" y="608"/>
                  </a:lnTo>
                  <a:lnTo>
                    <a:pt x="546" y="608"/>
                  </a:lnTo>
                  <a:lnTo>
                    <a:pt x="614" y="598"/>
                  </a:lnTo>
                  <a:lnTo>
                    <a:pt x="684" y="588"/>
                  </a:lnTo>
                  <a:lnTo>
                    <a:pt x="752" y="576"/>
                  </a:lnTo>
                  <a:lnTo>
                    <a:pt x="822" y="562"/>
                  </a:lnTo>
                  <a:lnTo>
                    <a:pt x="890" y="546"/>
                  </a:lnTo>
                  <a:lnTo>
                    <a:pt x="958" y="530"/>
                  </a:lnTo>
                  <a:lnTo>
                    <a:pt x="1094" y="496"/>
                  </a:lnTo>
                  <a:lnTo>
                    <a:pt x="1094" y="496"/>
                  </a:lnTo>
                  <a:lnTo>
                    <a:pt x="1228" y="456"/>
                  </a:lnTo>
                  <a:lnTo>
                    <a:pt x="1362" y="412"/>
                  </a:lnTo>
                  <a:lnTo>
                    <a:pt x="1494" y="364"/>
                  </a:lnTo>
                  <a:lnTo>
                    <a:pt x="1558" y="340"/>
                  </a:lnTo>
                  <a:lnTo>
                    <a:pt x="1624" y="312"/>
                  </a:lnTo>
                  <a:lnTo>
                    <a:pt x="1624" y="312"/>
                  </a:lnTo>
                  <a:lnTo>
                    <a:pt x="1688" y="284"/>
                  </a:lnTo>
                  <a:lnTo>
                    <a:pt x="1752" y="254"/>
                  </a:lnTo>
                  <a:lnTo>
                    <a:pt x="1814" y="224"/>
                  </a:lnTo>
                  <a:lnTo>
                    <a:pt x="1874" y="190"/>
                  </a:lnTo>
                  <a:lnTo>
                    <a:pt x="1874" y="190"/>
                  </a:lnTo>
                  <a:lnTo>
                    <a:pt x="1934" y="152"/>
                  </a:lnTo>
                  <a:lnTo>
                    <a:pt x="1964" y="132"/>
                  </a:lnTo>
                  <a:lnTo>
                    <a:pt x="1992" y="112"/>
                  </a:lnTo>
                  <a:lnTo>
                    <a:pt x="1992" y="112"/>
                  </a:lnTo>
                  <a:lnTo>
                    <a:pt x="2018" y="88"/>
                  </a:lnTo>
                  <a:lnTo>
                    <a:pt x="2042" y="64"/>
                  </a:lnTo>
                  <a:lnTo>
                    <a:pt x="2042" y="64"/>
                  </a:lnTo>
                  <a:lnTo>
                    <a:pt x="2052" y="50"/>
                  </a:lnTo>
                  <a:lnTo>
                    <a:pt x="2060" y="34"/>
                  </a:lnTo>
                  <a:lnTo>
                    <a:pt x="2068" y="18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68" y="18"/>
                  </a:lnTo>
                  <a:lnTo>
                    <a:pt x="2062" y="34"/>
                  </a:lnTo>
                  <a:lnTo>
                    <a:pt x="2052" y="50"/>
                  </a:lnTo>
                  <a:lnTo>
                    <a:pt x="2042" y="64"/>
                  </a:lnTo>
                  <a:lnTo>
                    <a:pt x="2042" y="64"/>
                  </a:lnTo>
                  <a:lnTo>
                    <a:pt x="2020" y="90"/>
                  </a:lnTo>
                  <a:lnTo>
                    <a:pt x="1994" y="114"/>
                  </a:lnTo>
                  <a:lnTo>
                    <a:pt x="1994" y="114"/>
                  </a:lnTo>
                  <a:lnTo>
                    <a:pt x="1966" y="136"/>
                  </a:lnTo>
                  <a:lnTo>
                    <a:pt x="1938" y="158"/>
                  </a:lnTo>
                  <a:lnTo>
                    <a:pt x="1878" y="196"/>
                  </a:lnTo>
                  <a:lnTo>
                    <a:pt x="1878" y="196"/>
                  </a:lnTo>
                  <a:lnTo>
                    <a:pt x="1818" y="230"/>
                  </a:lnTo>
                  <a:lnTo>
                    <a:pt x="1756" y="264"/>
                  </a:lnTo>
                  <a:lnTo>
                    <a:pt x="1692" y="294"/>
                  </a:lnTo>
                  <a:lnTo>
                    <a:pt x="1628" y="322"/>
                  </a:lnTo>
                  <a:lnTo>
                    <a:pt x="1628" y="322"/>
                  </a:lnTo>
                  <a:lnTo>
                    <a:pt x="1562" y="350"/>
                  </a:lnTo>
                  <a:lnTo>
                    <a:pt x="1498" y="376"/>
                  </a:lnTo>
                  <a:lnTo>
                    <a:pt x="1432" y="402"/>
                  </a:lnTo>
                  <a:lnTo>
                    <a:pt x="1366" y="424"/>
                  </a:lnTo>
                  <a:lnTo>
                    <a:pt x="1232" y="470"/>
                  </a:lnTo>
                  <a:lnTo>
                    <a:pt x="1098" y="510"/>
                  </a:lnTo>
                  <a:lnTo>
                    <a:pt x="1098" y="510"/>
                  </a:lnTo>
                  <a:lnTo>
                    <a:pt x="962" y="544"/>
                  </a:lnTo>
                  <a:lnTo>
                    <a:pt x="892" y="560"/>
                  </a:lnTo>
                  <a:lnTo>
                    <a:pt x="824" y="574"/>
                  </a:lnTo>
                  <a:lnTo>
                    <a:pt x="756" y="588"/>
                  </a:lnTo>
                  <a:lnTo>
                    <a:pt x="686" y="600"/>
                  </a:lnTo>
                  <a:lnTo>
                    <a:pt x="616" y="610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476" y="624"/>
                  </a:lnTo>
                  <a:lnTo>
                    <a:pt x="406" y="628"/>
                  </a:lnTo>
                  <a:lnTo>
                    <a:pt x="336" y="628"/>
                  </a:lnTo>
                  <a:lnTo>
                    <a:pt x="266" y="626"/>
                  </a:lnTo>
                  <a:lnTo>
                    <a:pt x="266" y="626"/>
                  </a:lnTo>
                  <a:lnTo>
                    <a:pt x="230" y="622"/>
                  </a:lnTo>
                  <a:lnTo>
                    <a:pt x="196" y="616"/>
                  </a:lnTo>
                  <a:lnTo>
                    <a:pt x="160" y="610"/>
                  </a:lnTo>
                  <a:lnTo>
                    <a:pt x="126" y="602"/>
                  </a:lnTo>
                  <a:lnTo>
                    <a:pt x="126" y="602"/>
                  </a:lnTo>
                  <a:lnTo>
                    <a:pt x="92" y="592"/>
                  </a:lnTo>
                  <a:lnTo>
                    <a:pt x="60" y="580"/>
                  </a:lnTo>
                  <a:lnTo>
                    <a:pt x="28" y="564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A8CDD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5C0F1CD0-FE58-4C39-99F3-60EACBD68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3305175"/>
              <a:ext cx="2593975" cy="2486025"/>
            </a:xfrm>
            <a:custGeom>
              <a:avLst/>
              <a:gdLst>
                <a:gd name="T0" fmla="*/ 1504 w 1634"/>
                <a:gd name="T1" fmla="*/ 1044 h 1566"/>
                <a:gd name="T2" fmla="*/ 1508 w 1634"/>
                <a:gd name="T3" fmla="*/ 850 h 1566"/>
                <a:gd name="T4" fmla="*/ 1506 w 1634"/>
                <a:gd name="T5" fmla="*/ 678 h 1566"/>
                <a:gd name="T6" fmla="*/ 1496 w 1634"/>
                <a:gd name="T7" fmla="*/ 556 h 1566"/>
                <a:gd name="T8" fmla="*/ 1476 w 1634"/>
                <a:gd name="T9" fmla="*/ 434 h 1566"/>
                <a:gd name="T10" fmla="*/ 1444 w 1634"/>
                <a:gd name="T11" fmla="*/ 316 h 1566"/>
                <a:gd name="T12" fmla="*/ 1410 w 1634"/>
                <a:gd name="T13" fmla="*/ 232 h 1566"/>
                <a:gd name="T14" fmla="*/ 1382 w 1634"/>
                <a:gd name="T15" fmla="*/ 180 h 1566"/>
                <a:gd name="T16" fmla="*/ 1366 w 1634"/>
                <a:gd name="T17" fmla="*/ 154 h 1566"/>
                <a:gd name="T18" fmla="*/ 1334 w 1634"/>
                <a:gd name="T19" fmla="*/ 112 h 1566"/>
                <a:gd name="T20" fmla="*/ 1298 w 1634"/>
                <a:gd name="T21" fmla="*/ 78 h 1566"/>
                <a:gd name="T22" fmla="*/ 1260 w 1634"/>
                <a:gd name="T23" fmla="*/ 52 h 1566"/>
                <a:gd name="T24" fmla="*/ 1218 w 1634"/>
                <a:gd name="T25" fmla="*/ 30 h 1566"/>
                <a:gd name="T26" fmla="*/ 1174 w 1634"/>
                <a:gd name="T27" fmla="*/ 16 h 1566"/>
                <a:gd name="T28" fmla="*/ 1126 w 1634"/>
                <a:gd name="T29" fmla="*/ 6 h 1566"/>
                <a:gd name="T30" fmla="*/ 1078 w 1634"/>
                <a:gd name="T31" fmla="*/ 0 h 1566"/>
                <a:gd name="T32" fmla="*/ 974 w 1634"/>
                <a:gd name="T33" fmla="*/ 4 h 1566"/>
                <a:gd name="T34" fmla="*/ 864 w 1634"/>
                <a:gd name="T35" fmla="*/ 22 h 1566"/>
                <a:gd name="T36" fmla="*/ 754 w 1634"/>
                <a:gd name="T37" fmla="*/ 52 h 1566"/>
                <a:gd name="T38" fmla="*/ 586 w 1634"/>
                <a:gd name="T39" fmla="*/ 108 h 1566"/>
                <a:gd name="T40" fmla="*/ 280 w 1634"/>
                <a:gd name="T41" fmla="*/ 220 h 1566"/>
                <a:gd name="T42" fmla="*/ 194 w 1634"/>
                <a:gd name="T43" fmla="*/ 244 h 1566"/>
                <a:gd name="T44" fmla="*/ 122 w 1634"/>
                <a:gd name="T45" fmla="*/ 256 h 1566"/>
                <a:gd name="T46" fmla="*/ 76 w 1634"/>
                <a:gd name="T47" fmla="*/ 254 h 1566"/>
                <a:gd name="T48" fmla="*/ 52 w 1634"/>
                <a:gd name="T49" fmla="*/ 248 h 1566"/>
                <a:gd name="T50" fmla="*/ 32 w 1634"/>
                <a:gd name="T51" fmla="*/ 234 h 1566"/>
                <a:gd name="T52" fmla="*/ 16 w 1634"/>
                <a:gd name="T53" fmla="*/ 216 h 1566"/>
                <a:gd name="T54" fmla="*/ 4 w 1634"/>
                <a:gd name="T55" fmla="*/ 192 h 1566"/>
                <a:gd name="T56" fmla="*/ 54 w 1634"/>
                <a:gd name="T57" fmla="*/ 418 h 1566"/>
                <a:gd name="T58" fmla="*/ 58 w 1634"/>
                <a:gd name="T59" fmla="*/ 432 h 1566"/>
                <a:gd name="T60" fmla="*/ 66 w 1634"/>
                <a:gd name="T61" fmla="*/ 458 h 1566"/>
                <a:gd name="T62" fmla="*/ 80 w 1634"/>
                <a:gd name="T63" fmla="*/ 480 h 1566"/>
                <a:gd name="T64" fmla="*/ 96 w 1634"/>
                <a:gd name="T65" fmla="*/ 496 h 1566"/>
                <a:gd name="T66" fmla="*/ 130 w 1634"/>
                <a:gd name="T67" fmla="*/ 516 h 1566"/>
                <a:gd name="T68" fmla="*/ 186 w 1634"/>
                <a:gd name="T69" fmla="*/ 528 h 1566"/>
                <a:gd name="T70" fmla="*/ 254 w 1634"/>
                <a:gd name="T71" fmla="*/ 530 h 1566"/>
                <a:gd name="T72" fmla="*/ 330 w 1634"/>
                <a:gd name="T73" fmla="*/ 524 h 1566"/>
                <a:gd name="T74" fmla="*/ 456 w 1634"/>
                <a:gd name="T75" fmla="*/ 500 h 1566"/>
                <a:gd name="T76" fmla="*/ 720 w 1634"/>
                <a:gd name="T77" fmla="*/ 428 h 1566"/>
                <a:gd name="T78" fmla="*/ 882 w 1634"/>
                <a:gd name="T79" fmla="*/ 386 h 1566"/>
                <a:gd name="T80" fmla="*/ 950 w 1634"/>
                <a:gd name="T81" fmla="*/ 372 h 1566"/>
                <a:gd name="T82" fmla="*/ 1008 w 1634"/>
                <a:gd name="T83" fmla="*/ 366 h 1566"/>
                <a:gd name="T84" fmla="*/ 1054 w 1634"/>
                <a:gd name="T85" fmla="*/ 370 h 1566"/>
                <a:gd name="T86" fmla="*/ 1078 w 1634"/>
                <a:gd name="T87" fmla="*/ 380 h 1566"/>
                <a:gd name="T88" fmla="*/ 1084 w 1634"/>
                <a:gd name="T89" fmla="*/ 386 h 1566"/>
                <a:gd name="T90" fmla="*/ 1098 w 1634"/>
                <a:gd name="T91" fmla="*/ 406 h 1566"/>
                <a:gd name="T92" fmla="*/ 1106 w 1634"/>
                <a:gd name="T93" fmla="*/ 432 h 1566"/>
                <a:gd name="T94" fmla="*/ 1114 w 1634"/>
                <a:gd name="T95" fmla="*/ 500 h 1566"/>
                <a:gd name="T96" fmla="*/ 1108 w 1634"/>
                <a:gd name="T97" fmla="*/ 584 h 1566"/>
                <a:gd name="T98" fmla="*/ 1094 w 1634"/>
                <a:gd name="T99" fmla="*/ 678 h 1566"/>
                <a:gd name="T100" fmla="*/ 1072 w 1634"/>
                <a:gd name="T101" fmla="*/ 776 h 1566"/>
                <a:gd name="T102" fmla="*/ 1020 w 1634"/>
                <a:gd name="T103" fmla="*/ 966 h 1566"/>
                <a:gd name="T104" fmla="*/ 854 w 1634"/>
                <a:gd name="T105" fmla="*/ 1044 h 1566"/>
                <a:gd name="T106" fmla="*/ 1634 w 1634"/>
                <a:gd name="T107" fmla="*/ 1044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4" h="1566">
                  <a:moveTo>
                    <a:pt x="1504" y="1044"/>
                  </a:moveTo>
                  <a:lnTo>
                    <a:pt x="1504" y="1044"/>
                  </a:lnTo>
                  <a:lnTo>
                    <a:pt x="1506" y="954"/>
                  </a:lnTo>
                  <a:lnTo>
                    <a:pt x="1508" y="850"/>
                  </a:lnTo>
                  <a:lnTo>
                    <a:pt x="1508" y="736"/>
                  </a:lnTo>
                  <a:lnTo>
                    <a:pt x="1506" y="678"/>
                  </a:lnTo>
                  <a:lnTo>
                    <a:pt x="1502" y="616"/>
                  </a:lnTo>
                  <a:lnTo>
                    <a:pt x="1496" y="556"/>
                  </a:lnTo>
                  <a:lnTo>
                    <a:pt x="1488" y="494"/>
                  </a:lnTo>
                  <a:lnTo>
                    <a:pt x="1476" y="434"/>
                  </a:lnTo>
                  <a:lnTo>
                    <a:pt x="1462" y="374"/>
                  </a:lnTo>
                  <a:lnTo>
                    <a:pt x="1444" y="316"/>
                  </a:lnTo>
                  <a:lnTo>
                    <a:pt x="1422" y="260"/>
                  </a:lnTo>
                  <a:lnTo>
                    <a:pt x="1410" y="232"/>
                  </a:lnTo>
                  <a:lnTo>
                    <a:pt x="1396" y="206"/>
                  </a:lnTo>
                  <a:lnTo>
                    <a:pt x="1382" y="180"/>
                  </a:lnTo>
                  <a:lnTo>
                    <a:pt x="1366" y="154"/>
                  </a:lnTo>
                  <a:lnTo>
                    <a:pt x="1366" y="154"/>
                  </a:lnTo>
                  <a:lnTo>
                    <a:pt x="1350" y="132"/>
                  </a:lnTo>
                  <a:lnTo>
                    <a:pt x="1334" y="112"/>
                  </a:lnTo>
                  <a:lnTo>
                    <a:pt x="1316" y="94"/>
                  </a:lnTo>
                  <a:lnTo>
                    <a:pt x="1298" y="78"/>
                  </a:lnTo>
                  <a:lnTo>
                    <a:pt x="1280" y="64"/>
                  </a:lnTo>
                  <a:lnTo>
                    <a:pt x="1260" y="52"/>
                  </a:lnTo>
                  <a:lnTo>
                    <a:pt x="1240" y="40"/>
                  </a:lnTo>
                  <a:lnTo>
                    <a:pt x="1218" y="30"/>
                  </a:lnTo>
                  <a:lnTo>
                    <a:pt x="1196" y="22"/>
                  </a:lnTo>
                  <a:lnTo>
                    <a:pt x="1174" y="16"/>
                  </a:lnTo>
                  <a:lnTo>
                    <a:pt x="1150" y="10"/>
                  </a:lnTo>
                  <a:lnTo>
                    <a:pt x="1126" y="6"/>
                  </a:lnTo>
                  <a:lnTo>
                    <a:pt x="1102" y="2"/>
                  </a:lnTo>
                  <a:lnTo>
                    <a:pt x="1078" y="0"/>
                  </a:lnTo>
                  <a:lnTo>
                    <a:pt x="1026" y="0"/>
                  </a:lnTo>
                  <a:lnTo>
                    <a:pt x="974" y="4"/>
                  </a:lnTo>
                  <a:lnTo>
                    <a:pt x="920" y="12"/>
                  </a:lnTo>
                  <a:lnTo>
                    <a:pt x="864" y="22"/>
                  </a:lnTo>
                  <a:lnTo>
                    <a:pt x="810" y="36"/>
                  </a:lnTo>
                  <a:lnTo>
                    <a:pt x="754" y="52"/>
                  </a:lnTo>
                  <a:lnTo>
                    <a:pt x="698" y="70"/>
                  </a:lnTo>
                  <a:lnTo>
                    <a:pt x="586" y="108"/>
                  </a:lnTo>
                  <a:lnTo>
                    <a:pt x="374" y="188"/>
                  </a:lnTo>
                  <a:lnTo>
                    <a:pt x="280" y="220"/>
                  </a:lnTo>
                  <a:lnTo>
                    <a:pt x="236" y="234"/>
                  </a:lnTo>
                  <a:lnTo>
                    <a:pt x="194" y="244"/>
                  </a:lnTo>
                  <a:lnTo>
                    <a:pt x="156" y="252"/>
                  </a:lnTo>
                  <a:lnTo>
                    <a:pt x="122" y="256"/>
                  </a:lnTo>
                  <a:lnTo>
                    <a:pt x="90" y="256"/>
                  </a:lnTo>
                  <a:lnTo>
                    <a:pt x="76" y="254"/>
                  </a:lnTo>
                  <a:lnTo>
                    <a:pt x="64" y="252"/>
                  </a:lnTo>
                  <a:lnTo>
                    <a:pt x="52" y="248"/>
                  </a:lnTo>
                  <a:lnTo>
                    <a:pt x="40" y="242"/>
                  </a:lnTo>
                  <a:lnTo>
                    <a:pt x="32" y="234"/>
                  </a:lnTo>
                  <a:lnTo>
                    <a:pt x="22" y="226"/>
                  </a:lnTo>
                  <a:lnTo>
                    <a:pt x="16" y="216"/>
                  </a:lnTo>
                  <a:lnTo>
                    <a:pt x="10" y="206"/>
                  </a:lnTo>
                  <a:lnTo>
                    <a:pt x="4" y="192"/>
                  </a:lnTo>
                  <a:lnTo>
                    <a:pt x="0" y="178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8" y="432"/>
                  </a:lnTo>
                  <a:lnTo>
                    <a:pt x="62" y="446"/>
                  </a:lnTo>
                  <a:lnTo>
                    <a:pt x="66" y="458"/>
                  </a:lnTo>
                  <a:lnTo>
                    <a:pt x="72" y="470"/>
                  </a:lnTo>
                  <a:lnTo>
                    <a:pt x="80" y="480"/>
                  </a:lnTo>
                  <a:lnTo>
                    <a:pt x="88" y="488"/>
                  </a:lnTo>
                  <a:lnTo>
                    <a:pt x="96" y="496"/>
                  </a:lnTo>
                  <a:lnTo>
                    <a:pt x="106" y="504"/>
                  </a:lnTo>
                  <a:lnTo>
                    <a:pt x="130" y="516"/>
                  </a:lnTo>
                  <a:lnTo>
                    <a:pt x="156" y="524"/>
                  </a:lnTo>
                  <a:lnTo>
                    <a:pt x="186" y="528"/>
                  </a:lnTo>
                  <a:lnTo>
                    <a:pt x="218" y="532"/>
                  </a:lnTo>
                  <a:lnTo>
                    <a:pt x="254" y="530"/>
                  </a:lnTo>
                  <a:lnTo>
                    <a:pt x="290" y="528"/>
                  </a:lnTo>
                  <a:lnTo>
                    <a:pt x="330" y="524"/>
                  </a:lnTo>
                  <a:lnTo>
                    <a:pt x="370" y="516"/>
                  </a:lnTo>
                  <a:lnTo>
                    <a:pt x="456" y="500"/>
                  </a:lnTo>
                  <a:lnTo>
                    <a:pt x="544" y="478"/>
                  </a:lnTo>
                  <a:lnTo>
                    <a:pt x="720" y="428"/>
                  </a:lnTo>
                  <a:lnTo>
                    <a:pt x="804" y="404"/>
                  </a:lnTo>
                  <a:lnTo>
                    <a:pt x="882" y="386"/>
                  </a:lnTo>
                  <a:lnTo>
                    <a:pt x="918" y="378"/>
                  </a:lnTo>
                  <a:lnTo>
                    <a:pt x="950" y="372"/>
                  </a:lnTo>
                  <a:lnTo>
                    <a:pt x="982" y="368"/>
                  </a:lnTo>
                  <a:lnTo>
                    <a:pt x="1008" y="366"/>
                  </a:lnTo>
                  <a:lnTo>
                    <a:pt x="1034" y="366"/>
                  </a:lnTo>
                  <a:lnTo>
                    <a:pt x="1054" y="370"/>
                  </a:lnTo>
                  <a:lnTo>
                    <a:pt x="1070" y="376"/>
                  </a:lnTo>
                  <a:lnTo>
                    <a:pt x="1078" y="380"/>
                  </a:lnTo>
                  <a:lnTo>
                    <a:pt x="1084" y="386"/>
                  </a:lnTo>
                  <a:lnTo>
                    <a:pt x="1084" y="386"/>
                  </a:lnTo>
                  <a:lnTo>
                    <a:pt x="1090" y="396"/>
                  </a:lnTo>
                  <a:lnTo>
                    <a:pt x="1098" y="406"/>
                  </a:lnTo>
                  <a:lnTo>
                    <a:pt x="1102" y="418"/>
                  </a:lnTo>
                  <a:lnTo>
                    <a:pt x="1106" y="432"/>
                  </a:lnTo>
                  <a:lnTo>
                    <a:pt x="1112" y="464"/>
                  </a:lnTo>
                  <a:lnTo>
                    <a:pt x="1114" y="500"/>
                  </a:lnTo>
                  <a:lnTo>
                    <a:pt x="1112" y="540"/>
                  </a:lnTo>
                  <a:lnTo>
                    <a:pt x="1108" y="584"/>
                  </a:lnTo>
                  <a:lnTo>
                    <a:pt x="1102" y="630"/>
                  </a:lnTo>
                  <a:lnTo>
                    <a:pt x="1094" y="678"/>
                  </a:lnTo>
                  <a:lnTo>
                    <a:pt x="1084" y="726"/>
                  </a:lnTo>
                  <a:lnTo>
                    <a:pt x="1072" y="776"/>
                  </a:lnTo>
                  <a:lnTo>
                    <a:pt x="1046" y="874"/>
                  </a:lnTo>
                  <a:lnTo>
                    <a:pt x="1020" y="966"/>
                  </a:lnTo>
                  <a:lnTo>
                    <a:pt x="996" y="1044"/>
                  </a:lnTo>
                  <a:lnTo>
                    <a:pt x="854" y="1044"/>
                  </a:lnTo>
                  <a:lnTo>
                    <a:pt x="1252" y="1566"/>
                  </a:lnTo>
                  <a:lnTo>
                    <a:pt x="1634" y="1044"/>
                  </a:lnTo>
                  <a:lnTo>
                    <a:pt x="1504" y="1044"/>
                  </a:lnTo>
                  <a:close/>
                </a:path>
              </a:pathLst>
            </a:custGeom>
            <a:solidFill>
              <a:srgbClr val="A8CD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A9CAF05-03EC-4BF8-B7F7-BE7FFFE07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3298825"/>
              <a:ext cx="2593975" cy="1666875"/>
            </a:xfrm>
            <a:custGeom>
              <a:avLst/>
              <a:gdLst>
                <a:gd name="T0" fmla="*/ 1502 w 1634"/>
                <a:gd name="T1" fmla="*/ 1050 h 1050"/>
                <a:gd name="T2" fmla="*/ 1506 w 1634"/>
                <a:gd name="T3" fmla="*/ 898 h 1050"/>
                <a:gd name="T4" fmla="*/ 1506 w 1634"/>
                <a:gd name="T5" fmla="*/ 746 h 1050"/>
                <a:gd name="T6" fmla="*/ 1488 w 1634"/>
                <a:gd name="T7" fmla="*/ 522 h 1050"/>
                <a:gd name="T8" fmla="*/ 1466 w 1634"/>
                <a:gd name="T9" fmla="*/ 412 h 1050"/>
                <a:gd name="T10" fmla="*/ 1434 w 1634"/>
                <a:gd name="T11" fmla="*/ 304 h 1050"/>
                <a:gd name="T12" fmla="*/ 1388 w 1634"/>
                <a:gd name="T13" fmla="*/ 202 h 1050"/>
                <a:gd name="T14" fmla="*/ 1346 w 1634"/>
                <a:gd name="T15" fmla="*/ 138 h 1050"/>
                <a:gd name="T16" fmla="*/ 1266 w 1634"/>
                <a:gd name="T17" fmla="*/ 64 h 1050"/>
                <a:gd name="T18" fmla="*/ 1198 w 1634"/>
                <a:gd name="T19" fmla="*/ 32 h 1050"/>
                <a:gd name="T20" fmla="*/ 1126 w 1634"/>
                <a:gd name="T21" fmla="*/ 14 h 1050"/>
                <a:gd name="T22" fmla="*/ 1014 w 1634"/>
                <a:gd name="T23" fmla="*/ 10 h 1050"/>
                <a:gd name="T24" fmla="*/ 940 w 1634"/>
                <a:gd name="T25" fmla="*/ 16 h 1050"/>
                <a:gd name="T26" fmla="*/ 830 w 1634"/>
                <a:gd name="T27" fmla="*/ 38 h 1050"/>
                <a:gd name="T28" fmla="*/ 614 w 1634"/>
                <a:gd name="T29" fmla="*/ 106 h 1050"/>
                <a:gd name="T30" fmla="*/ 402 w 1634"/>
                <a:gd name="T31" fmla="*/ 184 h 1050"/>
                <a:gd name="T32" fmla="*/ 260 w 1634"/>
                <a:gd name="T33" fmla="*/ 234 h 1050"/>
                <a:gd name="T34" fmla="*/ 150 w 1634"/>
                <a:gd name="T35" fmla="*/ 258 h 1050"/>
                <a:gd name="T36" fmla="*/ 92 w 1634"/>
                <a:gd name="T37" fmla="*/ 262 h 1050"/>
                <a:gd name="T38" fmla="*/ 38 w 1634"/>
                <a:gd name="T39" fmla="*/ 244 h 1050"/>
                <a:gd name="T40" fmla="*/ 14 w 1634"/>
                <a:gd name="T41" fmla="*/ 218 h 1050"/>
                <a:gd name="T42" fmla="*/ 0 w 1634"/>
                <a:gd name="T43" fmla="*/ 182 h 1050"/>
                <a:gd name="T44" fmla="*/ 14 w 1634"/>
                <a:gd name="T45" fmla="*/ 218 h 1050"/>
                <a:gd name="T46" fmla="*/ 40 w 1634"/>
                <a:gd name="T47" fmla="*/ 244 h 1050"/>
                <a:gd name="T48" fmla="*/ 74 w 1634"/>
                <a:gd name="T49" fmla="*/ 256 h 1050"/>
                <a:gd name="T50" fmla="*/ 112 w 1634"/>
                <a:gd name="T51" fmla="*/ 260 h 1050"/>
                <a:gd name="T52" fmla="*/ 222 w 1634"/>
                <a:gd name="T53" fmla="*/ 240 h 1050"/>
                <a:gd name="T54" fmla="*/ 330 w 1634"/>
                <a:gd name="T55" fmla="*/ 204 h 1050"/>
                <a:gd name="T56" fmla="*/ 540 w 1634"/>
                <a:gd name="T57" fmla="*/ 126 h 1050"/>
                <a:gd name="T58" fmla="*/ 754 w 1634"/>
                <a:gd name="T59" fmla="*/ 52 h 1050"/>
                <a:gd name="T60" fmla="*/ 902 w 1634"/>
                <a:gd name="T61" fmla="*/ 16 h 1050"/>
                <a:gd name="T62" fmla="*/ 976 w 1634"/>
                <a:gd name="T63" fmla="*/ 4 h 1050"/>
                <a:gd name="T64" fmla="*/ 1090 w 1634"/>
                <a:gd name="T65" fmla="*/ 0 h 1050"/>
                <a:gd name="T66" fmla="*/ 1164 w 1634"/>
                <a:gd name="T67" fmla="*/ 12 h 1050"/>
                <a:gd name="T68" fmla="*/ 1270 w 1634"/>
                <a:gd name="T69" fmla="*/ 56 h 1050"/>
                <a:gd name="T70" fmla="*/ 1300 w 1634"/>
                <a:gd name="T71" fmla="*/ 78 h 1050"/>
                <a:gd name="T72" fmla="*/ 1374 w 1634"/>
                <a:gd name="T73" fmla="*/ 166 h 1050"/>
                <a:gd name="T74" fmla="*/ 1412 w 1634"/>
                <a:gd name="T75" fmla="*/ 232 h 1050"/>
                <a:gd name="T76" fmla="*/ 1454 w 1634"/>
                <a:gd name="T77" fmla="*/ 336 h 1050"/>
                <a:gd name="T78" fmla="*/ 1482 w 1634"/>
                <a:gd name="T79" fmla="*/ 446 h 1050"/>
                <a:gd name="T80" fmla="*/ 1502 w 1634"/>
                <a:gd name="T81" fmla="*/ 596 h 1050"/>
                <a:gd name="T82" fmla="*/ 1510 w 1634"/>
                <a:gd name="T83" fmla="*/ 746 h 1050"/>
                <a:gd name="T84" fmla="*/ 1504 w 1634"/>
                <a:gd name="T85" fmla="*/ 104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4" h="1050">
                  <a:moveTo>
                    <a:pt x="1634" y="1048"/>
                  </a:moveTo>
                  <a:lnTo>
                    <a:pt x="1504" y="1050"/>
                  </a:lnTo>
                  <a:lnTo>
                    <a:pt x="1502" y="1050"/>
                  </a:lnTo>
                  <a:lnTo>
                    <a:pt x="1502" y="1048"/>
                  </a:lnTo>
                  <a:lnTo>
                    <a:pt x="1502" y="1048"/>
                  </a:lnTo>
                  <a:lnTo>
                    <a:pt x="1506" y="898"/>
                  </a:lnTo>
                  <a:lnTo>
                    <a:pt x="1506" y="822"/>
                  </a:lnTo>
                  <a:lnTo>
                    <a:pt x="1506" y="746"/>
                  </a:lnTo>
                  <a:lnTo>
                    <a:pt x="1506" y="746"/>
                  </a:lnTo>
                  <a:lnTo>
                    <a:pt x="1502" y="672"/>
                  </a:lnTo>
                  <a:lnTo>
                    <a:pt x="1496" y="596"/>
                  </a:lnTo>
                  <a:lnTo>
                    <a:pt x="1488" y="522"/>
                  </a:lnTo>
                  <a:lnTo>
                    <a:pt x="1474" y="448"/>
                  </a:lnTo>
                  <a:lnTo>
                    <a:pt x="1474" y="448"/>
                  </a:lnTo>
                  <a:lnTo>
                    <a:pt x="1466" y="412"/>
                  </a:lnTo>
                  <a:lnTo>
                    <a:pt x="1456" y="376"/>
                  </a:lnTo>
                  <a:lnTo>
                    <a:pt x="1446" y="340"/>
                  </a:lnTo>
                  <a:lnTo>
                    <a:pt x="1434" y="304"/>
                  </a:lnTo>
                  <a:lnTo>
                    <a:pt x="1420" y="268"/>
                  </a:lnTo>
                  <a:lnTo>
                    <a:pt x="1404" y="234"/>
                  </a:lnTo>
                  <a:lnTo>
                    <a:pt x="1388" y="202"/>
                  </a:lnTo>
                  <a:lnTo>
                    <a:pt x="1368" y="170"/>
                  </a:lnTo>
                  <a:lnTo>
                    <a:pt x="1368" y="170"/>
                  </a:lnTo>
                  <a:lnTo>
                    <a:pt x="1346" y="138"/>
                  </a:lnTo>
                  <a:lnTo>
                    <a:pt x="1322" y="110"/>
                  </a:lnTo>
                  <a:lnTo>
                    <a:pt x="1296" y="86"/>
                  </a:lnTo>
                  <a:lnTo>
                    <a:pt x="1266" y="64"/>
                  </a:lnTo>
                  <a:lnTo>
                    <a:pt x="1266" y="64"/>
                  </a:lnTo>
                  <a:lnTo>
                    <a:pt x="1232" y="46"/>
                  </a:lnTo>
                  <a:lnTo>
                    <a:pt x="1198" y="32"/>
                  </a:lnTo>
                  <a:lnTo>
                    <a:pt x="1162" y="22"/>
                  </a:lnTo>
                  <a:lnTo>
                    <a:pt x="1126" y="14"/>
                  </a:lnTo>
                  <a:lnTo>
                    <a:pt x="1126" y="14"/>
                  </a:lnTo>
                  <a:lnTo>
                    <a:pt x="1090" y="10"/>
                  </a:lnTo>
                  <a:lnTo>
                    <a:pt x="1052" y="8"/>
                  </a:lnTo>
                  <a:lnTo>
                    <a:pt x="1014" y="10"/>
                  </a:lnTo>
                  <a:lnTo>
                    <a:pt x="976" y="12"/>
                  </a:lnTo>
                  <a:lnTo>
                    <a:pt x="976" y="12"/>
                  </a:lnTo>
                  <a:lnTo>
                    <a:pt x="940" y="16"/>
                  </a:lnTo>
                  <a:lnTo>
                    <a:pt x="902" y="22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756" y="58"/>
                  </a:lnTo>
                  <a:lnTo>
                    <a:pt x="686" y="80"/>
                  </a:lnTo>
                  <a:lnTo>
                    <a:pt x="614" y="106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402" y="184"/>
                  </a:lnTo>
                  <a:lnTo>
                    <a:pt x="332" y="210"/>
                  </a:lnTo>
                  <a:lnTo>
                    <a:pt x="260" y="234"/>
                  </a:lnTo>
                  <a:lnTo>
                    <a:pt x="260" y="234"/>
                  </a:lnTo>
                  <a:lnTo>
                    <a:pt x="224" y="244"/>
                  </a:lnTo>
                  <a:lnTo>
                    <a:pt x="186" y="252"/>
                  </a:lnTo>
                  <a:lnTo>
                    <a:pt x="150" y="258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92" y="262"/>
                  </a:lnTo>
                  <a:lnTo>
                    <a:pt x="74" y="258"/>
                  </a:lnTo>
                  <a:lnTo>
                    <a:pt x="56" y="25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24" y="232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6" y="20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200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24" y="232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56" y="252"/>
                  </a:lnTo>
                  <a:lnTo>
                    <a:pt x="74" y="256"/>
                  </a:lnTo>
                  <a:lnTo>
                    <a:pt x="92" y="260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48" y="256"/>
                  </a:lnTo>
                  <a:lnTo>
                    <a:pt x="186" y="250"/>
                  </a:lnTo>
                  <a:lnTo>
                    <a:pt x="222" y="240"/>
                  </a:lnTo>
                  <a:lnTo>
                    <a:pt x="258" y="228"/>
                  </a:lnTo>
                  <a:lnTo>
                    <a:pt x="258" y="228"/>
                  </a:lnTo>
                  <a:lnTo>
                    <a:pt x="330" y="204"/>
                  </a:lnTo>
                  <a:lnTo>
                    <a:pt x="400" y="178"/>
                  </a:lnTo>
                  <a:lnTo>
                    <a:pt x="540" y="126"/>
                  </a:lnTo>
                  <a:lnTo>
                    <a:pt x="540" y="126"/>
                  </a:lnTo>
                  <a:lnTo>
                    <a:pt x="612" y="100"/>
                  </a:lnTo>
                  <a:lnTo>
                    <a:pt x="682" y="74"/>
                  </a:lnTo>
                  <a:lnTo>
                    <a:pt x="754" y="52"/>
                  </a:lnTo>
                  <a:lnTo>
                    <a:pt x="828" y="32"/>
                  </a:lnTo>
                  <a:lnTo>
                    <a:pt x="828" y="32"/>
                  </a:lnTo>
                  <a:lnTo>
                    <a:pt x="902" y="16"/>
                  </a:lnTo>
                  <a:lnTo>
                    <a:pt x="938" y="8"/>
                  </a:lnTo>
                  <a:lnTo>
                    <a:pt x="976" y="4"/>
                  </a:lnTo>
                  <a:lnTo>
                    <a:pt x="976" y="4"/>
                  </a:lnTo>
                  <a:lnTo>
                    <a:pt x="1014" y="0"/>
                  </a:lnTo>
                  <a:lnTo>
                    <a:pt x="1052" y="0"/>
                  </a:lnTo>
                  <a:lnTo>
                    <a:pt x="1090" y="0"/>
                  </a:lnTo>
                  <a:lnTo>
                    <a:pt x="1128" y="4"/>
                  </a:lnTo>
                  <a:lnTo>
                    <a:pt x="1128" y="4"/>
                  </a:lnTo>
                  <a:lnTo>
                    <a:pt x="1164" y="12"/>
                  </a:lnTo>
                  <a:lnTo>
                    <a:pt x="1202" y="22"/>
                  </a:lnTo>
                  <a:lnTo>
                    <a:pt x="1236" y="38"/>
                  </a:lnTo>
                  <a:lnTo>
                    <a:pt x="1270" y="56"/>
                  </a:lnTo>
                  <a:lnTo>
                    <a:pt x="1270" y="56"/>
                  </a:lnTo>
                  <a:lnTo>
                    <a:pt x="1286" y="68"/>
                  </a:lnTo>
                  <a:lnTo>
                    <a:pt x="1300" y="78"/>
                  </a:lnTo>
                  <a:lnTo>
                    <a:pt x="1328" y="104"/>
                  </a:lnTo>
                  <a:lnTo>
                    <a:pt x="1354" y="134"/>
                  </a:lnTo>
                  <a:lnTo>
                    <a:pt x="1374" y="166"/>
                  </a:lnTo>
                  <a:lnTo>
                    <a:pt x="1374" y="166"/>
                  </a:lnTo>
                  <a:lnTo>
                    <a:pt x="1394" y="198"/>
                  </a:lnTo>
                  <a:lnTo>
                    <a:pt x="1412" y="232"/>
                  </a:lnTo>
                  <a:lnTo>
                    <a:pt x="1428" y="266"/>
                  </a:lnTo>
                  <a:lnTo>
                    <a:pt x="1440" y="302"/>
                  </a:lnTo>
                  <a:lnTo>
                    <a:pt x="1454" y="336"/>
                  </a:lnTo>
                  <a:lnTo>
                    <a:pt x="1464" y="374"/>
                  </a:lnTo>
                  <a:lnTo>
                    <a:pt x="1474" y="410"/>
                  </a:lnTo>
                  <a:lnTo>
                    <a:pt x="1482" y="446"/>
                  </a:lnTo>
                  <a:lnTo>
                    <a:pt x="1482" y="446"/>
                  </a:lnTo>
                  <a:lnTo>
                    <a:pt x="1494" y="522"/>
                  </a:lnTo>
                  <a:lnTo>
                    <a:pt x="1502" y="596"/>
                  </a:lnTo>
                  <a:lnTo>
                    <a:pt x="1508" y="672"/>
                  </a:lnTo>
                  <a:lnTo>
                    <a:pt x="1510" y="746"/>
                  </a:lnTo>
                  <a:lnTo>
                    <a:pt x="1510" y="746"/>
                  </a:lnTo>
                  <a:lnTo>
                    <a:pt x="1512" y="822"/>
                  </a:lnTo>
                  <a:lnTo>
                    <a:pt x="1510" y="898"/>
                  </a:lnTo>
                  <a:lnTo>
                    <a:pt x="1504" y="1048"/>
                  </a:lnTo>
                  <a:lnTo>
                    <a:pt x="1504" y="1048"/>
                  </a:lnTo>
                  <a:lnTo>
                    <a:pt x="1634" y="1048"/>
                  </a:lnTo>
                  <a:close/>
                </a:path>
              </a:pathLst>
            </a:custGeom>
            <a:solidFill>
              <a:srgbClr val="A8CDD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CF5A757-73F5-4D85-A402-ABEB6E4E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4057650"/>
              <a:ext cx="1235075" cy="1733550"/>
            </a:xfrm>
            <a:custGeom>
              <a:avLst/>
              <a:gdLst>
                <a:gd name="T0" fmla="*/ 630 w 778"/>
                <a:gd name="T1" fmla="*/ 0 h 1092"/>
                <a:gd name="T2" fmla="*/ 244 w 778"/>
                <a:gd name="T3" fmla="*/ 184 h 1092"/>
                <a:gd name="T4" fmla="*/ 244 w 778"/>
                <a:gd name="T5" fmla="*/ 184 h 1092"/>
                <a:gd name="T6" fmla="*/ 234 w 778"/>
                <a:gd name="T7" fmla="*/ 234 h 1092"/>
                <a:gd name="T8" fmla="*/ 222 w 778"/>
                <a:gd name="T9" fmla="*/ 286 h 1092"/>
                <a:gd name="T10" fmla="*/ 196 w 778"/>
                <a:gd name="T11" fmla="*/ 390 h 1092"/>
                <a:gd name="T12" fmla="*/ 168 w 778"/>
                <a:gd name="T13" fmla="*/ 486 h 1092"/>
                <a:gd name="T14" fmla="*/ 140 w 778"/>
                <a:gd name="T15" fmla="*/ 570 h 1092"/>
                <a:gd name="T16" fmla="*/ 0 w 778"/>
                <a:gd name="T17" fmla="*/ 570 h 1092"/>
                <a:gd name="T18" fmla="*/ 398 w 778"/>
                <a:gd name="T19" fmla="*/ 1092 h 1092"/>
                <a:gd name="T20" fmla="*/ 778 w 778"/>
                <a:gd name="T21" fmla="*/ 570 h 1092"/>
                <a:gd name="T22" fmla="*/ 650 w 778"/>
                <a:gd name="T23" fmla="*/ 570 h 1092"/>
                <a:gd name="T24" fmla="*/ 650 w 778"/>
                <a:gd name="T25" fmla="*/ 570 h 1092"/>
                <a:gd name="T26" fmla="*/ 652 w 778"/>
                <a:gd name="T27" fmla="*/ 452 h 1092"/>
                <a:gd name="T28" fmla="*/ 654 w 778"/>
                <a:gd name="T29" fmla="*/ 384 h 1092"/>
                <a:gd name="T30" fmla="*/ 654 w 778"/>
                <a:gd name="T31" fmla="*/ 312 h 1092"/>
                <a:gd name="T32" fmla="*/ 652 w 778"/>
                <a:gd name="T33" fmla="*/ 236 h 1092"/>
                <a:gd name="T34" fmla="*/ 648 w 778"/>
                <a:gd name="T35" fmla="*/ 158 h 1092"/>
                <a:gd name="T36" fmla="*/ 640 w 778"/>
                <a:gd name="T37" fmla="*/ 80 h 1092"/>
                <a:gd name="T38" fmla="*/ 630 w 778"/>
                <a:gd name="T39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8" h="1092">
                  <a:moveTo>
                    <a:pt x="630" y="0"/>
                  </a:moveTo>
                  <a:lnTo>
                    <a:pt x="244" y="184"/>
                  </a:lnTo>
                  <a:lnTo>
                    <a:pt x="244" y="184"/>
                  </a:lnTo>
                  <a:lnTo>
                    <a:pt x="234" y="234"/>
                  </a:lnTo>
                  <a:lnTo>
                    <a:pt x="222" y="286"/>
                  </a:lnTo>
                  <a:lnTo>
                    <a:pt x="196" y="390"/>
                  </a:lnTo>
                  <a:lnTo>
                    <a:pt x="168" y="486"/>
                  </a:lnTo>
                  <a:lnTo>
                    <a:pt x="140" y="570"/>
                  </a:lnTo>
                  <a:lnTo>
                    <a:pt x="0" y="570"/>
                  </a:lnTo>
                  <a:lnTo>
                    <a:pt x="398" y="1092"/>
                  </a:lnTo>
                  <a:lnTo>
                    <a:pt x="778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2" y="452"/>
                  </a:lnTo>
                  <a:lnTo>
                    <a:pt x="654" y="384"/>
                  </a:lnTo>
                  <a:lnTo>
                    <a:pt x="654" y="312"/>
                  </a:lnTo>
                  <a:lnTo>
                    <a:pt x="652" y="236"/>
                  </a:lnTo>
                  <a:lnTo>
                    <a:pt x="648" y="158"/>
                  </a:lnTo>
                  <a:lnTo>
                    <a:pt x="640" y="8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ysClr val="window" lastClr="FFFFFF">
                <a:alpha val="9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Freeform: Shape 45">
            <a:extLst>
              <a:ext uri="{FF2B5EF4-FFF2-40B4-BE49-F238E27FC236}">
                <a16:creationId xmlns:a16="http://schemas.microsoft.com/office/drawing/2014/main" id="{C1CCC8F0-4230-4344-9BAD-E8167C677B22}"/>
              </a:ext>
            </a:extLst>
          </p:cNvPr>
          <p:cNvSpPr/>
          <p:nvPr/>
        </p:nvSpPr>
        <p:spPr>
          <a:xfrm>
            <a:off x="11471504" y="6083574"/>
            <a:ext cx="720496" cy="774426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9" name="TextBox 1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E7021F9-BA39-4C6B-A785-F0AB1CA1DE0B}"/>
              </a:ext>
            </a:extLst>
          </p:cNvPr>
          <p:cNvSpPr txBox="1"/>
          <p:nvPr/>
        </p:nvSpPr>
        <p:spPr>
          <a:xfrm>
            <a:off x="1301997" y="1638535"/>
            <a:ext cx="508318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30" name="TextBox 1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F5EC929-E8E2-499E-A15A-230EC5954700}"/>
              </a:ext>
            </a:extLst>
          </p:cNvPr>
          <p:cNvSpPr txBox="1"/>
          <p:nvPr/>
        </p:nvSpPr>
        <p:spPr>
          <a:xfrm>
            <a:off x="1301997" y="27891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31" name="TextBox 1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7C927BF-4962-4586-8A18-529509144753}"/>
              </a:ext>
            </a:extLst>
          </p:cNvPr>
          <p:cNvSpPr txBox="1"/>
          <p:nvPr/>
        </p:nvSpPr>
        <p:spPr>
          <a:xfrm>
            <a:off x="1301997" y="3137525"/>
            <a:ext cx="500990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5ED172-979D-4B79-AD19-7186CDA897BD}"/>
              </a:ext>
            </a:extLst>
          </p:cNvPr>
          <p:cNvGrpSpPr/>
          <p:nvPr/>
        </p:nvGrpSpPr>
        <p:grpSpPr>
          <a:xfrm>
            <a:off x="1462829" y="5131611"/>
            <a:ext cx="5836193" cy="951963"/>
            <a:chOff x="875790" y="5438837"/>
            <a:chExt cx="5836193" cy="951963"/>
          </a:xfrm>
        </p:grpSpPr>
        <p:sp>
          <p:nvSpPr>
            <p:cNvPr id="27" name="TextBox 1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281E4316-3C88-4C0E-9EEE-C0C084417724}"/>
                </a:ext>
              </a:extLst>
            </p:cNvPr>
            <p:cNvSpPr txBox="1"/>
            <p:nvPr/>
          </p:nvSpPr>
          <p:spPr>
            <a:xfrm>
              <a:off x="1638106" y="5438837"/>
              <a:ext cx="50738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75A8C5"/>
                  </a:solidFill>
                  <a:cs typeface="+mn-ea"/>
                  <a:sym typeface="+mn-lt"/>
                </a:rPr>
                <a:t>LATEST PROJECT</a:t>
              </a:r>
            </a:p>
          </p:txBody>
        </p:sp>
        <p:sp>
          <p:nvSpPr>
            <p:cNvPr id="28" name="Rectangle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41C05EE-6FC3-4BFB-8540-A7C54C8190DB}"/>
                </a:ext>
              </a:extLst>
            </p:cNvPr>
            <p:cNvSpPr/>
            <p:nvPr/>
          </p:nvSpPr>
          <p:spPr>
            <a:xfrm>
              <a:off x="875790" y="5889681"/>
              <a:ext cx="794935" cy="54859"/>
            </a:xfrm>
            <a:prstGeom prst="rect">
              <a:avLst/>
            </a:prstGeom>
            <a:solidFill>
              <a:srgbClr val="75A8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7A5D76F-D549-44AE-8A45-A604E9DF4ABB}"/>
                </a:ext>
              </a:extLst>
            </p:cNvPr>
            <p:cNvSpPr txBox="1"/>
            <p:nvPr/>
          </p:nvSpPr>
          <p:spPr>
            <a:xfrm>
              <a:off x="1757130" y="6221523"/>
              <a:ext cx="146995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tabLst>
                  <a:tab pos="1438275" algn="l"/>
                </a:tabLst>
              </a:pPr>
              <a:r>
                <a:rPr lang="en-US" altLang="zh-CN" sz="1100" i="1" dirty="0">
                  <a:solidFill>
                    <a:srgbClr val="2E3949"/>
                  </a:solidFill>
                  <a:cs typeface="+mn-ea"/>
                  <a:sym typeface="+mn-lt"/>
                </a:rPr>
                <a:t>HEIJIALUO </a:t>
              </a:r>
              <a:r>
                <a:rPr lang="en-US" sz="1100" i="1" dirty="0">
                  <a:solidFill>
                    <a:srgbClr val="2E3949"/>
                  </a:solidFill>
                  <a:cs typeface="+mn-ea"/>
                  <a:sym typeface="+mn-lt"/>
                </a:rPr>
                <a:t>TEMPLATE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7FD63AD-D725-46E0-ABEC-5425E7191220}"/>
              </a:ext>
            </a:extLst>
          </p:cNvPr>
          <p:cNvGrpSpPr/>
          <p:nvPr/>
        </p:nvGrpSpPr>
        <p:grpSpPr>
          <a:xfrm>
            <a:off x="1269136" y="4120477"/>
            <a:ext cx="467833" cy="467833"/>
            <a:chOff x="1036268" y="4333171"/>
            <a:chExt cx="467833" cy="467833"/>
          </a:xfrm>
          <a:effectLst>
            <a:outerShdw blurRad="6858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CD61FB7F-E5DA-46AD-892E-C32FFF555994}"/>
                </a:ext>
              </a:extLst>
            </p:cNvPr>
            <p:cNvSpPr/>
            <p:nvPr/>
          </p:nvSpPr>
          <p:spPr>
            <a:xfrm>
              <a:off x="1036268" y="4333171"/>
              <a:ext cx="467833" cy="467833"/>
            </a:xfrm>
            <a:prstGeom prst="ellipse">
              <a:avLst/>
            </a:prstGeom>
            <a:solidFill>
              <a:srgbClr val="6C99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83BEE54-756A-4529-8EDF-C40733733507}"/>
                </a:ext>
              </a:extLst>
            </p:cNvPr>
            <p:cNvSpPr/>
            <p:nvPr/>
          </p:nvSpPr>
          <p:spPr>
            <a:xfrm>
              <a:off x="1165485" y="4495651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6C1536A-24C6-4B10-A6D5-73CCB33EFBF6}"/>
              </a:ext>
            </a:extLst>
          </p:cNvPr>
          <p:cNvGrpSpPr/>
          <p:nvPr/>
        </p:nvGrpSpPr>
        <p:grpSpPr>
          <a:xfrm>
            <a:off x="3060852" y="4120477"/>
            <a:ext cx="467833" cy="467833"/>
            <a:chOff x="2827984" y="4333171"/>
            <a:chExt cx="467833" cy="467833"/>
          </a:xfrm>
          <a:effectLst>
            <a:outerShdw blurRad="6858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Oval 6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8DBB9A2-F65C-4799-A438-A4516A5400D0}"/>
                </a:ext>
              </a:extLst>
            </p:cNvPr>
            <p:cNvSpPr/>
            <p:nvPr/>
          </p:nvSpPr>
          <p:spPr>
            <a:xfrm>
              <a:off x="2827984" y="4333171"/>
              <a:ext cx="467833" cy="467833"/>
            </a:xfrm>
            <a:prstGeom prst="ellipse">
              <a:avLst/>
            </a:prstGeom>
            <a:solidFill>
              <a:srgbClr val="BEB8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6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523727F7-233F-4111-887C-06CD3CCC8A78}"/>
                </a:ext>
              </a:extLst>
            </p:cNvPr>
            <p:cNvSpPr/>
            <p:nvPr/>
          </p:nvSpPr>
          <p:spPr>
            <a:xfrm>
              <a:off x="3004731" y="4455689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525694-81D9-4D50-80D2-84FA776768F6}"/>
              </a:ext>
            </a:extLst>
          </p:cNvPr>
          <p:cNvGrpSpPr/>
          <p:nvPr/>
        </p:nvGrpSpPr>
        <p:grpSpPr>
          <a:xfrm>
            <a:off x="4852568" y="4120477"/>
            <a:ext cx="467833" cy="467833"/>
            <a:chOff x="4619700" y="4333171"/>
            <a:chExt cx="467833" cy="467833"/>
          </a:xfrm>
          <a:effectLst>
            <a:outerShdw blurRad="6858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9A77B401-AECB-4899-9A81-E59D82C77DAB}"/>
                </a:ext>
              </a:extLst>
            </p:cNvPr>
            <p:cNvSpPr/>
            <p:nvPr/>
          </p:nvSpPr>
          <p:spPr>
            <a:xfrm>
              <a:off x="4619700" y="4333171"/>
              <a:ext cx="467833" cy="467833"/>
            </a:xfrm>
            <a:prstGeom prst="ellipse">
              <a:avLst/>
            </a:prstGeom>
            <a:solidFill>
              <a:srgbClr val="B0D1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6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E9962FC-1514-44EA-936F-0C841619372F}"/>
                </a:ext>
              </a:extLst>
            </p:cNvPr>
            <p:cNvSpPr/>
            <p:nvPr/>
          </p:nvSpPr>
          <p:spPr>
            <a:xfrm>
              <a:off x="4789027" y="4471762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TextBox 6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3B25A0C-8E3E-4F26-8DFA-02270955397E}"/>
              </a:ext>
            </a:extLst>
          </p:cNvPr>
          <p:cNvSpPr txBox="1"/>
          <p:nvPr/>
        </p:nvSpPr>
        <p:spPr>
          <a:xfrm>
            <a:off x="1940623" y="4031226"/>
            <a:ext cx="9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58%</a:t>
            </a:r>
          </a:p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6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5EE70FE-6BEC-44F3-9605-424A40710A0E}"/>
              </a:ext>
            </a:extLst>
          </p:cNvPr>
          <p:cNvSpPr txBox="1"/>
          <p:nvPr/>
        </p:nvSpPr>
        <p:spPr>
          <a:xfrm>
            <a:off x="3738224" y="4031225"/>
            <a:ext cx="9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90%</a:t>
            </a:r>
          </a:p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7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0B289B68-42C2-4F83-A2AB-EB7A2084BDE1}"/>
              </a:ext>
            </a:extLst>
          </p:cNvPr>
          <p:cNvSpPr txBox="1"/>
          <p:nvPr/>
        </p:nvSpPr>
        <p:spPr>
          <a:xfrm>
            <a:off x="5518170" y="4031224"/>
            <a:ext cx="9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84%</a:t>
            </a:r>
          </a:p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8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9" grpId="0"/>
      <p:bldP spid="30" grpId="0"/>
      <p:bldP spid="31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88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environment analysis</a:t>
            </a:r>
          </a:p>
        </p:txBody>
      </p:sp>
      <p:grpSp>
        <p:nvGrpSpPr>
          <p:cNvPr id="83" name="组合 8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BDB59E05-0AE5-44D3-A877-44200821942E}"/>
              </a:ext>
            </a:extLst>
          </p:cNvPr>
          <p:cNvGrpSpPr/>
          <p:nvPr/>
        </p:nvGrpSpPr>
        <p:grpSpPr>
          <a:xfrm>
            <a:off x="737244" y="1527814"/>
            <a:ext cx="4394635" cy="4382936"/>
            <a:chOff x="690932" y="2020017"/>
            <a:chExt cx="4217034" cy="4205808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464421AA-D00E-4AF6-96DA-8503B3C6382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278639" y="2364099"/>
              <a:ext cx="1741488" cy="2263775"/>
            </a:xfrm>
            <a:custGeom>
              <a:avLst/>
              <a:gdLst>
                <a:gd name="T0" fmla="*/ 361 w 361"/>
                <a:gd name="T1" fmla="*/ 236 h 469"/>
                <a:gd name="T2" fmla="*/ 361 w 361"/>
                <a:gd name="T3" fmla="*/ 235 h 469"/>
                <a:gd name="T4" fmla="*/ 361 w 361"/>
                <a:gd name="T5" fmla="*/ 234 h 469"/>
                <a:gd name="T6" fmla="*/ 181 w 361"/>
                <a:gd name="T7" fmla="*/ 55 h 469"/>
                <a:gd name="T8" fmla="*/ 85 w 361"/>
                <a:gd name="T9" fmla="*/ 0 h 469"/>
                <a:gd name="T10" fmla="*/ 0 w 361"/>
                <a:gd name="T11" fmla="*/ 235 h 469"/>
                <a:gd name="T12" fmla="*/ 84 w 361"/>
                <a:gd name="T13" fmla="*/ 469 h 469"/>
                <a:gd name="T14" fmla="*/ 182 w 361"/>
                <a:gd name="T15" fmla="*/ 415 h 469"/>
                <a:gd name="T16" fmla="*/ 361 w 361"/>
                <a:gd name="T17" fmla="*/ 23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469">
                  <a:moveTo>
                    <a:pt x="361" y="236"/>
                  </a:moveTo>
                  <a:cubicBezTo>
                    <a:pt x="361" y="235"/>
                    <a:pt x="361" y="235"/>
                    <a:pt x="361" y="235"/>
                  </a:cubicBezTo>
                  <a:cubicBezTo>
                    <a:pt x="361" y="235"/>
                    <a:pt x="361" y="234"/>
                    <a:pt x="361" y="234"/>
                  </a:cubicBezTo>
                  <a:cubicBezTo>
                    <a:pt x="320" y="233"/>
                    <a:pt x="244" y="153"/>
                    <a:pt x="181" y="55"/>
                  </a:cubicBezTo>
                  <a:cubicBezTo>
                    <a:pt x="150" y="35"/>
                    <a:pt x="117" y="16"/>
                    <a:pt x="85" y="0"/>
                  </a:cubicBezTo>
                  <a:cubicBezTo>
                    <a:pt x="32" y="64"/>
                    <a:pt x="0" y="146"/>
                    <a:pt x="0" y="235"/>
                  </a:cubicBezTo>
                  <a:cubicBezTo>
                    <a:pt x="0" y="324"/>
                    <a:pt x="32" y="406"/>
                    <a:pt x="84" y="469"/>
                  </a:cubicBezTo>
                  <a:cubicBezTo>
                    <a:pt x="117" y="453"/>
                    <a:pt x="151" y="435"/>
                    <a:pt x="182" y="415"/>
                  </a:cubicBezTo>
                  <a:cubicBezTo>
                    <a:pt x="245" y="316"/>
                    <a:pt x="320" y="237"/>
                    <a:pt x="361" y="236"/>
                  </a:cubicBezTo>
                  <a:close/>
                </a:path>
              </a:pathLst>
            </a:custGeom>
            <a:solidFill>
              <a:srgbClr val="DBDA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912B3A78-35B8-4A58-BF7B-0F3DC9EC40D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503660" y="3598646"/>
              <a:ext cx="1808163" cy="2311400"/>
            </a:xfrm>
            <a:custGeom>
              <a:avLst/>
              <a:gdLst>
                <a:gd name="T0" fmla="*/ 0 w 375"/>
                <a:gd name="T1" fmla="*/ 239 h 479"/>
                <a:gd name="T2" fmla="*/ 0 w 375"/>
                <a:gd name="T3" fmla="*/ 240 h 479"/>
                <a:gd name="T4" fmla="*/ 0 w 375"/>
                <a:gd name="T5" fmla="*/ 241 h 479"/>
                <a:gd name="T6" fmla="*/ 180 w 375"/>
                <a:gd name="T7" fmla="*/ 420 h 479"/>
                <a:gd name="T8" fmla="*/ 287 w 375"/>
                <a:gd name="T9" fmla="*/ 479 h 479"/>
                <a:gd name="T10" fmla="*/ 375 w 375"/>
                <a:gd name="T11" fmla="*/ 240 h 479"/>
                <a:gd name="T12" fmla="*/ 287 w 375"/>
                <a:gd name="T13" fmla="*/ 0 h 479"/>
                <a:gd name="T14" fmla="*/ 180 w 375"/>
                <a:gd name="T15" fmla="*/ 59 h 479"/>
                <a:gd name="T16" fmla="*/ 0 w 375"/>
                <a:gd name="T17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479">
                  <a:moveTo>
                    <a:pt x="0" y="239"/>
                  </a:moveTo>
                  <a:cubicBezTo>
                    <a:pt x="0" y="239"/>
                    <a:pt x="0" y="240"/>
                    <a:pt x="0" y="240"/>
                  </a:cubicBezTo>
                  <a:cubicBezTo>
                    <a:pt x="0" y="240"/>
                    <a:pt x="0" y="240"/>
                    <a:pt x="0" y="241"/>
                  </a:cubicBezTo>
                  <a:cubicBezTo>
                    <a:pt x="41" y="242"/>
                    <a:pt x="117" y="322"/>
                    <a:pt x="180" y="420"/>
                  </a:cubicBezTo>
                  <a:cubicBezTo>
                    <a:pt x="214" y="442"/>
                    <a:pt x="251" y="462"/>
                    <a:pt x="287" y="479"/>
                  </a:cubicBezTo>
                  <a:cubicBezTo>
                    <a:pt x="342" y="415"/>
                    <a:pt x="375" y="331"/>
                    <a:pt x="375" y="240"/>
                  </a:cubicBezTo>
                  <a:cubicBezTo>
                    <a:pt x="375" y="148"/>
                    <a:pt x="342" y="65"/>
                    <a:pt x="287" y="0"/>
                  </a:cubicBezTo>
                  <a:cubicBezTo>
                    <a:pt x="251" y="17"/>
                    <a:pt x="215" y="37"/>
                    <a:pt x="180" y="59"/>
                  </a:cubicBezTo>
                  <a:cubicBezTo>
                    <a:pt x="117" y="158"/>
                    <a:pt x="42" y="238"/>
                    <a:pt x="0" y="239"/>
                  </a:cubicBezTo>
                  <a:close/>
                </a:path>
              </a:pathLst>
            </a:custGeom>
            <a:solidFill>
              <a:srgbClr val="DBDA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B329F448-8833-4CAE-9385-CFB0CB18534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261374" y="2604413"/>
              <a:ext cx="2286000" cy="1776413"/>
            </a:xfrm>
            <a:custGeom>
              <a:avLst/>
              <a:gdLst>
                <a:gd name="T0" fmla="*/ 0 w 474"/>
                <a:gd name="T1" fmla="*/ 91 h 368"/>
                <a:gd name="T2" fmla="*/ 54 w 474"/>
                <a:gd name="T3" fmla="*/ 189 h 368"/>
                <a:gd name="T4" fmla="*/ 234 w 474"/>
                <a:gd name="T5" fmla="*/ 368 h 368"/>
                <a:gd name="T6" fmla="*/ 235 w 474"/>
                <a:gd name="T7" fmla="*/ 368 h 368"/>
                <a:gd name="T8" fmla="*/ 235 w 474"/>
                <a:gd name="T9" fmla="*/ 368 h 368"/>
                <a:gd name="T10" fmla="*/ 415 w 474"/>
                <a:gd name="T11" fmla="*/ 188 h 368"/>
                <a:gd name="T12" fmla="*/ 474 w 474"/>
                <a:gd name="T13" fmla="*/ 82 h 368"/>
                <a:gd name="T14" fmla="*/ 242 w 474"/>
                <a:gd name="T15" fmla="*/ 0 h 368"/>
                <a:gd name="T16" fmla="*/ 0 w 474"/>
                <a:gd name="T17" fmla="*/ 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368">
                  <a:moveTo>
                    <a:pt x="0" y="91"/>
                  </a:moveTo>
                  <a:cubicBezTo>
                    <a:pt x="16" y="124"/>
                    <a:pt x="34" y="157"/>
                    <a:pt x="54" y="189"/>
                  </a:cubicBezTo>
                  <a:cubicBezTo>
                    <a:pt x="153" y="251"/>
                    <a:pt x="233" y="327"/>
                    <a:pt x="234" y="368"/>
                  </a:cubicBezTo>
                  <a:cubicBezTo>
                    <a:pt x="234" y="368"/>
                    <a:pt x="234" y="368"/>
                    <a:pt x="235" y="368"/>
                  </a:cubicBezTo>
                  <a:cubicBezTo>
                    <a:pt x="235" y="368"/>
                    <a:pt x="235" y="368"/>
                    <a:pt x="235" y="368"/>
                  </a:cubicBezTo>
                  <a:cubicBezTo>
                    <a:pt x="236" y="327"/>
                    <a:pt x="317" y="251"/>
                    <a:pt x="415" y="188"/>
                  </a:cubicBezTo>
                  <a:cubicBezTo>
                    <a:pt x="437" y="154"/>
                    <a:pt x="457" y="118"/>
                    <a:pt x="474" y="82"/>
                  </a:cubicBezTo>
                  <a:cubicBezTo>
                    <a:pt x="410" y="31"/>
                    <a:pt x="330" y="0"/>
                    <a:pt x="242" y="0"/>
                  </a:cubicBezTo>
                  <a:cubicBezTo>
                    <a:pt x="149" y="0"/>
                    <a:pt x="64" y="35"/>
                    <a:pt x="0" y="91"/>
                  </a:cubicBezTo>
                  <a:close/>
                </a:path>
              </a:pathLst>
            </a:custGeom>
            <a:solidFill>
              <a:srgbClr val="B2C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2EFB225F-B110-43C6-B93D-C16A220CCBF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000771" y="3868192"/>
              <a:ext cx="2286000" cy="1770063"/>
            </a:xfrm>
            <a:custGeom>
              <a:avLst/>
              <a:gdLst>
                <a:gd name="T0" fmla="*/ 235 w 474"/>
                <a:gd name="T1" fmla="*/ 0 h 367"/>
                <a:gd name="T2" fmla="*/ 235 w 474"/>
                <a:gd name="T3" fmla="*/ 0 h 367"/>
                <a:gd name="T4" fmla="*/ 234 w 474"/>
                <a:gd name="T5" fmla="*/ 0 h 367"/>
                <a:gd name="T6" fmla="*/ 55 w 474"/>
                <a:gd name="T7" fmla="*/ 179 h 367"/>
                <a:gd name="T8" fmla="*/ 0 w 474"/>
                <a:gd name="T9" fmla="*/ 277 h 367"/>
                <a:gd name="T10" fmla="*/ 242 w 474"/>
                <a:gd name="T11" fmla="*/ 367 h 367"/>
                <a:gd name="T12" fmla="*/ 474 w 474"/>
                <a:gd name="T13" fmla="*/ 285 h 367"/>
                <a:gd name="T14" fmla="*/ 415 w 474"/>
                <a:gd name="T15" fmla="*/ 179 h 367"/>
                <a:gd name="T16" fmla="*/ 235 w 474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367">
                  <a:moveTo>
                    <a:pt x="235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3" y="40"/>
                    <a:pt x="153" y="116"/>
                    <a:pt x="55" y="179"/>
                  </a:cubicBezTo>
                  <a:cubicBezTo>
                    <a:pt x="35" y="210"/>
                    <a:pt x="16" y="243"/>
                    <a:pt x="0" y="277"/>
                  </a:cubicBezTo>
                  <a:cubicBezTo>
                    <a:pt x="64" y="333"/>
                    <a:pt x="149" y="367"/>
                    <a:pt x="242" y="367"/>
                  </a:cubicBezTo>
                  <a:cubicBezTo>
                    <a:pt x="330" y="367"/>
                    <a:pt x="410" y="337"/>
                    <a:pt x="474" y="285"/>
                  </a:cubicBezTo>
                  <a:cubicBezTo>
                    <a:pt x="457" y="249"/>
                    <a:pt x="437" y="213"/>
                    <a:pt x="415" y="179"/>
                  </a:cubicBezTo>
                  <a:cubicBezTo>
                    <a:pt x="316" y="116"/>
                    <a:pt x="236" y="40"/>
                    <a:pt x="235" y="0"/>
                  </a:cubicBezTo>
                  <a:close/>
                </a:path>
              </a:pathLst>
            </a:custGeom>
            <a:solidFill>
              <a:srgbClr val="B2C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CA6E7CF2-9D30-411C-8544-F276B6BF6CB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70046" y="4904231"/>
              <a:ext cx="2179638" cy="463550"/>
            </a:xfrm>
            <a:custGeom>
              <a:avLst/>
              <a:gdLst>
                <a:gd name="T0" fmla="*/ 0 w 452"/>
                <a:gd name="T1" fmla="*/ 7 h 96"/>
                <a:gd name="T2" fmla="*/ 231 w 452"/>
                <a:gd name="T3" fmla="*/ 96 h 96"/>
                <a:gd name="T4" fmla="*/ 452 w 452"/>
                <a:gd name="T5" fmla="*/ 15 h 96"/>
                <a:gd name="T6" fmla="*/ 448 w 452"/>
                <a:gd name="T7" fmla="*/ 8 h 96"/>
                <a:gd name="T8" fmla="*/ 231 w 452"/>
                <a:gd name="T9" fmla="*/ 88 h 96"/>
                <a:gd name="T10" fmla="*/ 4 w 452"/>
                <a:gd name="T11" fmla="*/ 0 h 96"/>
                <a:gd name="T12" fmla="*/ 0 w 452"/>
                <a:gd name="T13" fmla="*/ 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6">
                  <a:moveTo>
                    <a:pt x="0" y="7"/>
                  </a:moveTo>
                  <a:cubicBezTo>
                    <a:pt x="61" y="62"/>
                    <a:pt x="142" y="96"/>
                    <a:pt x="231" y="96"/>
                  </a:cubicBezTo>
                  <a:cubicBezTo>
                    <a:pt x="315" y="96"/>
                    <a:pt x="392" y="66"/>
                    <a:pt x="452" y="15"/>
                  </a:cubicBezTo>
                  <a:cubicBezTo>
                    <a:pt x="451" y="13"/>
                    <a:pt x="450" y="11"/>
                    <a:pt x="448" y="8"/>
                  </a:cubicBezTo>
                  <a:cubicBezTo>
                    <a:pt x="390" y="58"/>
                    <a:pt x="314" y="88"/>
                    <a:pt x="231" y="88"/>
                  </a:cubicBezTo>
                  <a:cubicBezTo>
                    <a:pt x="143" y="88"/>
                    <a:pt x="63" y="54"/>
                    <a:pt x="4" y="0"/>
                  </a:cubicBezTo>
                  <a:cubicBezTo>
                    <a:pt x="2" y="2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267FD15E-5916-46DD-8455-CA8B1B4D2C3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3576847" y="4051120"/>
              <a:ext cx="458788" cy="2203450"/>
            </a:xfrm>
            <a:custGeom>
              <a:avLst/>
              <a:gdLst>
                <a:gd name="T0" fmla="*/ 8 w 95"/>
                <a:gd name="T1" fmla="*/ 0 h 457"/>
                <a:gd name="T2" fmla="*/ 0 w 95"/>
                <a:gd name="T3" fmla="*/ 4 h 457"/>
                <a:gd name="T4" fmla="*/ 87 w 95"/>
                <a:gd name="T5" fmla="*/ 229 h 457"/>
                <a:gd name="T6" fmla="*/ 1 w 95"/>
                <a:gd name="T7" fmla="*/ 454 h 457"/>
                <a:gd name="T8" fmla="*/ 8 w 95"/>
                <a:gd name="T9" fmla="*/ 457 h 457"/>
                <a:gd name="T10" fmla="*/ 95 w 95"/>
                <a:gd name="T11" fmla="*/ 229 h 457"/>
                <a:gd name="T12" fmla="*/ 8 w 95"/>
                <a:gd name="T1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57">
                  <a:moveTo>
                    <a:pt x="8" y="0"/>
                  </a:moveTo>
                  <a:cubicBezTo>
                    <a:pt x="5" y="1"/>
                    <a:pt x="3" y="3"/>
                    <a:pt x="0" y="4"/>
                  </a:cubicBezTo>
                  <a:cubicBezTo>
                    <a:pt x="54" y="64"/>
                    <a:pt x="87" y="142"/>
                    <a:pt x="87" y="229"/>
                  </a:cubicBezTo>
                  <a:cubicBezTo>
                    <a:pt x="87" y="315"/>
                    <a:pt x="54" y="394"/>
                    <a:pt x="1" y="454"/>
                  </a:cubicBezTo>
                  <a:cubicBezTo>
                    <a:pt x="3" y="455"/>
                    <a:pt x="5" y="456"/>
                    <a:pt x="8" y="457"/>
                  </a:cubicBezTo>
                  <a:cubicBezTo>
                    <a:pt x="62" y="397"/>
                    <a:pt x="95" y="317"/>
                    <a:pt x="95" y="229"/>
                  </a:cubicBezTo>
                  <a:cubicBezTo>
                    <a:pt x="95" y="141"/>
                    <a:pt x="62" y="61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3CC9EBEF-D5F4-4B0B-933D-5183FB08CC9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696216" y="2878061"/>
              <a:ext cx="2179638" cy="463550"/>
            </a:xfrm>
            <a:custGeom>
              <a:avLst/>
              <a:gdLst>
                <a:gd name="T0" fmla="*/ 452 w 452"/>
                <a:gd name="T1" fmla="*/ 80 h 96"/>
                <a:gd name="T2" fmla="*/ 231 w 452"/>
                <a:gd name="T3" fmla="*/ 0 h 96"/>
                <a:gd name="T4" fmla="*/ 0 w 452"/>
                <a:gd name="T5" fmla="*/ 89 h 96"/>
                <a:gd name="T6" fmla="*/ 4 w 452"/>
                <a:gd name="T7" fmla="*/ 96 h 96"/>
                <a:gd name="T8" fmla="*/ 231 w 452"/>
                <a:gd name="T9" fmla="*/ 8 h 96"/>
                <a:gd name="T10" fmla="*/ 448 w 452"/>
                <a:gd name="T11" fmla="*/ 88 h 96"/>
                <a:gd name="T12" fmla="*/ 452 w 452"/>
                <a:gd name="T1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6">
                  <a:moveTo>
                    <a:pt x="452" y="80"/>
                  </a:moveTo>
                  <a:cubicBezTo>
                    <a:pt x="392" y="30"/>
                    <a:pt x="315" y="0"/>
                    <a:pt x="231" y="0"/>
                  </a:cubicBezTo>
                  <a:cubicBezTo>
                    <a:pt x="142" y="0"/>
                    <a:pt x="61" y="34"/>
                    <a:pt x="0" y="89"/>
                  </a:cubicBezTo>
                  <a:cubicBezTo>
                    <a:pt x="1" y="91"/>
                    <a:pt x="2" y="94"/>
                    <a:pt x="4" y="96"/>
                  </a:cubicBezTo>
                  <a:cubicBezTo>
                    <a:pt x="63" y="41"/>
                    <a:pt x="143" y="8"/>
                    <a:pt x="231" y="8"/>
                  </a:cubicBezTo>
                  <a:cubicBezTo>
                    <a:pt x="314" y="8"/>
                    <a:pt x="390" y="38"/>
                    <a:pt x="448" y="88"/>
                  </a:cubicBezTo>
                  <a:cubicBezTo>
                    <a:pt x="450" y="85"/>
                    <a:pt x="451" y="83"/>
                    <a:pt x="45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259B548D-7E3C-462C-97D8-BE953B45C87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552151" y="2037536"/>
              <a:ext cx="433388" cy="2155825"/>
            </a:xfrm>
            <a:custGeom>
              <a:avLst/>
              <a:gdLst>
                <a:gd name="T0" fmla="*/ 82 w 90"/>
                <a:gd name="T1" fmla="*/ 447 h 447"/>
                <a:gd name="T2" fmla="*/ 89 w 90"/>
                <a:gd name="T3" fmla="*/ 444 h 447"/>
                <a:gd name="T4" fmla="*/ 8 w 90"/>
                <a:gd name="T5" fmla="*/ 224 h 447"/>
                <a:gd name="T6" fmla="*/ 90 w 90"/>
                <a:gd name="T7" fmla="*/ 4 h 447"/>
                <a:gd name="T8" fmla="*/ 82 w 90"/>
                <a:gd name="T9" fmla="*/ 0 h 447"/>
                <a:gd name="T10" fmla="*/ 0 w 90"/>
                <a:gd name="T11" fmla="*/ 224 h 447"/>
                <a:gd name="T12" fmla="*/ 82 w 90"/>
                <a:gd name="T13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47">
                  <a:moveTo>
                    <a:pt x="82" y="447"/>
                  </a:moveTo>
                  <a:cubicBezTo>
                    <a:pt x="85" y="446"/>
                    <a:pt x="87" y="445"/>
                    <a:pt x="89" y="444"/>
                  </a:cubicBezTo>
                  <a:cubicBezTo>
                    <a:pt x="39" y="385"/>
                    <a:pt x="8" y="308"/>
                    <a:pt x="8" y="224"/>
                  </a:cubicBezTo>
                  <a:cubicBezTo>
                    <a:pt x="8" y="140"/>
                    <a:pt x="39" y="63"/>
                    <a:pt x="90" y="4"/>
                  </a:cubicBezTo>
                  <a:cubicBezTo>
                    <a:pt x="87" y="3"/>
                    <a:pt x="85" y="1"/>
                    <a:pt x="82" y="0"/>
                  </a:cubicBezTo>
                  <a:cubicBezTo>
                    <a:pt x="31" y="60"/>
                    <a:pt x="0" y="139"/>
                    <a:pt x="0" y="224"/>
                  </a:cubicBezTo>
                  <a:cubicBezTo>
                    <a:pt x="0" y="309"/>
                    <a:pt x="31" y="387"/>
                    <a:pt x="82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Oval 46">
              <a:extLst>
                <a:ext uri="{FF2B5EF4-FFF2-40B4-BE49-F238E27FC236}">
                  <a16:creationId xmlns:a16="http://schemas.microsoft.com/office/drawing/2014/main" id="{CB7F904E-8A31-4F47-B41F-757ABD1DB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088113" y="3434717"/>
              <a:ext cx="1403350" cy="140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AAEE111E-18E0-4803-8230-C2BEDD8B2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5453" y="3821130"/>
              <a:ext cx="586931" cy="590805"/>
            </a:xfrm>
            <a:custGeom>
              <a:avLst/>
              <a:gdLst>
                <a:gd name="T0" fmla="*/ 61 w 128"/>
                <a:gd name="T1" fmla="*/ 95 h 128"/>
                <a:gd name="T2" fmla="*/ 64 w 128"/>
                <a:gd name="T3" fmla="*/ 96 h 128"/>
                <a:gd name="T4" fmla="*/ 67 w 128"/>
                <a:gd name="T5" fmla="*/ 95 h 128"/>
                <a:gd name="T6" fmla="*/ 87 w 128"/>
                <a:gd name="T7" fmla="*/ 71 h 128"/>
                <a:gd name="T8" fmla="*/ 87 w 128"/>
                <a:gd name="T9" fmla="*/ 65 h 128"/>
                <a:gd name="T10" fmla="*/ 81 w 128"/>
                <a:gd name="T11" fmla="*/ 65 h 128"/>
                <a:gd name="T12" fmla="*/ 68 w 128"/>
                <a:gd name="T13" fmla="*/ 81 h 128"/>
                <a:gd name="T14" fmla="*/ 68 w 128"/>
                <a:gd name="T15" fmla="*/ 20 h 128"/>
                <a:gd name="T16" fmla="*/ 64 w 128"/>
                <a:gd name="T17" fmla="*/ 16 h 128"/>
                <a:gd name="T18" fmla="*/ 60 w 128"/>
                <a:gd name="T19" fmla="*/ 20 h 128"/>
                <a:gd name="T20" fmla="*/ 60 w 128"/>
                <a:gd name="T21" fmla="*/ 81 h 128"/>
                <a:gd name="T22" fmla="*/ 47 w 128"/>
                <a:gd name="T23" fmla="*/ 65 h 128"/>
                <a:gd name="T24" fmla="*/ 41 w 128"/>
                <a:gd name="T25" fmla="*/ 65 h 128"/>
                <a:gd name="T26" fmla="*/ 41 w 128"/>
                <a:gd name="T27" fmla="*/ 71 h 128"/>
                <a:gd name="T28" fmla="*/ 61 w 128"/>
                <a:gd name="T29" fmla="*/ 95 h 128"/>
                <a:gd name="T30" fmla="*/ 100 w 128"/>
                <a:gd name="T31" fmla="*/ 104 h 128"/>
                <a:gd name="T32" fmla="*/ 28 w 128"/>
                <a:gd name="T33" fmla="*/ 104 h 128"/>
                <a:gd name="T34" fmla="*/ 24 w 128"/>
                <a:gd name="T35" fmla="*/ 108 h 128"/>
                <a:gd name="T36" fmla="*/ 28 w 128"/>
                <a:gd name="T37" fmla="*/ 112 h 128"/>
                <a:gd name="T38" fmla="*/ 100 w 128"/>
                <a:gd name="T39" fmla="*/ 112 h 128"/>
                <a:gd name="T40" fmla="*/ 104 w 128"/>
                <a:gd name="T41" fmla="*/ 108 h 128"/>
                <a:gd name="T42" fmla="*/ 100 w 128"/>
                <a:gd name="T43" fmla="*/ 104 h 128"/>
                <a:gd name="T44" fmla="*/ 112 w 128"/>
                <a:gd name="T45" fmla="*/ 0 h 128"/>
                <a:gd name="T46" fmla="*/ 16 w 128"/>
                <a:gd name="T47" fmla="*/ 0 h 128"/>
                <a:gd name="T48" fmla="*/ 0 w 128"/>
                <a:gd name="T49" fmla="*/ 16 h 128"/>
                <a:gd name="T50" fmla="*/ 0 w 128"/>
                <a:gd name="T51" fmla="*/ 112 h 128"/>
                <a:gd name="T52" fmla="*/ 16 w 128"/>
                <a:gd name="T53" fmla="*/ 128 h 128"/>
                <a:gd name="T54" fmla="*/ 112 w 128"/>
                <a:gd name="T55" fmla="*/ 128 h 128"/>
                <a:gd name="T56" fmla="*/ 128 w 128"/>
                <a:gd name="T57" fmla="*/ 112 h 128"/>
                <a:gd name="T58" fmla="*/ 128 w 128"/>
                <a:gd name="T59" fmla="*/ 16 h 128"/>
                <a:gd name="T60" fmla="*/ 112 w 128"/>
                <a:gd name="T61" fmla="*/ 0 h 128"/>
                <a:gd name="T62" fmla="*/ 120 w 128"/>
                <a:gd name="T63" fmla="*/ 112 h 128"/>
                <a:gd name="T64" fmla="*/ 112 w 128"/>
                <a:gd name="T65" fmla="*/ 120 h 128"/>
                <a:gd name="T66" fmla="*/ 16 w 128"/>
                <a:gd name="T67" fmla="*/ 120 h 128"/>
                <a:gd name="T68" fmla="*/ 8 w 128"/>
                <a:gd name="T69" fmla="*/ 112 h 128"/>
                <a:gd name="T70" fmla="*/ 8 w 128"/>
                <a:gd name="T71" fmla="*/ 16 h 128"/>
                <a:gd name="T72" fmla="*/ 16 w 128"/>
                <a:gd name="T73" fmla="*/ 8 h 128"/>
                <a:gd name="T74" fmla="*/ 112 w 128"/>
                <a:gd name="T75" fmla="*/ 8 h 128"/>
                <a:gd name="T76" fmla="*/ 120 w 128"/>
                <a:gd name="T77" fmla="*/ 16 h 128"/>
                <a:gd name="T78" fmla="*/ 120 w 128"/>
                <a:gd name="T7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8">
                  <a:moveTo>
                    <a:pt x="61" y="95"/>
                  </a:moveTo>
                  <a:cubicBezTo>
                    <a:pt x="62" y="96"/>
                    <a:pt x="63" y="96"/>
                    <a:pt x="64" y="96"/>
                  </a:cubicBezTo>
                  <a:cubicBezTo>
                    <a:pt x="65" y="96"/>
                    <a:pt x="66" y="96"/>
                    <a:pt x="67" y="95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69"/>
                    <a:pt x="88" y="67"/>
                    <a:pt x="87" y="65"/>
                  </a:cubicBezTo>
                  <a:cubicBezTo>
                    <a:pt x="85" y="64"/>
                    <a:pt x="83" y="64"/>
                    <a:pt x="81" y="65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8"/>
                    <a:pt x="66" y="16"/>
                    <a:pt x="64" y="16"/>
                  </a:cubicBezTo>
                  <a:cubicBezTo>
                    <a:pt x="62" y="16"/>
                    <a:pt x="60" y="18"/>
                    <a:pt x="60" y="2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5" y="64"/>
                    <a:pt x="43" y="64"/>
                    <a:pt x="41" y="65"/>
                  </a:cubicBezTo>
                  <a:cubicBezTo>
                    <a:pt x="40" y="67"/>
                    <a:pt x="40" y="69"/>
                    <a:pt x="41" y="71"/>
                  </a:cubicBezTo>
                  <a:lnTo>
                    <a:pt x="61" y="95"/>
                  </a:lnTo>
                  <a:close/>
                  <a:moveTo>
                    <a:pt x="100" y="104"/>
                  </a:moveTo>
                  <a:cubicBezTo>
                    <a:pt x="28" y="104"/>
                    <a:pt x="28" y="104"/>
                    <a:pt x="28" y="104"/>
                  </a:cubicBezTo>
                  <a:cubicBezTo>
                    <a:pt x="26" y="104"/>
                    <a:pt x="24" y="106"/>
                    <a:pt x="24" y="108"/>
                  </a:cubicBezTo>
                  <a:cubicBezTo>
                    <a:pt x="24" y="110"/>
                    <a:pt x="26" y="112"/>
                    <a:pt x="28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2" y="112"/>
                    <a:pt x="104" y="110"/>
                    <a:pt x="104" y="108"/>
                  </a:cubicBezTo>
                  <a:cubicBezTo>
                    <a:pt x="104" y="106"/>
                    <a:pt x="102" y="104"/>
                    <a:pt x="100" y="104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B0D1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4" name="文本框 9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0B5B797F-78F1-4786-8CEC-2336338D328F}"/>
                </a:ext>
              </a:extLst>
            </p:cNvPr>
            <p:cNvSpPr txBox="1"/>
            <p:nvPr/>
          </p:nvSpPr>
          <p:spPr>
            <a:xfrm>
              <a:off x="1332795" y="3182408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n w="19050">
                    <a:noFill/>
                  </a:ln>
                  <a:cs typeface="+mn-ea"/>
                  <a:sym typeface="+mn-lt"/>
                </a:rPr>
                <a:t>The text content</a:t>
              </a:r>
            </a:p>
          </p:txBody>
        </p:sp>
        <p:sp>
          <p:nvSpPr>
            <p:cNvPr id="95" name="文本框 9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3CD2FF30-43A0-407A-BCB7-D3D69FF7A02C}"/>
                </a:ext>
              </a:extLst>
            </p:cNvPr>
            <p:cNvSpPr txBox="1"/>
            <p:nvPr/>
          </p:nvSpPr>
          <p:spPr>
            <a:xfrm>
              <a:off x="2756267" y="3188423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n w="19050">
                    <a:noFill/>
                  </a:ln>
                  <a:cs typeface="+mn-ea"/>
                  <a:sym typeface="+mn-lt"/>
                </a:rPr>
                <a:t>The text content</a:t>
              </a:r>
            </a:p>
          </p:txBody>
        </p:sp>
        <p:sp>
          <p:nvSpPr>
            <p:cNvPr id="96" name="文本框 9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532DDDFF-2C79-4B83-AC18-3CCADA8C86D7}"/>
                </a:ext>
              </a:extLst>
            </p:cNvPr>
            <p:cNvSpPr txBox="1"/>
            <p:nvPr/>
          </p:nvSpPr>
          <p:spPr>
            <a:xfrm>
              <a:off x="1332795" y="4954537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n w="19050">
                    <a:noFill/>
                  </a:ln>
                  <a:cs typeface="+mn-ea"/>
                  <a:sym typeface="+mn-lt"/>
                </a:rPr>
                <a:t>The text content</a:t>
              </a:r>
            </a:p>
          </p:txBody>
        </p:sp>
        <p:sp>
          <p:nvSpPr>
            <p:cNvPr id="97" name="文本框 9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3BCE6472-5766-4A91-BD25-20B4EEE2D486}"/>
                </a:ext>
              </a:extLst>
            </p:cNvPr>
            <p:cNvSpPr txBox="1"/>
            <p:nvPr/>
          </p:nvSpPr>
          <p:spPr>
            <a:xfrm>
              <a:off x="2756267" y="4960552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n w="19050">
                    <a:noFill/>
                  </a:ln>
                  <a:cs typeface="+mn-ea"/>
                  <a:sym typeface="+mn-lt"/>
                </a:rPr>
                <a:t>The text content</a:t>
              </a:r>
            </a:p>
          </p:txBody>
        </p:sp>
      </p:grpSp>
      <p:sp>
        <p:nvSpPr>
          <p:cNvPr id="98" name="Freeform 140">
            <a:extLst>
              <a:ext uri="{FF2B5EF4-FFF2-40B4-BE49-F238E27FC236}">
                <a16:creationId xmlns:a16="http://schemas.microsoft.com/office/drawing/2014/main" id="{A35EE7E9-07F7-4DEE-BEAE-EA0B8C2418CC}"/>
              </a:ext>
            </a:extLst>
          </p:cNvPr>
          <p:cNvSpPr>
            <a:spLocks noEditPoints="1"/>
          </p:cNvSpPr>
          <p:nvPr/>
        </p:nvSpPr>
        <p:spPr bwMode="auto">
          <a:xfrm>
            <a:off x="5759229" y="1823166"/>
            <a:ext cx="463561" cy="440985"/>
          </a:xfrm>
          <a:custGeom>
            <a:avLst/>
            <a:gdLst>
              <a:gd name="T0" fmla="*/ 129 w 130"/>
              <a:gd name="T1" fmla="*/ 46 h 124"/>
              <a:gd name="T2" fmla="*/ 121 w 130"/>
              <a:gd name="T3" fmla="*/ 40 h 124"/>
              <a:gd name="T4" fmla="*/ 88 w 130"/>
              <a:gd name="T5" fmla="*/ 35 h 124"/>
              <a:gd name="T6" fmla="*/ 73 w 130"/>
              <a:gd name="T7" fmla="*/ 5 h 124"/>
              <a:gd name="T8" fmla="*/ 65 w 130"/>
              <a:gd name="T9" fmla="*/ 0 h 124"/>
              <a:gd name="T10" fmla="*/ 57 w 130"/>
              <a:gd name="T11" fmla="*/ 5 h 124"/>
              <a:gd name="T12" fmla="*/ 42 w 130"/>
              <a:gd name="T13" fmla="*/ 35 h 124"/>
              <a:gd name="T14" fmla="*/ 9 w 130"/>
              <a:gd name="T15" fmla="*/ 40 h 124"/>
              <a:gd name="T16" fmla="*/ 1 w 130"/>
              <a:gd name="T17" fmla="*/ 46 h 124"/>
              <a:gd name="T18" fmla="*/ 4 w 130"/>
              <a:gd name="T19" fmla="*/ 55 h 124"/>
              <a:gd name="T20" fmla="*/ 28 w 130"/>
              <a:gd name="T21" fmla="*/ 80 h 124"/>
              <a:gd name="T22" fmla="*/ 22 w 130"/>
              <a:gd name="T23" fmla="*/ 114 h 124"/>
              <a:gd name="T24" fmla="*/ 26 w 130"/>
              <a:gd name="T25" fmla="*/ 122 h 124"/>
              <a:gd name="T26" fmla="*/ 31 w 130"/>
              <a:gd name="T27" fmla="*/ 124 h 124"/>
              <a:gd name="T28" fmla="*/ 36 w 130"/>
              <a:gd name="T29" fmla="*/ 123 h 124"/>
              <a:gd name="T30" fmla="*/ 65 w 130"/>
              <a:gd name="T31" fmla="*/ 107 h 124"/>
              <a:gd name="T32" fmla="*/ 94 w 130"/>
              <a:gd name="T33" fmla="*/ 123 h 124"/>
              <a:gd name="T34" fmla="*/ 99 w 130"/>
              <a:gd name="T35" fmla="*/ 124 h 124"/>
              <a:gd name="T36" fmla="*/ 104 w 130"/>
              <a:gd name="T37" fmla="*/ 122 h 124"/>
              <a:gd name="T38" fmla="*/ 108 w 130"/>
              <a:gd name="T39" fmla="*/ 114 h 124"/>
              <a:gd name="T40" fmla="*/ 102 w 130"/>
              <a:gd name="T41" fmla="*/ 80 h 124"/>
              <a:gd name="T42" fmla="*/ 126 w 130"/>
              <a:gd name="T43" fmla="*/ 55 h 124"/>
              <a:gd name="T44" fmla="*/ 129 w 130"/>
              <a:gd name="T45" fmla="*/ 46 h 124"/>
              <a:gd name="T46" fmla="*/ 95 w 130"/>
              <a:gd name="T47" fmla="*/ 73 h 124"/>
              <a:gd name="T48" fmla="*/ 93 w 130"/>
              <a:gd name="T49" fmla="*/ 81 h 124"/>
              <a:gd name="T50" fmla="*/ 99 w 130"/>
              <a:gd name="T51" fmla="*/ 115 h 124"/>
              <a:gd name="T52" fmla="*/ 69 w 130"/>
              <a:gd name="T53" fmla="*/ 99 h 124"/>
              <a:gd name="T54" fmla="*/ 65 w 130"/>
              <a:gd name="T55" fmla="*/ 98 h 124"/>
              <a:gd name="T56" fmla="*/ 61 w 130"/>
              <a:gd name="T57" fmla="*/ 99 h 124"/>
              <a:gd name="T58" fmla="*/ 31 w 130"/>
              <a:gd name="T59" fmla="*/ 115 h 124"/>
              <a:gd name="T60" fmla="*/ 37 w 130"/>
              <a:gd name="T61" fmla="*/ 81 h 124"/>
              <a:gd name="T62" fmla="*/ 35 w 130"/>
              <a:gd name="T63" fmla="*/ 73 h 124"/>
              <a:gd name="T64" fmla="*/ 10 w 130"/>
              <a:gd name="T65" fmla="*/ 49 h 124"/>
              <a:gd name="T66" fmla="*/ 44 w 130"/>
              <a:gd name="T67" fmla="*/ 44 h 124"/>
              <a:gd name="T68" fmla="*/ 51 w 130"/>
              <a:gd name="T69" fmla="*/ 39 h 124"/>
              <a:gd name="T70" fmla="*/ 65 w 130"/>
              <a:gd name="T71" fmla="*/ 9 h 124"/>
              <a:gd name="T72" fmla="*/ 79 w 130"/>
              <a:gd name="T73" fmla="*/ 39 h 124"/>
              <a:gd name="T74" fmla="*/ 86 w 130"/>
              <a:gd name="T75" fmla="*/ 44 h 124"/>
              <a:gd name="T76" fmla="*/ 120 w 130"/>
              <a:gd name="T77" fmla="*/ 49 h 124"/>
              <a:gd name="T78" fmla="*/ 95 w 130"/>
              <a:gd name="T79" fmla="*/ 7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4">
                <a:moveTo>
                  <a:pt x="129" y="46"/>
                </a:moveTo>
                <a:cubicBezTo>
                  <a:pt x="127" y="43"/>
                  <a:pt x="125" y="41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1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80"/>
                  <a:pt x="28" y="80"/>
                  <a:pt x="28" y="80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4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4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4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5" y="73"/>
                </a:moveTo>
                <a:cubicBezTo>
                  <a:pt x="93" y="75"/>
                  <a:pt x="92" y="78"/>
                  <a:pt x="93" y="81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69" y="99"/>
                  <a:pt x="69" y="99"/>
                  <a:pt x="69" y="99"/>
                </a:cubicBezTo>
                <a:cubicBezTo>
                  <a:pt x="68" y="99"/>
                  <a:pt x="67" y="98"/>
                  <a:pt x="65" y="98"/>
                </a:cubicBezTo>
                <a:cubicBezTo>
                  <a:pt x="63" y="98"/>
                  <a:pt x="62" y="99"/>
                  <a:pt x="61" y="99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78"/>
                  <a:pt x="37" y="75"/>
                  <a:pt x="35" y="73"/>
                </a:cubicBezTo>
                <a:cubicBezTo>
                  <a:pt x="10" y="49"/>
                  <a:pt x="10" y="49"/>
                  <a:pt x="10" y="49"/>
                </a:cubicBezTo>
                <a:cubicBezTo>
                  <a:pt x="44" y="44"/>
                  <a:pt x="44" y="44"/>
                  <a:pt x="44" y="44"/>
                </a:cubicBezTo>
                <a:cubicBezTo>
                  <a:pt x="47" y="44"/>
                  <a:pt x="49" y="42"/>
                  <a:pt x="51" y="39"/>
                </a:cubicBezTo>
                <a:cubicBezTo>
                  <a:pt x="65" y="9"/>
                  <a:pt x="65" y="9"/>
                  <a:pt x="65" y="9"/>
                </a:cubicBezTo>
                <a:cubicBezTo>
                  <a:pt x="79" y="39"/>
                  <a:pt x="79" y="39"/>
                  <a:pt x="79" y="39"/>
                </a:cubicBezTo>
                <a:cubicBezTo>
                  <a:pt x="81" y="42"/>
                  <a:pt x="83" y="44"/>
                  <a:pt x="86" y="44"/>
                </a:cubicBezTo>
                <a:cubicBezTo>
                  <a:pt x="120" y="49"/>
                  <a:pt x="120" y="49"/>
                  <a:pt x="120" y="49"/>
                </a:cubicBezTo>
                <a:lnTo>
                  <a:pt x="95" y="73"/>
                </a:ln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Freeform 33">
            <a:extLst>
              <a:ext uri="{FF2B5EF4-FFF2-40B4-BE49-F238E27FC236}">
                <a16:creationId xmlns:a16="http://schemas.microsoft.com/office/drawing/2014/main" id="{8A381621-6BFF-4837-89F3-75EB671FD973}"/>
              </a:ext>
            </a:extLst>
          </p:cNvPr>
          <p:cNvSpPr>
            <a:spLocks noEditPoints="1"/>
          </p:cNvSpPr>
          <p:nvPr/>
        </p:nvSpPr>
        <p:spPr bwMode="auto">
          <a:xfrm>
            <a:off x="5787697" y="5076047"/>
            <a:ext cx="406625" cy="348535"/>
          </a:xfrm>
          <a:custGeom>
            <a:avLst/>
            <a:gdLst>
              <a:gd name="T0" fmla="*/ 126 w 130"/>
              <a:gd name="T1" fmla="*/ 18 h 112"/>
              <a:gd name="T2" fmla="*/ 106 w 130"/>
              <a:gd name="T3" fmla="*/ 2 h 112"/>
              <a:gd name="T4" fmla="*/ 101 w 130"/>
              <a:gd name="T5" fmla="*/ 0 h 112"/>
              <a:gd name="T6" fmla="*/ 29 w 130"/>
              <a:gd name="T7" fmla="*/ 0 h 112"/>
              <a:gd name="T8" fmla="*/ 24 w 130"/>
              <a:gd name="T9" fmla="*/ 2 h 112"/>
              <a:gd name="T10" fmla="*/ 4 w 130"/>
              <a:gd name="T11" fmla="*/ 18 h 112"/>
              <a:gd name="T12" fmla="*/ 1 w 130"/>
              <a:gd name="T13" fmla="*/ 27 h 112"/>
              <a:gd name="T14" fmla="*/ 9 w 130"/>
              <a:gd name="T15" fmla="*/ 51 h 112"/>
              <a:gd name="T16" fmla="*/ 14 w 130"/>
              <a:gd name="T17" fmla="*/ 56 h 112"/>
              <a:gd name="T18" fmla="*/ 17 w 130"/>
              <a:gd name="T19" fmla="*/ 56 h 112"/>
              <a:gd name="T20" fmla="*/ 21 w 130"/>
              <a:gd name="T21" fmla="*/ 55 h 112"/>
              <a:gd name="T22" fmla="*/ 21 w 130"/>
              <a:gd name="T23" fmla="*/ 104 h 112"/>
              <a:gd name="T24" fmla="*/ 29 w 130"/>
              <a:gd name="T25" fmla="*/ 112 h 112"/>
              <a:gd name="T26" fmla="*/ 101 w 130"/>
              <a:gd name="T27" fmla="*/ 112 h 112"/>
              <a:gd name="T28" fmla="*/ 109 w 130"/>
              <a:gd name="T29" fmla="*/ 104 h 112"/>
              <a:gd name="T30" fmla="*/ 109 w 130"/>
              <a:gd name="T31" fmla="*/ 55 h 112"/>
              <a:gd name="T32" fmla="*/ 113 w 130"/>
              <a:gd name="T33" fmla="*/ 56 h 112"/>
              <a:gd name="T34" fmla="*/ 116 w 130"/>
              <a:gd name="T35" fmla="*/ 56 h 112"/>
              <a:gd name="T36" fmla="*/ 121 w 130"/>
              <a:gd name="T37" fmla="*/ 51 h 112"/>
              <a:gd name="T38" fmla="*/ 129 w 130"/>
              <a:gd name="T39" fmla="*/ 27 h 112"/>
              <a:gd name="T40" fmla="*/ 126 w 130"/>
              <a:gd name="T41" fmla="*/ 18 h 112"/>
              <a:gd name="T42" fmla="*/ 80 w 130"/>
              <a:gd name="T43" fmla="*/ 8 h 112"/>
              <a:gd name="T44" fmla="*/ 65 w 130"/>
              <a:gd name="T45" fmla="*/ 16 h 112"/>
              <a:gd name="T46" fmla="*/ 50 w 130"/>
              <a:gd name="T47" fmla="*/ 8 h 112"/>
              <a:gd name="T48" fmla="*/ 80 w 130"/>
              <a:gd name="T49" fmla="*/ 8 h 112"/>
              <a:gd name="T50" fmla="*/ 113 w 130"/>
              <a:gd name="T51" fmla="*/ 48 h 112"/>
              <a:gd name="T52" fmla="*/ 101 w 130"/>
              <a:gd name="T53" fmla="*/ 40 h 112"/>
              <a:gd name="T54" fmla="*/ 101 w 130"/>
              <a:gd name="T55" fmla="*/ 104 h 112"/>
              <a:gd name="T56" fmla="*/ 29 w 130"/>
              <a:gd name="T57" fmla="*/ 104 h 112"/>
              <a:gd name="T58" fmla="*/ 29 w 130"/>
              <a:gd name="T59" fmla="*/ 40 h 112"/>
              <a:gd name="T60" fmla="*/ 17 w 130"/>
              <a:gd name="T61" fmla="*/ 48 h 112"/>
              <a:gd name="T62" fmla="*/ 9 w 130"/>
              <a:gd name="T63" fmla="*/ 24 h 112"/>
              <a:gd name="T64" fmla="*/ 29 w 130"/>
              <a:gd name="T65" fmla="*/ 8 h 112"/>
              <a:gd name="T66" fmla="*/ 46 w 130"/>
              <a:gd name="T67" fmla="*/ 8 h 112"/>
              <a:gd name="T68" fmla="*/ 65 w 130"/>
              <a:gd name="T69" fmla="*/ 20 h 112"/>
              <a:gd name="T70" fmla="*/ 84 w 130"/>
              <a:gd name="T71" fmla="*/ 8 h 112"/>
              <a:gd name="T72" fmla="*/ 101 w 130"/>
              <a:gd name="T73" fmla="*/ 8 h 112"/>
              <a:gd name="T74" fmla="*/ 121 w 130"/>
              <a:gd name="T75" fmla="*/ 24 h 112"/>
              <a:gd name="T76" fmla="*/ 113 w 130"/>
              <a:gd name="T7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" h="112">
                <a:moveTo>
                  <a:pt x="126" y="18"/>
                </a:moveTo>
                <a:cubicBezTo>
                  <a:pt x="106" y="2"/>
                  <a:pt x="106" y="2"/>
                  <a:pt x="106" y="2"/>
                </a:cubicBezTo>
                <a:cubicBezTo>
                  <a:pt x="105" y="1"/>
                  <a:pt x="103" y="0"/>
                  <a:pt x="10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0" y="23"/>
                  <a:pt x="1" y="27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3"/>
                  <a:pt x="12" y="55"/>
                  <a:pt x="14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8" y="56"/>
                  <a:pt x="20" y="56"/>
                  <a:pt x="21" y="5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8"/>
                  <a:pt x="25" y="112"/>
                  <a:pt x="2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5" y="112"/>
                  <a:pt x="109" y="108"/>
                  <a:pt x="109" y="10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6"/>
                  <a:pt x="112" y="56"/>
                  <a:pt x="113" y="56"/>
                </a:cubicBezTo>
                <a:cubicBezTo>
                  <a:pt x="114" y="56"/>
                  <a:pt x="115" y="56"/>
                  <a:pt x="116" y="56"/>
                </a:cubicBezTo>
                <a:cubicBezTo>
                  <a:pt x="118" y="55"/>
                  <a:pt x="120" y="53"/>
                  <a:pt x="121" y="51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0" y="23"/>
                  <a:pt x="129" y="20"/>
                  <a:pt x="126" y="18"/>
                </a:cubicBezTo>
                <a:close/>
                <a:moveTo>
                  <a:pt x="80" y="8"/>
                </a:moveTo>
                <a:cubicBezTo>
                  <a:pt x="78" y="13"/>
                  <a:pt x="72" y="16"/>
                  <a:pt x="65" y="16"/>
                </a:cubicBezTo>
                <a:cubicBezTo>
                  <a:pt x="58" y="16"/>
                  <a:pt x="52" y="13"/>
                  <a:pt x="50" y="8"/>
                </a:cubicBezTo>
                <a:lnTo>
                  <a:pt x="80" y="8"/>
                </a:lnTo>
                <a:close/>
                <a:moveTo>
                  <a:pt x="113" y="48"/>
                </a:moveTo>
                <a:cubicBezTo>
                  <a:pt x="101" y="40"/>
                  <a:pt x="101" y="40"/>
                  <a:pt x="101" y="4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9" y="40"/>
                  <a:pt x="29" y="40"/>
                  <a:pt x="29" y="40"/>
                </a:cubicBezTo>
                <a:cubicBezTo>
                  <a:pt x="17" y="48"/>
                  <a:pt x="17" y="48"/>
                  <a:pt x="17" y="48"/>
                </a:cubicBezTo>
                <a:cubicBezTo>
                  <a:pt x="9" y="24"/>
                  <a:pt x="9" y="24"/>
                  <a:pt x="9" y="24"/>
                </a:cubicBezTo>
                <a:cubicBezTo>
                  <a:pt x="29" y="8"/>
                  <a:pt x="29" y="8"/>
                  <a:pt x="2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15"/>
                  <a:pt x="56" y="20"/>
                  <a:pt x="65" y="20"/>
                </a:cubicBezTo>
                <a:cubicBezTo>
                  <a:pt x="74" y="20"/>
                  <a:pt x="82" y="15"/>
                  <a:pt x="8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1" y="24"/>
                  <a:pt x="121" y="24"/>
                  <a:pt x="121" y="24"/>
                </a:cubicBezTo>
                <a:lnTo>
                  <a:pt x="113" y="48"/>
                </a:lnTo>
                <a:close/>
              </a:path>
            </a:pathLst>
          </a:custGeom>
          <a:solidFill>
            <a:srgbClr val="DBDA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0" name="Group 44">
            <a:extLst>
              <a:ext uri="{FF2B5EF4-FFF2-40B4-BE49-F238E27FC236}">
                <a16:creationId xmlns:a16="http://schemas.microsoft.com/office/drawing/2014/main" id="{E6DE9448-6025-4ACA-BF4D-773780FEBDB9}"/>
              </a:ext>
            </a:extLst>
          </p:cNvPr>
          <p:cNvGrpSpPr/>
          <p:nvPr/>
        </p:nvGrpSpPr>
        <p:grpSpPr>
          <a:xfrm>
            <a:off x="5790997" y="2943569"/>
            <a:ext cx="400024" cy="374940"/>
            <a:chOff x="4836122" y="1968640"/>
            <a:chExt cx="400024" cy="374940"/>
          </a:xfrm>
          <a:solidFill>
            <a:srgbClr val="DBDADF"/>
          </a:solidFill>
        </p:grpSpPr>
        <p:sp>
          <p:nvSpPr>
            <p:cNvPr id="101" name="Freeform 111">
              <a:extLst>
                <a:ext uri="{FF2B5EF4-FFF2-40B4-BE49-F238E27FC236}">
                  <a16:creationId xmlns:a16="http://schemas.microsoft.com/office/drawing/2014/main" id="{4445B5F5-635B-48F0-8875-9C978F05E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290" y="2018808"/>
              <a:ext cx="301008" cy="199352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12">
              <a:extLst>
                <a:ext uri="{FF2B5EF4-FFF2-40B4-BE49-F238E27FC236}">
                  <a16:creationId xmlns:a16="http://schemas.microsoft.com/office/drawing/2014/main" id="{2FA10345-0E8E-438C-B070-7321F8D55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6122" y="1968640"/>
              <a:ext cx="400024" cy="374940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Group 47">
            <a:extLst>
              <a:ext uri="{FF2B5EF4-FFF2-40B4-BE49-F238E27FC236}">
                <a16:creationId xmlns:a16="http://schemas.microsoft.com/office/drawing/2014/main" id="{F3B429DB-7026-49EB-8BA7-082705C401C3}"/>
              </a:ext>
            </a:extLst>
          </p:cNvPr>
          <p:cNvGrpSpPr/>
          <p:nvPr/>
        </p:nvGrpSpPr>
        <p:grpSpPr>
          <a:xfrm>
            <a:off x="5790997" y="3997927"/>
            <a:ext cx="400024" cy="398703"/>
            <a:chOff x="4037394" y="1144829"/>
            <a:chExt cx="400024" cy="398703"/>
          </a:xfrm>
          <a:solidFill>
            <a:srgbClr val="B2CFDF"/>
          </a:solidFill>
        </p:grpSpPr>
        <p:sp>
          <p:nvSpPr>
            <p:cNvPr id="104" name="Freeform 124">
              <a:extLst>
                <a:ext uri="{FF2B5EF4-FFF2-40B4-BE49-F238E27FC236}">
                  <a16:creationId xmlns:a16="http://schemas.microsoft.com/office/drawing/2014/main" id="{6B6B4C94-72C8-45C7-81F4-770BFA131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394" y="1144829"/>
              <a:ext cx="400024" cy="398703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25">
              <a:extLst>
                <a:ext uri="{FF2B5EF4-FFF2-40B4-BE49-F238E27FC236}">
                  <a16:creationId xmlns:a16="http://schemas.microsoft.com/office/drawing/2014/main" id="{A4158AA6-5163-4E44-9BAE-93DEE8661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612" y="1257048"/>
              <a:ext cx="174268" cy="17426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26">
              <a:extLst>
                <a:ext uri="{FF2B5EF4-FFF2-40B4-BE49-F238E27FC236}">
                  <a16:creationId xmlns:a16="http://schemas.microsoft.com/office/drawing/2014/main" id="{9C486E2E-5029-42B4-939D-63A08A49AA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6578" y="1294013"/>
              <a:ext cx="100336" cy="100336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7" name="TextBox 43">
            <a:extLst>
              <a:ext uri="{FF2B5EF4-FFF2-40B4-BE49-F238E27FC236}">
                <a16:creationId xmlns:a16="http://schemas.microsoft.com/office/drawing/2014/main" id="{7E013090-B5DF-482A-A054-A76825E2A19D}"/>
              </a:ext>
            </a:extLst>
          </p:cNvPr>
          <p:cNvSpPr txBox="1"/>
          <p:nvPr/>
        </p:nvSpPr>
        <p:spPr>
          <a:xfrm>
            <a:off x="6380104" y="176154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108" name="TextBox 44">
            <a:extLst>
              <a:ext uri="{FF2B5EF4-FFF2-40B4-BE49-F238E27FC236}">
                <a16:creationId xmlns:a16="http://schemas.microsoft.com/office/drawing/2014/main" id="{FE1CAFB2-07E4-4146-B4EF-AF68CD954278}"/>
              </a:ext>
            </a:extLst>
          </p:cNvPr>
          <p:cNvSpPr txBox="1"/>
          <p:nvPr/>
        </p:nvSpPr>
        <p:spPr>
          <a:xfrm>
            <a:off x="6380104" y="2043658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109" name="TextBox 43">
            <a:extLst>
              <a:ext uri="{FF2B5EF4-FFF2-40B4-BE49-F238E27FC236}">
                <a16:creationId xmlns:a16="http://schemas.microsoft.com/office/drawing/2014/main" id="{AD3CB686-ADF2-4177-802C-3AEF153C38B0}"/>
              </a:ext>
            </a:extLst>
          </p:cNvPr>
          <p:cNvSpPr txBox="1"/>
          <p:nvPr/>
        </p:nvSpPr>
        <p:spPr>
          <a:xfrm>
            <a:off x="6380104" y="2809254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110" name="TextBox 44">
            <a:extLst>
              <a:ext uri="{FF2B5EF4-FFF2-40B4-BE49-F238E27FC236}">
                <a16:creationId xmlns:a16="http://schemas.microsoft.com/office/drawing/2014/main" id="{9C9902CB-85C6-474C-8840-8C42B4EACC9B}"/>
              </a:ext>
            </a:extLst>
          </p:cNvPr>
          <p:cNvSpPr txBox="1"/>
          <p:nvPr/>
        </p:nvSpPr>
        <p:spPr>
          <a:xfrm>
            <a:off x="6380104" y="3091369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111" name="TextBox 43">
            <a:extLst>
              <a:ext uri="{FF2B5EF4-FFF2-40B4-BE49-F238E27FC236}">
                <a16:creationId xmlns:a16="http://schemas.microsoft.com/office/drawing/2014/main" id="{69A33EA4-429C-4F2A-83FB-57FFF0196A5D}"/>
              </a:ext>
            </a:extLst>
          </p:cNvPr>
          <p:cNvSpPr txBox="1"/>
          <p:nvPr/>
        </p:nvSpPr>
        <p:spPr>
          <a:xfrm>
            <a:off x="6380104" y="3856965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112" name="TextBox 44">
            <a:extLst>
              <a:ext uri="{FF2B5EF4-FFF2-40B4-BE49-F238E27FC236}">
                <a16:creationId xmlns:a16="http://schemas.microsoft.com/office/drawing/2014/main" id="{77EF64FB-EAFE-474D-B4EB-63ABEA2E917D}"/>
              </a:ext>
            </a:extLst>
          </p:cNvPr>
          <p:cNvSpPr txBox="1"/>
          <p:nvPr/>
        </p:nvSpPr>
        <p:spPr>
          <a:xfrm>
            <a:off x="6380104" y="4139080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113" name="TextBox 43">
            <a:extLst>
              <a:ext uri="{FF2B5EF4-FFF2-40B4-BE49-F238E27FC236}">
                <a16:creationId xmlns:a16="http://schemas.microsoft.com/office/drawing/2014/main" id="{E5C15ED5-062E-42FF-B318-F3A615150B46}"/>
              </a:ext>
            </a:extLst>
          </p:cNvPr>
          <p:cNvSpPr txBox="1"/>
          <p:nvPr/>
        </p:nvSpPr>
        <p:spPr>
          <a:xfrm>
            <a:off x="6380104" y="4904677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114" name="TextBox 44">
            <a:extLst>
              <a:ext uri="{FF2B5EF4-FFF2-40B4-BE49-F238E27FC236}">
                <a16:creationId xmlns:a16="http://schemas.microsoft.com/office/drawing/2014/main" id="{50AB412B-2AD1-477F-9F5B-BA1B44F28A67}"/>
              </a:ext>
            </a:extLst>
          </p:cNvPr>
          <p:cNvSpPr txBox="1"/>
          <p:nvPr/>
        </p:nvSpPr>
        <p:spPr>
          <a:xfrm>
            <a:off x="6380104" y="5186792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2261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8" grpId="0" animBg="1"/>
      <p:bldP spid="99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</a:p>
        </p:txBody>
      </p:sp>
      <p:sp>
        <p:nvSpPr>
          <p:cNvPr id="6" name="Rectangle 1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64B5A3EA-CBAA-4D61-BDB3-F08DBE95986D}"/>
              </a:ext>
            </a:extLst>
          </p:cNvPr>
          <p:cNvSpPr/>
          <p:nvPr/>
        </p:nvSpPr>
        <p:spPr>
          <a:xfrm>
            <a:off x="467159" y="4280018"/>
            <a:ext cx="3582843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spc="600" dirty="0">
                <a:solidFill>
                  <a:schemeClr val="bg2"/>
                </a:solidFill>
                <a:cs typeface="+mn-ea"/>
                <a:sym typeface="+mn-lt"/>
              </a:rPr>
              <a:t>TRUE BUSINESS PRESENTATION</a:t>
            </a:r>
            <a:endParaRPr lang="en-GB" altLang="zh-CN" sz="4000" b="1" spc="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81097-F2D0-442C-8BA4-17436B328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" y="336182"/>
            <a:ext cx="1145566" cy="4575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3178999" y="3211169"/>
            <a:ext cx="583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75A8C5"/>
                </a:solidFill>
                <a:cs typeface="+mn-ea"/>
                <a:sym typeface="+mn-lt"/>
              </a:rPr>
              <a:t>Marketing strategy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208EC-EACA-4449-AF37-21D6D3BACCC0}"/>
              </a:ext>
            </a:extLst>
          </p:cNvPr>
          <p:cNvSpPr/>
          <p:nvPr/>
        </p:nvSpPr>
        <p:spPr>
          <a:xfrm>
            <a:off x="4175124" y="4026099"/>
            <a:ext cx="3841750" cy="6463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rgbClr val="B2CFDF"/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 a culture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2" y="4935396"/>
            <a:ext cx="250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three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161A319-D493-4A3A-AFEF-3882147F8E01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69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3" grpId="0"/>
      <p:bldP spid="12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5CBD3A19-35F5-490A-B110-6D79542B17C8}"/>
              </a:ext>
            </a:extLst>
          </p:cNvPr>
          <p:cNvSpPr/>
          <p:nvPr/>
        </p:nvSpPr>
        <p:spPr>
          <a:xfrm>
            <a:off x="601250" y="0"/>
            <a:ext cx="5233836" cy="6858001"/>
          </a:xfrm>
          <a:custGeom>
            <a:avLst/>
            <a:gdLst>
              <a:gd name="connsiteX0" fmla="*/ 586693 w 5233836"/>
              <a:gd name="connsiteY0" fmla="*/ 4465531 h 6858001"/>
              <a:gd name="connsiteX1" fmla="*/ 4649276 w 5233836"/>
              <a:gd name="connsiteY1" fmla="*/ 4465531 h 6858001"/>
              <a:gd name="connsiteX2" fmla="*/ 5233836 w 5233836"/>
              <a:gd name="connsiteY2" fmla="*/ 5050091 h 6858001"/>
              <a:gd name="connsiteX3" fmla="*/ 5233836 w 5233836"/>
              <a:gd name="connsiteY3" fmla="*/ 6858001 h 6858001"/>
              <a:gd name="connsiteX4" fmla="*/ 2133 w 5233836"/>
              <a:gd name="connsiteY4" fmla="*/ 6858001 h 6858001"/>
              <a:gd name="connsiteX5" fmla="*/ 2133 w 5233836"/>
              <a:gd name="connsiteY5" fmla="*/ 5050091 h 6858001"/>
              <a:gd name="connsiteX6" fmla="*/ 586693 w 5233836"/>
              <a:gd name="connsiteY6" fmla="*/ 4465531 h 6858001"/>
              <a:gd name="connsiteX7" fmla="*/ 0 w 5233836"/>
              <a:gd name="connsiteY7" fmla="*/ 0 h 6858001"/>
              <a:gd name="connsiteX8" fmla="*/ 5231703 w 5233836"/>
              <a:gd name="connsiteY8" fmla="*/ 0 h 6858001"/>
              <a:gd name="connsiteX9" fmla="*/ 5231703 w 5233836"/>
              <a:gd name="connsiteY9" fmla="*/ 1807910 h 6858001"/>
              <a:gd name="connsiteX10" fmla="*/ 4647143 w 5233836"/>
              <a:gd name="connsiteY10" fmla="*/ 2392470 h 6858001"/>
              <a:gd name="connsiteX11" fmla="*/ 584560 w 5233836"/>
              <a:gd name="connsiteY11" fmla="*/ 2392470 h 6858001"/>
              <a:gd name="connsiteX12" fmla="*/ 0 w 5233836"/>
              <a:gd name="connsiteY12" fmla="*/ 180791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3836" h="6858001">
                <a:moveTo>
                  <a:pt x="586693" y="4465531"/>
                </a:moveTo>
                <a:lnTo>
                  <a:pt x="4649276" y="4465531"/>
                </a:lnTo>
                <a:cubicBezTo>
                  <a:pt x="4972120" y="4465531"/>
                  <a:pt x="5233836" y="4727247"/>
                  <a:pt x="5233836" y="5050091"/>
                </a:cubicBezTo>
                <a:lnTo>
                  <a:pt x="5233836" y="6858001"/>
                </a:lnTo>
                <a:lnTo>
                  <a:pt x="2133" y="6858001"/>
                </a:lnTo>
                <a:lnTo>
                  <a:pt x="2133" y="5050091"/>
                </a:lnTo>
                <a:cubicBezTo>
                  <a:pt x="2133" y="4727247"/>
                  <a:pt x="263849" y="4465531"/>
                  <a:pt x="586693" y="4465531"/>
                </a:cubicBezTo>
                <a:close/>
                <a:moveTo>
                  <a:pt x="0" y="0"/>
                </a:moveTo>
                <a:lnTo>
                  <a:pt x="5231703" y="0"/>
                </a:lnTo>
                <a:lnTo>
                  <a:pt x="5231703" y="1807910"/>
                </a:lnTo>
                <a:cubicBezTo>
                  <a:pt x="5231703" y="2130754"/>
                  <a:pt x="4969987" y="2392470"/>
                  <a:pt x="4647143" y="2392470"/>
                </a:cubicBezTo>
                <a:lnTo>
                  <a:pt x="584560" y="2392470"/>
                </a:lnTo>
                <a:cubicBezTo>
                  <a:pt x="261716" y="2392470"/>
                  <a:pt x="0" y="2130754"/>
                  <a:pt x="0" y="1807910"/>
                </a:cubicBezTo>
                <a:close/>
              </a:path>
            </a:pathLst>
          </a:custGeom>
          <a:blipFill>
            <a:blip r:embed="rId2"/>
            <a:stretch>
              <a:fillRect t="-9297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FEB50D4D-1BAB-466F-BD84-C5123137DDD0}"/>
              </a:ext>
            </a:extLst>
          </p:cNvPr>
          <p:cNvSpPr txBox="1"/>
          <p:nvPr/>
        </p:nvSpPr>
        <p:spPr>
          <a:xfrm>
            <a:off x="856391" y="2822476"/>
            <a:ext cx="46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n w="19050">
                  <a:noFill/>
                </a:ln>
                <a:solidFill>
                  <a:srgbClr val="795145"/>
                </a:solidFill>
                <a:latin typeface="PMingLiU-ExtB" panose="02020500000000000000" pitchFamily="18" charset="-120"/>
                <a:ea typeface="PMingLiU-ExtB" panose="02020500000000000000" pitchFamily="18" charset="-120"/>
              </a:defRPr>
            </a:lvl1pPr>
          </a:lstStyle>
          <a:p>
            <a:r>
              <a:rPr lang="en-US" altLang="zh-CN" sz="4800" dirty="0">
                <a:solidFill>
                  <a:srgbClr val="75A8C5"/>
                </a:solidFill>
                <a:latin typeface="+mn-lt"/>
                <a:ea typeface="+mn-ea"/>
                <a:cs typeface="+mn-ea"/>
                <a:sym typeface="+mn-lt"/>
              </a:rPr>
              <a:t>STUDY CASE</a:t>
            </a:r>
          </a:p>
        </p:txBody>
      </p:sp>
      <p:sp>
        <p:nvSpPr>
          <p:cNvPr id="44" name="文本框 4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79260437-0147-4BC5-A09D-D24EEA901B49}"/>
              </a:ext>
            </a:extLst>
          </p:cNvPr>
          <p:cNvSpPr txBox="1"/>
          <p:nvPr/>
        </p:nvSpPr>
        <p:spPr>
          <a:xfrm>
            <a:off x="1051684" y="3620025"/>
            <a:ext cx="4281623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75A8C5"/>
                </a:solidFill>
                <a:cs typeface="+mn-ea"/>
                <a:sym typeface="+mn-lt"/>
              </a:rPr>
              <a:t>Only the ladder is real and climb is all there is. 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E50CFD4-A2F8-4BF9-913F-4C4991C9B451}"/>
              </a:ext>
            </a:extLst>
          </p:cNvPr>
          <p:cNvGrpSpPr/>
          <p:nvPr/>
        </p:nvGrpSpPr>
        <p:grpSpPr>
          <a:xfrm>
            <a:off x="6625825" y="928092"/>
            <a:ext cx="4672208" cy="1352811"/>
            <a:chOff x="6625825" y="928092"/>
            <a:chExt cx="4672208" cy="1352811"/>
          </a:xfrm>
        </p:grpSpPr>
        <p:sp>
          <p:nvSpPr>
            <p:cNvPr id="47" name="文本框 4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A946BBA-BD8A-4E72-86D4-11E89B2BECF1}"/>
                </a:ext>
              </a:extLst>
            </p:cNvPr>
            <p:cNvSpPr txBox="1"/>
            <p:nvPr/>
          </p:nvSpPr>
          <p:spPr>
            <a:xfrm>
              <a:off x="8105810" y="1207611"/>
              <a:ext cx="2964840" cy="511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A02C36F-6104-4214-AD00-1CD87973D5AC}"/>
                </a:ext>
              </a:extLst>
            </p:cNvPr>
            <p:cNvGrpSpPr/>
            <p:nvPr/>
          </p:nvGrpSpPr>
          <p:grpSpPr>
            <a:xfrm>
              <a:off x="6625825" y="928092"/>
              <a:ext cx="4672208" cy="1352811"/>
              <a:chOff x="6625825" y="928092"/>
              <a:chExt cx="4672208" cy="1352811"/>
            </a:xfrm>
          </p:grpSpPr>
          <p:sp>
            <p:nvSpPr>
              <p:cNvPr id="45" name="矩形: 圆角 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597AEDD2-D8A6-43BC-AAEB-26246EAAF9EA}"/>
                  </a:ext>
                </a:extLst>
              </p:cNvPr>
              <p:cNvSpPr/>
              <p:nvPr/>
            </p:nvSpPr>
            <p:spPr>
              <a:xfrm>
                <a:off x="6625825" y="928092"/>
                <a:ext cx="4672208" cy="1352811"/>
              </a:xfrm>
              <a:prstGeom prst="roundRect">
                <a:avLst/>
              </a:prstGeom>
              <a:noFill/>
              <a:ln>
                <a:solidFill>
                  <a:srgbClr val="B2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431A96D5-5442-4FBA-AEE0-963378FCC3CC}"/>
                  </a:ext>
                </a:extLst>
              </p:cNvPr>
              <p:cNvGrpSpPr/>
              <p:nvPr/>
            </p:nvGrpSpPr>
            <p:grpSpPr>
              <a:xfrm>
                <a:off x="6930180" y="1133951"/>
                <a:ext cx="986109" cy="941092"/>
                <a:chOff x="6930180" y="1133951"/>
                <a:chExt cx="986109" cy="941092"/>
              </a:xfrm>
            </p:grpSpPr>
            <p:sp>
              <p:nvSpPr>
                <p:cNvPr id="46" name="任意多边形: 形状 4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  <a:extLst>
                    <a:ext uri="{FF2B5EF4-FFF2-40B4-BE49-F238E27FC236}">
                      <a16:creationId xmlns:a16="http://schemas.microsoft.com/office/drawing/2014/main" id="{8707B84B-7B87-4213-8C48-4F52232CEFDD}"/>
                    </a:ext>
                  </a:extLst>
                </p:cNvPr>
                <p:cNvSpPr/>
                <p:nvPr/>
              </p:nvSpPr>
              <p:spPr>
                <a:xfrm rot="5400000">
                  <a:off x="6933758" y="1130373"/>
                  <a:ext cx="941092" cy="948248"/>
                </a:xfrm>
                <a:custGeom>
                  <a:avLst/>
                  <a:gdLst>
                    <a:gd name="connsiteX0" fmla="*/ 1687286 w 3374572"/>
                    <a:gd name="connsiteY0" fmla="*/ 0 h 4474029"/>
                    <a:gd name="connsiteX1" fmla="*/ 3374572 w 3374572"/>
                    <a:gd name="connsiteY1" fmla="*/ 1687286 h 4474029"/>
                    <a:gd name="connsiteX2" fmla="*/ 3374572 w 3374572"/>
                    <a:gd name="connsiteY2" fmla="*/ 4474029 h 4474029"/>
                    <a:gd name="connsiteX3" fmla="*/ 0 w 3374572"/>
                    <a:gd name="connsiteY3" fmla="*/ 4474029 h 4474029"/>
                    <a:gd name="connsiteX4" fmla="*/ 0 w 3374572"/>
                    <a:gd name="connsiteY4" fmla="*/ 1687286 h 4474029"/>
                    <a:gd name="connsiteX5" fmla="*/ 1687286 w 3374572"/>
                    <a:gd name="connsiteY5" fmla="*/ 0 h 4474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74572" h="4474029">
                      <a:moveTo>
                        <a:pt x="1687286" y="0"/>
                      </a:moveTo>
                      <a:cubicBezTo>
                        <a:pt x="2619148" y="0"/>
                        <a:pt x="3374572" y="755424"/>
                        <a:pt x="3374572" y="1687286"/>
                      </a:cubicBezTo>
                      <a:lnTo>
                        <a:pt x="3374572" y="4474029"/>
                      </a:lnTo>
                      <a:lnTo>
                        <a:pt x="0" y="4474029"/>
                      </a:lnTo>
                      <a:lnTo>
                        <a:pt x="0" y="1687286"/>
                      </a:lnTo>
                      <a:cubicBezTo>
                        <a:pt x="0" y="755424"/>
                        <a:pt x="755424" y="0"/>
                        <a:pt x="1687286" y="0"/>
                      </a:cubicBezTo>
                      <a:close/>
                    </a:path>
                  </a:pathLst>
                </a:custGeom>
                <a:solidFill>
                  <a:srgbClr val="B2CF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文本框 4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  <a:extLst>
                    <a:ext uri="{FF2B5EF4-FFF2-40B4-BE49-F238E27FC236}">
                      <a16:creationId xmlns:a16="http://schemas.microsoft.com/office/drawing/2014/main" id="{4D0EEDD8-933D-4D1B-AB7C-9B87C01641E3}"/>
                    </a:ext>
                  </a:extLst>
                </p:cNvPr>
                <p:cNvSpPr txBox="1"/>
                <p:nvPr/>
              </p:nvSpPr>
              <p:spPr>
                <a:xfrm>
                  <a:off x="6984618" y="1219776"/>
                  <a:ext cx="93167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4400" b="1" spc="300">
                      <a:ln w="19050">
                        <a:solidFill>
                          <a:srgbClr val="795145"/>
                        </a:solidFill>
                      </a:ln>
                      <a:solidFill>
                        <a:srgbClr val="795145"/>
                      </a:solidFill>
                      <a:latin typeface="GeosansLight" panose="02000603020000020003" pitchFamily="2" charset="-122"/>
                      <a:ea typeface="GeosansLight" panose="02000603020000020003" pitchFamily="2" charset="-122"/>
                    </a:defRPr>
                  </a:lvl1pPr>
                </a:lstStyle>
                <a:p>
                  <a:pPr algn="l"/>
                  <a:r>
                    <a:rPr lang="en-US" altLang="zh-CN" spc="0" dirty="0">
                      <a:ln w="19050"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01</a:t>
                  </a:r>
                </a:p>
              </p:txBody>
            </p:sp>
          </p:grp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F0FCB76-8B38-4F5F-81BC-A49CD506BE02}"/>
              </a:ext>
            </a:extLst>
          </p:cNvPr>
          <p:cNvGrpSpPr/>
          <p:nvPr/>
        </p:nvGrpSpPr>
        <p:grpSpPr>
          <a:xfrm>
            <a:off x="6625825" y="2773370"/>
            <a:ext cx="4672208" cy="1352811"/>
            <a:chOff x="6625825" y="2773370"/>
            <a:chExt cx="4672208" cy="1352811"/>
          </a:xfrm>
        </p:grpSpPr>
        <p:sp>
          <p:nvSpPr>
            <p:cNvPr id="49" name="矩形: 圆角 4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CB03406-6867-476B-82F8-9E913DCC96BD}"/>
                </a:ext>
              </a:extLst>
            </p:cNvPr>
            <p:cNvSpPr/>
            <p:nvPr/>
          </p:nvSpPr>
          <p:spPr>
            <a:xfrm>
              <a:off x="6625825" y="2773370"/>
              <a:ext cx="4672208" cy="1352811"/>
            </a:xfrm>
            <a:prstGeom prst="roundRect">
              <a:avLst/>
            </a:prstGeom>
            <a:solidFill>
              <a:srgbClr val="EB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C3C917C-BCEA-436F-9ED2-9618CD062CBA}"/>
                </a:ext>
              </a:extLst>
            </p:cNvPr>
            <p:cNvSpPr txBox="1"/>
            <p:nvPr/>
          </p:nvSpPr>
          <p:spPr>
            <a:xfrm>
              <a:off x="8105810" y="3052889"/>
              <a:ext cx="2964840" cy="511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CAA93F7-C73B-49F2-AD94-3DD8BF192419}"/>
                </a:ext>
              </a:extLst>
            </p:cNvPr>
            <p:cNvGrpSpPr/>
            <p:nvPr/>
          </p:nvGrpSpPr>
          <p:grpSpPr>
            <a:xfrm>
              <a:off x="6930180" y="2979229"/>
              <a:ext cx="986109" cy="941092"/>
              <a:chOff x="6930180" y="2979229"/>
              <a:chExt cx="986109" cy="941092"/>
            </a:xfrm>
          </p:grpSpPr>
          <p:sp>
            <p:nvSpPr>
              <p:cNvPr id="50" name="任意多边形: 形状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57B15A3D-CD66-4EB8-823E-CFF7303362D6}"/>
                  </a:ext>
                </a:extLst>
              </p:cNvPr>
              <p:cNvSpPr/>
              <p:nvPr/>
            </p:nvSpPr>
            <p:spPr>
              <a:xfrm rot="5400000">
                <a:off x="6933758" y="2975651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D0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43ACACCA-33D6-49F5-8AFE-2FD8E21A3A4C}"/>
                  </a:ext>
                </a:extLst>
              </p:cNvPr>
              <p:cNvSpPr txBox="1"/>
              <p:nvPr/>
            </p:nvSpPr>
            <p:spPr>
              <a:xfrm>
                <a:off x="6984618" y="3065054"/>
                <a:ext cx="931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algn="l"/>
                <a:r>
                  <a:rPr lang="en-US" altLang="zh-CN" spc="0" dirty="0">
                    <a:ln w="19050"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912A819-2758-413E-91E9-768B5318D2A2}"/>
              </a:ext>
            </a:extLst>
          </p:cNvPr>
          <p:cNvGrpSpPr/>
          <p:nvPr/>
        </p:nvGrpSpPr>
        <p:grpSpPr>
          <a:xfrm>
            <a:off x="6625825" y="4577097"/>
            <a:ext cx="4672208" cy="1352811"/>
            <a:chOff x="6625825" y="4577097"/>
            <a:chExt cx="4672208" cy="1352811"/>
          </a:xfrm>
        </p:grpSpPr>
        <p:sp>
          <p:nvSpPr>
            <p:cNvPr id="53" name="矩形: 圆角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4788674-BF72-46EC-BDB2-A99485DC7062}"/>
                </a:ext>
              </a:extLst>
            </p:cNvPr>
            <p:cNvSpPr/>
            <p:nvPr/>
          </p:nvSpPr>
          <p:spPr>
            <a:xfrm>
              <a:off x="6625825" y="4577097"/>
              <a:ext cx="4672208" cy="1352811"/>
            </a:xfrm>
            <a:prstGeom prst="roundRect">
              <a:avLst/>
            </a:prstGeom>
            <a:noFill/>
            <a:ln>
              <a:solidFill>
                <a:srgbClr val="B0D1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55189AD-D79B-499B-BEB0-1213B2ECF010}"/>
                </a:ext>
              </a:extLst>
            </p:cNvPr>
            <p:cNvSpPr txBox="1"/>
            <p:nvPr/>
          </p:nvSpPr>
          <p:spPr>
            <a:xfrm>
              <a:off x="8105810" y="4856616"/>
              <a:ext cx="2964840" cy="511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4190F21-791F-43F0-B72C-CE33AD628AFA}"/>
                </a:ext>
              </a:extLst>
            </p:cNvPr>
            <p:cNvGrpSpPr/>
            <p:nvPr/>
          </p:nvGrpSpPr>
          <p:grpSpPr>
            <a:xfrm>
              <a:off x="6930180" y="4782956"/>
              <a:ext cx="986109" cy="941092"/>
              <a:chOff x="6930180" y="4782956"/>
              <a:chExt cx="986109" cy="941092"/>
            </a:xfrm>
          </p:grpSpPr>
          <p:sp>
            <p:nvSpPr>
              <p:cNvPr id="54" name="任意多边形: 形状 5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BE222CE9-4A82-4463-9016-1377290DEBB2}"/>
                  </a:ext>
                </a:extLst>
              </p:cNvPr>
              <p:cNvSpPr/>
              <p:nvPr/>
            </p:nvSpPr>
            <p:spPr>
              <a:xfrm rot="5400000">
                <a:off x="6933758" y="4779378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B0D1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1121A613-3ABA-4256-A886-1C005BFFDE88}"/>
                  </a:ext>
                </a:extLst>
              </p:cNvPr>
              <p:cNvSpPr txBox="1"/>
              <p:nvPr/>
            </p:nvSpPr>
            <p:spPr>
              <a:xfrm>
                <a:off x="6984618" y="4868781"/>
                <a:ext cx="931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algn="l"/>
                <a:r>
                  <a:rPr lang="en-US" altLang="zh-CN" spc="0" dirty="0">
                    <a:ln w="19050"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21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marketing strategy</a:t>
            </a:r>
          </a:p>
        </p:txBody>
      </p:sp>
    </p:spTree>
    <p:extLst>
      <p:ext uri="{BB962C8B-B14F-4D97-AF65-F5344CB8AC3E}">
        <p14:creationId xmlns:p14="http://schemas.microsoft.com/office/powerpoint/2010/main" val="198848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90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marketing strategy</a:t>
            </a:r>
          </a:p>
        </p:txBody>
      </p:sp>
      <p:sp>
        <p:nvSpPr>
          <p:cNvPr id="8" name="椭圆 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24A69C74-859F-46EA-A2F1-38878F09A4E6}"/>
              </a:ext>
            </a:extLst>
          </p:cNvPr>
          <p:cNvSpPr/>
          <p:nvPr/>
        </p:nvSpPr>
        <p:spPr>
          <a:xfrm>
            <a:off x="6744055" y="1243749"/>
            <a:ext cx="4738318" cy="47383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DCA1F0C-F1C8-4832-8009-6E44BED184EC}"/>
              </a:ext>
            </a:extLst>
          </p:cNvPr>
          <p:cNvSpPr/>
          <p:nvPr/>
        </p:nvSpPr>
        <p:spPr>
          <a:xfrm>
            <a:off x="6882640" y="1097699"/>
            <a:ext cx="4738318" cy="4738318"/>
          </a:xfrm>
          <a:prstGeom prst="ellipse">
            <a:avLst/>
          </a:prstGeom>
          <a:noFill/>
          <a:ln w="19050">
            <a:solidFill>
              <a:srgbClr val="B2C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80CBBD1-07F3-44AA-AB5F-D01F4FCF5CBB}"/>
              </a:ext>
            </a:extLst>
          </p:cNvPr>
          <p:cNvSpPr/>
          <p:nvPr/>
        </p:nvSpPr>
        <p:spPr>
          <a:xfrm>
            <a:off x="1170830" y="2527261"/>
            <a:ext cx="929205" cy="366829"/>
          </a:xfrm>
          <a:prstGeom prst="rect">
            <a:avLst/>
          </a:prstGeom>
          <a:solidFill>
            <a:srgbClr val="B2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Rectangle 294">
            <a:extLst>
              <a:ext uri="{FF2B5EF4-FFF2-40B4-BE49-F238E27FC236}">
                <a16:creationId xmlns:a16="http://schemas.microsoft.com/office/drawing/2014/main" id="{B8364036-389D-4ABC-8A81-D04AF000691A}"/>
              </a:ext>
            </a:extLst>
          </p:cNvPr>
          <p:cNvSpPr/>
          <p:nvPr/>
        </p:nvSpPr>
        <p:spPr>
          <a:xfrm>
            <a:off x="1170830" y="4474180"/>
            <a:ext cx="929205" cy="366829"/>
          </a:xfrm>
          <a:prstGeom prst="rect">
            <a:avLst/>
          </a:prstGeom>
          <a:solidFill>
            <a:srgbClr val="B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275AB86-EDC0-4C73-8769-404CE7FA12AA}"/>
              </a:ext>
            </a:extLst>
          </p:cNvPr>
          <p:cNvSpPr txBox="1">
            <a:spLocks noChangeArrowheads="1"/>
          </p:cNvSpPr>
          <p:nvPr/>
        </p:nvSpPr>
        <p:spPr>
          <a:xfrm>
            <a:off x="1157047" y="2855676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29D7162-13E0-49EB-96B0-174008BD5267}"/>
              </a:ext>
            </a:extLst>
          </p:cNvPr>
          <p:cNvSpPr txBox="1">
            <a:spLocks noChangeArrowheads="1"/>
          </p:cNvSpPr>
          <p:nvPr/>
        </p:nvSpPr>
        <p:spPr>
          <a:xfrm>
            <a:off x="1157047" y="4848894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2A0C1A93-332F-4AF6-8CA2-9C5A0B0982BA}"/>
              </a:ext>
            </a:extLst>
          </p:cNvPr>
          <p:cNvSpPr txBox="1">
            <a:spLocks noChangeArrowheads="1"/>
          </p:cNvSpPr>
          <p:nvPr/>
        </p:nvSpPr>
        <p:spPr>
          <a:xfrm>
            <a:off x="1034398" y="1386270"/>
            <a:ext cx="5240872" cy="70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75A8C5"/>
                </a:solidFill>
                <a:latin typeface="+mn-lt"/>
                <a:ea typeface="+mn-ea"/>
                <a:cs typeface="+mn-ea"/>
                <a:sym typeface="+mn-lt"/>
              </a:rPr>
              <a:t>OUR INFOGRAPHIC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5B41810-7D2A-4803-A8FD-F232D25EBE49}"/>
              </a:ext>
            </a:extLst>
          </p:cNvPr>
          <p:cNvSpPr txBox="1">
            <a:spLocks noChangeArrowheads="1"/>
          </p:cNvSpPr>
          <p:nvPr/>
        </p:nvSpPr>
        <p:spPr>
          <a:xfrm>
            <a:off x="1085198" y="1991002"/>
            <a:ext cx="5240872" cy="29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Describe The Team Of People Behind Your Company</a:t>
            </a:r>
          </a:p>
        </p:txBody>
      </p:sp>
    </p:spTree>
    <p:extLst>
      <p:ext uri="{BB962C8B-B14F-4D97-AF65-F5344CB8AC3E}">
        <p14:creationId xmlns:p14="http://schemas.microsoft.com/office/powerpoint/2010/main" val="2196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9" grpId="0" animBg="1"/>
      <p:bldP spid="14" grpId="0" animBg="1"/>
      <p:bldP spid="15" grpId="0" animBg="1"/>
      <p:bldP spid="16" grpId="0"/>
      <p:bldP spid="17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C7DB8988-2492-47E9-A1F9-0C86213C3B7D}"/>
              </a:ext>
            </a:extLst>
          </p:cNvPr>
          <p:cNvSpPr/>
          <p:nvPr/>
        </p:nvSpPr>
        <p:spPr>
          <a:xfrm>
            <a:off x="9278156" y="0"/>
            <a:ext cx="2913844" cy="4811104"/>
          </a:xfrm>
          <a:custGeom>
            <a:avLst/>
            <a:gdLst>
              <a:gd name="connsiteX0" fmla="*/ 1030378 w 1702954"/>
              <a:gd name="connsiteY0" fmla="*/ 1731978 h 2811780"/>
              <a:gd name="connsiteX1" fmla="*/ 1031789 w 1702954"/>
              <a:gd name="connsiteY1" fmla="*/ 1736418 h 2811780"/>
              <a:gd name="connsiteX2" fmla="*/ 1030743 w 1702954"/>
              <a:gd name="connsiteY2" fmla="*/ 1733241 h 2811780"/>
              <a:gd name="connsiteX3" fmla="*/ 0 w 1702954"/>
              <a:gd name="connsiteY3" fmla="*/ 0 h 2811780"/>
              <a:gd name="connsiteX4" fmla="*/ 1702954 w 1702954"/>
              <a:gd name="connsiteY4" fmla="*/ 0 h 2811780"/>
              <a:gd name="connsiteX5" fmla="*/ 1702954 w 1702954"/>
              <a:gd name="connsiteY5" fmla="*/ 2797146 h 2811780"/>
              <a:gd name="connsiteX6" fmla="*/ 1701125 w 1702954"/>
              <a:gd name="connsiteY6" fmla="*/ 2800293 h 2811780"/>
              <a:gd name="connsiteX7" fmla="*/ 1680094 w 1702954"/>
              <a:gd name="connsiteY7" fmla="*/ 2811780 h 2811780"/>
              <a:gd name="connsiteX8" fmla="*/ 1657234 w 1702954"/>
              <a:gd name="connsiteY8" fmla="*/ 2777490 h 2811780"/>
              <a:gd name="connsiteX9" fmla="*/ 1622944 w 1702954"/>
              <a:gd name="connsiteY9" fmla="*/ 2754630 h 2811780"/>
              <a:gd name="connsiteX10" fmla="*/ 1565794 w 1702954"/>
              <a:gd name="connsiteY10" fmla="*/ 2651760 h 2811780"/>
              <a:gd name="connsiteX11" fmla="*/ 1520074 w 1702954"/>
              <a:gd name="connsiteY11" fmla="*/ 2583180 h 2811780"/>
              <a:gd name="connsiteX12" fmla="*/ 1508644 w 1702954"/>
              <a:gd name="connsiteY12" fmla="*/ 2548890 h 2811780"/>
              <a:gd name="connsiteX13" fmla="*/ 1474354 w 1702954"/>
              <a:gd name="connsiteY13" fmla="*/ 2526030 h 2811780"/>
              <a:gd name="connsiteX14" fmla="*/ 1462924 w 1702954"/>
              <a:gd name="connsiteY14" fmla="*/ 2491740 h 2811780"/>
              <a:gd name="connsiteX15" fmla="*/ 1440064 w 1702954"/>
              <a:gd name="connsiteY15" fmla="*/ 2423160 h 2811780"/>
              <a:gd name="connsiteX16" fmla="*/ 1417204 w 1702954"/>
              <a:gd name="connsiteY16" fmla="*/ 2388870 h 2811780"/>
              <a:gd name="connsiteX17" fmla="*/ 1405774 w 1702954"/>
              <a:gd name="connsiteY17" fmla="*/ 2354580 h 2811780"/>
              <a:gd name="connsiteX18" fmla="*/ 1382914 w 1702954"/>
              <a:gd name="connsiteY18" fmla="*/ 2320290 h 2811780"/>
              <a:gd name="connsiteX19" fmla="*/ 1337194 w 1702954"/>
              <a:gd name="connsiteY19" fmla="*/ 2251710 h 2811780"/>
              <a:gd name="connsiteX20" fmla="*/ 1325764 w 1702954"/>
              <a:gd name="connsiteY20" fmla="*/ 2217420 h 2811780"/>
              <a:gd name="connsiteX21" fmla="*/ 1302904 w 1702954"/>
              <a:gd name="connsiteY21" fmla="*/ 2183130 h 2811780"/>
              <a:gd name="connsiteX22" fmla="*/ 1268614 w 1702954"/>
              <a:gd name="connsiteY22" fmla="*/ 2160270 h 2811780"/>
              <a:gd name="connsiteX23" fmla="*/ 1257184 w 1702954"/>
              <a:gd name="connsiteY23" fmla="*/ 2125980 h 2811780"/>
              <a:gd name="connsiteX24" fmla="*/ 1234324 w 1702954"/>
              <a:gd name="connsiteY24" fmla="*/ 2091690 h 2811780"/>
              <a:gd name="connsiteX25" fmla="*/ 1222894 w 1702954"/>
              <a:gd name="connsiteY25" fmla="*/ 2057400 h 2811780"/>
              <a:gd name="connsiteX26" fmla="*/ 1200034 w 1702954"/>
              <a:gd name="connsiteY26" fmla="*/ 1988820 h 2811780"/>
              <a:gd name="connsiteX27" fmla="*/ 1154314 w 1702954"/>
              <a:gd name="connsiteY27" fmla="*/ 1920240 h 2811780"/>
              <a:gd name="connsiteX28" fmla="*/ 1074304 w 1702954"/>
              <a:gd name="connsiteY28" fmla="*/ 1828800 h 2811780"/>
              <a:gd name="connsiteX29" fmla="*/ 1051444 w 1702954"/>
              <a:gd name="connsiteY29" fmla="*/ 1760220 h 2811780"/>
              <a:gd name="connsiteX30" fmla="*/ 1027774 w 1702954"/>
              <a:gd name="connsiteY30" fmla="*/ 1722972 h 2811780"/>
              <a:gd name="connsiteX31" fmla="*/ 1030378 w 1702954"/>
              <a:gd name="connsiteY31" fmla="*/ 1731978 h 2811780"/>
              <a:gd name="connsiteX32" fmla="*/ 1028172 w 1702954"/>
              <a:gd name="connsiteY32" fmla="*/ 1725039 h 2811780"/>
              <a:gd name="connsiteX33" fmla="*/ 1017154 w 1702954"/>
              <a:gd name="connsiteY33" fmla="*/ 1691640 h 2811780"/>
              <a:gd name="connsiteX34" fmla="*/ 948574 w 1702954"/>
              <a:gd name="connsiteY34" fmla="*/ 1645920 h 2811780"/>
              <a:gd name="connsiteX35" fmla="*/ 937144 w 1702954"/>
              <a:gd name="connsiteY35" fmla="*/ 1611630 h 2811780"/>
              <a:gd name="connsiteX36" fmla="*/ 925714 w 1702954"/>
              <a:gd name="connsiteY36" fmla="*/ 1531620 h 2811780"/>
              <a:gd name="connsiteX37" fmla="*/ 902854 w 1702954"/>
              <a:gd name="connsiteY37" fmla="*/ 1463040 h 2811780"/>
              <a:gd name="connsiteX38" fmla="*/ 845704 w 1702954"/>
              <a:gd name="connsiteY38" fmla="*/ 1394460 h 2811780"/>
              <a:gd name="connsiteX39" fmla="*/ 822844 w 1702954"/>
              <a:gd name="connsiteY39" fmla="*/ 1360170 h 2811780"/>
              <a:gd name="connsiteX40" fmla="*/ 719974 w 1702954"/>
              <a:gd name="connsiteY40" fmla="*/ 1314450 h 2811780"/>
              <a:gd name="connsiteX41" fmla="*/ 682726 w 1702954"/>
              <a:gd name="connsiteY41" fmla="*/ 1290780 h 2811780"/>
              <a:gd name="connsiteX42" fmla="*/ 691732 w 1702954"/>
              <a:gd name="connsiteY42" fmla="*/ 1293384 h 2811780"/>
              <a:gd name="connsiteX43" fmla="*/ 696172 w 1702954"/>
              <a:gd name="connsiteY43" fmla="*/ 1294795 h 2811780"/>
              <a:gd name="connsiteX44" fmla="*/ 692996 w 1702954"/>
              <a:gd name="connsiteY44" fmla="*/ 1293749 h 2811780"/>
              <a:gd name="connsiteX45" fmla="*/ 691732 w 1702954"/>
              <a:gd name="connsiteY45" fmla="*/ 1293384 h 2811780"/>
              <a:gd name="connsiteX46" fmla="*/ 684793 w 1702954"/>
              <a:gd name="connsiteY46" fmla="*/ 1291178 h 2811780"/>
              <a:gd name="connsiteX47" fmla="*/ 651394 w 1702954"/>
              <a:gd name="connsiteY47" fmla="*/ 1280160 h 2811780"/>
              <a:gd name="connsiteX48" fmla="*/ 639964 w 1702954"/>
              <a:gd name="connsiteY48" fmla="*/ 1245870 h 2811780"/>
              <a:gd name="connsiteX49" fmla="*/ 628534 w 1702954"/>
              <a:gd name="connsiteY49" fmla="*/ 1211580 h 2811780"/>
              <a:gd name="connsiteX50" fmla="*/ 594244 w 1702954"/>
              <a:gd name="connsiteY50" fmla="*/ 1097280 h 2811780"/>
              <a:gd name="connsiteX51" fmla="*/ 571384 w 1702954"/>
              <a:gd name="connsiteY51" fmla="*/ 1028700 h 2811780"/>
              <a:gd name="connsiteX52" fmla="*/ 525664 w 1702954"/>
              <a:gd name="connsiteY52" fmla="*/ 971550 h 2811780"/>
              <a:gd name="connsiteX53" fmla="*/ 479944 w 1702954"/>
              <a:gd name="connsiteY53" fmla="*/ 902970 h 2811780"/>
              <a:gd name="connsiteX54" fmla="*/ 445654 w 1702954"/>
              <a:gd name="connsiteY54" fmla="*/ 765810 h 2811780"/>
              <a:gd name="connsiteX55" fmla="*/ 422794 w 1702954"/>
              <a:gd name="connsiteY55" fmla="*/ 697230 h 2811780"/>
              <a:gd name="connsiteX56" fmla="*/ 377074 w 1702954"/>
              <a:gd name="connsiteY56" fmla="*/ 628650 h 2811780"/>
              <a:gd name="connsiteX57" fmla="*/ 342784 w 1702954"/>
              <a:gd name="connsiteY57" fmla="*/ 605790 h 2811780"/>
              <a:gd name="connsiteX58" fmla="*/ 331354 w 1702954"/>
              <a:gd name="connsiteY58" fmla="*/ 571500 h 2811780"/>
              <a:gd name="connsiteX59" fmla="*/ 308494 w 1702954"/>
              <a:gd name="connsiteY59" fmla="*/ 537210 h 2811780"/>
              <a:gd name="connsiteX60" fmla="*/ 285634 w 1702954"/>
              <a:gd name="connsiteY60" fmla="*/ 502920 h 2811780"/>
              <a:gd name="connsiteX61" fmla="*/ 228484 w 1702954"/>
              <a:gd name="connsiteY61" fmla="*/ 400050 h 2811780"/>
              <a:gd name="connsiteX62" fmla="*/ 217054 w 1702954"/>
              <a:gd name="connsiteY62" fmla="*/ 308610 h 2811780"/>
              <a:gd name="connsiteX63" fmla="*/ 182764 w 1702954"/>
              <a:gd name="connsiteY63" fmla="*/ 240030 h 2811780"/>
              <a:gd name="connsiteX64" fmla="*/ 171334 w 1702954"/>
              <a:gd name="connsiteY64" fmla="*/ 205740 h 2811780"/>
              <a:gd name="connsiteX65" fmla="*/ 581 w 1702954"/>
              <a:gd name="connsiteY65" fmla="*/ 733 h 281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02954" h="2811780">
                <a:moveTo>
                  <a:pt x="1030378" y="1731978"/>
                </a:moveTo>
                <a:lnTo>
                  <a:pt x="1031789" y="1736418"/>
                </a:lnTo>
                <a:cubicBezTo>
                  <a:pt x="1032065" y="1737371"/>
                  <a:pt x="1031564" y="1735897"/>
                  <a:pt x="1030743" y="1733241"/>
                </a:cubicBezTo>
                <a:close/>
                <a:moveTo>
                  <a:pt x="0" y="0"/>
                </a:moveTo>
                <a:lnTo>
                  <a:pt x="1702954" y="0"/>
                </a:lnTo>
                <a:lnTo>
                  <a:pt x="1702954" y="2797146"/>
                </a:lnTo>
                <a:lnTo>
                  <a:pt x="1701125" y="2800293"/>
                </a:lnTo>
                <a:cubicBezTo>
                  <a:pt x="1695298" y="2806979"/>
                  <a:pt x="1688176" y="2811780"/>
                  <a:pt x="1680094" y="2811780"/>
                </a:cubicBezTo>
                <a:cubicBezTo>
                  <a:pt x="1666357" y="2811780"/>
                  <a:pt x="1664854" y="2788920"/>
                  <a:pt x="1657234" y="2777490"/>
                </a:cubicBezTo>
                <a:cubicBezTo>
                  <a:pt x="1645804" y="2769870"/>
                  <a:pt x="1633497" y="2763424"/>
                  <a:pt x="1622944" y="2754630"/>
                </a:cubicBezTo>
                <a:cubicBezTo>
                  <a:pt x="1575564" y="2715146"/>
                  <a:pt x="1587880" y="2718017"/>
                  <a:pt x="1565794" y="2651760"/>
                </a:cubicBezTo>
                <a:cubicBezTo>
                  <a:pt x="1557106" y="2625696"/>
                  <a:pt x="1533417" y="2607197"/>
                  <a:pt x="1520074" y="2583180"/>
                </a:cubicBezTo>
                <a:cubicBezTo>
                  <a:pt x="1514223" y="2572648"/>
                  <a:pt x="1512454" y="2560320"/>
                  <a:pt x="1508644" y="2548890"/>
                </a:cubicBezTo>
                <a:lnTo>
                  <a:pt x="1474354" y="2526030"/>
                </a:lnTo>
                <a:cubicBezTo>
                  <a:pt x="1464329" y="2519347"/>
                  <a:pt x="1466734" y="2503170"/>
                  <a:pt x="1462924" y="2491740"/>
                </a:cubicBezTo>
                <a:cubicBezTo>
                  <a:pt x="1455304" y="2468880"/>
                  <a:pt x="1449851" y="2445180"/>
                  <a:pt x="1440064" y="2423160"/>
                </a:cubicBezTo>
                <a:cubicBezTo>
                  <a:pt x="1434485" y="2410607"/>
                  <a:pt x="1423347" y="2401157"/>
                  <a:pt x="1417204" y="2388870"/>
                </a:cubicBezTo>
                <a:cubicBezTo>
                  <a:pt x="1411816" y="2378094"/>
                  <a:pt x="1409584" y="2366010"/>
                  <a:pt x="1405774" y="2354580"/>
                </a:cubicBezTo>
                <a:cubicBezTo>
                  <a:pt x="1401430" y="2341548"/>
                  <a:pt x="1390534" y="2331720"/>
                  <a:pt x="1382914" y="2320290"/>
                </a:cubicBezTo>
                <a:cubicBezTo>
                  <a:pt x="1367674" y="2297430"/>
                  <a:pt x="1350537" y="2275727"/>
                  <a:pt x="1337194" y="2251710"/>
                </a:cubicBezTo>
                <a:cubicBezTo>
                  <a:pt x="1331343" y="2241178"/>
                  <a:pt x="1331152" y="2228196"/>
                  <a:pt x="1325764" y="2217420"/>
                </a:cubicBezTo>
                <a:cubicBezTo>
                  <a:pt x="1319621" y="2205133"/>
                  <a:pt x="1310524" y="2194560"/>
                  <a:pt x="1302904" y="2183130"/>
                </a:cubicBezTo>
                <a:cubicBezTo>
                  <a:pt x="1291474" y="2175510"/>
                  <a:pt x="1277196" y="2170997"/>
                  <a:pt x="1268614" y="2160270"/>
                </a:cubicBezTo>
                <a:cubicBezTo>
                  <a:pt x="1261088" y="2150862"/>
                  <a:pt x="1262572" y="2136756"/>
                  <a:pt x="1257184" y="2125980"/>
                </a:cubicBezTo>
                <a:cubicBezTo>
                  <a:pt x="1251041" y="2113693"/>
                  <a:pt x="1241944" y="2103120"/>
                  <a:pt x="1234324" y="2091690"/>
                </a:cubicBezTo>
                <a:cubicBezTo>
                  <a:pt x="1227641" y="2081665"/>
                  <a:pt x="1226704" y="2068830"/>
                  <a:pt x="1222894" y="2057400"/>
                </a:cubicBezTo>
                <a:lnTo>
                  <a:pt x="1200034" y="1988820"/>
                </a:lnTo>
                <a:cubicBezTo>
                  <a:pt x="1191346" y="1962756"/>
                  <a:pt x="1169554" y="1943100"/>
                  <a:pt x="1154314" y="1920240"/>
                </a:cubicBezTo>
                <a:cubicBezTo>
                  <a:pt x="1097164" y="1882140"/>
                  <a:pt x="1127644" y="1908810"/>
                  <a:pt x="1074304" y="1828800"/>
                </a:cubicBezTo>
                <a:cubicBezTo>
                  <a:pt x="1060938" y="1808750"/>
                  <a:pt x="1061231" y="1782240"/>
                  <a:pt x="1051444" y="1760220"/>
                </a:cubicBezTo>
                <a:cubicBezTo>
                  <a:pt x="1021901" y="1693748"/>
                  <a:pt x="1023750" y="1707867"/>
                  <a:pt x="1027774" y="1722972"/>
                </a:cubicBezTo>
                <a:lnTo>
                  <a:pt x="1030378" y="1731978"/>
                </a:lnTo>
                <a:lnTo>
                  <a:pt x="1028172" y="1725039"/>
                </a:lnTo>
                <a:cubicBezTo>
                  <a:pt x="1025885" y="1717990"/>
                  <a:pt x="1022365" y="1707272"/>
                  <a:pt x="1017154" y="1691640"/>
                </a:cubicBezTo>
                <a:cubicBezTo>
                  <a:pt x="1017154" y="1691640"/>
                  <a:pt x="968001" y="1665347"/>
                  <a:pt x="948574" y="1645920"/>
                </a:cubicBezTo>
                <a:cubicBezTo>
                  <a:pt x="940055" y="1637401"/>
                  <a:pt x="939507" y="1623444"/>
                  <a:pt x="937144" y="1611630"/>
                </a:cubicBezTo>
                <a:cubicBezTo>
                  <a:pt x="931860" y="1585212"/>
                  <a:pt x="929524" y="1558290"/>
                  <a:pt x="925714" y="1531620"/>
                </a:cubicBezTo>
                <a:cubicBezTo>
                  <a:pt x="925714" y="1531620"/>
                  <a:pt x="912641" y="1485060"/>
                  <a:pt x="902854" y="1463040"/>
                </a:cubicBezTo>
                <a:cubicBezTo>
                  <a:pt x="886638" y="1426553"/>
                  <a:pt x="871339" y="1425222"/>
                  <a:pt x="845704" y="1394460"/>
                </a:cubicBezTo>
                <a:cubicBezTo>
                  <a:pt x="836910" y="1383907"/>
                  <a:pt x="830464" y="1371600"/>
                  <a:pt x="822844" y="1360170"/>
                </a:cubicBezTo>
                <a:cubicBezTo>
                  <a:pt x="745241" y="1308435"/>
                  <a:pt x="842392" y="1368858"/>
                  <a:pt x="719974" y="1314450"/>
                </a:cubicBezTo>
                <a:cubicBezTo>
                  <a:pt x="653502" y="1284907"/>
                  <a:pt x="667621" y="1286756"/>
                  <a:pt x="682726" y="1290780"/>
                </a:cubicBezTo>
                <a:lnTo>
                  <a:pt x="691732" y="1293384"/>
                </a:lnTo>
                <a:lnTo>
                  <a:pt x="696172" y="1294795"/>
                </a:lnTo>
                <a:cubicBezTo>
                  <a:pt x="697125" y="1295071"/>
                  <a:pt x="695651" y="1294570"/>
                  <a:pt x="692996" y="1293749"/>
                </a:cubicBezTo>
                <a:lnTo>
                  <a:pt x="691732" y="1293384"/>
                </a:lnTo>
                <a:lnTo>
                  <a:pt x="684793" y="1291178"/>
                </a:lnTo>
                <a:cubicBezTo>
                  <a:pt x="677744" y="1288891"/>
                  <a:pt x="667026" y="1285371"/>
                  <a:pt x="651394" y="1280160"/>
                </a:cubicBezTo>
                <a:cubicBezTo>
                  <a:pt x="639964" y="1276350"/>
                  <a:pt x="643774" y="1257300"/>
                  <a:pt x="639964" y="1245870"/>
                </a:cubicBezTo>
                <a:lnTo>
                  <a:pt x="628534" y="1211580"/>
                </a:lnTo>
                <a:cubicBezTo>
                  <a:pt x="600706" y="1128097"/>
                  <a:pt x="611518" y="1166377"/>
                  <a:pt x="594244" y="1097280"/>
                </a:cubicBezTo>
                <a:cubicBezTo>
                  <a:pt x="588400" y="1073903"/>
                  <a:pt x="579004" y="1051560"/>
                  <a:pt x="571384" y="1028700"/>
                </a:cubicBezTo>
                <a:cubicBezTo>
                  <a:pt x="527069" y="999157"/>
                  <a:pt x="541438" y="1018872"/>
                  <a:pt x="525664" y="971550"/>
                </a:cubicBezTo>
                <a:cubicBezTo>
                  <a:pt x="516976" y="945486"/>
                  <a:pt x="495184" y="925830"/>
                  <a:pt x="479944" y="902970"/>
                </a:cubicBezTo>
                <a:cubicBezTo>
                  <a:pt x="459818" y="872781"/>
                  <a:pt x="451367" y="800090"/>
                  <a:pt x="445654" y="765810"/>
                </a:cubicBezTo>
                <a:cubicBezTo>
                  <a:pt x="441693" y="742041"/>
                  <a:pt x="430414" y="720090"/>
                  <a:pt x="422794" y="697230"/>
                </a:cubicBezTo>
                <a:cubicBezTo>
                  <a:pt x="414106" y="671166"/>
                  <a:pt x="392314" y="651510"/>
                  <a:pt x="377074" y="628650"/>
                </a:cubicBezTo>
                <a:cubicBezTo>
                  <a:pt x="365644" y="621030"/>
                  <a:pt x="351366" y="616517"/>
                  <a:pt x="342784" y="605790"/>
                </a:cubicBezTo>
                <a:cubicBezTo>
                  <a:pt x="335258" y="596382"/>
                  <a:pt x="335164" y="582930"/>
                  <a:pt x="331354" y="571500"/>
                </a:cubicBezTo>
                <a:cubicBezTo>
                  <a:pt x="327010" y="558468"/>
                  <a:pt x="316114" y="548640"/>
                  <a:pt x="308494" y="537210"/>
                </a:cubicBezTo>
                <a:lnTo>
                  <a:pt x="285634" y="502920"/>
                </a:lnTo>
                <a:cubicBezTo>
                  <a:pt x="261904" y="467324"/>
                  <a:pt x="236028" y="441544"/>
                  <a:pt x="228484" y="400050"/>
                </a:cubicBezTo>
                <a:cubicBezTo>
                  <a:pt x="222989" y="369828"/>
                  <a:pt x="220864" y="339090"/>
                  <a:pt x="217054" y="308610"/>
                </a:cubicBezTo>
                <a:cubicBezTo>
                  <a:pt x="188324" y="222421"/>
                  <a:pt x="227079" y="328660"/>
                  <a:pt x="182764" y="240030"/>
                </a:cubicBezTo>
                <a:cubicBezTo>
                  <a:pt x="177376" y="229254"/>
                  <a:pt x="178624" y="215332"/>
                  <a:pt x="171334" y="205740"/>
                </a:cubicBezTo>
                <a:cubicBezTo>
                  <a:pt x="122186" y="141071"/>
                  <a:pt x="47105" y="57677"/>
                  <a:pt x="581" y="733"/>
                </a:cubicBezTo>
                <a:close/>
              </a:path>
            </a:pathLst>
          </a:custGeom>
          <a:solidFill>
            <a:srgbClr val="DB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: 形状 42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A9AC115-814F-4379-B371-272AD3BC04C5}"/>
              </a:ext>
            </a:extLst>
          </p:cNvPr>
          <p:cNvSpPr/>
          <p:nvPr/>
        </p:nvSpPr>
        <p:spPr>
          <a:xfrm>
            <a:off x="9278156" y="0"/>
            <a:ext cx="2913844" cy="4872933"/>
          </a:xfrm>
          <a:custGeom>
            <a:avLst/>
            <a:gdLst>
              <a:gd name="connsiteX0" fmla="*/ 0 w 2913844"/>
              <a:gd name="connsiteY0" fmla="*/ 0 h 4872933"/>
              <a:gd name="connsiteX1" fmla="*/ 2913844 w 2913844"/>
              <a:gd name="connsiteY1" fmla="*/ 0 h 4872933"/>
              <a:gd name="connsiteX2" fmla="*/ 2913844 w 2913844"/>
              <a:gd name="connsiteY2" fmla="*/ 4872933 h 4872933"/>
              <a:gd name="connsiteX3" fmla="*/ 2906692 w 2913844"/>
              <a:gd name="connsiteY3" fmla="*/ 4851477 h 4872933"/>
              <a:gd name="connsiteX4" fmla="*/ 2887403 w 2913844"/>
              <a:gd name="connsiteY4" fmla="*/ 4793611 h 4872933"/>
              <a:gd name="connsiteX5" fmla="*/ 2829537 w 2913844"/>
              <a:gd name="connsiteY5" fmla="*/ 4620012 h 4872933"/>
              <a:gd name="connsiteX6" fmla="*/ 2790960 w 2913844"/>
              <a:gd name="connsiteY6" fmla="*/ 4562146 h 4872933"/>
              <a:gd name="connsiteX7" fmla="*/ 2752382 w 2913844"/>
              <a:gd name="connsiteY7" fmla="*/ 4504280 h 4872933"/>
              <a:gd name="connsiteX8" fmla="*/ 2675227 w 2913844"/>
              <a:gd name="connsiteY8" fmla="*/ 4388548 h 4872933"/>
              <a:gd name="connsiteX9" fmla="*/ 2655939 w 2913844"/>
              <a:gd name="connsiteY9" fmla="*/ 4330682 h 4872933"/>
              <a:gd name="connsiteX10" fmla="*/ 2609904 w 2913844"/>
              <a:gd name="connsiteY10" fmla="*/ 4299728 h 4872933"/>
              <a:gd name="connsiteX11" fmla="*/ 2591109 w 2913844"/>
              <a:gd name="connsiteY11" fmla="*/ 4286750 h 4872933"/>
              <a:gd name="connsiteX12" fmla="*/ 2588556 w 2913844"/>
              <a:gd name="connsiteY12" fmla="*/ 4284844 h 4872933"/>
              <a:gd name="connsiteX13" fmla="*/ 2590354 w 2913844"/>
              <a:gd name="connsiteY13" fmla="*/ 4286228 h 4872933"/>
              <a:gd name="connsiteX14" fmla="*/ 2591109 w 2913844"/>
              <a:gd name="connsiteY14" fmla="*/ 4286750 h 4872933"/>
              <a:gd name="connsiteX15" fmla="*/ 2595778 w 2913844"/>
              <a:gd name="connsiteY15" fmla="*/ 4290236 h 4872933"/>
              <a:gd name="connsiteX16" fmla="*/ 2540206 w 2913844"/>
              <a:gd name="connsiteY16" fmla="*/ 4272815 h 4872933"/>
              <a:gd name="connsiteX17" fmla="*/ 2482340 w 2913844"/>
              <a:gd name="connsiteY17" fmla="*/ 4234238 h 4872933"/>
              <a:gd name="connsiteX18" fmla="*/ 2385896 w 2913844"/>
              <a:gd name="connsiteY18" fmla="*/ 4060640 h 4872933"/>
              <a:gd name="connsiteX19" fmla="*/ 2347319 w 2913844"/>
              <a:gd name="connsiteY19" fmla="*/ 4002773 h 4872933"/>
              <a:gd name="connsiteX20" fmla="*/ 2329898 w 2913844"/>
              <a:gd name="connsiteY20" fmla="*/ 3947202 h 4872933"/>
              <a:gd name="connsiteX21" fmla="*/ 2333384 w 2913844"/>
              <a:gd name="connsiteY21" fmla="*/ 3951870 h 4872933"/>
              <a:gd name="connsiteX22" fmla="*/ 2333906 w 2913844"/>
              <a:gd name="connsiteY22" fmla="*/ 3952626 h 4872933"/>
              <a:gd name="connsiteX23" fmla="*/ 2335291 w 2913844"/>
              <a:gd name="connsiteY23" fmla="*/ 3954424 h 4872933"/>
              <a:gd name="connsiteX24" fmla="*/ 2333384 w 2913844"/>
              <a:gd name="connsiteY24" fmla="*/ 3951870 h 4872933"/>
              <a:gd name="connsiteX25" fmla="*/ 2320406 w 2913844"/>
              <a:gd name="connsiteY25" fmla="*/ 3933076 h 4872933"/>
              <a:gd name="connsiteX26" fmla="*/ 2289453 w 2913844"/>
              <a:gd name="connsiteY26" fmla="*/ 3887041 h 4872933"/>
              <a:gd name="connsiteX27" fmla="*/ 2173720 w 2913844"/>
              <a:gd name="connsiteY27" fmla="*/ 3809886 h 4872933"/>
              <a:gd name="connsiteX28" fmla="*/ 2154432 w 2913844"/>
              <a:gd name="connsiteY28" fmla="*/ 3732731 h 4872933"/>
              <a:gd name="connsiteX29" fmla="*/ 2135143 w 2913844"/>
              <a:gd name="connsiteY29" fmla="*/ 3674865 h 4872933"/>
              <a:gd name="connsiteX30" fmla="*/ 2096565 w 2913844"/>
              <a:gd name="connsiteY30" fmla="*/ 3559133 h 4872933"/>
              <a:gd name="connsiteX31" fmla="*/ 2000122 w 2913844"/>
              <a:gd name="connsiteY31" fmla="*/ 3443400 h 4872933"/>
              <a:gd name="connsiteX32" fmla="*/ 1961544 w 2913844"/>
              <a:gd name="connsiteY32" fmla="*/ 3385534 h 4872933"/>
              <a:gd name="connsiteX33" fmla="*/ 1903678 w 2913844"/>
              <a:gd name="connsiteY33" fmla="*/ 3346957 h 4872933"/>
              <a:gd name="connsiteX34" fmla="*/ 1884390 w 2913844"/>
              <a:gd name="connsiteY34" fmla="*/ 3289090 h 4872933"/>
              <a:gd name="connsiteX35" fmla="*/ 1845812 w 2913844"/>
              <a:gd name="connsiteY35" fmla="*/ 3096203 h 4872933"/>
              <a:gd name="connsiteX36" fmla="*/ 1826523 w 2913844"/>
              <a:gd name="connsiteY36" fmla="*/ 3038337 h 4872933"/>
              <a:gd name="connsiteX37" fmla="*/ 1749369 w 2913844"/>
              <a:gd name="connsiteY37" fmla="*/ 2922605 h 4872933"/>
              <a:gd name="connsiteX38" fmla="*/ 1730080 w 2913844"/>
              <a:gd name="connsiteY38" fmla="*/ 2826161 h 4872933"/>
              <a:gd name="connsiteX39" fmla="*/ 1691502 w 2913844"/>
              <a:gd name="connsiteY39" fmla="*/ 2710429 h 4872933"/>
              <a:gd name="connsiteX40" fmla="*/ 1652925 w 2913844"/>
              <a:gd name="connsiteY40" fmla="*/ 2652563 h 4872933"/>
              <a:gd name="connsiteX41" fmla="*/ 1537193 w 2913844"/>
              <a:gd name="connsiteY41" fmla="*/ 2478964 h 4872933"/>
              <a:gd name="connsiteX42" fmla="*/ 1498615 w 2913844"/>
              <a:gd name="connsiteY42" fmla="*/ 2363232 h 4872933"/>
              <a:gd name="connsiteX43" fmla="*/ 1479326 w 2913844"/>
              <a:gd name="connsiteY43" fmla="*/ 2286077 h 4872933"/>
              <a:gd name="connsiteX44" fmla="*/ 1440749 w 2913844"/>
              <a:gd name="connsiteY44" fmla="*/ 2170344 h 4872933"/>
              <a:gd name="connsiteX45" fmla="*/ 1402171 w 2913844"/>
              <a:gd name="connsiteY45" fmla="*/ 2112478 h 4872933"/>
              <a:gd name="connsiteX46" fmla="*/ 1325017 w 2913844"/>
              <a:gd name="connsiteY46" fmla="*/ 1996746 h 4872933"/>
              <a:gd name="connsiteX47" fmla="*/ 1209284 w 2913844"/>
              <a:gd name="connsiteY47" fmla="*/ 1919591 h 4872933"/>
              <a:gd name="connsiteX48" fmla="*/ 1151418 w 2913844"/>
              <a:gd name="connsiteY48" fmla="*/ 1861725 h 4872933"/>
              <a:gd name="connsiteX49" fmla="*/ 1093552 w 2913844"/>
              <a:gd name="connsiteY49" fmla="*/ 1823147 h 4872933"/>
              <a:gd name="connsiteX50" fmla="*/ 1016397 w 2913844"/>
              <a:gd name="connsiteY50" fmla="*/ 1649549 h 4872933"/>
              <a:gd name="connsiteX51" fmla="*/ 919953 w 2913844"/>
              <a:gd name="connsiteY51" fmla="*/ 1533817 h 4872933"/>
              <a:gd name="connsiteX52" fmla="*/ 900665 w 2913844"/>
              <a:gd name="connsiteY52" fmla="*/ 1475950 h 4872933"/>
              <a:gd name="connsiteX53" fmla="*/ 842798 w 2913844"/>
              <a:gd name="connsiteY53" fmla="*/ 1437373 h 4872933"/>
              <a:gd name="connsiteX54" fmla="*/ 804221 w 2913844"/>
              <a:gd name="connsiteY54" fmla="*/ 1379507 h 4872933"/>
              <a:gd name="connsiteX55" fmla="*/ 688489 w 2913844"/>
              <a:gd name="connsiteY55" fmla="*/ 1302352 h 4872933"/>
              <a:gd name="connsiteX56" fmla="*/ 611334 w 2913844"/>
              <a:gd name="connsiteY56" fmla="*/ 1128753 h 4872933"/>
              <a:gd name="connsiteX57" fmla="*/ 534179 w 2913844"/>
              <a:gd name="connsiteY57" fmla="*/ 1013021 h 4872933"/>
              <a:gd name="connsiteX58" fmla="*/ 476313 w 2913844"/>
              <a:gd name="connsiteY58" fmla="*/ 974444 h 4872933"/>
              <a:gd name="connsiteX59" fmla="*/ 437735 w 2913844"/>
              <a:gd name="connsiteY59" fmla="*/ 858711 h 4872933"/>
              <a:gd name="connsiteX60" fmla="*/ 418446 w 2913844"/>
              <a:gd name="connsiteY60" fmla="*/ 607958 h 4872933"/>
              <a:gd name="connsiteX61" fmla="*/ 322003 w 2913844"/>
              <a:gd name="connsiteY61" fmla="*/ 434359 h 4872933"/>
              <a:gd name="connsiteX62" fmla="*/ 17605 w 2913844"/>
              <a:gd name="connsiteY62" fmla="*/ 27670 h 487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13844" h="4872933">
                <a:moveTo>
                  <a:pt x="0" y="0"/>
                </a:moveTo>
                <a:lnTo>
                  <a:pt x="2913844" y="0"/>
                </a:lnTo>
                <a:lnTo>
                  <a:pt x="2913844" y="4872933"/>
                </a:lnTo>
                <a:lnTo>
                  <a:pt x="2906692" y="4851477"/>
                </a:lnTo>
                <a:lnTo>
                  <a:pt x="2887403" y="4793611"/>
                </a:lnTo>
                <a:lnTo>
                  <a:pt x="2829537" y="4620012"/>
                </a:lnTo>
                <a:cubicBezTo>
                  <a:pt x="2822206" y="4598020"/>
                  <a:pt x="2803819" y="4581435"/>
                  <a:pt x="2790960" y="4562146"/>
                </a:cubicBezTo>
                <a:lnTo>
                  <a:pt x="2752382" y="4504280"/>
                </a:lnTo>
                <a:cubicBezTo>
                  <a:pt x="2726664" y="4465703"/>
                  <a:pt x="2697744" y="4429078"/>
                  <a:pt x="2675227" y="4388548"/>
                </a:cubicBezTo>
                <a:cubicBezTo>
                  <a:pt x="2665353" y="4370775"/>
                  <a:pt x="2662368" y="4349970"/>
                  <a:pt x="2655939" y="4330682"/>
                </a:cubicBezTo>
                <a:cubicBezTo>
                  <a:pt x="2635209" y="4316862"/>
                  <a:pt x="2620349" y="4306841"/>
                  <a:pt x="2609904" y="4299728"/>
                </a:cubicBezTo>
                <a:lnTo>
                  <a:pt x="2591109" y="4286750"/>
                </a:lnTo>
                <a:lnTo>
                  <a:pt x="2588556" y="4284844"/>
                </a:lnTo>
                <a:cubicBezTo>
                  <a:pt x="2587167" y="4283879"/>
                  <a:pt x="2587281" y="4284044"/>
                  <a:pt x="2590354" y="4286228"/>
                </a:cubicBezTo>
                <a:lnTo>
                  <a:pt x="2591109" y="4286750"/>
                </a:lnTo>
                <a:lnTo>
                  <a:pt x="2595778" y="4290236"/>
                </a:lnTo>
                <a:cubicBezTo>
                  <a:pt x="2607539" y="4299572"/>
                  <a:pt x="2620065" y="4312744"/>
                  <a:pt x="2540206" y="4272815"/>
                </a:cubicBezTo>
                <a:cubicBezTo>
                  <a:pt x="2519471" y="4262449"/>
                  <a:pt x="2501629" y="4247097"/>
                  <a:pt x="2482340" y="4234238"/>
                </a:cubicBezTo>
                <a:cubicBezTo>
                  <a:pt x="2391113" y="4173420"/>
                  <a:pt x="2421072" y="4130990"/>
                  <a:pt x="2385896" y="4060640"/>
                </a:cubicBezTo>
                <a:cubicBezTo>
                  <a:pt x="2375530" y="4039905"/>
                  <a:pt x="2357686" y="4023508"/>
                  <a:pt x="2347319" y="4002773"/>
                </a:cubicBezTo>
                <a:cubicBezTo>
                  <a:pt x="2307390" y="3922915"/>
                  <a:pt x="2320563" y="3935441"/>
                  <a:pt x="2329898" y="3947202"/>
                </a:cubicBezTo>
                <a:lnTo>
                  <a:pt x="2333384" y="3951870"/>
                </a:lnTo>
                <a:lnTo>
                  <a:pt x="2333906" y="3952626"/>
                </a:lnTo>
                <a:cubicBezTo>
                  <a:pt x="2336090" y="3955699"/>
                  <a:pt x="2336255" y="3955813"/>
                  <a:pt x="2335291" y="3954424"/>
                </a:cubicBezTo>
                <a:lnTo>
                  <a:pt x="2333384" y="3951870"/>
                </a:lnTo>
                <a:lnTo>
                  <a:pt x="2320406" y="3933076"/>
                </a:lnTo>
                <a:cubicBezTo>
                  <a:pt x="2313294" y="3922631"/>
                  <a:pt x="2303273" y="3907771"/>
                  <a:pt x="2289453" y="3887041"/>
                </a:cubicBezTo>
                <a:cubicBezTo>
                  <a:pt x="2289453" y="3887041"/>
                  <a:pt x="2204252" y="3844779"/>
                  <a:pt x="2173720" y="3809886"/>
                </a:cubicBezTo>
                <a:cubicBezTo>
                  <a:pt x="2156264" y="3789936"/>
                  <a:pt x="2160861" y="3758449"/>
                  <a:pt x="2154432" y="3732731"/>
                </a:cubicBezTo>
                <a:cubicBezTo>
                  <a:pt x="2149501" y="3713005"/>
                  <a:pt x="2141573" y="3694154"/>
                  <a:pt x="2135143" y="3674865"/>
                </a:cubicBezTo>
                <a:cubicBezTo>
                  <a:pt x="2122284" y="3636287"/>
                  <a:pt x="2113082" y="3596292"/>
                  <a:pt x="2096565" y="3559133"/>
                </a:cubicBezTo>
                <a:cubicBezTo>
                  <a:pt x="2069200" y="3497559"/>
                  <a:pt x="2043382" y="3495313"/>
                  <a:pt x="2000122" y="3443400"/>
                </a:cubicBezTo>
                <a:cubicBezTo>
                  <a:pt x="1985282" y="3425591"/>
                  <a:pt x="1974404" y="3404823"/>
                  <a:pt x="1961544" y="3385534"/>
                </a:cubicBezTo>
                <a:cubicBezTo>
                  <a:pt x="1942256" y="3372675"/>
                  <a:pt x="1918161" y="3365059"/>
                  <a:pt x="1903678" y="3346957"/>
                </a:cubicBezTo>
                <a:cubicBezTo>
                  <a:pt x="1890978" y="3331080"/>
                  <a:pt x="1890819" y="3308379"/>
                  <a:pt x="1884390" y="3289090"/>
                </a:cubicBezTo>
                <a:cubicBezTo>
                  <a:pt x="1863655" y="3226886"/>
                  <a:pt x="1860556" y="3160094"/>
                  <a:pt x="1845812" y="3096203"/>
                </a:cubicBezTo>
                <a:cubicBezTo>
                  <a:pt x="1841241" y="3076391"/>
                  <a:pt x="1832953" y="3057626"/>
                  <a:pt x="1826523" y="3038337"/>
                </a:cubicBezTo>
                <a:cubicBezTo>
                  <a:pt x="1811862" y="2994353"/>
                  <a:pt x="1768554" y="2964814"/>
                  <a:pt x="1749369" y="2922605"/>
                </a:cubicBezTo>
                <a:cubicBezTo>
                  <a:pt x="1735802" y="2892759"/>
                  <a:pt x="1736509" y="2858309"/>
                  <a:pt x="1730080" y="2826161"/>
                </a:cubicBezTo>
                <a:cubicBezTo>
                  <a:pt x="1722104" y="2786286"/>
                  <a:pt x="1704361" y="2749006"/>
                  <a:pt x="1691502" y="2710429"/>
                </a:cubicBezTo>
                <a:cubicBezTo>
                  <a:pt x="1684172" y="2688437"/>
                  <a:pt x="1665784" y="2671851"/>
                  <a:pt x="1652925" y="2652563"/>
                </a:cubicBezTo>
                <a:lnTo>
                  <a:pt x="1537193" y="2478964"/>
                </a:lnTo>
                <a:cubicBezTo>
                  <a:pt x="1514637" y="2445129"/>
                  <a:pt x="1510300" y="2402180"/>
                  <a:pt x="1498615" y="2363232"/>
                </a:cubicBezTo>
                <a:cubicBezTo>
                  <a:pt x="1490997" y="2337839"/>
                  <a:pt x="1485756" y="2311795"/>
                  <a:pt x="1479326" y="2286077"/>
                </a:cubicBezTo>
                <a:cubicBezTo>
                  <a:pt x="1469464" y="2246627"/>
                  <a:pt x="1453608" y="2208922"/>
                  <a:pt x="1440749" y="2170344"/>
                </a:cubicBezTo>
                <a:cubicBezTo>
                  <a:pt x="1433418" y="2148352"/>
                  <a:pt x="1415031" y="2131767"/>
                  <a:pt x="1402171" y="2112478"/>
                </a:cubicBezTo>
                <a:lnTo>
                  <a:pt x="1325017" y="1996746"/>
                </a:lnTo>
                <a:cubicBezTo>
                  <a:pt x="1325017" y="1996746"/>
                  <a:pt x="1245882" y="1948057"/>
                  <a:pt x="1209284" y="1919591"/>
                </a:cubicBezTo>
                <a:cubicBezTo>
                  <a:pt x="1187753" y="1902844"/>
                  <a:pt x="1172374" y="1879188"/>
                  <a:pt x="1151418" y="1861725"/>
                </a:cubicBezTo>
                <a:cubicBezTo>
                  <a:pt x="1133609" y="1846885"/>
                  <a:pt x="1109945" y="1839540"/>
                  <a:pt x="1093552" y="1823147"/>
                </a:cubicBezTo>
                <a:cubicBezTo>
                  <a:pt x="1041169" y="1770764"/>
                  <a:pt x="1046955" y="1718307"/>
                  <a:pt x="1016397" y="1649549"/>
                </a:cubicBezTo>
                <a:cubicBezTo>
                  <a:pt x="974325" y="1554887"/>
                  <a:pt x="980518" y="1624664"/>
                  <a:pt x="919953" y="1533817"/>
                </a:cubicBezTo>
                <a:cubicBezTo>
                  <a:pt x="908675" y="1516899"/>
                  <a:pt x="913365" y="1491827"/>
                  <a:pt x="900665" y="1475950"/>
                </a:cubicBezTo>
                <a:cubicBezTo>
                  <a:pt x="886182" y="1457848"/>
                  <a:pt x="859191" y="1453766"/>
                  <a:pt x="842798" y="1437373"/>
                </a:cubicBezTo>
                <a:cubicBezTo>
                  <a:pt x="826405" y="1420980"/>
                  <a:pt x="817080" y="1398795"/>
                  <a:pt x="804221" y="1379507"/>
                </a:cubicBezTo>
                <a:cubicBezTo>
                  <a:pt x="804221" y="1379507"/>
                  <a:pt x="723382" y="1332883"/>
                  <a:pt x="688489" y="1302352"/>
                </a:cubicBezTo>
                <a:cubicBezTo>
                  <a:pt x="645334" y="1264593"/>
                  <a:pt x="625701" y="1171859"/>
                  <a:pt x="611334" y="1128753"/>
                </a:cubicBezTo>
                <a:cubicBezTo>
                  <a:pt x="596672" y="1084769"/>
                  <a:pt x="559897" y="1051599"/>
                  <a:pt x="534179" y="1013021"/>
                </a:cubicBezTo>
                <a:lnTo>
                  <a:pt x="476313" y="974444"/>
                </a:lnTo>
                <a:cubicBezTo>
                  <a:pt x="442477" y="951888"/>
                  <a:pt x="444077" y="898878"/>
                  <a:pt x="437735" y="858711"/>
                </a:cubicBezTo>
                <a:cubicBezTo>
                  <a:pt x="424660" y="775906"/>
                  <a:pt x="424876" y="691542"/>
                  <a:pt x="418446" y="607958"/>
                </a:cubicBezTo>
                <a:cubicBezTo>
                  <a:pt x="387348" y="514661"/>
                  <a:pt x="403933" y="547501"/>
                  <a:pt x="322003" y="434359"/>
                </a:cubicBezTo>
                <a:cubicBezTo>
                  <a:pt x="227631" y="304037"/>
                  <a:pt x="84275" y="126111"/>
                  <a:pt x="17605" y="27670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409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marketing strategy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78530665-1304-408D-A90E-36AA5F32A860}"/>
              </a:ext>
            </a:extLst>
          </p:cNvPr>
          <p:cNvGrpSpPr/>
          <p:nvPr/>
        </p:nvGrpSpPr>
        <p:grpSpPr>
          <a:xfrm>
            <a:off x="2648889" y="1843383"/>
            <a:ext cx="6894222" cy="4576467"/>
            <a:chOff x="2977004" y="2281533"/>
            <a:chExt cx="6237991" cy="388431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AEC757E3-3CA1-4681-9F30-03935C0A83BE}"/>
                </a:ext>
              </a:extLst>
            </p:cNvPr>
            <p:cNvGrpSpPr/>
            <p:nvPr/>
          </p:nvGrpSpPr>
          <p:grpSpPr>
            <a:xfrm>
              <a:off x="2977004" y="5309280"/>
              <a:ext cx="6237991" cy="856570"/>
              <a:chOff x="6724539" y="1872152"/>
              <a:chExt cx="2057954" cy="967954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04EC5710-5AAD-49FD-BC7B-083CE8B70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rgbClr val="75A8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32A05ACC-08F6-48AD-B0E0-D7A0E2520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925B4189-FB15-4486-965D-490241B92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F70DAB7E-8C5B-45D2-8DD0-82FD49195D91}"/>
                </a:ext>
              </a:extLst>
            </p:cNvPr>
            <p:cNvGrpSpPr/>
            <p:nvPr/>
          </p:nvGrpSpPr>
          <p:grpSpPr>
            <a:xfrm>
              <a:off x="3255640" y="4281599"/>
              <a:ext cx="5577215" cy="872091"/>
              <a:chOff x="6724539" y="1872152"/>
              <a:chExt cx="2057954" cy="967954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E47D3B82-FB7E-4C42-9493-7CCC9A4B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rgbClr val="B0CCB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id="{35F758AE-08F6-40BA-A04A-BDC99BBF3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rgbClr val="B0CCB0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44605941-B9B4-4EDE-ACCD-A2096C7B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C1DA66C9-9DB3-42BA-AAAC-40A819829234}"/>
                </a:ext>
              </a:extLst>
            </p:cNvPr>
            <p:cNvGrpSpPr/>
            <p:nvPr/>
          </p:nvGrpSpPr>
          <p:grpSpPr>
            <a:xfrm>
              <a:off x="3741257" y="3300364"/>
              <a:ext cx="4605980" cy="808146"/>
              <a:chOff x="6724539" y="1872152"/>
              <a:chExt cx="2057954" cy="9679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F84A7820-9190-4B11-BE61-6E4FA0A68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rgbClr val="A8CDD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id="{EBA8FAF6-B747-4C62-B76E-48346CDF6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rgbClr val="A8CDD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24445890-C209-4DCE-AD30-944582F00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EAC36AEF-0648-4DFA-AE54-411EDF07E0E4}"/>
                </a:ext>
              </a:extLst>
            </p:cNvPr>
            <p:cNvGrpSpPr/>
            <p:nvPr/>
          </p:nvGrpSpPr>
          <p:grpSpPr>
            <a:xfrm>
              <a:off x="4396837" y="2281533"/>
              <a:ext cx="3398323" cy="808146"/>
              <a:chOff x="6724539" y="1872152"/>
              <a:chExt cx="2057954" cy="96795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445AD142-FC91-4204-A7BA-7CC086C5C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rgbClr val="EBD2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7BDB6F6D-8394-40FB-96F3-C9139D765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rgbClr val="FBE5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0FCF8795-6130-4767-AD69-11B219A70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39">
            <a:extLst>
              <a:ext uri="{FF2B5EF4-FFF2-40B4-BE49-F238E27FC236}">
                <a16:creationId xmlns:a16="http://schemas.microsoft.com/office/drawing/2014/main" id="{98674FA1-B929-4F53-82D7-5158F810EA39}"/>
              </a:ext>
            </a:extLst>
          </p:cNvPr>
          <p:cNvSpPr txBox="1"/>
          <p:nvPr/>
        </p:nvSpPr>
        <p:spPr>
          <a:xfrm>
            <a:off x="9642228" y="1741914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35" name="TextBox 40">
            <a:extLst>
              <a:ext uri="{FF2B5EF4-FFF2-40B4-BE49-F238E27FC236}">
                <a16:creationId xmlns:a16="http://schemas.microsoft.com/office/drawing/2014/main" id="{C296A918-48A7-4927-93DD-C10E29FE773F}"/>
              </a:ext>
            </a:extLst>
          </p:cNvPr>
          <p:cNvSpPr txBox="1"/>
          <p:nvPr/>
        </p:nvSpPr>
        <p:spPr>
          <a:xfrm>
            <a:off x="9642229" y="2098415"/>
            <a:ext cx="1876672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C596FCF5-D6DD-4943-B43A-E4FD20FE174E}"/>
              </a:ext>
            </a:extLst>
          </p:cNvPr>
          <p:cNvSpPr txBox="1"/>
          <p:nvPr/>
        </p:nvSpPr>
        <p:spPr>
          <a:xfrm>
            <a:off x="9642228" y="4202915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DF379C55-7071-425B-ADB3-362008C208C5}"/>
              </a:ext>
            </a:extLst>
          </p:cNvPr>
          <p:cNvSpPr txBox="1"/>
          <p:nvPr/>
        </p:nvSpPr>
        <p:spPr>
          <a:xfrm>
            <a:off x="9642229" y="4559416"/>
            <a:ext cx="1876672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F5A8229C-79C6-4324-BA7A-647432A1367D}"/>
              </a:ext>
            </a:extLst>
          </p:cNvPr>
          <p:cNvSpPr txBox="1"/>
          <p:nvPr/>
        </p:nvSpPr>
        <p:spPr>
          <a:xfrm>
            <a:off x="686639" y="1741914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39" name="TextBox 44">
            <a:extLst>
              <a:ext uri="{FF2B5EF4-FFF2-40B4-BE49-F238E27FC236}">
                <a16:creationId xmlns:a16="http://schemas.microsoft.com/office/drawing/2014/main" id="{1F00FCBD-3CC4-40B8-8EE6-77DE247FAA60}"/>
              </a:ext>
            </a:extLst>
          </p:cNvPr>
          <p:cNvSpPr txBox="1"/>
          <p:nvPr/>
        </p:nvSpPr>
        <p:spPr>
          <a:xfrm>
            <a:off x="686639" y="2098415"/>
            <a:ext cx="1876672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40" name="TextBox 45">
            <a:extLst>
              <a:ext uri="{FF2B5EF4-FFF2-40B4-BE49-F238E27FC236}">
                <a16:creationId xmlns:a16="http://schemas.microsoft.com/office/drawing/2014/main" id="{D208F071-2776-4A87-B6A2-F6442DDC73E3}"/>
              </a:ext>
            </a:extLst>
          </p:cNvPr>
          <p:cNvSpPr txBox="1"/>
          <p:nvPr/>
        </p:nvSpPr>
        <p:spPr>
          <a:xfrm>
            <a:off x="686639" y="4202915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41" name="TextBox 46">
            <a:extLst>
              <a:ext uri="{FF2B5EF4-FFF2-40B4-BE49-F238E27FC236}">
                <a16:creationId xmlns:a16="http://schemas.microsoft.com/office/drawing/2014/main" id="{88EB182E-3FC5-4520-AE3A-136F98263517}"/>
              </a:ext>
            </a:extLst>
          </p:cNvPr>
          <p:cNvSpPr txBox="1"/>
          <p:nvPr/>
        </p:nvSpPr>
        <p:spPr>
          <a:xfrm>
            <a:off x="686639" y="4559416"/>
            <a:ext cx="1876672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1861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1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F25FB97-0825-4F53-939B-55986E12C4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3235616 w 12192000"/>
              <a:gd name="connsiteY3" fmla="*/ 6858000 h 6858000"/>
              <a:gd name="connsiteX4" fmla="*/ 3197451 w 12192000"/>
              <a:gd name="connsiteY4" fmla="*/ 6809135 h 6858000"/>
              <a:gd name="connsiteX5" fmla="*/ 3098668 w 12192000"/>
              <a:gd name="connsiteY5" fmla="*/ 6743278 h 6858000"/>
              <a:gd name="connsiteX6" fmla="*/ 2999885 w 12192000"/>
              <a:gd name="connsiteY6" fmla="*/ 6644495 h 6858000"/>
              <a:gd name="connsiteX7" fmla="*/ 2901099 w 12192000"/>
              <a:gd name="connsiteY7" fmla="*/ 6611566 h 6858000"/>
              <a:gd name="connsiteX8" fmla="*/ 2604750 w 12192000"/>
              <a:gd name="connsiteY8" fmla="*/ 6381071 h 6858000"/>
              <a:gd name="connsiteX9" fmla="*/ 2341324 w 12192000"/>
              <a:gd name="connsiteY9" fmla="*/ 6315214 h 6858000"/>
              <a:gd name="connsiteX10" fmla="*/ 2242541 w 12192000"/>
              <a:gd name="connsiteY10" fmla="*/ 6249360 h 6858000"/>
              <a:gd name="connsiteX11" fmla="*/ 2110829 w 12192000"/>
              <a:gd name="connsiteY11" fmla="*/ 6051791 h 6858000"/>
              <a:gd name="connsiteX12" fmla="*/ 1452270 w 12192000"/>
              <a:gd name="connsiteY12" fmla="*/ 5985936 h 6858000"/>
              <a:gd name="connsiteX13" fmla="*/ 1287630 w 12192000"/>
              <a:gd name="connsiteY13" fmla="*/ 5821296 h 6858000"/>
              <a:gd name="connsiteX14" fmla="*/ 1188847 w 12192000"/>
              <a:gd name="connsiteY14" fmla="*/ 5788367 h 6858000"/>
              <a:gd name="connsiteX15" fmla="*/ 1090064 w 12192000"/>
              <a:gd name="connsiteY15" fmla="*/ 5590801 h 6858000"/>
              <a:gd name="connsiteX16" fmla="*/ 1024207 w 12192000"/>
              <a:gd name="connsiteY16" fmla="*/ 5492015 h 6858000"/>
              <a:gd name="connsiteX17" fmla="*/ 727855 w 12192000"/>
              <a:gd name="connsiteY17" fmla="*/ 5327378 h 6858000"/>
              <a:gd name="connsiteX18" fmla="*/ 530289 w 12192000"/>
              <a:gd name="connsiteY18" fmla="*/ 5261521 h 6858000"/>
              <a:gd name="connsiteX19" fmla="*/ 90034 w 12192000"/>
              <a:gd name="connsiteY19" fmla="*/ 5024217 h 6858000"/>
              <a:gd name="connsiteX20" fmla="*/ 0 w 12192000"/>
              <a:gd name="connsiteY20" fmla="*/ 4959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3235616" y="6858000"/>
                </a:lnTo>
                <a:lnTo>
                  <a:pt x="3197451" y="6809135"/>
                </a:lnTo>
                <a:cubicBezTo>
                  <a:pt x="3169468" y="6781152"/>
                  <a:pt x="3129071" y="6768612"/>
                  <a:pt x="3098668" y="6743278"/>
                </a:cubicBezTo>
                <a:cubicBezTo>
                  <a:pt x="3062893" y="6713467"/>
                  <a:pt x="3032814" y="6677423"/>
                  <a:pt x="2999885" y="6644495"/>
                </a:cubicBezTo>
                <a:lnTo>
                  <a:pt x="2901099" y="6611566"/>
                </a:lnTo>
                <a:cubicBezTo>
                  <a:pt x="2782946" y="6572181"/>
                  <a:pt x="2689983" y="6466304"/>
                  <a:pt x="2604750" y="6381071"/>
                </a:cubicBezTo>
                <a:cubicBezTo>
                  <a:pt x="2542128" y="6368547"/>
                  <a:pt x="2408828" y="6348966"/>
                  <a:pt x="2341324" y="6315214"/>
                </a:cubicBezTo>
                <a:cubicBezTo>
                  <a:pt x="2305928" y="6297517"/>
                  <a:pt x="2262175" y="6283719"/>
                  <a:pt x="2242541" y="6249360"/>
                </a:cubicBezTo>
                <a:cubicBezTo>
                  <a:pt x="2111647" y="6020298"/>
                  <a:pt x="2319241" y="6121264"/>
                  <a:pt x="2110829" y="6051791"/>
                </a:cubicBezTo>
                <a:cubicBezTo>
                  <a:pt x="2088781" y="6050096"/>
                  <a:pt x="1562278" y="6018939"/>
                  <a:pt x="1452270" y="5985936"/>
                </a:cubicBezTo>
                <a:cubicBezTo>
                  <a:pt x="1360808" y="5958497"/>
                  <a:pt x="1335191" y="5892637"/>
                  <a:pt x="1287630" y="5821296"/>
                </a:cubicBezTo>
                <a:cubicBezTo>
                  <a:pt x="1254701" y="5810320"/>
                  <a:pt x="1215951" y="5810051"/>
                  <a:pt x="1188847" y="5788367"/>
                </a:cubicBezTo>
                <a:cubicBezTo>
                  <a:pt x="1110202" y="5725449"/>
                  <a:pt x="1129836" y="5670345"/>
                  <a:pt x="1090064" y="5590801"/>
                </a:cubicBezTo>
                <a:cubicBezTo>
                  <a:pt x="1072364" y="5555405"/>
                  <a:pt x="1046159" y="5524944"/>
                  <a:pt x="1024207" y="5492015"/>
                </a:cubicBezTo>
                <a:cubicBezTo>
                  <a:pt x="850336" y="5434062"/>
                  <a:pt x="954302" y="5478342"/>
                  <a:pt x="727855" y="5327378"/>
                </a:cubicBezTo>
                <a:cubicBezTo>
                  <a:pt x="670096" y="5288872"/>
                  <a:pt x="596143" y="5283473"/>
                  <a:pt x="530289" y="5261521"/>
                </a:cubicBezTo>
                <a:cubicBezTo>
                  <a:pt x="371346" y="5208538"/>
                  <a:pt x="228658" y="5120731"/>
                  <a:pt x="90034" y="5024217"/>
                </a:cubicBezTo>
                <a:lnTo>
                  <a:pt x="0" y="4959646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9421E05-767E-4288-8924-A7030E93472D}"/>
                  </a:ext>
                </a:extLst>
              </p14:cNvPr>
              <p14:cNvContentPartPr/>
              <p14:nvPr/>
            </p14:nvContentPartPr>
            <p14:xfrm>
              <a:off x="4804949" y="-410625"/>
              <a:ext cx="6333108" cy="1597911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7" name="墨迹 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9421E05-767E-4288-8924-A7030E9347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5588" y="-419986"/>
                <a:ext cx="6351829" cy="1616634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47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marketing strategy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233C9-D9EC-443C-856B-A19058F17692}"/>
              </a:ext>
            </a:extLst>
          </p:cNvPr>
          <p:cNvGrpSpPr/>
          <p:nvPr/>
        </p:nvGrpSpPr>
        <p:grpSpPr>
          <a:xfrm>
            <a:off x="6966442" y="617867"/>
            <a:ext cx="3835020" cy="7384973"/>
            <a:chOff x="6966442" y="617867"/>
            <a:chExt cx="3835020" cy="7384973"/>
          </a:xfrm>
        </p:grpSpPr>
        <p:pic>
          <p:nvPicPr>
            <p:cNvPr id="8" name="Picture 2" descr="e7d195523061f1c0c2b73831c94a3edc981f60e396d3e182073EE1468018468A7F192AE5E5CD515B6C3125F8AF6E4EE646174E8CF0B46FD19828DCE8CDA3B3A044A74F0E769C5FA8CB87AB6FC303C8BA3785FAC64AF542473D66D420769A55F715FBCE809BD1E792A473BA0F159BADEEC2C63842DECC59638C8976FA77CE0D525683E0ED0B799567027C9583DBD06A6F">
              <a:extLst>
                <a:ext uri="{FF2B5EF4-FFF2-40B4-BE49-F238E27FC236}">
                  <a16:creationId xmlns:a16="http://schemas.microsoft.com/office/drawing/2014/main" id="{D3D5A79F-4320-4089-A575-FDCEDF9B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66442" y="617867"/>
              <a:ext cx="3835020" cy="7384973"/>
            </a:xfrm>
            <a:prstGeom prst="rect">
              <a:avLst/>
            </a:prstGeom>
          </p:spPr>
        </p:pic>
        <p:pic>
          <p:nvPicPr>
            <p:cNvPr id="9" name="图片占位符 30">
              <a:extLst>
                <a:ext uri="{FF2B5EF4-FFF2-40B4-BE49-F238E27FC236}">
                  <a16:creationId xmlns:a16="http://schemas.microsoft.com/office/drawing/2014/main" id="{7AF084AC-AA38-4A4A-B159-349905FC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r="1644"/>
            <a:stretch/>
          </p:blipFill>
          <p:spPr>
            <a:xfrm rot="196292">
              <a:off x="8534972" y="805098"/>
              <a:ext cx="2194089" cy="1513210"/>
            </a:xfrm>
            <a:custGeom>
              <a:avLst/>
              <a:gdLst>
                <a:gd name="connsiteX0" fmla="*/ 0 w 958052"/>
                <a:gd name="connsiteY0" fmla="*/ 0 h 1129771"/>
                <a:gd name="connsiteX1" fmla="*/ 958052 w 958052"/>
                <a:gd name="connsiteY1" fmla="*/ 0 h 1129771"/>
                <a:gd name="connsiteX2" fmla="*/ 958052 w 958052"/>
                <a:gd name="connsiteY2" fmla="*/ 1129771 h 1129771"/>
                <a:gd name="connsiteX3" fmla="*/ 0 w 958052"/>
                <a:gd name="connsiteY3" fmla="*/ 1129771 h 1129771"/>
                <a:gd name="connsiteX4" fmla="*/ 0 w 958052"/>
                <a:gd name="connsiteY4" fmla="*/ 0 h 1129771"/>
                <a:gd name="connsiteX0" fmla="*/ 0 w 2066786"/>
                <a:gd name="connsiteY0" fmla="*/ 0 h 1394475"/>
                <a:gd name="connsiteX1" fmla="*/ 958052 w 2066786"/>
                <a:gd name="connsiteY1" fmla="*/ 0 h 1394475"/>
                <a:gd name="connsiteX2" fmla="*/ 2066786 w 2066786"/>
                <a:gd name="connsiteY2" fmla="*/ 1394475 h 1394475"/>
                <a:gd name="connsiteX3" fmla="*/ 0 w 2066786"/>
                <a:gd name="connsiteY3" fmla="*/ 1129771 h 1394475"/>
                <a:gd name="connsiteX4" fmla="*/ 0 w 2066786"/>
                <a:gd name="connsiteY4" fmla="*/ 0 h 1394475"/>
                <a:gd name="connsiteX0" fmla="*/ 0 w 2066786"/>
                <a:gd name="connsiteY0" fmla="*/ 0 h 1504258"/>
                <a:gd name="connsiteX1" fmla="*/ 958052 w 2066786"/>
                <a:gd name="connsiteY1" fmla="*/ 0 h 1504258"/>
                <a:gd name="connsiteX2" fmla="*/ 2066786 w 2066786"/>
                <a:gd name="connsiteY2" fmla="*/ 1394475 h 1504258"/>
                <a:gd name="connsiteX3" fmla="*/ 1101339 w 2066786"/>
                <a:gd name="connsiteY3" fmla="*/ 1504258 h 1504258"/>
                <a:gd name="connsiteX4" fmla="*/ 0 w 2066786"/>
                <a:gd name="connsiteY4" fmla="*/ 0 h 1504258"/>
                <a:gd name="connsiteX0" fmla="*/ 0 w 2111557"/>
                <a:gd name="connsiteY0" fmla="*/ 0 h 1504258"/>
                <a:gd name="connsiteX1" fmla="*/ 958052 w 2111557"/>
                <a:gd name="connsiteY1" fmla="*/ 0 h 1504258"/>
                <a:gd name="connsiteX2" fmla="*/ 2111557 w 2111557"/>
                <a:gd name="connsiteY2" fmla="*/ 1460267 h 1504258"/>
                <a:gd name="connsiteX3" fmla="*/ 1101339 w 2111557"/>
                <a:gd name="connsiteY3" fmla="*/ 1504258 h 1504258"/>
                <a:gd name="connsiteX4" fmla="*/ 0 w 2111557"/>
                <a:gd name="connsiteY4" fmla="*/ 0 h 1504258"/>
                <a:gd name="connsiteX0" fmla="*/ 0 w 2194089"/>
                <a:gd name="connsiteY0" fmla="*/ 0 h 1513210"/>
                <a:gd name="connsiteX1" fmla="*/ 1040584 w 2194089"/>
                <a:gd name="connsiteY1" fmla="*/ 8952 h 1513210"/>
                <a:gd name="connsiteX2" fmla="*/ 2194089 w 2194089"/>
                <a:gd name="connsiteY2" fmla="*/ 1469219 h 1513210"/>
                <a:gd name="connsiteX3" fmla="*/ 1183871 w 2194089"/>
                <a:gd name="connsiteY3" fmla="*/ 1513210 h 1513210"/>
                <a:gd name="connsiteX4" fmla="*/ 0 w 2194089"/>
                <a:gd name="connsiteY4" fmla="*/ 0 h 151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089" h="1513210">
                  <a:moveTo>
                    <a:pt x="0" y="0"/>
                  </a:moveTo>
                  <a:lnTo>
                    <a:pt x="1040584" y="8952"/>
                  </a:lnTo>
                  <a:lnTo>
                    <a:pt x="2194089" y="1469219"/>
                  </a:lnTo>
                  <a:lnTo>
                    <a:pt x="1183871" y="151321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34" name="íṡľïḍè">
            <a:extLst>
              <a:ext uri="{FF2B5EF4-FFF2-40B4-BE49-F238E27FC236}">
                <a16:creationId xmlns:a16="http://schemas.microsoft.com/office/drawing/2014/main" id="{800330B2-A44C-4CFA-9267-3981AA9CC1F5}"/>
              </a:ext>
            </a:extLst>
          </p:cNvPr>
          <p:cNvSpPr txBox="1"/>
          <p:nvPr/>
        </p:nvSpPr>
        <p:spPr>
          <a:xfrm>
            <a:off x="1264324" y="1473733"/>
            <a:ext cx="4437795" cy="963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800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altLang="zh-CN" sz="2800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35" name="íšḷiďe">
            <a:extLst>
              <a:ext uri="{FF2B5EF4-FFF2-40B4-BE49-F238E27FC236}">
                <a16:creationId xmlns:a16="http://schemas.microsoft.com/office/drawing/2014/main" id="{26BE9105-BEB0-4123-8F73-BD8DB9719B50}"/>
              </a:ext>
            </a:extLst>
          </p:cNvPr>
          <p:cNvSpPr txBox="1"/>
          <p:nvPr/>
        </p:nvSpPr>
        <p:spPr>
          <a:xfrm>
            <a:off x="1322365" y="2678549"/>
            <a:ext cx="4437796" cy="9067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buSzPct val="25000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  <a:p>
            <a:pPr>
              <a:lnSpc>
                <a:spcPct val="170000"/>
              </a:lnSpc>
              <a:buSzPct val="25000"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70000"/>
              </a:lnSpc>
              <a:buSzPct val="25000"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D6A85A0-5281-4EAD-B53D-DCE4031267F2}"/>
              </a:ext>
            </a:extLst>
          </p:cNvPr>
          <p:cNvCxnSpPr>
            <a:cxnSpLocks/>
          </p:cNvCxnSpPr>
          <p:nvPr/>
        </p:nvCxnSpPr>
        <p:spPr>
          <a:xfrm>
            <a:off x="1322365" y="2642175"/>
            <a:ext cx="743642" cy="0"/>
          </a:xfrm>
          <a:prstGeom prst="line">
            <a:avLst/>
          </a:prstGeom>
          <a:ln w="28575" cap="rnd">
            <a:solidFill>
              <a:srgbClr val="75A8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işlïḍe">
            <a:extLst>
              <a:ext uri="{FF2B5EF4-FFF2-40B4-BE49-F238E27FC236}">
                <a16:creationId xmlns:a16="http://schemas.microsoft.com/office/drawing/2014/main" id="{5C450EE1-2032-4AEA-AC81-F22189C5F180}"/>
              </a:ext>
            </a:extLst>
          </p:cNvPr>
          <p:cNvGrpSpPr/>
          <p:nvPr/>
        </p:nvGrpSpPr>
        <p:grpSpPr>
          <a:xfrm>
            <a:off x="1071295" y="4247934"/>
            <a:ext cx="2094806" cy="1731195"/>
            <a:chOff x="4241339" y="4198550"/>
            <a:chExt cx="2094806" cy="1731195"/>
          </a:xfrm>
        </p:grpSpPr>
        <p:sp>
          <p:nvSpPr>
            <p:cNvPr id="38" name="iṥḻïḑè">
              <a:extLst>
                <a:ext uri="{FF2B5EF4-FFF2-40B4-BE49-F238E27FC236}">
                  <a16:creationId xmlns:a16="http://schemas.microsoft.com/office/drawing/2014/main" id="{F68E1E47-E858-4265-A904-F20605222B85}"/>
                </a:ext>
              </a:extLst>
            </p:cNvPr>
            <p:cNvSpPr/>
            <p:nvPr/>
          </p:nvSpPr>
          <p:spPr>
            <a:xfrm>
              <a:off x="4241339" y="4198550"/>
              <a:ext cx="2094806" cy="1731195"/>
            </a:xfrm>
            <a:prstGeom prst="roundRect">
              <a:avLst>
                <a:gd name="adj" fmla="val 8559"/>
              </a:avLst>
            </a:prstGeom>
            <a:solidFill>
              <a:srgbClr val="B2CFDF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1016000" dist="1016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işļîḑe">
              <a:extLst>
                <a:ext uri="{FF2B5EF4-FFF2-40B4-BE49-F238E27FC236}">
                  <a16:creationId xmlns:a16="http://schemas.microsoft.com/office/drawing/2014/main" id="{84F20938-1067-4428-A80E-EF8BEA3C2F23}"/>
                </a:ext>
              </a:extLst>
            </p:cNvPr>
            <p:cNvGrpSpPr/>
            <p:nvPr/>
          </p:nvGrpSpPr>
          <p:grpSpPr>
            <a:xfrm>
              <a:off x="4467128" y="4343398"/>
              <a:ext cx="1643229" cy="1441499"/>
              <a:chOff x="4467128" y="4338780"/>
              <a:chExt cx="1643229" cy="1441499"/>
            </a:xfrm>
          </p:grpSpPr>
          <p:sp>
            <p:nvSpPr>
              <p:cNvPr id="40" name="ïšļiḑe">
                <a:extLst>
                  <a:ext uri="{FF2B5EF4-FFF2-40B4-BE49-F238E27FC236}">
                    <a16:creationId xmlns:a16="http://schemas.microsoft.com/office/drawing/2014/main" id="{73504981-49FD-49A0-9E27-DF2317CB46CB}"/>
                  </a:ext>
                </a:extLst>
              </p:cNvPr>
              <p:cNvSpPr/>
              <p:nvPr/>
            </p:nvSpPr>
            <p:spPr>
              <a:xfrm>
                <a:off x="4587894" y="4338780"/>
                <a:ext cx="453966" cy="422876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1" name="íṥliḋè">
                <a:extLst>
                  <a:ext uri="{FF2B5EF4-FFF2-40B4-BE49-F238E27FC236}">
                    <a16:creationId xmlns:a16="http://schemas.microsoft.com/office/drawing/2014/main" id="{F20DD148-66A1-4EB4-A6D3-34F5424999EE}"/>
                  </a:ext>
                </a:extLst>
              </p:cNvPr>
              <p:cNvGrpSpPr/>
              <p:nvPr/>
            </p:nvGrpSpPr>
            <p:grpSpPr>
              <a:xfrm>
                <a:off x="4467128" y="4786504"/>
                <a:ext cx="1643229" cy="993775"/>
                <a:chOff x="4451766" y="4782619"/>
                <a:chExt cx="1718125" cy="993775"/>
              </a:xfrm>
            </p:grpSpPr>
            <p:sp>
              <p:nvSpPr>
                <p:cNvPr id="42" name="ísľidê">
                  <a:extLst>
                    <a:ext uri="{FF2B5EF4-FFF2-40B4-BE49-F238E27FC236}">
                      <a16:creationId xmlns:a16="http://schemas.microsoft.com/office/drawing/2014/main" id="{B76A305E-61EF-41B0-8314-0A2E7B7D2958}"/>
                    </a:ext>
                  </a:extLst>
                </p:cNvPr>
                <p:cNvSpPr/>
                <p:nvPr/>
              </p:nvSpPr>
              <p:spPr bwMode="auto">
                <a:xfrm>
                  <a:off x="4451766" y="5137068"/>
                  <a:ext cx="1718125" cy="639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......</a:t>
                  </a:r>
                </a:p>
              </p:txBody>
            </p:sp>
            <p:sp>
              <p:nvSpPr>
                <p:cNvPr id="43" name="îṩlîďê">
                  <a:extLst>
                    <a:ext uri="{FF2B5EF4-FFF2-40B4-BE49-F238E27FC236}">
                      <a16:creationId xmlns:a16="http://schemas.microsoft.com/office/drawing/2014/main" id="{688A8466-6070-431E-9E9A-52CBC5F80F34}"/>
                    </a:ext>
                  </a:extLst>
                </p:cNvPr>
                <p:cNvSpPr txBox="1"/>
                <p:nvPr/>
              </p:nvSpPr>
              <p:spPr bwMode="auto">
                <a:xfrm>
                  <a:off x="4451766" y="4782619"/>
                  <a:ext cx="1718125" cy="35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1600" i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01.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a title</a:t>
                  </a:r>
                  <a:endParaRPr lang="en-US" altLang="zh-CN" sz="1600" i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4" name="îšlídè">
            <a:extLst>
              <a:ext uri="{FF2B5EF4-FFF2-40B4-BE49-F238E27FC236}">
                <a16:creationId xmlns:a16="http://schemas.microsoft.com/office/drawing/2014/main" id="{0FC3FECD-F0BE-4F93-AF79-FA9D087C57A7}"/>
              </a:ext>
            </a:extLst>
          </p:cNvPr>
          <p:cNvGrpSpPr/>
          <p:nvPr/>
        </p:nvGrpSpPr>
        <p:grpSpPr>
          <a:xfrm>
            <a:off x="3662673" y="4247934"/>
            <a:ext cx="2094806" cy="1731195"/>
            <a:chOff x="4241339" y="4198550"/>
            <a:chExt cx="2094806" cy="1731195"/>
          </a:xfrm>
        </p:grpSpPr>
        <p:sp>
          <p:nvSpPr>
            <p:cNvPr id="45" name="îśḷïdé">
              <a:extLst>
                <a:ext uri="{FF2B5EF4-FFF2-40B4-BE49-F238E27FC236}">
                  <a16:creationId xmlns:a16="http://schemas.microsoft.com/office/drawing/2014/main" id="{DBBA144B-686B-4496-AE87-32CC26AA461D}"/>
                </a:ext>
              </a:extLst>
            </p:cNvPr>
            <p:cNvSpPr/>
            <p:nvPr/>
          </p:nvSpPr>
          <p:spPr>
            <a:xfrm>
              <a:off x="4241339" y="4198550"/>
              <a:ext cx="2094806" cy="1731195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1016000" dist="1016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íś1ïḓè">
              <a:extLst>
                <a:ext uri="{FF2B5EF4-FFF2-40B4-BE49-F238E27FC236}">
                  <a16:creationId xmlns:a16="http://schemas.microsoft.com/office/drawing/2014/main" id="{6911BF67-8588-494C-AA77-51B2FC4815FD}"/>
                </a:ext>
              </a:extLst>
            </p:cNvPr>
            <p:cNvGrpSpPr/>
            <p:nvPr/>
          </p:nvGrpSpPr>
          <p:grpSpPr>
            <a:xfrm>
              <a:off x="4467128" y="4343398"/>
              <a:ext cx="1643229" cy="1441499"/>
              <a:chOff x="4467128" y="4338780"/>
              <a:chExt cx="1643229" cy="1441499"/>
            </a:xfrm>
          </p:grpSpPr>
          <p:sp>
            <p:nvSpPr>
              <p:cNvPr id="47" name="íŝlíde">
                <a:extLst>
                  <a:ext uri="{FF2B5EF4-FFF2-40B4-BE49-F238E27FC236}">
                    <a16:creationId xmlns:a16="http://schemas.microsoft.com/office/drawing/2014/main" id="{76422CA4-4265-4009-B5B7-9F80AD7CCF64}"/>
                  </a:ext>
                </a:extLst>
              </p:cNvPr>
              <p:cNvSpPr/>
              <p:nvPr/>
            </p:nvSpPr>
            <p:spPr>
              <a:xfrm>
                <a:off x="4587894" y="4338780"/>
                <a:ext cx="453966" cy="422876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rgbClr val="75A8C5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8" name="ïšļîḑé">
                <a:extLst>
                  <a:ext uri="{FF2B5EF4-FFF2-40B4-BE49-F238E27FC236}">
                    <a16:creationId xmlns:a16="http://schemas.microsoft.com/office/drawing/2014/main" id="{0DFED089-0A01-4BEB-A4CF-94B8F7985E2E}"/>
                  </a:ext>
                </a:extLst>
              </p:cNvPr>
              <p:cNvGrpSpPr/>
              <p:nvPr/>
            </p:nvGrpSpPr>
            <p:grpSpPr>
              <a:xfrm>
                <a:off x="4467128" y="4786504"/>
                <a:ext cx="1643229" cy="993775"/>
                <a:chOff x="4451766" y="4782619"/>
                <a:chExt cx="1718125" cy="993775"/>
              </a:xfrm>
            </p:grpSpPr>
            <p:sp>
              <p:nvSpPr>
                <p:cNvPr id="49" name="ïṥḷîdè">
                  <a:extLst>
                    <a:ext uri="{FF2B5EF4-FFF2-40B4-BE49-F238E27FC236}">
                      <a16:creationId xmlns:a16="http://schemas.microsoft.com/office/drawing/2014/main" id="{F075EB0B-F36A-41E3-9647-D6C75C6A8AA1}"/>
                    </a:ext>
                  </a:extLst>
                </p:cNvPr>
                <p:cNvSpPr/>
                <p:nvPr/>
              </p:nvSpPr>
              <p:spPr bwMode="auto">
                <a:xfrm>
                  <a:off x="4451766" y="5137068"/>
                  <a:ext cx="1718125" cy="639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75A8C5"/>
                      </a:solidFill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75A8C5"/>
                      </a:solidFill>
                      <a:cs typeface="+mn-ea"/>
                      <a:sym typeface="+mn-lt"/>
                    </a:rPr>
                    <a:t>......</a:t>
                  </a:r>
                </a:p>
              </p:txBody>
            </p:sp>
            <p:sp>
              <p:nvSpPr>
                <p:cNvPr id="50" name="íṧḷîḑe">
                  <a:extLst>
                    <a:ext uri="{FF2B5EF4-FFF2-40B4-BE49-F238E27FC236}">
                      <a16:creationId xmlns:a16="http://schemas.microsoft.com/office/drawing/2014/main" id="{FC1B3509-A580-4358-B6E6-649FAD17D6E3}"/>
                    </a:ext>
                  </a:extLst>
                </p:cNvPr>
                <p:cNvSpPr txBox="1"/>
                <p:nvPr/>
              </p:nvSpPr>
              <p:spPr bwMode="auto">
                <a:xfrm>
                  <a:off x="4451766" y="4782619"/>
                  <a:ext cx="1718125" cy="35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1600" i="1" dirty="0">
                      <a:solidFill>
                        <a:srgbClr val="75A8C5"/>
                      </a:solidFill>
                      <a:cs typeface="+mn-ea"/>
                      <a:sym typeface="+mn-lt"/>
                    </a:rPr>
                    <a:t>02.</a:t>
                  </a:r>
                  <a:r>
                    <a:rPr lang="zh-CN" altLang="en-US" sz="1600" i="1" dirty="0">
                      <a:solidFill>
                        <a:srgbClr val="75A8C5"/>
                      </a:solidFill>
                      <a:cs typeface="+mn-ea"/>
                      <a:sym typeface="+mn-lt"/>
                    </a:rPr>
                    <a:t>Add a title</a:t>
                  </a:r>
                  <a:endParaRPr lang="en-US" altLang="zh-CN" sz="1600" i="1" dirty="0">
                    <a:solidFill>
                      <a:srgbClr val="75A8C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9" name="TextBox 28"/>
          <p:cNvSpPr txBox="1"/>
          <p:nvPr/>
        </p:nvSpPr>
        <p:spPr>
          <a:xfrm>
            <a:off x="71616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4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5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41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9"/>
            <a:ext cx="7022076" cy="1519084"/>
            <a:chOff x="2464825" y="2128839"/>
            <a:chExt cx="4822722" cy="1519084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3388" y="2271648"/>
              <a:ext cx="47096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75A8C5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85" name="Freeform: Shape 2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33E7599-40C4-4D59-A37F-39D3E1F7AFFC}"/>
              </a:ext>
            </a:extLst>
          </p:cNvPr>
          <p:cNvSpPr/>
          <p:nvPr/>
        </p:nvSpPr>
        <p:spPr>
          <a:xfrm>
            <a:off x="10369401" y="733468"/>
            <a:ext cx="2181523" cy="2272964"/>
          </a:xfrm>
          <a:custGeom>
            <a:avLst/>
            <a:gdLst>
              <a:gd name="connsiteX0" fmla="*/ 127835 w 1590675"/>
              <a:gd name="connsiteY0" fmla="*/ 692754 h 1657350"/>
              <a:gd name="connsiteX1" fmla="*/ 77353 w 1590675"/>
              <a:gd name="connsiteY1" fmla="*/ 1431894 h 1657350"/>
              <a:gd name="connsiteX2" fmla="*/ 1012708 w 1590675"/>
              <a:gd name="connsiteY2" fmla="*/ 1276636 h 1657350"/>
              <a:gd name="connsiteX3" fmla="*/ 1316556 w 1590675"/>
              <a:gd name="connsiteY3" fmla="*/ 1147096 h 1657350"/>
              <a:gd name="connsiteX4" fmla="*/ 1569920 w 1590675"/>
              <a:gd name="connsiteY4" fmla="*/ 755619 h 1657350"/>
              <a:gd name="connsiteX5" fmla="*/ 764105 w 1590675"/>
              <a:gd name="connsiteY5" fmla="*/ 424149 h 1657350"/>
              <a:gd name="connsiteX6" fmla="*/ 224990 w 1590675"/>
              <a:gd name="connsiteY6" fmla="*/ 15526 h 1657350"/>
              <a:gd name="connsiteX7" fmla="*/ 127835 w 1590675"/>
              <a:gd name="connsiteY7" fmla="*/ 69275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675" h="1657350">
                <a:moveTo>
                  <a:pt x="127835" y="692754"/>
                </a:moveTo>
                <a:cubicBezTo>
                  <a:pt x="184985" y="850869"/>
                  <a:pt x="-143627" y="1093756"/>
                  <a:pt x="77353" y="1431894"/>
                </a:cubicBezTo>
                <a:cubicBezTo>
                  <a:pt x="325003" y="1810989"/>
                  <a:pt x="853640" y="1710024"/>
                  <a:pt x="1012708" y="1276636"/>
                </a:cubicBezTo>
                <a:cubicBezTo>
                  <a:pt x="1052713" y="1167099"/>
                  <a:pt x="1183206" y="1151859"/>
                  <a:pt x="1316556" y="1147096"/>
                </a:cubicBezTo>
                <a:cubicBezTo>
                  <a:pt x="1577540" y="1138524"/>
                  <a:pt x="1644215" y="880396"/>
                  <a:pt x="1569920" y="755619"/>
                </a:cubicBezTo>
                <a:cubicBezTo>
                  <a:pt x="1391803" y="457486"/>
                  <a:pt x="887930" y="581311"/>
                  <a:pt x="764105" y="424149"/>
                </a:cubicBezTo>
                <a:cubicBezTo>
                  <a:pt x="663140" y="296514"/>
                  <a:pt x="498358" y="-80676"/>
                  <a:pt x="224990" y="15526"/>
                </a:cubicBezTo>
                <a:cubicBezTo>
                  <a:pt x="-116005" y="135541"/>
                  <a:pt x="65923" y="522256"/>
                  <a:pt x="127835" y="692754"/>
                </a:cubicBezTo>
                <a:close/>
              </a:path>
            </a:pathLst>
          </a:custGeom>
          <a:solidFill>
            <a:srgbClr val="B2CF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0963" y="3077385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7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EF27981-5FB6-49C2-8B50-2BCF7F89E8CF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5230823" y="781724"/>
            <a:ext cx="1859182" cy="1640561"/>
            <a:chOff x="1275" y="-205"/>
            <a:chExt cx="5128" cy="4525"/>
          </a:xfrm>
        </p:grpSpPr>
        <p:sp>
          <p:nvSpPr>
            <p:cNvPr id="108" name="AutoShape 39">
              <a:extLst>
                <a:ext uri="{FF2B5EF4-FFF2-40B4-BE49-F238E27FC236}">
                  <a16:creationId xmlns:a16="http://schemas.microsoft.com/office/drawing/2014/main" id="{2709095F-C598-442E-A552-64375C1DDD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32EA1772-7840-4440-8364-AE593CE8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4DF4626E-F774-4E87-B8E3-3D183463D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1" name="图片 110">
            <a:extLst>
              <a:ext uri="{FF2B5EF4-FFF2-40B4-BE49-F238E27FC236}">
                <a16:creationId xmlns:a16="http://schemas.microsoft.com/office/drawing/2014/main" id="{A24822D7-872B-4912-B216-18EC18EEA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" y="336182"/>
            <a:ext cx="1145566" cy="457568"/>
          </a:xfrm>
          <a:prstGeom prst="rect">
            <a:avLst/>
          </a:prstGeom>
        </p:spPr>
      </p:pic>
      <p:sp>
        <p:nvSpPr>
          <p:cNvPr id="148" name="任意多边形: 形状 14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E60210F-988B-48DB-8CD3-D2D889F97B80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9" name="墨迹 14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15C8A82-51E5-414D-A326-C7039EC917B4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:p15="http://schemas.microsoft.com/office/powerpoint/2012/main" xmlns:a14="http://schemas.microsoft.com/office/drawing/2010/main" xmlns:a16="http://schemas.microsoft.com/office/drawing/2014/main" xmlns="">
          <p:pic>
            <p:nvPicPr>
              <p:cNvPr id="149" name="墨迹 14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15C8A82-51E5-414D-A326-C7039EC917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373063" y="4937694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-56705" y="3889944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BDE37C75-4B33-4319-98AC-E7E73519D631}"/>
              </a:ext>
            </a:extLst>
          </p:cNvPr>
          <p:cNvGrpSpPr/>
          <p:nvPr/>
        </p:nvGrpSpPr>
        <p:grpSpPr>
          <a:xfrm>
            <a:off x="2316177" y="4894037"/>
            <a:ext cx="467833" cy="467833"/>
            <a:chOff x="1996991" y="4706509"/>
            <a:chExt cx="467833" cy="467833"/>
          </a:xfrm>
        </p:grpSpPr>
        <p:sp>
          <p:nvSpPr>
            <p:cNvPr id="113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A113A38-1150-47F2-8D6B-34587D53E5BC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201433A-E741-4D5C-BDF2-6363704E1FC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5EAF12D-73E7-4596-B9EF-D5B164CF168A}"/>
              </a:ext>
            </a:extLst>
          </p:cNvPr>
          <p:cNvGrpSpPr/>
          <p:nvPr/>
        </p:nvGrpSpPr>
        <p:grpSpPr>
          <a:xfrm>
            <a:off x="4740327" y="4894037"/>
            <a:ext cx="467833" cy="467833"/>
            <a:chOff x="8211019" y="3818030"/>
            <a:chExt cx="467833" cy="467833"/>
          </a:xfrm>
        </p:grpSpPr>
        <p:sp>
          <p:nvSpPr>
            <p:cNvPr id="130" name="Oval 6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D37DE4D-C3C4-4125-9BA7-E57C65A82EBC}"/>
                </a:ext>
              </a:extLst>
            </p:cNvPr>
            <p:cNvSpPr/>
            <p:nvPr/>
          </p:nvSpPr>
          <p:spPr>
            <a:xfrm>
              <a:off x="8211019" y="3818030"/>
              <a:ext cx="467833" cy="467833"/>
            </a:xfrm>
            <a:prstGeom prst="ellipse">
              <a:avLst/>
            </a:prstGeom>
            <a:solidFill>
              <a:srgbClr val="B2C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6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FE1462B0-F9E6-4837-9E86-994FDB7E176B}"/>
                </a:ext>
              </a:extLst>
            </p:cNvPr>
            <p:cNvSpPr/>
            <p:nvPr/>
          </p:nvSpPr>
          <p:spPr>
            <a:xfrm>
              <a:off x="8387766" y="3940548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D5D25AE5-EEAC-4BA1-9088-01DE79DE7E12}"/>
              </a:ext>
            </a:extLst>
          </p:cNvPr>
          <p:cNvGrpSpPr/>
          <p:nvPr/>
        </p:nvGrpSpPr>
        <p:grpSpPr>
          <a:xfrm>
            <a:off x="7164477" y="4894037"/>
            <a:ext cx="467833" cy="467833"/>
            <a:chOff x="10002735" y="3818030"/>
            <a:chExt cx="467833" cy="467833"/>
          </a:xfrm>
        </p:grpSpPr>
        <p:sp>
          <p:nvSpPr>
            <p:cNvPr id="133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9448206-8B06-42AE-807C-6DDBA232BB73}"/>
                </a:ext>
              </a:extLst>
            </p:cNvPr>
            <p:cNvSpPr/>
            <p:nvPr/>
          </p:nvSpPr>
          <p:spPr>
            <a:xfrm>
              <a:off x="10002735" y="3818030"/>
              <a:ext cx="467833" cy="467833"/>
            </a:xfrm>
            <a:prstGeom prst="ellipse">
              <a:avLst/>
            </a:prstGeom>
            <a:solidFill>
              <a:srgbClr val="B2C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6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4143249F-376A-41F2-A9CF-F0A504864CC0}"/>
                </a:ext>
              </a:extLst>
            </p:cNvPr>
            <p:cNvSpPr/>
            <p:nvPr/>
          </p:nvSpPr>
          <p:spPr>
            <a:xfrm>
              <a:off x="10172062" y="3956621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C0E04A63-2938-4455-86E6-9970BFC37EDF}"/>
              </a:ext>
            </a:extLst>
          </p:cNvPr>
          <p:cNvGrpSpPr/>
          <p:nvPr/>
        </p:nvGrpSpPr>
        <p:grpSpPr>
          <a:xfrm>
            <a:off x="9588628" y="4894037"/>
            <a:ext cx="467833" cy="467833"/>
            <a:chOff x="7181601" y="4743734"/>
            <a:chExt cx="467833" cy="467833"/>
          </a:xfrm>
        </p:grpSpPr>
        <p:sp>
          <p:nvSpPr>
            <p:cNvPr id="136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C390B12B-5C05-4DE7-A7AE-D3AED05B5562}"/>
                </a:ext>
              </a:extLst>
            </p:cNvPr>
            <p:cNvSpPr/>
            <p:nvPr/>
          </p:nvSpPr>
          <p:spPr>
            <a:xfrm>
              <a:off x="7181601" y="4743734"/>
              <a:ext cx="467833" cy="467833"/>
            </a:xfrm>
            <a:prstGeom prst="ellipse">
              <a:avLst/>
            </a:prstGeom>
            <a:solidFill>
              <a:srgbClr val="B2C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Shape 252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FF290572-E37E-4EFF-822E-D91463307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245" y="4856378"/>
              <a:ext cx="242544" cy="24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F2C1BC5A-D480-4394-80E5-4BF787554AA5}"/>
              </a:ext>
            </a:extLst>
          </p:cNvPr>
          <p:cNvSpPr txBox="1"/>
          <p:nvPr/>
        </p:nvSpPr>
        <p:spPr>
          <a:xfrm>
            <a:off x="1318890" y="5624181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Basics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60D67B79-7F06-45CE-9BBF-52C4FDE96A89}"/>
              </a:ext>
            </a:extLst>
          </p:cNvPr>
          <p:cNvSpPr txBox="1"/>
          <p:nvPr/>
        </p:nvSpPr>
        <p:spPr>
          <a:xfrm>
            <a:off x="1520843" y="5937431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ONE</a:t>
            </a:r>
            <a:endParaRPr lang="zh-CN" altLang="en-US" sz="900" i="1" spc="3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6193EC4B-8A95-4C93-8837-A19824135DEC}"/>
              </a:ext>
            </a:extLst>
          </p:cNvPr>
          <p:cNvSpPr txBox="1"/>
          <p:nvPr/>
        </p:nvSpPr>
        <p:spPr>
          <a:xfrm>
            <a:off x="3790474" y="5624181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FE7D88A-384C-4FB7-A128-93DBA07E45D7}"/>
              </a:ext>
            </a:extLst>
          </p:cNvPr>
          <p:cNvSpPr txBox="1"/>
          <p:nvPr/>
        </p:nvSpPr>
        <p:spPr>
          <a:xfrm>
            <a:off x="3992427" y="5937431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TWO</a:t>
            </a:r>
            <a:endParaRPr lang="zh-CN" altLang="en-US" sz="900" i="1" spc="3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9B2A36D-34B0-4E7A-BCFB-1958BEE85B6D}"/>
              </a:ext>
            </a:extLst>
          </p:cNvPr>
          <p:cNvSpPr txBox="1"/>
          <p:nvPr/>
        </p:nvSpPr>
        <p:spPr>
          <a:xfrm>
            <a:off x="6262058" y="5624181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Marketing strategy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FD7DA35-F4ED-4A9A-96E1-504CB6481E1D}"/>
              </a:ext>
            </a:extLst>
          </p:cNvPr>
          <p:cNvSpPr txBox="1"/>
          <p:nvPr/>
        </p:nvSpPr>
        <p:spPr>
          <a:xfrm>
            <a:off x="6464011" y="5937431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THREE</a:t>
            </a:r>
            <a:endParaRPr lang="zh-CN" altLang="en-US" sz="900" i="1" spc="3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9A05EEE4-E366-4A4D-8299-4964F0F40274}"/>
              </a:ext>
            </a:extLst>
          </p:cNvPr>
          <p:cNvSpPr txBox="1"/>
          <p:nvPr/>
        </p:nvSpPr>
        <p:spPr>
          <a:xfrm>
            <a:off x="8665902" y="5636300"/>
            <a:ext cx="292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Prospects for the future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7C0F6DCB-0457-45C5-9CB0-9AB2C4924059}"/>
              </a:ext>
            </a:extLst>
          </p:cNvPr>
          <p:cNvSpPr txBox="1"/>
          <p:nvPr/>
        </p:nvSpPr>
        <p:spPr>
          <a:xfrm>
            <a:off x="8935595" y="5937431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FOUR</a:t>
            </a:r>
            <a:endParaRPr lang="zh-CN" altLang="en-US" sz="900" i="1" spc="3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38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50"/>
                            </p:stCondLst>
                            <p:childTnLst>
                              <p:par>
                                <p:cTn id="1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5" grpId="0" animBg="1"/>
      <p:bldP spid="97" grpId="0" animBg="1"/>
      <p:bldP spid="98" grpId="0" animBg="1"/>
      <p:bldP spid="148" grpId="0" animBg="1"/>
      <p:bldP spid="84" grpId="0" animBg="1"/>
      <p:bldP spid="96" grpId="0" animBg="1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8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Project marketing strategy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6101B17-F095-4391-BB82-68256D47DE22}"/>
              </a:ext>
            </a:extLst>
          </p:cNvPr>
          <p:cNvGrpSpPr/>
          <p:nvPr/>
        </p:nvGrpSpPr>
        <p:grpSpPr>
          <a:xfrm>
            <a:off x="737244" y="1581597"/>
            <a:ext cx="2495663" cy="3913400"/>
            <a:chOff x="737244" y="1581597"/>
            <a:chExt cx="2495663" cy="3913400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37DAC5A2-049D-4AB4-B436-0CA73B21BE39}"/>
                </a:ext>
              </a:extLst>
            </p:cNvPr>
            <p:cNvGrpSpPr/>
            <p:nvPr/>
          </p:nvGrpSpPr>
          <p:grpSpPr>
            <a:xfrm>
              <a:off x="737244" y="1581597"/>
              <a:ext cx="2495663" cy="3913400"/>
              <a:chOff x="737244" y="1581597"/>
              <a:chExt cx="2495663" cy="3913400"/>
            </a:xfrm>
          </p:grpSpPr>
          <p:sp>
            <p:nvSpPr>
              <p:cNvPr id="46" name="矩形: 圆角 4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9EEF05F2-B3B9-405A-8031-6FAE7991FECC}"/>
                  </a:ext>
                </a:extLst>
              </p:cNvPr>
              <p:cNvSpPr/>
              <p:nvPr/>
            </p:nvSpPr>
            <p:spPr>
              <a:xfrm>
                <a:off x="824678" y="1581597"/>
                <a:ext cx="2408229" cy="3802995"/>
              </a:xfrm>
              <a:prstGeom prst="roundRect">
                <a:avLst>
                  <a:gd name="adj" fmla="val 5000"/>
                </a:avLst>
              </a:prstGeom>
              <a:solidFill>
                <a:srgbClr val="ECECEF"/>
              </a:solidFill>
              <a:ln>
                <a:noFill/>
              </a:ln>
              <a:effectLst>
                <a:outerShdw blurRad="1066800" dist="1054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: 圆角 4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C443AAF2-C0EC-4941-82D1-769E5E34146F}"/>
                  </a:ext>
                </a:extLst>
              </p:cNvPr>
              <p:cNvSpPr/>
              <p:nvPr/>
            </p:nvSpPr>
            <p:spPr>
              <a:xfrm>
                <a:off x="737244" y="1692002"/>
                <a:ext cx="2408229" cy="3802995"/>
              </a:xfrm>
              <a:prstGeom prst="roundRect">
                <a:avLst>
                  <a:gd name="adj" fmla="val 5000"/>
                </a:avLst>
              </a:prstGeom>
              <a:noFill/>
              <a:ln w="19050">
                <a:solidFill>
                  <a:srgbClr val="B2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矩形: 圆角 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B29ED6D-2F97-4E4C-8A7B-2DD587153D98}"/>
                </a:ext>
              </a:extLst>
            </p:cNvPr>
            <p:cNvSpPr/>
            <p:nvPr/>
          </p:nvSpPr>
          <p:spPr>
            <a:xfrm>
              <a:off x="1137950" y="1955132"/>
              <a:ext cx="1774619" cy="1215251"/>
            </a:xfrm>
            <a:prstGeom prst="roundRect">
              <a:avLst>
                <a:gd name="adj" fmla="val 5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文本框 4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9A870CA2-E877-47EA-9F27-D22AF6EBC5D9}"/>
              </a:ext>
            </a:extLst>
          </p:cNvPr>
          <p:cNvSpPr txBox="1"/>
          <p:nvPr/>
        </p:nvSpPr>
        <p:spPr>
          <a:xfrm>
            <a:off x="921399" y="4092969"/>
            <a:ext cx="2127354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Your content is played here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E94D6730-3C1C-4915-8813-4DBE7EE39E44}"/>
              </a:ext>
            </a:extLst>
          </p:cNvPr>
          <p:cNvSpPr txBox="1"/>
          <p:nvPr/>
        </p:nvSpPr>
        <p:spPr>
          <a:xfrm>
            <a:off x="712870" y="3536904"/>
            <a:ext cx="25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19050">
                  <a:noFill/>
                </a:ln>
                <a:cs typeface="+mn-ea"/>
                <a:sym typeface="+mn-lt"/>
              </a:rPr>
              <a:t>The paragraph title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86F453F-CD75-4715-9555-30F965421925}"/>
              </a:ext>
            </a:extLst>
          </p:cNvPr>
          <p:cNvGrpSpPr/>
          <p:nvPr/>
        </p:nvGrpSpPr>
        <p:grpSpPr>
          <a:xfrm>
            <a:off x="3588072" y="2095392"/>
            <a:ext cx="2495663" cy="3913400"/>
            <a:chOff x="3588072" y="2095392"/>
            <a:chExt cx="2495663" cy="3913400"/>
          </a:xfrm>
        </p:grpSpPr>
        <p:sp>
          <p:nvSpPr>
            <p:cNvPr id="51" name="矩形: 圆角 5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E253D7E-F247-4433-864C-85BC978D2207}"/>
                </a:ext>
              </a:extLst>
            </p:cNvPr>
            <p:cNvSpPr/>
            <p:nvPr/>
          </p:nvSpPr>
          <p:spPr>
            <a:xfrm>
              <a:off x="3675506" y="2095392"/>
              <a:ext cx="2408229" cy="3802995"/>
            </a:xfrm>
            <a:prstGeom prst="roundRect">
              <a:avLst>
                <a:gd name="adj" fmla="val 5000"/>
              </a:avLst>
            </a:prstGeom>
            <a:solidFill>
              <a:srgbClr val="B2CFDF"/>
            </a:solidFill>
            <a:ln>
              <a:noFill/>
            </a:ln>
            <a:effectLst>
              <a:outerShdw blurRad="1066800" dist="1054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矩形: 圆角 5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0260AB33-B545-4556-8DB4-57210946F2B3}"/>
                </a:ext>
              </a:extLst>
            </p:cNvPr>
            <p:cNvSpPr/>
            <p:nvPr/>
          </p:nvSpPr>
          <p:spPr>
            <a:xfrm>
              <a:off x="3588072" y="2205797"/>
              <a:ext cx="2408229" cy="3802995"/>
            </a:xfrm>
            <a:prstGeom prst="roundRect">
              <a:avLst>
                <a:gd name="adj" fmla="val 5000"/>
              </a:avLst>
            </a:prstGeom>
            <a:noFill/>
            <a:ln w="19050">
              <a:solidFill>
                <a:srgbClr val="75A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: 圆角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7594BF51-60CC-45A0-8F20-58F1F3311DDC}"/>
                </a:ext>
              </a:extLst>
            </p:cNvPr>
            <p:cNvSpPr/>
            <p:nvPr/>
          </p:nvSpPr>
          <p:spPr>
            <a:xfrm>
              <a:off x="3988778" y="2468927"/>
              <a:ext cx="1774619" cy="1215251"/>
            </a:xfrm>
            <a:prstGeom prst="roundRect">
              <a:avLst>
                <a:gd name="adj" fmla="val 5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4" name="文本框 5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E03E7E28-7679-475F-AFF9-62E38ABB84FB}"/>
              </a:ext>
            </a:extLst>
          </p:cNvPr>
          <p:cNvSpPr txBox="1"/>
          <p:nvPr/>
        </p:nvSpPr>
        <p:spPr>
          <a:xfrm>
            <a:off x="3708418" y="4107294"/>
            <a:ext cx="2167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n w="19050">
                  <a:noFill/>
                </a:ln>
                <a:cs typeface="+mn-ea"/>
                <a:sym typeface="+mn-lt"/>
              </a:rPr>
              <a:t>The paragraph title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61C98FF-355B-4546-9BBA-5551C135EC01}"/>
              </a:ext>
            </a:extLst>
          </p:cNvPr>
          <p:cNvGrpSpPr/>
          <p:nvPr/>
        </p:nvGrpSpPr>
        <p:grpSpPr>
          <a:xfrm>
            <a:off x="6438900" y="1581597"/>
            <a:ext cx="2495663" cy="3913400"/>
            <a:chOff x="6438900" y="1581597"/>
            <a:chExt cx="2495663" cy="3913400"/>
          </a:xfrm>
        </p:grpSpPr>
        <p:sp>
          <p:nvSpPr>
            <p:cNvPr id="56" name="矩形: 圆角 5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1221E1C-EBDA-4276-9E0F-21B826CE70C1}"/>
                </a:ext>
              </a:extLst>
            </p:cNvPr>
            <p:cNvSpPr/>
            <p:nvPr/>
          </p:nvSpPr>
          <p:spPr>
            <a:xfrm>
              <a:off x="6526334" y="1581597"/>
              <a:ext cx="2408229" cy="3802995"/>
            </a:xfrm>
            <a:prstGeom prst="roundRect">
              <a:avLst>
                <a:gd name="adj" fmla="val 5000"/>
              </a:avLst>
            </a:prstGeom>
            <a:solidFill>
              <a:srgbClr val="ECECEF"/>
            </a:solidFill>
            <a:ln>
              <a:noFill/>
            </a:ln>
            <a:effectLst>
              <a:outerShdw blurRad="1066800" dist="1054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: 圆角 5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719FC86-39A0-45DD-93EA-AE814677C034}"/>
                </a:ext>
              </a:extLst>
            </p:cNvPr>
            <p:cNvSpPr/>
            <p:nvPr/>
          </p:nvSpPr>
          <p:spPr>
            <a:xfrm>
              <a:off x="6438900" y="1692002"/>
              <a:ext cx="2408229" cy="3802995"/>
            </a:xfrm>
            <a:prstGeom prst="roundRect">
              <a:avLst>
                <a:gd name="adj" fmla="val 5000"/>
              </a:avLst>
            </a:prstGeom>
            <a:noFill/>
            <a:ln w="19050">
              <a:solidFill>
                <a:srgbClr val="B2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: 圆角 5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9B704A7-C78D-4209-A0AF-17E26D90CCEE}"/>
                </a:ext>
              </a:extLst>
            </p:cNvPr>
            <p:cNvSpPr/>
            <p:nvPr/>
          </p:nvSpPr>
          <p:spPr>
            <a:xfrm>
              <a:off x="6839606" y="1955132"/>
              <a:ext cx="1774619" cy="1215251"/>
            </a:xfrm>
            <a:prstGeom prst="roundRect">
              <a:avLst>
                <a:gd name="adj" fmla="val 5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FE258DD6-7BE5-491E-87F0-CF9022833761}"/>
              </a:ext>
            </a:extLst>
          </p:cNvPr>
          <p:cNvSpPr txBox="1"/>
          <p:nvPr/>
        </p:nvSpPr>
        <p:spPr>
          <a:xfrm>
            <a:off x="6525002" y="3684178"/>
            <a:ext cx="232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19050">
                  <a:noFill/>
                </a:ln>
                <a:cs typeface="+mn-ea"/>
                <a:sym typeface="+mn-lt"/>
              </a:rPr>
              <a:t>The paragraph title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D460F1C-06AF-493A-96D5-35F3F8A7258D}"/>
              </a:ext>
            </a:extLst>
          </p:cNvPr>
          <p:cNvGrpSpPr/>
          <p:nvPr/>
        </p:nvGrpSpPr>
        <p:grpSpPr>
          <a:xfrm>
            <a:off x="9289728" y="2095392"/>
            <a:ext cx="2495663" cy="3913400"/>
            <a:chOff x="9289728" y="2095392"/>
            <a:chExt cx="2495663" cy="3913400"/>
          </a:xfrm>
        </p:grpSpPr>
        <p:sp>
          <p:nvSpPr>
            <p:cNvPr id="61" name="矩形: 圆角 6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74E3C9E6-DAF3-4CEF-911D-CAF7616CC341}"/>
                </a:ext>
              </a:extLst>
            </p:cNvPr>
            <p:cNvSpPr/>
            <p:nvPr/>
          </p:nvSpPr>
          <p:spPr>
            <a:xfrm>
              <a:off x="9377162" y="2095392"/>
              <a:ext cx="2408229" cy="3802995"/>
            </a:xfrm>
            <a:prstGeom prst="roundRect">
              <a:avLst>
                <a:gd name="adj" fmla="val 5000"/>
              </a:avLst>
            </a:prstGeom>
            <a:solidFill>
              <a:srgbClr val="B2CFDF"/>
            </a:solidFill>
            <a:ln>
              <a:noFill/>
            </a:ln>
            <a:effectLst>
              <a:outerShdw blurRad="1066800" dist="1054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矩形: 圆角 6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023434A0-BC2D-4EB0-8FA4-9A8FAF0E1C56}"/>
                </a:ext>
              </a:extLst>
            </p:cNvPr>
            <p:cNvSpPr/>
            <p:nvPr/>
          </p:nvSpPr>
          <p:spPr>
            <a:xfrm>
              <a:off x="9289728" y="2205797"/>
              <a:ext cx="2408229" cy="3802995"/>
            </a:xfrm>
            <a:prstGeom prst="roundRect">
              <a:avLst>
                <a:gd name="adj" fmla="val 5000"/>
              </a:avLst>
            </a:prstGeom>
            <a:noFill/>
            <a:ln w="19050">
              <a:solidFill>
                <a:srgbClr val="75A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矩形: 圆角 6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B0C1887-3179-4D7B-986C-E4C64460A4CB}"/>
                </a:ext>
              </a:extLst>
            </p:cNvPr>
            <p:cNvSpPr/>
            <p:nvPr/>
          </p:nvSpPr>
          <p:spPr>
            <a:xfrm>
              <a:off x="9690434" y="2468927"/>
              <a:ext cx="1774619" cy="1215251"/>
            </a:xfrm>
            <a:prstGeom prst="roundRect">
              <a:avLst>
                <a:gd name="adj" fmla="val 5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文本框 6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24DD1912-1C3D-40D4-8805-C222AC2E964C}"/>
              </a:ext>
            </a:extLst>
          </p:cNvPr>
          <p:cNvSpPr txBox="1"/>
          <p:nvPr/>
        </p:nvSpPr>
        <p:spPr>
          <a:xfrm>
            <a:off x="9377163" y="4107294"/>
            <a:ext cx="24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19050">
                  <a:noFill/>
                </a:ln>
                <a:cs typeface="+mn-ea"/>
                <a:sym typeface="+mn-lt"/>
              </a:rPr>
              <a:t>The paragraph title</a:t>
            </a:r>
          </a:p>
        </p:txBody>
      </p:sp>
      <p:sp>
        <p:nvSpPr>
          <p:cNvPr id="65" name="文本框 6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B7E64D02-6D56-492C-815D-01925AC30276}"/>
              </a:ext>
            </a:extLst>
          </p:cNvPr>
          <p:cNvSpPr txBox="1"/>
          <p:nvPr/>
        </p:nvSpPr>
        <p:spPr>
          <a:xfrm>
            <a:off x="3815943" y="4636957"/>
            <a:ext cx="2127354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Your content is played here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93ED57E4-E913-462F-9808-B4A317DE1F7B}"/>
              </a:ext>
            </a:extLst>
          </p:cNvPr>
          <p:cNvSpPr txBox="1"/>
          <p:nvPr/>
        </p:nvSpPr>
        <p:spPr>
          <a:xfrm>
            <a:off x="6623054" y="4092969"/>
            <a:ext cx="2127354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Your content is played here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6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8CFCEA6-284C-44BA-B025-DB033C0D0DD9}"/>
              </a:ext>
            </a:extLst>
          </p:cNvPr>
          <p:cNvSpPr txBox="1"/>
          <p:nvPr/>
        </p:nvSpPr>
        <p:spPr>
          <a:xfrm>
            <a:off x="9570603" y="4636957"/>
            <a:ext cx="2127354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Your content is played here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4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8" grpId="0"/>
      <p:bldP spid="49" grpId="0"/>
      <p:bldP spid="54" grpId="0"/>
      <p:bldP spid="59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</a:p>
        </p:txBody>
      </p:sp>
      <p:sp>
        <p:nvSpPr>
          <p:cNvPr id="6" name="Rectangle 1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64B5A3EA-CBAA-4D61-BDB3-F08DBE95986D}"/>
              </a:ext>
            </a:extLst>
          </p:cNvPr>
          <p:cNvSpPr/>
          <p:nvPr/>
        </p:nvSpPr>
        <p:spPr>
          <a:xfrm>
            <a:off x="467159" y="4280018"/>
            <a:ext cx="3582843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spc="600" dirty="0">
                <a:solidFill>
                  <a:schemeClr val="bg2"/>
                </a:solidFill>
                <a:cs typeface="+mn-ea"/>
                <a:sym typeface="+mn-lt"/>
              </a:rPr>
              <a:t>TRUE BUSINESS PRESENTATION</a:t>
            </a:r>
            <a:endParaRPr lang="en-GB" altLang="zh-CN" sz="4000" b="1" spc="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81097-F2D0-442C-8BA4-17436B328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" y="336182"/>
            <a:ext cx="1145566" cy="4575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3243497" y="3211296"/>
            <a:ext cx="58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75A8C5"/>
                </a:solidFill>
                <a:cs typeface="+mn-ea"/>
                <a:sym typeface="+mn-lt"/>
              </a:rPr>
              <a:t>Prospects for the future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208EC-EACA-4449-AF37-21D6D3BACCC0}"/>
              </a:ext>
            </a:extLst>
          </p:cNvPr>
          <p:cNvSpPr/>
          <p:nvPr/>
        </p:nvSpPr>
        <p:spPr>
          <a:xfrm>
            <a:off x="4175124" y="4026099"/>
            <a:ext cx="3841750" cy="6463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rgbClr val="B2CFDF"/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 a culture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2" y="4935396"/>
            <a:ext cx="186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four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161A319-D493-4A3A-AFEF-3882147F8E01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59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3" grpId="0"/>
      <p:bldP spid="12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98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Prospects for the future</a:t>
            </a:r>
          </a:p>
        </p:txBody>
      </p:sp>
      <p:sp>
        <p:nvSpPr>
          <p:cNvPr id="6" name="Freeform: Shape 7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16A35A3-AD6B-4254-8EEA-A8648D188696}"/>
              </a:ext>
            </a:extLst>
          </p:cNvPr>
          <p:cNvSpPr/>
          <p:nvPr/>
        </p:nvSpPr>
        <p:spPr>
          <a:xfrm>
            <a:off x="8096839" y="1146783"/>
            <a:ext cx="3684816" cy="3561991"/>
          </a:xfrm>
          <a:custGeom>
            <a:avLst/>
            <a:gdLst>
              <a:gd name="connsiteX0" fmla="*/ 1071854 w 1143000"/>
              <a:gd name="connsiteY0" fmla="*/ 934998 h 1104900"/>
              <a:gd name="connsiteX1" fmla="*/ 870876 w 1143000"/>
              <a:gd name="connsiteY1" fmla="*/ 97751 h 1104900"/>
              <a:gd name="connsiteX2" fmla="*/ 203173 w 1143000"/>
              <a:gd name="connsiteY2" fmla="*/ 73938 h 1104900"/>
              <a:gd name="connsiteX3" fmla="*/ 2196 w 1143000"/>
              <a:gd name="connsiteY3" fmla="*/ 429221 h 1104900"/>
              <a:gd name="connsiteX4" fmla="*/ 210794 w 1143000"/>
              <a:gd name="connsiteY4" fmla="*/ 709256 h 1104900"/>
              <a:gd name="connsiteX5" fmla="*/ 519403 w 1143000"/>
              <a:gd name="connsiteY5" fmla="*/ 731163 h 1104900"/>
              <a:gd name="connsiteX6" fmla="*/ 664183 w 1143000"/>
              <a:gd name="connsiteY6" fmla="*/ 1041678 h 1104900"/>
              <a:gd name="connsiteX7" fmla="*/ 1071854 w 1143000"/>
              <a:gd name="connsiteY7" fmla="*/ 934998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1104900">
                <a:moveTo>
                  <a:pt x="1071854" y="934998"/>
                </a:moveTo>
                <a:cubicBezTo>
                  <a:pt x="1171866" y="751166"/>
                  <a:pt x="1219491" y="310158"/>
                  <a:pt x="870876" y="97751"/>
                </a:cubicBezTo>
                <a:cubicBezTo>
                  <a:pt x="629894" y="-48934"/>
                  <a:pt x="362241" y="-7977"/>
                  <a:pt x="203173" y="73938"/>
                </a:cubicBezTo>
                <a:cubicBezTo>
                  <a:pt x="69823" y="126326"/>
                  <a:pt x="-14949" y="282536"/>
                  <a:pt x="2196" y="429221"/>
                </a:cubicBezTo>
                <a:cubicBezTo>
                  <a:pt x="17436" y="560666"/>
                  <a:pt x="101256" y="666393"/>
                  <a:pt x="210794" y="709256"/>
                </a:cubicBezTo>
                <a:cubicBezTo>
                  <a:pt x="354621" y="770216"/>
                  <a:pt x="451776" y="677823"/>
                  <a:pt x="519403" y="731163"/>
                </a:cubicBezTo>
                <a:cubicBezTo>
                  <a:pt x="641324" y="826413"/>
                  <a:pt x="571791" y="951191"/>
                  <a:pt x="664183" y="1041678"/>
                </a:cubicBezTo>
                <a:cubicBezTo>
                  <a:pt x="810869" y="1184553"/>
                  <a:pt x="988033" y="1089303"/>
                  <a:pt x="1071854" y="934998"/>
                </a:cubicBezTo>
                <a:close/>
              </a:path>
            </a:pathLst>
          </a:custGeom>
          <a:solidFill>
            <a:srgbClr val="B2CF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7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E62F748-75CE-42CA-81FC-56CCDF00468C}"/>
              </a:ext>
            </a:extLst>
          </p:cNvPr>
          <p:cNvGrpSpPr/>
          <p:nvPr/>
        </p:nvGrpSpPr>
        <p:grpSpPr>
          <a:xfrm>
            <a:off x="935246" y="4682565"/>
            <a:ext cx="3916400" cy="539846"/>
            <a:chOff x="1098513" y="3304952"/>
            <a:chExt cx="3916400" cy="539845"/>
          </a:xfrm>
        </p:grpSpPr>
        <p:grpSp>
          <p:nvGrpSpPr>
            <p:cNvPr id="8" name="Group 76">
              <a:extLst>
                <a:ext uri="{FF2B5EF4-FFF2-40B4-BE49-F238E27FC236}">
                  <a16:creationId xmlns:a16="http://schemas.microsoft.com/office/drawing/2014/main" id="{615872CC-9646-4F34-A1E4-9D051EF0189D}"/>
                </a:ext>
              </a:extLst>
            </p:cNvPr>
            <p:cNvGrpSpPr/>
            <p:nvPr/>
          </p:nvGrpSpPr>
          <p:grpSpPr>
            <a:xfrm>
              <a:off x="1194716" y="3572942"/>
              <a:ext cx="3820197" cy="271855"/>
              <a:chOff x="1194716" y="3572942"/>
              <a:chExt cx="3820197" cy="271855"/>
            </a:xfrm>
          </p:grpSpPr>
          <p:sp>
            <p:nvSpPr>
              <p:cNvPr id="16" name="Rectangle: Rounded Corners 80">
                <a:extLst>
                  <a:ext uri="{FF2B5EF4-FFF2-40B4-BE49-F238E27FC236}">
                    <a16:creationId xmlns:a16="http://schemas.microsoft.com/office/drawing/2014/main" id="{BD06C232-0BBF-46F5-B3DB-948FFA728260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3820197" cy="83102"/>
              </a:xfrm>
              <a:prstGeom prst="roundRect">
                <a:avLst>
                  <a:gd name="adj" fmla="val 32040"/>
                </a:avLst>
              </a:prstGeom>
              <a:solidFill>
                <a:srgbClr val="FFFFFF">
                  <a:lumMod val="65000"/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Rectangle: Rounded Corners 81">
                <a:extLst>
                  <a:ext uri="{FF2B5EF4-FFF2-40B4-BE49-F238E27FC236}">
                    <a16:creationId xmlns:a16="http://schemas.microsoft.com/office/drawing/2014/main" id="{B3565747-1488-4D17-86DA-BCB72534BACD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2389065" cy="83102"/>
              </a:xfrm>
              <a:prstGeom prst="roundRect">
                <a:avLst>
                  <a:gd name="adj" fmla="val 32040"/>
                </a:avLst>
              </a:prstGeom>
              <a:solidFill>
                <a:srgbClr val="75A8C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8" name="Group 82">
                <a:extLst>
                  <a:ext uri="{FF2B5EF4-FFF2-40B4-BE49-F238E27FC236}">
                    <a16:creationId xmlns:a16="http://schemas.microsoft.com/office/drawing/2014/main" id="{904A7C32-2AED-4C4C-9CD3-1235C41CCC88}"/>
                  </a:ext>
                </a:extLst>
              </p:cNvPr>
              <p:cNvGrpSpPr/>
              <p:nvPr/>
            </p:nvGrpSpPr>
            <p:grpSpPr>
              <a:xfrm>
                <a:off x="3421426" y="3572942"/>
                <a:ext cx="271855" cy="271855"/>
                <a:chOff x="3421426" y="3247204"/>
                <a:chExt cx="271855" cy="271855"/>
              </a:xfrm>
            </p:grpSpPr>
            <p:sp>
              <p:nvSpPr>
                <p:cNvPr id="19" name="Rectangle: Rounded Corners 83">
                  <a:extLst>
                    <a:ext uri="{FF2B5EF4-FFF2-40B4-BE49-F238E27FC236}">
                      <a16:creationId xmlns:a16="http://schemas.microsoft.com/office/drawing/2014/main" id="{D101AA0E-D38E-406B-B56E-EDF764CE4F0C}"/>
                    </a:ext>
                  </a:extLst>
                </p:cNvPr>
                <p:cNvSpPr/>
                <p:nvPr/>
              </p:nvSpPr>
              <p:spPr>
                <a:xfrm>
                  <a:off x="3421426" y="3247204"/>
                  <a:ext cx="271855" cy="271855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03200" dist="38100" dir="5400000" sx="92000" sy="92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: Rounded Corners 84">
                  <a:extLst>
                    <a:ext uri="{FF2B5EF4-FFF2-40B4-BE49-F238E27FC236}">
                      <a16:creationId xmlns:a16="http://schemas.microsoft.com/office/drawing/2014/main" id="{7D4F3283-E0D9-48CF-80A4-ADE1C8A1BBAD}"/>
                    </a:ext>
                  </a:extLst>
                </p:cNvPr>
                <p:cNvSpPr/>
                <p:nvPr/>
              </p:nvSpPr>
              <p:spPr>
                <a:xfrm>
                  <a:off x="3497588" y="3323366"/>
                  <a:ext cx="119532" cy="119532"/>
                </a:xfrm>
                <a:prstGeom prst="roundRect">
                  <a:avLst/>
                </a:prstGeom>
                <a:solidFill>
                  <a:srgbClr val="6C99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Group 77">
              <a:extLst>
                <a:ext uri="{FF2B5EF4-FFF2-40B4-BE49-F238E27FC236}">
                  <a16:creationId xmlns:a16="http://schemas.microsoft.com/office/drawing/2014/main" id="{D3A10D3C-FC51-458A-8154-A6C946D2F225}"/>
                </a:ext>
              </a:extLst>
            </p:cNvPr>
            <p:cNvGrpSpPr/>
            <p:nvPr/>
          </p:nvGrpSpPr>
          <p:grpSpPr>
            <a:xfrm>
              <a:off x="1098513" y="3304952"/>
              <a:ext cx="2734750" cy="261610"/>
              <a:chOff x="1098513" y="3304952"/>
              <a:chExt cx="2734750" cy="261610"/>
            </a:xfrm>
          </p:grpSpPr>
          <p:sp>
            <p:nvSpPr>
              <p:cNvPr id="14" name="TextBox 78">
                <a:extLst>
                  <a:ext uri="{FF2B5EF4-FFF2-40B4-BE49-F238E27FC236}">
                    <a16:creationId xmlns:a16="http://schemas.microsoft.com/office/drawing/2014/main" id="{AC9E83FF-FA14-4325-B2C6-19E703FA6C55}"/>
                  </a:ext>
                </a:extLst>
              </p:cNvPr>
              <p:cNvSpPr txBox="1"/>
              <p:nvPr/>
            </p:nvSpPr>
            <p:spPr>
              <a:xfrm>
                <a:off x="1098513" y="3304952"/>
                <a:ext cx="16505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Value title one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TextBox 79">
                <a:extLst>
                  <a:ext uri="{FF2B5EF4-FFF2-40B4-BE49-F238E27FC236}">
                    <a16:creationId xmlns:a16="http://schemas.microsoft.com/office/drawing/2014/main" id="{E5E1134A-9006-4167-ABEE-4813C4A07B3D}"/>
                  </a:ext>
                </a:extLst>
              </p:cNvPr>
              <p:cNvSpPr txBox="1"/>
              <p:nvPr/>
            </p:nvSpPr>
            <p:spPr>
              <a:xfrm>
                <a:off x="3281443" y="3304952"/>
                <a:ext cx="5518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65%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8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60E1127-E670-4C11-8345-11B85D83F401}"/>
              </a:ext>
            </a:extLst>
          </p:cNvPr>
          <p:cNvGrpSpPr/>
          <p:nvPr/>
        </p:nvGrpSpPr>
        <p:grpSpPr>
          <a:xfrm>
            <a:off x="935246" y="5366808"/>
            <a:ext cx="3916400" cy="539846"/>
            <a:chOff x="1098513" y="3304952"/>
            <a:chExt cx="3916400" cy="539845"/>
          </a:xfrm>
        </p:grpSpPr>
        <p:grpSp>
          <p:nvGrpSpPr>
            <p:cNvPr id="22" name="Group 86">
              <a:extLst>
                <a:ext uri="{FF2B5EF4-FFF2-40B4-BE49-F238E27FC236}">
                  <a16:creationId xmlns:a16="http://schemas.microsoft.com/office/drawing/2014/main" id="{EA472048-5D7C-433A-A76D-439E2AD1FE81}"/>
                </a:ext>
              </a:extLst>
            </p:cNvPr>
            <p:cNvGrpSpPr/>
            <p:nvPr/>
          </p:nvGrpSpPr>
          <p:grpSpPr>
            <a:xfrm>
              <a:off x="1194716" y="3572942"/>
              <a:ext cx="3820197" cy="271855"/>
              <a:chOff x="1194716" y="3572942"/>
              <a:chExt cx="3820197" cy="271855"/>
            </a:xfrm>
          </p:grpSpPr>
          <p:sp>
            <p:nvSpPr>
              <p:cNvPr id="26" name="Rectangle: Rounded Corners 90">
                <a:extLst>
                  <a:ext uri="{FF2B5EF4-FFF2-40B4-BE49-F238E27FC236}">
                    <a16:creationId xmlns:a16="http://schemas.microsoft.com/office/drawing/2014/main" id="{E4B2990E-9BAF-4763-ABFB-A39A2BAA9DAE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3820197" cy="83102"/>
              </a:xfrm>
              <a:prstGeom prst="roundRect">
                <a:avLst>
                  <a:gd name="adj" fmla="val 32040"/>
                </a:avLst>
              </a:prstGeom>
              <a:solidFill>
                <a:srgbClr val="FFFFFF">
                  <a:lumMod val="65000"/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Rectangle: Rounded Corners 91">
                <a:extLst>
                  <a:ext uri="{FF2B5EF4-FFF2-40B4-BE49-F238E27FC236}">
                    <a16:creationId xmlns:a16="http://schemas.microsoft.com/office/drawing/2014/main" id="{0905839D-862A-4639-AA26-6953EBDFBB5F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1867572" cy="83102"/>
              </a:xfrm>
              <a:prstGeom prst="roundRect">
                <a:avLst>
                  <a:gd name="adj" fmla="val 32040"/>
                </a:avLst>
              </a:prstGeom>
              <a:solidFill>
                <a:srgbClr val="BEB8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8" name="Group 92">
                <a:extLst>
                  <a:ext uri="{FF2B5EF4-FFF2-40B4-BE49-F238E27FC236}">
                    <a16:creationId xmlns:a16="http://schemas.microsoft.com/office/drawing/2014/main" id="{D369C56C-6F1A-4D66-A937-5D24F4796773}"/>
                  </a:ext>
                </a:extLst>
              </p:cNvPr>
              <p:cNvGrpSpPr/>
              <p:nvPr/>
            </p:nvGrpSpPr>
            <p:grpSpPr>
              <a:xfrm>
                <a:off x="2926360" y="3572942"/>
                <a:ext cx="271855" cy="271855"/>
                <a:chOff x="2926360" y="3247204"/>
                <a:chExt cx="271855" cy="271855"/>
              </a:xfrm>
            </p:grpSpPr>
            <p:sp>
              <p:nvSpPr>
                <p:cNvPr id="29" name="Rectangle: Rounded Corners 93">
                  <a:extLst>
                    <a:ext uri="{FF2B5EF4-FFF2-40B4-BE49-F238E27FC236}">
                      <a16:creationId xmlns:a16="http://schemas.microsoft.com/office/drawing/2014/main" id="{FBDB61D3-74B0-444C-99D8-4F4AE36D9C79}"/>
                    </a:ext>
                  </a:extLst>
                </p:cNvPr>
                <p:cNvSpPr/>
                <p:nvPr/>
              </p:nvSpPr>
              <p:spPr>
                <a:xfrm>
                  <a:off x="2926360" y="3247204"/>
                  <a:ext cx="271855" cy="271855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03200" dist="38100" dir="5400000" sx="92000" sy="92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: Rounded Corners 94">
                  <a:extLst>
                    <a:ext uri="{FF2B5EF4-FFF2-40B4-BE49-F238E27FC236}">
                      <a16:creationId xmlns:a16="http://schemas.microsoft.com/office/drawing/2014/main" id="{71DB20B4-E186-481C-A1B0-58E68C63F5B4}"/>
                    </a:ext>
                  </a:extLst>
                </p:cNvPr>
                <p:cNvSpPr/>
                <p:nvPr/>
              </p:nvSpPr>
              <p:spPr>
                <a:xfrm>
                  <a:off x="3002522" y="3323366"/>
                  <a:ext cx="119532" cy="119532"/>
                </a:xfrm>
                <a:prstGeom prst="roundRect">
                  <a:avLst/>
                </a:prstGeom>
                <a:solidFill>
                  <a:srgbClr val="BEB8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Group 87">
              <a:extLst>
                <a:ext uri="{FF2B5EF4-FFF2-40B4-BE49-F238E27FC236}">
                  <a16:creationId xmlns:a16="http://schemas.microsoft.com/office/drawing/2014/main" id="{26B5FA14-45A4-43D1-89BB-49188E47291D}"/>
                </a:ext>
              </a:extLst>
            </p:cNvPr>
            <p:cNvGrpSpPr/>
            <p:nvPr/>
          </p:nvGrpSpPr>
          <p:grpSpPr>
            <a:xfrm>
              <a:off x="1098513" y="3304952"/>
              <a:ext cx="2239684" cy="261610"/>
              <a:chOff x="1098513" y="3304952"/>
              <a:chExt cx="2239684" cy="261610"/>
            </a:xfrm>
          </p:grpSpPr>
          <p:sp>
            <p:nvSpPr>
              <p:cNvPr id="24" name="TextBox 88">
                <a:extLst>
                  <a:ext uri="{FF2B5EF4-FFF2-40B4-BE49-F238E27FC236}">
                    <a16:creationId xmlns:a16="http://schemas.microsoft.com/office/drawing/2014/main" id="{F1C4006B-7D8D-4A1C-AF1A-CC5C310644D7}"/>
                  </a:ext>
                </a:extLst>
              </p:cNvPr>
              <p:cNvSpPr txBox="1"/>
              <p:nvPr/>
            </p:nvSpPr>
            <p:spPr>
              <a:xfrm>
                <a:off x="1098513" y="3304952"/>
                <a:ext cx="16505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Value title two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TextBox 89">
                <a:extLst>
                  <a:ext uri="{FF2B5EF4-FFF2-40B4-BE49-F238E27FC236}">
                    <a16:creationId xmlns:a16="http://schemas.microsoft.com/office/drawing/2014/main" id="{FD990A18-A971-45BC-A43B-E5F243351641}"/>
                  </a:ext>
                </a:extLst>
              </p:cNvPr>
              <p:cNvSpPr txBox="1"/>
              <p:nvPr/>
            </p:nvSpPr>
            <p:spPr>
              <a:xfrm>
                <a:off x="2786377" y="3304952"/>
                <a:ext cx="5518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Group 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6230E9C-64B2-4E2C-8623-FEAF5474D87E}"/>
              </a:ext>
            </a:extLst>
          </p:cNvPr>
          <p:cNvGrpSpPr/>
          <p:nvPr/>
        </p:nvGrpSpPr>
        <p:grpSpPr>
          <a:xfrm>
            <a:off x="935246" y="1598515"/>
            <a:ext cx="4751470" cy="1364320"/>
            <a:chOff x="1092201" y="1649743"/>
            <a:chExt cx="4751470" cy="1364320"/>
          </a:xfrm>
        </p:grpSpPr>
        <p:sp>
          <p:nvSpPr>
            <p:cNvPr id="32" name="TextBox 74">
              <a:extLst>
                <a:ext uri="{FF2B5EF4-FFF2-40B4-BE49-F238E27FC236}">
                  <a16:creationId xmlns:a16="http://schemas.microsoft.com/office/drawing/2014/main" id="{6AFFCBD8-ABED-4C43-A94D-434A366328F8}"/>
                </a:ext>
              </a:extLst>
            </p:cNvPr>
            <p:cNvSpPr txBox="1"/>
            <p:nvPr/>
          </p:nvSpPr>
          <p:spPr>
            <a:xfrm>
              <a:off x="1092201" y="2007634"/>
              <a:ext cx="4751470" cy="10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75A8C5"/>
                  </a:solidFill>
                  <a:effectLst/>
                  <a:uLnTx/>
                  <a:uFillTx/>
                  <a:cs typeface="+mn-ea"/>
                  <a:sym typeface="+mn-lt"/>
                </a:rPr>
                <a:t>About Us</a:t>
              </a:r>
            </a:p>
          </p:txBody>
        </p:sp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9254B281-D667-4D80-A22E-88A0880FBAE0}"/>
                </a:ext>
              </a:extLst>
            </p:cNvPr>
            <p:cNvGrpSpPr/>
            <p:nvPr/>
          </p:nvGrpSpPr>
          <p:grpSpPr>
            <a:xfrm>
              <a:off x="1197235" y="1649743"/>
              <a:ext cx="3089364" cy="307777"/>
              <a:chOff x="1197235" y="1649743"/>
              <a:chExt cx="3089364" cy="307777"/>
            </a:xfrm>
          </p:grpSpPr>
          <p:sp>
            <p:nvSpPr>
              <p:cNvPr id="34" name="TextBox 95">
                <a:extLst>
                  <a:ext uri="{FF2B5EF4-FFF2-40B4-BE49-F238E27FC236}">
                    <a16:creationId xmlns:a16="http://schemas.microsoft.com/office/drawing/2014/main" id="{3033A81F-29B6-4ABA-B4A9-141ACACC4CD6}"/>
                  </a:ext>
                </a:extLst>
              </p:cNvPr>
              <p:cNvSpPr txBox="1"/>
              <p:nvPr/>
            </p:nvSpPr>
            <p:spPr>
              <a:xfrm>
                <a:off x="1580387" y="1649743"/>
                <a:ext cx="2706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5A8C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Subtitle</a:t>
                </a:r>
              </a:p>
            </p:txBody>
          </p:sp>
          <p:cxnSp>
            <p:nvCxnSpPr>
              <p:cNvPr id="35" name="Straight Connector 96">
                <a:extLst>
                  <a:ext uri="{FF2B5EF4-FFF2-40B4-BE49-F238E27FC236}">
                    <a16:creationId xmlns:a16="http://schemas.microsoft.com/office/drawing/2014/main" id="{64BD1395-F3BE-423E-BFF1-25D3E3D30C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7235" y="1796011"/>
                <a:ext cx="297179" cy="1"/>
              </a:xfrm>
              <a:prstGeom prst="line">
                <a:avLst/>
              </a:prstGeom>
              <a:noFill/>
              <a:ln w="28575" cap="rnd" cmpd="sng" algn="ctr">
                <a:solidFill>
                  <a:srgbClr val="75A8C5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37" name="图片 3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14D832C-EBBF-4088-B0B0-B75CF7B45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09" y="101624"/>
            <a:ext cx="5988527" cy="7749858"/>
          </a:xfrm>
          <a:prstGeom prst="rect">
            <a:avLst/>
          </a:prstGeom>
        </p:spPr>
      </p:pic>
      <p:sp>
        <p:nvSpPr>
          <p:cNvPr id="3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10883BF-8270-47A9-BBA6-F2AEAD739EEF}"/>
              </a:ext>
            </a:extLst>
          </p:cNvPr>
          <p:cNvSpPr txBox="1"/>
          <p:nvPr/>
        </p:nvSpPr>
        <p:spPr>
          <a:xfrm>
            <a:off x="935246" y="3108200"/>
            <a:ext cx="4567504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311166FD-8868-4184-B2DF-A6380199C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23" y="1015039"/>
            <a:ext cx="4147669" cy="5923028"/>
          </a:xfrm>
          <a:prstGeom prst="rect">
            <a:avLst/>
          </a:prstGeom>
          <a:effectLst/>
        </p:spPr>
      </p:pic>
      <p:sp>
        <p:nvSpPr>
          <p:cNvPr id="36" name="Graphic 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17C7215F-5F12-440E-888F-7A214924F4BB}"/>
              </a:ext>
            </a:extLst>
          </p:cNvPr>
          <p:cNvSpPr/>
          <p:nvPr/>
        </p:nvSpPr>
        <p:spPr>
          <a:xfrm rot="4459985">
            <a:off x="5149087" y="768696"/>
            <a:ext cx="1174764" cy="1490372"/>
          </a:xfrm>
          <a:custGeom>
            <a:avLst/>
            <a:gdLst>
              <a:gd name="connsiteX0" fmla="*/ 308664 w 638175"/>
              <a:gd name="connsiteY0" fmla="*/ 514350 h 809625"/>
              <a:gd name="connsiteX1" fmla="*/ 206746 w 638175"/>
              <a:gd name="connsiteY1" fmla="*/ 560070 h 809625"/>
              <a:gd name="connsiteX2" fmla="*/ 191506 w 638175"/>
              <a:gd name="connsiteY2" fmla="*/ 571500 h 809625"/>
              <a:gd name="connsiteX3" fmla="*/ 189601 w 638175"/>
              <a:gd name="connsiteY3" fmla="*/ 561975 h 809625"/>
              <a:gd name="connsiteX4" fmla="*/ 162931 w 638175"/>
              <a:gd name="connsiteY4" fmla="*/ 535305 h 809625"/>
              <a:gd name="connsiteX5" fmla="*/ 642991 w 638175"/>
              <a:gd name="connsiteY5" fmla="*/ 0 h 809625"/>
              <a:gd name="connsiteX6" fmla="*/ 295329 w 638175"/>
              <a:gd name="connsiteY6" fmla="*/ 139065 h 809625"/>
              <a:gd name="connsiteX7" fmla="*/ 169599 w 638175"/>
              <a:gd name="connsiteY7" fmla="*/ 259080 h 809625"/>
              <a:gd name="connsiteX8" fmla="*/ 82921 w 638175"/>
              <a:gd name="connsiteY8" fmla="*/ 646748 h 809625"/>
              <a:gd name="connsiteX9" fmla="*/ 6721 w 638175"/>
              <a:gd name="connsiteY9" fmla="*/ 698183 h 809625"/>
              <a:gd name="connsiteX10" fmla="*/ 2911 w 638175"/>
              <a:gd name="connsiteY10" fmla="*/ 721043 h 809625"/>
              <a:gd name="connsiteX11" fmla="*/ 2911 w 638175"/>
              <a:gd name="connsiteY11" fmla="*/ 722948 h 809625"/>
              <a:gd name="connsiteX12" fmla="*/ 13389 w 638175"/>
              <a:gd name="connsiteY12" fmla="*/ 740093 h 809625"/>
              <a:gd name="connsiteX13" fmla="*/ 18151 w 638175"/>
              <a:gd name="connsiteY13" fmla="*/ 741045 h 809625"/>
              <a:gd name="connsiteX14" fmla="*/ 276279 w 638175"/>
              <a:gd name="connsiteY14" fmla="*/ 814388 h 809625"/>
              <a:gd name="connsiteX15" fmla="*/ 296281 w 638175"/>
              <a:gd name="connsiteY15" fmla="*/ 799148 h 809625"/>
              <a:gd name="connsiteX16" fmla="*/ 307711 w 638175"/>
              <a:gd name="connsiteY16" fmla="*/ 517208 h 809625"/>
              <a:gd name="connsiteX17" fmla="*/ 308664 w 638175"/>
              <a:gd name="connsiteY17" fmla="*/ 514350 h 809625"/>
              <a:gd name="connsiteX18" fmla="*/ 108639 w 638175"/>
              <a:gd name="connsiteY18" fmla="*/ 429578 h 809625"/>
              <a:gd name="connsiteX19" fmla="*/ 106734 w 638175"/>
              <a:gd name="connsiteY19" fmla="*/ 442913 h 809625"/>
              <a:gd name="connsiteX20" fmla="*/ 88636 w 638175"/>
              <a:gd name="connsiteY20" fmla="*/ 510540 h 809625"/>
              <a:gd name="connsiteX21" fmla="*/ 108639 w 638175"/>
              <a:gd name="connsiteY21" fmla="*/ 429578 h 809625"/>
              <a:gd name="connsiteX22" fmla="*/ 100066 w 638175"/>
              <a:gd name="connsiteY22" fmla="*/ 695325 h 809625"/>
              <a:gd name="connsiteX23" fmla="*/ 81969 w 638175"/>
              <a:gd name="connsiteY23" fmla="*/ 706755 h 809625"/>
              <a:gd name="connsiteX24" fmla="*/ 74349 w 638175"/>
              <a:gd name="connsiteY24" fmla="*/ 703898 h 809625"/>
              <a:gd name="connsiteX25" fmla="*/ 72444 w 638175"/>
              <a:gd name="connsiteY25" fmla="*/ 703898 h 809625"/>
              <a:gd name="connsiteX26" fmla="*/ 103876 w 638175"/>
              <a:gd name="connsiteY26" fmla="*/ 680085 h 809625"/>
              <a:gd name="connsiteX27" fmla="*/ 106734 w 638175"/>
              <a:gd name="connsiteY27" fmla="*/ 683895 h 809625"/>
              <a:gd name="connsiteX28" fmla="*/ 115306 w 638175"/>
              <a:gd name="connsiteY28" fmla="*/ 688658 h 809625"/>
              <a:gd name="connsiteX29" fmla="*/ 119116 w 638175"/>
              <a:gd name="connsiteY29" fmla="*/ 701040 h 809625"/>
              <a:gd name="connsiteX30" fmla="*/ 100066 w 638175"/>
              <a:gd name="connsiteY30" fmla="*/ 695325 h 809625"/>
              <a:gd name="connsiteX31" fmla="*/ 138166 w 638175"/>
              <a:gd name="connsiteY31" fmla="*/ 672465 h 809625"/>
              <a:gd name="connsiteX32" fmla="*/ 130546 w 638175"/>
              <a:gd name="connsiteY32" fmla="*/ 668655 h 809625"/>
              <a:gd name="connsiteX33" fmla="*/ 128641 w 638175"/>
              <a:gd name="connsiteY33" fmla="*/ 661988 h 809625"/>
              <a:gd name="connsiteX34" fmla="*/ 131499 w 638175"/>
              <a:gd name="connsiteY34" fmla="*/ 660083 h 809625"/>
              <a:gd name="connsiteX35" fmla="*/ 133404 w 638175"/>
              <a:gd name="connsiteY35" fmla="*/ 658178 h 809625"/>
              <a:gd name="connsiteX36" fmla="*/ 134356 w 638175"/>
              <a:gd name="connsiteY36" fmla="*/ 658178 h 809625"/>
              <a:gd name="connsiteX37" fmla="*/ 136261 w 638175"/>
              <a:gd name="connsiteY37" fmla="*/ 659130 h 809625"/>
              <a:gd name="connsiteX38" fmla="*/ 139119 w 638175"/>
              <a:gd name="connsiteY38" fmla="*/ 669608 h 809625"/>
              <a:gd name="connsiteX39" fmla="*/ 152454 w 638175"/>
              <a:gd name="connsiteY39" fmla="*/ 665798 h 809625"/>
              <a:gd name="connsiteX40" fmla="*/ 150549 w 638175"/>
              <a:gd name="connsiteY40" fmla="*/ 656273 h 809625"/>
              <a:gd name="connsiteX41" fmla="*/ 154359 w 638175"/>
              <a:gd name="connsiteY41" fmla="*/ 646748 h 809625"/>
              <a:gd name="connsiteX42" fmla="*/ 159121 w 638175"/>
              <a:gd name="connsiteY42" fmla="*/ 648653 h 809625"/>
              <a:gd name="connsiteX43" fmla="*/ 162931 w 638175"/>
              <a:gd name="connsiteY43" fmla="*/ 693420 h 809625"/>
              <a:gd name="connsiteX44" fmla="*/ 138166 w 638175"/>
              <a:gd name="connsiteY44" fmla="*/ 672465 h 809625"/>
              <a:gd name="connsiteX45" fmla="*/ 199126 w 638175"/>
              <a:gd name="connsiteY45" fmla="*/ 734378 h 809625"/>
              <a:gd name="connsiteX46" fmla="*/ 199126 w 638175"/>
              <a:gd name="connsiteY46" fmla="*/ 727710 h 809625"/>
              <a:gd name="connsiteX47" fmla="*/ 192459 w 638175"/>
              <a:gd name="connsiteY47" fmla="*/ 698183 h 809625"/>
              <a:gd name="connsiteX48" fmla="*/ 205794 w 638175"/>
              <a:gd name="connsiteY48" fmla="*/ 735330 h 809625"/>
              <a:gd name="connsiteX49" fmla="*/ 199126 w 638175"/>
              <a:gd name="connsiteY49" fmla="*/ 734378 h 809625"/>
              <a:gd name="connsiteX50" fmla="*/ 223891 w 638175"/>
              <a:gd name="connsiteY50" fmla="*/ 606743 h 809625"/>
              <a:gd name="connsiteX51" fmla="*/ 222939 w 638175"/>
              <a:gd name="connsiteY51" fmla="*/ 639128 h 809625"/>
              <a:gd name="connsiteX52" fmla="*/ 209604 w 638175"/>
              <a:gd name="connsiteY52" fmla="*/ 619125 h 809625"/>
              <a:gd name="connsiteX53" fmla="*/ 223891 w 638175"/>
              <a:gd name="connsiteY53" fmla="*/ 606743 h 809625"/>
              <a:gd name="connsiteX54" fmla="*/ 233416 w 638175"/>
              <a:gd name="connsiteY54" fmla="*/ 738188 h 809625"/>
              <a:gd name="connsiteX55" fmla="*/ 233416 w 638175"/>
              <a:gd name="connsiteY55" fmla="*/ 732473 h 809625"/>
              <a:gd name="connsiteX56" fmla="*/ 221986 w 638175"/>
              <a:gd name="connsiteY56" fmla="*/ 687705 h 809625"/>
              <a:gd name="connsiteX57" fmla="*/ 235321 w 638175"/>
              <a:gd name="connsiteY57" fmla="*/ 707708 h 809625"/>
              <a:gd name="connsiteX58" fmla="*/ 253419 w 638175"/>
              <a:gd name="connsiteY58" fmla="*/ 713423 h 809625"/>
              <a:gd name="connsiteX59" fmla="*/ 255324 w 638175"/>
              <a:gd name="connsiteY59" fmla="*/ 738188 h 809625"/>
              <a:gd name="connsiteX60" fmla="*/ 233416 w 638175"/>
              <a:gd name="connsiteY60" fmla="*/ 73818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8175" h="809625">
                <a:moveTo>
                  <a:pt x="308664" y="514350"/>
                </a:moveTo>
                <a:cubicBezTo>
                  <a:pt x="277231" y="534353"/>
                  <a:pt x="243894" y="551498"/>
                  <a:pt x="206746" y="560070"/>
                </a:cubicBezTo>
                <a:cubicBezTo>
                  <a:pt x="201984" y="563880"/>
                  <a:pt x="196269" y="567690"/>
                  <a:pt x="191506" y="571500"/>
                </a:cubicBezTo>
                <a:cubicBezTo>
                  <a:pt x="190554" y="568643"/>
                  <a:pt x="190554" y="565785"/>
                  <a:pt x="189601" y="561975"/>
                </a:cubicBezTo>
                <a:cubicBezTo>
                  <a:pt x="175314" y="561023"/>
                  <a:pt x="163884" y="551498"/>
                  <a:pt x="162931" y="535305"/>
                </a:cubicBezTo>
                <a:cubicBezTo>
                  <a:pt x="143881" y="257175"/>
                  <a:pt x="395341" y="66675"/>
                  <a:pt x="642991" y="0"/>
                </a:cubicBezTo>
                <a:cubicBezTo>
                  <a:pt x="510594" y="2858"/>
                  <a:pt x="388674" y="55245"/>
                  <a:pt x="295329" y="139065"/>
                </a:cubicBezTo>
                <a:cubicBezTo>
                  <a:pt x="247704" y="172403"/>
                  <a:pt x="204841" y="213360"/>
                  <a:pt x="169599" y="259080"/>
                </a:cubicBezTo>
                <a:cubicBezTo>
                  <a:pt x="92446" y="359093"/>
                  <a:pt x="21961" y="524828"/>
                  <a:pt x="82921" y="646748"/>
                </a:cubicBezTo>
                <a:cubicBezTo>
                  <a:pt x="57204" y="663893"/>
                  <a:pt x="32439" y="681038"/>
                  <a:pt x="6721" y="698183"/>
                </a:cubicBezTo>
                <a:cubicBezTo>
                  <a:pt x="-899" y="704850"/>
                  <a:pt x="-1851" y="714375"/>
                  <a:pt x="2911" y="721043"/>
                </a:cubicBezTo>
                <a:cubicBezTo>
                  <a:pt x="2911" y="721995"/>
                  <a:pt x="2911" y="721995"/>
                  <a:pt x="2911" y="722948"/>
                </a:cubicBezTo>
                <a:cubicBezTo>
                  <a:pt x="1959" y="730568"/>
                  <a:pt x="4816" y="738188"/>
                  <a:pt x="13389" y="740093"/>
                </a:cubicBezTo>
                <a:cubicBezTo>
                  <a:pt x="15294" y="740093"/>
                  <a:pt x="17199" y="741045"/>
                  <a:pt x="18151" y="741045"/>
                </a:cubicBezTo>
                <a:cubicBezTo>
                  <a:pt x="101971" y="772478"/>
                  <a:pt x="187696" y="797243"/>
                  <a:pt x="276279" y="814388"/>
                </a:cubicBezTo>
                <a:cubicBezTo>
                  <a:pt x="285804" y="816293"/>
                  <a:pt x="297234" y="809625"/>
                  <a:pt x="296281" y="799148"/>
                </a:cubicBezTo>
                <a:cubicBezTo>
                  <a:pt x="288661" y="704850"/>
                  <a:pt x="291519" y="611505"/>
                  <a:pt x="307711" y="517208"/>
                </a:cubicBezTo>
                <a:cubicBezTo>
                  <a:pt x="308664" y="516255"/>
                  <a:pt x="308664" y="515303"/>
                  <a:pt x="308664" y="514350"/>
                </a:cubicBezTo>
                <a:close/>
                <a:moveTo>
                  <a:pt x="108639" y="429578"/>
                </a:moveTo>
                <a:cubicBezTo>
                  <a:pt x="107686" y="434340"/>
                  <a:pt x="107686" y="438150"/>
                  <a:pt x="106734" y="442913"/>
                </a:cubicBezTo>
                <a:cubicBezTo>
                  <a:pt x="99114" y="464820"/>
                  <a:pt x="93399" y="487680"/>
                  <a:pt x="88636" y="510540"/>
                </a:cubicBezTo>
                <a:cubicBezTo>
                  <a:pt x="92446" y="482918"/>
                  <a:pt x="99114" y="456248"/>
                  <a:pt x="108639" y="429578"/>
                </a:cubicBezTo>
                <a:close/>
                <a:moveTo>
                  <a:pt x="100066" y="695325"/>
                </a:moveTo>
                <a:cubicBezTo>
                  <a:pt x="90541" y="693420"/>
                  <a:pt x="83874" y="699135"/>
                  <a:pt x="81969" y="706755"/>
                </a:cubicBezTo>
                <a:cubicBezTo>
                  <a:pt x="79111" y="705803"/>
                  <a:pt x="76254" y="704850"/>
                  <a:pt x="74349" y="703898"/>
                </a:cubicBezTo>
                <a:cubicBezTo>
                  <a:pt x="73396" y="703898"/>
                  <a:pt x="73396" y="703898"/>
                  <a:pt x="72444" y="703898"/>
                </a:cubicBezTo>
                <a:cubicBezTo>
                  <a:pt x="82921" y="696278"/>
                  <a:pt x="93399" y="688658"/>
                  <a:pt x="103876" y="680085"/>
                </a:cubicBezTo>
                <a:cubicBezTo>
                  <a:pt x="104829" y="681038"/>
                  <a:pt x="105781" y="681990"/>
                  <a:pt x="106734" y="683895"/>
                </a:cubicBezTo>
                <a:cubicBezTo>
                  <a:pt x="108639" y="686753"/>
                  <a:pt x="111496" y="687705"/>
                  <a:pt x="115306" y="688658"/>
                </a:cubicBezTo>
                <a:cubicBezTo>
                  <a:pt x="116259" y="692468"/>
                  <a:pt x="117211" y="697230"/>
                  <a:pt x="119116" y="701040"/>
                </a:cubicBezTo>
                <a:cubicBezTo>
                  <a:pt x="112449" y="698183"/>
                  <a:pt x="105781" y="696278"/>
                  <a:pt x="100066" y="695325"/>
                </a:cubicBezTo>
                <a:close/>
                <a:moveTo>
                  <a:pt x="138166" y="672465"/>
                </a:moveTo>
                <a:cubicBezTo>
                  <a:pt x="135309" y="670560"/>
                  <a:pt x="133404" y="669608"/>
                  <a:pt x="130546" y="668655"/>
                </a:cubicBezTo>
                <a:cubicBezTo>
                  <a:pt x="129594" y="666750"/>
                  <a:pt x="128641" y="664845"/>
                  <a:pt x="128641" y="661988"/>
                </a:cubicBezTo>
                <a:cubicBezTo>
                  <a:pt x="129594" y="661035"/>
                  <a:pt x="130546" y="661035"/>
                  <a:pt x="131499" y="660083"/>
                </a:cubicBezTo>
                <a:cubicBezTo>
                  <a:pt x="132451" y="659130"/>
                  <a:pt x="132451" y="659130"/>
                  <a:pt x="133404" y="658178"/>
                </a:cubicBezTo>
                <a:cubicBezTo>
                  <a:pt x="133404" y="658178"/>
                  <a:pt x="134356" y="658178"/>
                  <a:pt x="134356" y="658178"/>
                </a:cubicBezTo>
                <a:cubicBezTo>
                  <a:pt x="135309" y="658178"/>
                  <a:pt x="136261" y="659130"/>
                  <a:pt x="136261" y="659130"/>
                </a:cubicBezTo>
                <a:cubicBezTo>
                  <a:pt x="137214" y="662940"/>
                  <a:pt x="138166" y="666750"/>
                  <a:pt x="139119" y="669608"/>
                </a:cubicBezTo>
                <a:cubicBezTo>
                  <a:pt x="141976" y="678180"/>
                  <a:pt x="154359" y="674370"/>
                  <a:pt x="152454" y="665798"/>
                </a:cubicBezTo>
                <a:cubicBezTo>
                  <a:pt x="151501" y="662940"/>
                  <a:pt x="151501" y="659130"/>
                  <a:pt x="150549" y="656273"/>
                </a:cubicBezTo>
                <a:cubicBezTo>
                  <a:pt x="152454" y="654368"/>
                  <a:pt x="154359" y="650558"/>
                  <a:pt x="154359" y="646748"/>
                </a:cubicBezTo>
                <a:cubicBezTo>
                  <a:pt x="156264" y="647700"/>
                  <a:pt x="157216" y="647700"/>
                  <a:pt x="159121" y="648653"/>
                </a:cubicBezTo>
                <a:cubicBezTo>
                  <a:pt x="159121" y="663893"/>
                  <a:pt x="160074" y="679133"/>
                  <a:pt x="162931" y="693420"/>
                </a:cubicBezTo>
                <a:cubicBezTo>
                  <a:pt x="154359" y="685800"/>
                  <a:pt x="146739" y="679133"/>
                  <a:pt x="138166" y="672465"/>
                </a:cubicBezTo>
                <a:close/>
                <a:moveTo>
                  <a:pt x="199126" y="734378"/>
                </a:moveTo>
                <a:cubicBezTo>
                  <a:pt x="199126" y="732473"/>
                  <a:pt x="200079" y="729615"/>
                  <a:pt x="199126" y="727710"/>
                </a:cubicBezTo>
                <a:cubicBezTo>
                  <a:pt x="196269" y="718185"/>
                  <a:pt x="194364" y="707708"/>
                  <a:pt x="192459" y="698183"/>
                </a:cubicBezTo>
                <a:cubicBezTo>
                  <a:pt x="197221" y="709613"/>
                  <a:pt x="201984" y="721995"/>
                  <a:pt x="205794" y="735330"/>
                </a:cubicBezTo>
                <a:cubicBezTo>
                  <a:pt x="202936" y="735330"/>
                  <a:pt x="201031" y="735330"/>
                  <a:pt x="199126" y="734378"/>
                </a:cubicBezTo>
                <a:close/>
                <a:moveTo>
                  <a:pt x="223891" y="606743"/>
                </a:moveTo>
                <a:cubicBezTo>
                  <a:pt x="222939" y="617220"/>
                  <a:pt x="222939" y="627698"/>
                  <a:pt x="222939" y="639128"/>
                </a:cubicBezTo>
                <a:cubicBezTo>
                  <a:pt x="219129" y="632460"/>
                  <a:pt x="214366" y="625793"/>
                  <a:pt x="209604" y="619125"/>
                </a:cubicBezTo>
                <a:cubicBezTo>
                  <a:pt x="214366" y="615315"/>
                  <a:pt x="219129" y="610553"/>
                  <a:pt x="223891" y="606743"/>
                </a:cubicBezTo>
                <a:close/>
                <a:moveTo>
                  <a:pt x="233416" y="738188"/>
                </a:moveTo>
                <a:cubicBezTo>
                  <a:pt x="233416" y="736283"/>
                  <a:pt x="233416" y="734378"/>
                  <a:pt x="233416" y="732473"/>
                </a:cubicBezTo>
                <a:cubicBezTo>
                  <a:pt x="229606" y="717233"/>
                  <a:pt x="225796" y="702945"/>
                  <a:pt x="221986" y="687705"/>
                </a:cubicBezTo>
                <a:cubicBezTo>
                  <a:pt x="226749" y="694373"/>
                  <a:pt x="230559" y="701040"/>
                  <a:pt x="235321" y="707708"/>
                </a:cubicBezTo>
                <a:cubicBezTo>
                  <a:pt x="240084" y="714375"/>
                  <a:pt x="246751" y="715328"/>
                  <a:pt x="253419" y="713423"/>
                </a:cubicBezTo>
                <a:cubicBezTo>
                  <a:pt x="254371" y="721995"/>
                  <a:pt x="254371" y="729615"/>
                  <a:pt x="255324" y="738188"/>
                </a:cubicBezTo>
                <a:cubicBezTo>
                  <a:pt x="247704" y="739140"/>
                  <a:pt x="240084" y="739140"/>
                  <a:pt x="233416" y="738188"/>
                </a:cubicBezTo>
                <a:close/>
              </a:path>
            </a:pathLst>
          </a:custGeom>
          <a:solidFill>
            <a:srgbClr val="BEB8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76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39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12366570-57C4-41D3-8167-D5175133A522}"/>
              </a:ext>
            </a:extLst>
          </p:cNvPr>
          <p:cNvSpPr/>
          <p:nvPr/>
        </p:nvSpPr>
        <p:spPr>
          <a:xfrm>
            <a:off x="0" y="5135526"/>
            <a:ext cx="12192000" cy="1722474"/>
          </a:xfrm>
          <a:custGeom>
            <a:avLst/>
            <a:gdLst>
              <a:gd name="connsiteX0" fmla="*/ 7460342 w 12192000"/>
              <a:gd name="connsiteY0" fmla="*/ 0 h 2264228"/>
              <a:gd name="connsiteX1" fmla="*/ 7605484 w 12192000"/>
              <a:gd name="connsiteY1" fmla="*/ 29029 h 2264228"/>
              <a:gd name="connsiteX2" fmla="*/ 7678056 w 12192000"/>
              <a:gd name="connsiteY2" fmla="*/ 43543 h 2264228"/>
              <a:gd name="connsiteX3" fmla="*/ 7765142 w 12192000"/>
              <a:gd name="connsiteY3" fmla="*/ 72571 h 2264228"/>
              <a:gd name="connsiteX4" fmla="*/ 7808684 w 12192000"/>
              <a:gd name="connsiteY4" fmla="*/ 87086 h 2264228"/>
              <a:gd name="connsiteX5" fmla="*/ 7939313 w 12192000"/>
              <a:gd name="connsiteY5" fmla="*/ 101600 h 2264228"/>
              <a:gd name="connsiteX6" fmla="*/ 7982856 w 12192000"/>
              <a:gd name="connsiteY6" fmla="*/ 116114 h 2264228"/>
              <a:gd name="connsiteX7" fmla="*/ 8026399 w 12192000"/>
              <a:gd name="connsiteY7" fmla="*/ 145143 h 2264228"/>
              <a:gd name="connsiteX8" fmla="*/ 8229599 w 12192000"/>
              <a:gd name="connsiteY8" fmla="*/ 130629 h 2264228"/>
              <a:gd name="connsiteX9" fmla="*/ 8389256 w 12192000"/>
              <a:gd name="connsiteY9" fmla="*/ 130629 h 2264228"/>
              <a:gd name="connsiteX10" fmla="*/ 8476342 w 12192000"/>
              <a:gd name="connsiteY10" fmla="*/ 159657 h 2264228"/>
              <a:gd name="connsiteX11" fmla="*/ 8577942 w 12192000"/>
              <a:gd name="connsiteY11" fmla="*/ 217714 h 2264228"/>
              <a:gd name="connsiteX12" fmla="*/ 8694056 w 12192000"/>
              <a:gd name="connsiteY12" fmla="*/ 246743 h 2264228"/>
              <a:gd name="connsiteX13" fmla="*/ 8781142 w 12192000"/>
              <a:gd name="connsiteY13" fmla="*/ 275771 h 2264228"/>
              <a:gd name="connsiteX14" fmla="*/ 9042399 w 12192000"/>
              <a:gd name="connsiteY14" fmla="*/ 304800 h 2264228"/>
              <a:gd name="connsiteX15" fmla="*/ 9216570 w 12192000"/>
              <a:gd name="connsiteY15" fmla="*/ 362857 h 2264228"/>
              <a:gd name="connsiteX16" fmla="*/ 9260113 w 12192000"/>
              <a:gd name="connsiteY16" fmla="*/ 377371 h 2264228"/>
              <a:gd name="connsiteX17" fmla="*/ 9361713 w 12192000"/>
              <a:gd name="connsiteY17" fmla="*/ 406400 h 2264228"/>
              <a:gd name="connsiteX18" fmla="*/ 9535884 w 12192000"/>
              <a:gd name="connsiteY18" fmla="*/ 435429 h 2264228"/>
              <a:gd name="connsiteX19" fmla="*/ 9579427 w 12192000"/>
              <a:gd name="connsiteY19" fmla="*/ 464457 h 2264228"/>
              <a:gd name="connsiteX20" fmla="*/ 9666513 w 12192000"/>
              <a:gd name="connsiteY20" fmla="*/ 493486 h 2264228"/>
              <a:gd name="connsiteX21" fmla="*/ 9710056 w 12192000"/>
              <a:gd name="connsiteY21" fmla="*/ 508000 h 2264228"/>
              <a:gd name="connsiteX22" fmla="*/ 9811656 w 12192000"/>
              <a:gd name="connsiteY22" fmla="*/ 522514 h 2264228"/>
              <a:gd name="connsiteX23" fmla="*/ 9985827 w 12192000"/>
              <a:gd name="connsiteY23" fmla="*/ 508000 h 2264228"/>
              <a:gd name="connsiteX24" fmla="*/ 10072913 w 12192000"/>
              <a:gd name="connsiteY24" fmla="*/ 478971 h 2264228"/>
              <a:gd name="connsiteX25" fmla="*/ 10130970 w 12192000"/>
              <a:gd name="connsiteY25" fmla="*/ 464457 h 2264228"/>
              <a:gd name="connsiteX26" fmla="*/ 10363199 w 12192000"/>
              <a:gd name="connsiteY26" fmla="*/ 435429 h 2264228"/>
              <a:gd name="connsiteX27" fmla="*/ 10609942 w 12192000"/>
              <a:gd name="connsiteY27" fmla="*/ 449943 h 2264228"/>
              <a:gd name="connsiteX28" fmla="*/ 10740570 w 12192000"/>
              <a:gd name="connsiteY28" fmla="*/ 522514 h 2264228"/>
              <a:gd name="connsiteX29" fmla="*/ 10987313 w 12192000"/>
              <a:gd name="connsiteY29" fmla="*/ 566057 h 2264228"/>
              <a:gd name="connsiteX30" fmla="*/ 11234056 w 12192000"/>
              <a:gd name="connsiteY30" fmla="*/ 551543 h 2264228"/>
              <a:gd name="connsiteX31" fmla="*/ 11335656 w 12192000"/>
              <a:gd name="connsiteY31" fmla="*/ 522514 h 2264228"/>
              <a:gd name="connsiteX32" fmla="*/ 11408227 w 12192000"/>
              <a:gd name="connsiteY32" fmla="*/ 508000 h 2264228"/>
              <a:gd name="connsiteX33" fmla="*/ 11553370 w 12192000"/>
              <a:gd name="connsiteY33" fmla="*/ 522514 h 2264228"/>
              <a:gd name="connsiteX34" fmla="*/ 11640456 w 12192000"/>
              <a:gd name="connsiteY34" fmla="*/ 537029 h 2264228"/>
              <a:gd name="connsiteX35" fmla="*/ 11988799 w 12192000"/>
              <a:gd name="connsiteY35" fmla="*/ 522514 h 2264228"/>
              <a:gd name="connsiteX36" fmla="*/ 12104913 w 12192000"/>
              <a:gd name="connsiteY36" fmla="*/ 493486 h 2264228"/>
              <a:gd name="connsiteX37" fmla="*/ 12162970 w 12192000"/>
              <a:gd name="connsiteY37" fmla="*/ 478971 h 2264228"/>
              <a:gd name="connsiteX38" fmla="*/ 12192000 w 12192000"/>
              <a:gd name="connsiteY38" fmla="*/ 483516 h 2264228"/>
              <a:gd name="connsiteX39" fmla="*/ 12192000 w 12192000"/>
              <a:gd name="connsiteY39" fmla="*/ 2264228 h 2264228"/>
              <a:gd name="connsiteX40" fmla="*/ 0 w 12192000"/>
              <a:gd name="connsiteY40" fmla="*/ 2264228 h 2264228"/>
              <a:gd name="connsiteX41" fmla="*/ 0 w 12192000"/>
              <a:gd name="connsiteY41" fmla="*/ 145143 h 2264228"/>
              <a:gd name="connsiteX42" fmla="*/ 196206 w 12192000"/>
              <a:gd name="connsiteY42" fmla="*/ 117716 h 2264228"/>
              <a:gd name="connsiteX43" fmla="*/ 391884 w 12192000"/>
              <a:gd name="connsiteY43" fmla="*/ 87086 h 2264228"/>
              <a:gd name="connsiteX44" fmla="*/ 478970 w 12192000"/>
              <a:gd name="connsiteY44" fmla="*/ 58057 h 2264228"/>
              <a:gd name="connsiteX45" fmla="*/ 537027 w 12192000"/>
              <a:gd name="connsiteY45" fmla="*/ 72571 h 2264228"/>
              <a:gd name="connsiteX46" fmla="*/ 580570 w 12192000"/>
              <a:gd name="connsiteY46" fmla="*/ 101600 h 2264228"/>
              <a:gd name="connsiteX47" fmla="*/ 798284 w 12192000"/>
              <a:gd name="connsiteY47" fmla="*/ 116114 h 2264228"/>
              <a:gd name="connsiteX48" fmla="*/ 885370 w 12192000"/>
              <a:gd name="connsiteY48" fmla="*/ 188686 h 2264228"/>
              <a:gd name="connsiteX49" fmla="*/ 928913 w 12192000"/>
              <a:gd name="connsiteY49" fmla="*/ 217714 h 2264228"/>
              <a:gd name="connsiteX50" fmla="*/ 1045027 w 12192000"/>
              <a:gd name="connsiteY50" fmla="*/ 290286 h 2264228"/>
              <a:gd name="connsiteX51" fmla="*/ 1088570 w 12192000"/>
              <a:gd name="connsiteY51" fmla="*/ 304800 h 2264228"/>
              <a:gd name="connsiteX52" fmla="*/ 1436913 w 12192000"/>
              <a:gd name="connsiteY52" fmla="*/ 290286 h 2264228"/>
              <a:gd name="connsiteX53" fmla="*/ 1494970 w 12192000"/>
              <a:gd name="connsiteY53" fmla="*/ 275771 h 2264228"/>
              <a:gd name="connsiteX54" fmla="*/ 1582056 w 12192000"/>
              <a:gd name="connsiteY54" fmla="*/ 261257 h 2264228"/>
              <a:gd name="connsiteX55" fmla="*/ 1756227 w 12192000"/>
              <a:gd name="connsiteY55" fmla="*/ 275771 h 2264228"/>
              <a:gd name="connsiteX56" fmla="*/ 1799770 w 12192000"/>
              <a:gd name="connsiteY56" fmla="*/ 290286 h 2264228"/>
              <a:gd name="connsiteX57" fmla="*/ 1901370 w 12192000"/>
              <a:gd name="connsiteY57" fmla="*/ 319314 h 2264228"/>
              <a:gd name="connsiteX58" fmla="*/ 1988456 w 12192000"/>
              <a:gd name="connsiteY58" fmla="*/ 391886 h 2264228"/>
              <a:gd name="connsiteX59" fmla="*/ 2031999 w 12192000"/>
              <a:gd name="connsiteY59" fmla="*/ 406400 h 2264228"/>
              <a:gd name="connsiteX60" fmla="*/ 2162627 w 12192000"/>
              <a:gd name="connsiteY60" fmla="*/ 464457 h 2264228"/>
              <a:gd name="connsiteX61" fmla="*/ 2206170 w 12192000"/>
              <a:gd name="connsiteY61" fmla="*/ 478971 h 2264228"/>
              <a:gd name="connsiteX62" fmla="*/ 2249713 w 12192000"/>
              <a:gd name="connsiteY62" fmla="*/ 493486 h 2264228"/>
              <a:gd name="connsiteX63" fmla="*/ 2394856 w 12192000"/>
              <a:gd name="connsiteY63" fmla="*/ 478971 h 2264228"/>
              <a:gd name="connsiteX64" fmla="*/ 2510970 w 12192000"/>
              <a:gd name="connsiteY64" fmla="*/ 449943 h 2264228"/>
              <a:gd name="connsiteX65" fmla="*/ 2569027 w 12192000"/>
              <a:gd name="connsiteY65" fmla="*/ 435429 h 2264228"/>
              <a:gd name="connsiteX66" fmla="*/ 2612570 w 12192000"/>
              <a:gd name="connsiteY66" fmla="*/ 420914 h 2264228"/>
              <a:gd name="connsiteX67" fmla="*/ 2714170 w 12192000"/>
              <a:gd name="connsiteY67" fmla="*/ 406400 h 2264228"/>
              <a:gd name="connsiteX68" fmla="*/ 2801256 w 12192000"/>
              <a:gd name="connsiteY68" fmla="*/ 391886 h 2264228"/>
              <a:gd name="connsiteX69" fmla="*/ 2844799 w 12192000"/>
              <a:gd name="connsiteY69" fmla="*/ 377371 h 2264228"/>
              <a:gd name="connsiteX70" fmla="*/ 2902856 w 12192000"/>
              <a:gd name="connsiteY70" fmla="*/ 362857 h 2264228"/>
              <a:gd name="connsiteX71" fmla="*/ 2989942 w 12192000"/>
              <a:gd name="connsiteY71" fmla="*/ 333829 h 2264228"/>
              <a:gd name="connsiteX72" fmla="*/ 3106056 w 12192000"/>
              <a:gd name="connsiteY72" fmla="*/ 348343 h 2264228"/>
              <a:gd name="connsiteX73" fmla="*/ 3193142 w 12192000"/>
              <a:gd name="connsiteY73" fmla="*/ 377371 h 2264228"/>
              <a:gd name="connsiteX74" fmla="*/ 3323770 w 12192000"/>
              <a:gd name="connsiteY74" fmla="*/ 420914 h 2264228"/>
              <a:gd name="connsiteX75" fmla="*/ 3425370 w 12192000"/>
              <a:gd name="connsiteY75" fmla="*/ 449943 h 2264228"/>
              <a:gd name="connsiteX76" fmla="*/ 3570513 w 12192000"/>
              <a:gd name="connsiteY76" fmla="*/ 464457 h 2264228"/>
              <a:gd name="connsiteX77" fmla="*/ 3686627 w 12192000"/>
              <a:gd name="connsiteY77" fmla="*/ 449943 h 2264228"/>
              <a:gd name="connsiteX78" fmla="*/ 3744684 w 12192000"/>
              <a:gd name="connsiteY78" fmla="*/ 435429 h 2264228"/>
              <a:gd name="connsiteX79" fmla="*/ 3904342 w 12192000"/>
              <a:gd name="connsiteY79" fmla="*/ 391886 h 2264228"/>
              <a:gd name="connsiteX80" fmla="*/ 4034970 w 12192000"/>
              <a:gd name="connsiteY80" fmla="*/ 348343 h 2264228"/>
              <a:gd name="connsiteX81" fmla="*/ 4078513 w 12192000"/>
              <a:gd name="connsiteY81" fmla="*/ 333829 h 2264228"/>
              <a:gd name="connsiteX82" fmla="*/ 4122056 w 12192000"/>
              <a:gd name="connsiteY82" fmla="*/ 304800 h 2264228"/>
              <a:gd name="connsiteX83" fmla="*/ 4209142 w 12192000"/>
              <a:gd name="connsiteY83" fmla="*/ 275771 h 2264228"/>
              <a:gd name="connsiteX84" fmla="*/ 4383313 w 12192000"/>
              <a:gd name="connsiteY84" fmla="*/ 290286 h 2264228"/>
              <a:gd name="connsiteX85" fmla="*/ 4426856 w 12192000"/>
              <a:gd name="connsiteY85" fmla="*/ 304800 h 2264228"/>
              <a:gd name="connsiteX86" fmla="*/ 4499428 w 12192000"/>
              <a:gd name="connsiteY86" fmla="*/ 319314 h 2264228"/>
              <a:gd name="connsiteX87" fmla="*/ 5210628 w 12192000"/>
              <a:gd name="connsiteY87" fmla="*/ 304800 h 2264228"/>
              <a:gd name="connsiteX88" fmla="*/ 5341256 w 12192000"/>
              <a:gd name="connsiteY88" fmla="*/ 261257 h 2264228"/>
              <a:gd name="connsiteX89" fmla="*/ 5399313 w 12192000"/>
              <a:gd name="connsiteY89" fmla="*/ 232229 h 2264228"/>
              <a:gd name="connsiteX90" fmla="*/ 5486399 w 12192000"/>
              <a:gd name="connsiteY90" fmla="*/ 174171 h 2264228"/>
              <a:gd name="connsiteX91" fmla="*/ 5573484 w 12192000"/>
              <a:gd name="connsiteY91" fmla="*/ 145143 h 2264228"/>
              <a:gd name="connsiteX92" fmla="*/ 5675085 w 12192000"/>
              <a:gd name="connsiteY92" fmla="*/ 101600 h 2264228"/>
              <a:gd name="connsiteX93" fmla="*/ 5965370 w 12192000"/>
              <a:gd name="connsiteY93" fmla="*/ 130629 h 2264228"/>
              <a:gd name="connsiteX94" fmla="*/ 6139542 w 12192000"/>
              <a:gd name="connsiteY94" fmla="*/ 116114 h 2264228"/>
              <a:gd name="connsiteX95" fmla="*/ 6197599 w 12192000"/>
              <a:gd name="connsiteY95" fmla="*/ 101600 h 2264228"/>
              <a:gd name="connsiteX96" fmla="*/ 6299199 w 12192000"/>
              <a:gd name="connsiteY96" fmla="*/ 87086 h 2264228"/>
              <a:gd name="connsiteX97" fmla="*/ 6371770 w 12192000"/>
              <a:gd name="connsiteY97" fmla="*/ 72571 h 2264228"/>
              <a:gd name="connsiteX98" fmla="*/ 6458856 w 12192000"/>
              <a:gd name="connsiteY98" fmla="*/ 58057 h 2264228"/>
              <a:gd name="connsiteX99" fmla="*/ 6560456 w 12192000"/>
              <a:gd name="connsiteY99" fmla="*/ 29029 h 2264228"/>
              <a:gd name="connsiteX100" fmla="*/ 6792684 w 12192000"/>
              <a:gd name="connsiteY100" fmla="*/ 43543 h 2264228"/>
              <a:gd name="connsiteX101" fmla="*/ 6836227 w 12192000"/>
              <a:gd name="connsiteY101" fmla="*/ 58057 h 2264228"/>
              <a:gd name="connsiteX102" fmla="*/ 6923313 w 12192000"/>
              <a:gd name="connsiteY102" fmla="*/ 72571 h 2264228"/>
              <a:gd name="connsiteX103" fmla="*/ 7039427 w 12192000"/>
              <a:gd name="connsiteY103" fmla="*/ 58057 h 2264228"/>
              <a:gd name="connsiteX104" fmla="*/ 7155542 w 12192000"/>
              <a:gd name="connsiteY104" fmla="*/ 29029 h 2264228"/>
              <a:gd name="connsiteX105" fmla="*/ 7387770 w 12192000"/>
              <a:gd name="connsiteY105" fmla="*/ 14514 h 2264228"/>
              <a:gd name="connsiteX106" fmla="*/ 7460342 w 12192000"/>
              <a:gd name="connsiteY106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2192000" h="2264228">
                <a:moveTo>
                  <a:pt x="7460342" y="0"/>
                </a:moveTo>
                <a:cubicBezTo>
                  <a:pt x="7567035" y="0"/>
                  <a:pt x="7533983" y="11153"/>
                  <a:pt x="7605484" y="29029"/>
                </a:cubicBezTo>
                <a:cubicBezTo>
                  <a:pt x="7629417" y="35012"/>
                  <a:pt x="7654256" y="37052"/>
                  <a:pt x="7678056" y="43543"/>
                </a:cubicBezTo>
                <a:cubicBezTo>
                  <a:pt x="7707577" y="51594"/>
                  <a:pt x="7736113" y="62895"/>
                  <a:pt x="7765142" y="72571"/>
                </a:cubicBezTo>
                <a:cubicBezTo>
                  <a:pt x="7779656" y="77409"/>
                  <a:pt x="7793478" y="85397"/>
                  <a:pt x="7808684" y="87086"/>
                </a:cubicBezTo>
                <a:lnTo>
                  <a:pt x="7939313" y="101600"/>
                </a:lnTo>
                <a:cubicBezTo>
                  <a:pt x="7953827" y="106438"/>
                  <a:pt x="7969172" y="109272"/>
                  <a:pt x="7982856" y="116114"/>
                </a:cubicBezTo>
                <a:cubicBezTo>
                  <a:pt x="7998458" y="123915"/>
                  <a:pt x="8008985" y="144119"/>
                  <a:pt x="8026399" y="145143"/>
                </a:cubicBezTo>
                <a:cubicBezTo>
                  <a:pt x="8094188" y="149131"/>
                  <a:pt x="8161866" y="135467"/>
                  <a:pt x="8229599" y="130629"/>
                </a:cubicBezTo>
                <a:cubicBezTo>
                  <a:pt x="8301750" y="106577"/>
                  <a:pt x="8279365" y="107081"/>
                  <a:pt x="8389256" y="130629"/>
                </a:cubicBezTo>
                <a:cubicBezTo>
                  <a:pt x="8419176" y="137040"/>
                  <a:pt x="8476342" y="159657"/>
                  <a:pt x="8476342" y="159657"/>
                </a:cubicBezTo>
                <a:cubicBezTo>
                  <a:pt x="8508199" y="180896"/>
                  <a:pt x="8541106" y="205435"/>
                  <a:pt x="8577942" y="217714"/>
                </a:cubicBezTo>
                <a:cubicBezTo>
                  <a:pt x="8615791" y="230330"/>
                  <a:pt x="8656207" y="234127"/>
                  <a:pt x="8694056" y="246743"/>
                </a:cubicBezTo>
                <a:lnTo>
                  <a:pt x="8781142" y="275771"/>
                </a:lnTo>
                <a:cubicBezTo>
                  <a:pt x="8893692" y="313288"/>
                  <a:pt x="8809378" y="289266"/>
                  <a:pt x="9042399" y="304800"/>
                </a:cubicBezTo>
                <a:lnTo>
                  <a:pt x="9216570" y="362857"/>
                </a:lnTo>
                <a:lnTo>
                  <a:pt x="9260113" y="377371"/>
                </a:lnTo>
                <a:cubicBezTo>
                  <a:pt x="9298625" y="390209"/>
                  <a:pt x="9320046" y="398587"/>
                  <a:pt x="9361713" y="406400"/>
                </a:cubicBezTo>
                <a:cubicBezTo>
                  <a:pt x="9419563" y="417247"/>
                  <a:pt x="9535884" y="435429"/>
                  <a:pt x="9535884" y="435429"/>
                </a:cubicBezTo>
                <a:cubicBezTo>
                  <a:pt x="9550398" y="445105"/>
                  <a:pt x="9563487" y="457372"/>
                  <a:pt x="9579427" y="464457"/>
                </a:cubicBezTo>
                <a:cubicBezTo>
                  <a:pt x="9607389" y="476884"/>
                  <a:pt x="9637484" y="483810"/>
                  <a:pt x="9666513" y="493486"/>
                </a:cubicBezTo>
                <a:cubicBezTo>
                  <a:pt x="9681027" y="498324"/>
                  <a:pt x="9694910" y="505836"/>
                  <a:pt x="9710056" y="508000"/>
                </a:cubicBezTo>
                <a:lnTo>
                  <a:pt x="9811656" y="522514"/>
                </a:lnTo>
                <a:cubicBezTo>
                  <a:pt x="9869713" y="517676"/>
                  <a:pt x="9928361" y="517578"/>
                  <a:pt x="9985827" y="508000"/>
                </a:cubicBezTo>
                <a:cubicBezTo>
                  <a:pt x="10016010" y="502970"/>
                  <a:pt x="10043228" y="486392"/>
                  <a:pt x="10072913" y="478971"/>
                </a:cubicBezTo>
                <a:cubicBezTo>
                  <a:pt x="10092265" y="474133"/>
                  <a:pt x="10111409" y="468369"/>
                  <a:pt x="10130970" y="464457"/>
                </a:cubicBezTo>
                <a:cubicBezTo>
                  <a:pt x="10221001" y="446451"/>
                  <a:pt x="10263148" y="445434"/>
                  <a:pt x="10363199" y="435429"/>
                </a:cubicBezTo>
                <a:cubicBezTo>
                  <a:pt x="10445447" y="440267"/>
                  <a:pt x="10527961" y="441745"/>
                  <a:pt x="10609942" y="449943"/>
                </a:cubicBezTo>
                <a:cubicBezTo>
                  <a:pt x="10712016" y="460150"/>
                  <a:pt x="10582755" y="490951"/>
                  <a:pt x="10740570" y="522514"/>
                </a:cubicBezTo>
                <a:cubicBezTo>
                  <a:pt x="10919259" y="558252"/>
                  <a:pt x="10836870" y="544566"/>
                  <a:pt x="10987313" y="566057"/>
                </a:cubicBezTo>
                <a:cubicBezTo>
                  <a:pt x="11069561" y="561219"/>
                  <a:pt x="11152037" y="559354"/>
                  <a:pt x="11234056" y="551543"/>
                </a:cubicBezTo>
                <a:cubicBezTo>
                  <a:pt x="11277920" y="547366"/>
                  <a:pt x="11295459" y="532564"/>
                  <a:pt x="11335656" y="522514"/>
                </a:cubicBezTo>
                <a:cubicBezTo>
                  <a:pt x="11359589" y="516531"/>
                  <a:pt x="11384037" y="512838"/>
                  <a:pt x="11408227" y="508000"/>
                </a:cubicBezTo>
                <a:cubicBezTo>
                  <a:pt x="11456608" y="512838"/>
                  <a:pt x="11505123" y="516483"/>
                  <a:pt x="11553370" y="522514"/>
                </a:cubicBezTo>
                <a:cubicBezTo>
                  <a:pt x="11582572" y="526164"/>
                  <a:pt x="11611027" y="537029"/>
                  <a:pt x="11640456" y="537029"/>
                </a:cubicBezTo>
                <a:cubicBezTo>
                  <a:pt x="11756671" y="537029"/>
                  <a:pt x="11872685" y="527352"/>
                  <a:pt x="11988799" y="522514"/>
                </a:cubicBezTo>
                <a:lnTo>
                  <a:pt x="12104913" y="493486"/>
                </a:lnTo>
                <a:lnTo>
                  <a:pt x="12162970" y="478971"/>
                </a:lnTo>
                <a:lnTo>
                  <a:pt x="12192000" y="483516"/>
                </a:lnTo>
                <a:lnTo>
                  <a:pt x="12192000" y="2264228"/>
                </a:lnTo>
                <a:lnTo>
                  <a:pt x="0" y="2264228"/>
                </a:lnTo>
                <a:lnTo>
                  <a:pt x="0" y="145143"/>
                </a:lnTo>
                <a:lnTo>
                  <a:pt x="196206" y="117716"/>
                </a:lnTo>
                <a:cubicBezTo>
                  <a:pt x="261608" y="108574"/>
                  <a:pt x="326922" y="98898"/>
                  <a:pt x="391884" y="87086"/>
                </a:cubicBezTo>
                <a:cubicBezTo>
                  <a:pt x="421989" y="81612"/>
                  <a:pt x="478970" y="58057"/>
                  <a:pt x="478970" y="58057"/>
                </a:cubicBezTo>
                <a:cubicBezTo>
                  <a:pt x="498322" y="62895"/>
                  <a:pt x="518692" y="64713"/>
                  <a:pt x="537027" y="72571"/>
                </a:cubicBezTo>
                <a:cubicBezTo>
                  <a:pt x="553061" y="79443"/>
                  <a:pt x="563363" y="98732"/>
                  <a:pt x="580570" y="101600"/>
                </a:cubicBezTo>
                <a:cubicBezTo>
                  <a:pt x="652313" y="113557"/>
                  <a:pt x="725713" y="111276"/>
                  <a:pt x="798284" y="116114"/>
                </a:cubicBezTo>
                <a:cubicBezTo>
                  <a:pt x="906400" y="188192"/>
                  <a:pt x="773607" y="95551"/>
                  <a:pt x="885370" y="188686"/>
                </a:cubicBezTo>
                <a:cubicBezTo>
                  <a:pt x="898771" y="199853"/>
                  <a:pt x="914399" y="208038"/>
                  <a:pt x="928913" y="217714"/>
                </a:cubicBezTo>
                <a:cubicBezTo>
                  <a:pt x="974915" y="286716"/>
                  <a:pt x="941394" y="255741"/>
                  <a:pt x="1045027" y="290286"/>
                </a:cubicBezTo>
                <a:lnTo>
                  <a:pt x="1088570" y="304800"/>
                </a:lnTo>
                <a:cubicBezTo>
                  <a:pt x="1204684" y="299962"/>
                  <a:pt x="1320993" y="298566"/>
                  <a:pt x="1436913" y="290286"/>
                </a:cubicBezTo>
                <a:cubicBezTo>
                  <a:pt x="1456810" y="288865"/>
                  <a:pt x="1475409" y="279683"/>
                  <a:pt x="1494970" y="275771"/>
                </a:cubicBezTo>
                <a:cubicBezTo>
                  <a:pt x="1523828" y="269999"/>
                  <a:pt x="1553027" y="266095"/>
                  <a:pt x="1582056" y="261257"/>
                </a:cubicBezTo>
                <a:cubicBezTo>
                  <a:pt x="1640113" y="266095"/>
                  <a:pt x="1698480" y="268071"/>
                  <a:pt x="1756227" y="275771"/>
                </a:cubicBezTo>
                <a:cubicBezTo>
                  <a:pt x="1771392" y="277793"/>
                  <a:pt x="1785059" y="286083"/>
                  <a:pt x="1799770" y="290286"/>
                </a:cubicBezTo>
                <a:cubicBezTo>
                  <a:pt x="1927371" y="326744"/>
                  <a:pt x="1796948" y="284508"/>
                  <a:pt x="1901370" y="319314"/>
                </a:cubicBezTo>
                <a:cubicBezTo>
                  <a:pt x="1933469" y="351413"/>
                  <a:pt x="1948042" y="371679"/>
                  <a:pt x="1988456" y="391886"/>
                </a:cubicBezTo>
                <a:cubicBezTo>
                  <a:pt x="2002140" y="398728"/>
                  <a:pt x="2017485" y="401562"/>
                  <a:pt x="2031999" y="406400"/>
                </a:cubicBezTo>
                <a:cubicBezTo>
                  <a:pt x="2101001" y="452402"/>
                  <a:pt x="2058993" y="429913"/>
                  <a:pt x="2162627" y="464457"/>
                </a:cubicBezTo>
                <a:lnTo>
                  <a:pt x="2206170" y="478971"/>
                </a:lnTo>
                <a:lnTo>
                  <a:pt x="2249713" y="493486"/>
                </a:lnTo>
                <a:cubicBezTo>
                  <a:pt x="2298094" y="488648"/>
                  <a:pt x="2346895" y="486964"/>
                  <a:pt x="2394856" y="478971"/>
                </a:cubicBezTo>
                <a:cubicBezTo>
                  <a:pt x="2434209" y="472412"/>
                  <a:pt x="2472265" y="459619"/>
                  <a:pt x="2510970" y="449943"/>
                </a:cubicBezTo>
                <a:cubicBezTo>
                  <a:pt x="2530322" y="445105"/>
                  <a:pt x="2550103" y="441737"/>
                  <a:pt x="2569027" y="435429"/>
                </a:cubicBezTo>
                <a:cubicBezTo>
                  <a:pt x="2583541" y="430591"/>
                  <a:pt x="2597568" y="423915"/>
                  <a:pt x="2612570" y="420914"/>
                </a:cubicBezTo>
                <a:cubicBezTo>
                  <a:pt x="2646116" y="414205"/>
                  <a:pt x="2680357" y="411602"/>
                  <a:pt x="2714170" y="406400"/>
                </a:cubicBezTo>
                <a:cubicBezTo>
                  <a:pt x="2743257" y="401925"/>
                  <a:pt x="2772227" y="396724"/>
                  <a:pt x="2801256" y="391886"/>
                </a:cubicBezTo>
                <a:cubicBezTo>
                  <a:pt x="2815770" y="387048"/>
                  <a:pt x="2830088" y="381574"/>
                  <a:pt x="2844799" y="377371"/>
                </a:cubicBezTo>
                <a:cubicBezTo>
                  <a:pt x="2863979" y="371891"/>
                  <a:pt x="2883749" y="368589"/>
                  <a:pt x="2902856" y="362857"/>
                </a:cubicBezTo>
                <a:cubicBezTo>
                  <a:pt x="2932164" y="354065"/>
                  <a:pt x="2989942" y="333829"/>
                  <a:pt x="2989942" y="333829"/>
                </a:cubicBezTo>
                <a:cubicBezTo>
                  <a:pt x="3028647" y="338667"/>
                  <a:pt x="3067916" y="340170"/>
                  <a:pt x="3106056" y="348343"/>
                </a:cubicBezTo>
                <a:cubicBezTo>
                  <a:pt x="3135976" y="354754"/>
                  <a:pt x="3164113" y="367695"/>
                  <a:pt x="3193142" y="377371"/>
                </a:cubicBezTo>
                <a:lnTo>
                  <a:pt x="3323770" y="420914"/>
                </a:lnTo>
                <a:cubicBezTo>
                  <a:pt x="3354792" y="431255"/>
                  <a:pt x="3393469" y="445386"/>
                  <a:pt x="3425370" y="449943"/>
                </a:cubicBezTo>
                <a:cubicBezTo>
                  <a:pt x="3473504" y="456819"/>
                  <a:pt x="3522132" y="459619"/>
                  <a:pt x="3570513" y="464457"/>
                </a:cubicBezTo>
                <a:cubicBezTo>
                  <a:pt x="3609218" y="459619"/>
                  <a:pt x="3648152" y="456355"/>
                  <a:pt x="3686627" y="449943"/>
                </a:cubicBezTo>
                <a:cubicBezTo>
                  <a:pt x="3706304" y="446664"/>
                  <a:pt x="3725211" y="439756"/>
                  <a:pt x="3744684" y="435429"/>
                </a:cubicBezTo>
                <a:cubicBezTo>
                  <a:pt x="3867762" y="408078"/>
                  <a:pt x="3768423" y="437193"/>
                  <a:pt x="3904342" y="391886"/>
                </a:cubicBezTo>
                <a:lnTo>
                  <a:pt x="4034970" y="348343"/>
                </a:lnTo>
                <a:lnTo>
                  <a:pt x="4078513" y="333829"/>
                </a:lnTo>
                <a:cubicBezTo>
                  <a:pt x="4093027" y="324153"/>
                  <a:pt x="4106115" y="311885"/>
                  <a:pt x="4122056" y="304800"/>
                </a:cubicBezTo>
                <a:cubicBezTo>
                  <a:pt x="4150018" y="292372"/>
                  <a:pt x="4209142" y="275771"/>
                  <a:pt x="4209142" y="275771"/>
                </a:cubicBezTo>
                <a:cubicBezTo>
                  <a:pt x="4267199" y="280609"/>
                  <a:pt x="4325567" y="282586"/>
                  <a:pt x="4383313" y="290286"/>
                </a:cubicBezTo>
                <a:cubicBezTo>
                  <a:pt x="4398478" y="292308"/>
                  <a:pt x="4412013" y="301089"/>
                  <a:pt x="4426856" y="304800"/>
                </a:cubicBezTo>
                <a:cubicBezTo>
                  <a:pt x="4450789" y="310783"/>
                  <a:pt x="4475237" y="314476"/>
                  <a:pt x="4499428" y="319314"/>
                </a:cubicBezTo>
                <a:lnTo>
                  <a:pt x="5210628" y="304800"/>
                </a:lnTo>
                <a:cubicBezTo>
                  <a:pt x="5309952" y="301188"/>
                  <a:pt x="5276171" y="298448"/>
                  <a:pt x="5341256" y="261257"/>
                </a:cubicBezTo>
                <a:cubicBezTo>
                  <a:pt x="5360043" y="250522"/>
                  <a:pt x="5380760" y="243361"/>
                  <a:pt x="5399313" y="232229"/>
                </a:cubicBezTo>
                <a:cubicBezTo>
                  <a:pt x="5429230" y="214279"/>
                  <a:pt x="5453301" y="185204"/>
                  <a:pt x="5486399" y="174171"/>
                </a:cubicBezTo>
                <a:lnTo>
                  <a:pt x="5573484" y="145143"/>
                </a:lnTo>
                <a:cubicBezTo>
                  <a:pt x="5606627" y="123048"/>
                  <a:pt x="5630977" y="99762"/>
                  <a:pt x="5675085" y="101600"/>
                </a:cubicBezTo>
                <a:cubicBezTo>
                  <a:pt x="5772244" y="105649"/>
                  <a:pt x="5965370" y="130629"/>
                  <a:pt x="5965370" y="130629"/>
                </a:cubicBezTo>
                <a:cubicBezTo>
                  <a:pt x="6023427" y="125791"/>
                  <a:pt x="6081733" y="123340"/>
                  <a:pt x="6139542" y="116114"/>
                </a:cubicBezTo>
                <a:cubicBezTo>
                  <a:pt x="6159336" y="113640"/>
                  <a:pt x="6177973" y="105168"/>
                  <a:pt x="6197599" y="101600"/>
                </a:cubicBezTo>
                <a:cubicBezTo>
                  <a:pt x="6231258" y="95480"/>
                  <a:pt x="6265454" y="92710"/>
                  <a:pt x="6299199" y="87086"/>
                </a:cubicBezTo>
                <a:cubicBezTo>
                  <a:pt x="6323533" y="83030"/>
                  <a:pt x="6347498" y="76984"/>
                  <a:pt x="6371770" y="72571"/>
                </a:cubicBezTo>
                <a:cubicBezTo>
                  <a:pt x="6400724" y="67306"/>
                  <a:pt x="6429998" y="63828"/>
                  <a:pt x="6458856" y="58057"/>
                </a:cubicBezTo>
                <a:cubicBezTo>
                  <a:pt x="6504418" y="48945"/>
                  <a:pt x="6518956" y="42862"/>
                  <a:pt x="6560456" y="29029"/>
                </a:cubicBezTo>
                <a:cubicBezTo>
                  <a:pt x="6637865" y="33867"/>
                  <a:pt x="6715550" y="35424"/>
                  <a:pt x="6792684" y="43543"/>
                </a:cubicBezTo>
                <a:cubicBezTo>
                  <a:pt x="6807899" y="45145"/>
                  <a:pt x="6821292" y="54738"/>
                  <a:pt x="6836227" y="58057"/>
                </a:cubicBezTo>
                <a:cubicBezTo>
                  <a:pt x="6864955" y="64441"/>
                  <a:pt x="6894284" y="67733"/>
                  <a:pt x="6923313" y="72571"/>
                </a:cubicBezTo>
                <a:cubicBezTo>
                  <a:pt x="6962018" y="67733"/>
                  <a:pt x="7001089" y="65245"/>
                  <a:pt x="7039427" y="58057"/>
                </a:cubicBezTo>
                <a:cubicBezTo>
                  <a:pt x="7078640" y="50705"/>
                  <a:pt x="7115724" y="31518"/>
                  <a:pt x="7155542" y="29029"/>
                </a:cubicBezTo>
                <a:lnTo>
                  <a:pt x="7387770" y="14514"/>
                </a:lnTo>
                <a:cubicBezTo>
                  <a:pt x="7411961" y="9676"/>
                  <a:pt x="7435672" y="0"/>
                  <a:pt x="7460342" y="0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C3847154-7CDC-405E-A927-2CA0700FF230}"/>
              </a:ext>
            </a:extLst>
          </p:cNvPr>
          <p:cNvSpPr/>
          <p:nvPr/>
        </p:nvSpPr>
        <p:spPr>
          <a:xfrm>
            <a:off x="0" y="1"/>
            <a:ext cx="12192000" cy="1804051"/>
          </a:xfrm>
          <a:custGeom>
            <a:avLst/>
            <a:gdLst>
              <a:gd name="connsiteX0" fmla="*/ 0 w 12192000"/>
              <a:gd name="connsiteY0" fmla="*/ 0 h 2569029"/>
              <a:gd name="connsiteX1" fmla="*/ 12192000 w 12192000"/>
              <a:gd name="connsiteY1" fmla="*/ 0 h 2569029"/>
              <a:gd name="connsiteX2" fmla="*/ 12192000 w 12192000"/>
              <a:gd name="connsiteY2" fmla="*/ 1809104 h 2569029"/>
              <a:gd name="connsiteX3" fmla="*/ 12177253 w 12192000"/>
              <a:gd name="connsiteY3" fmla="*/ 1813845 h 2569029"/>
              <a:gd name="connsiteX4" fmla="*/ 12133943 w 12192000"/>
              <a:gd name="connsiteY4" fmla="*/ 1828800 h 2569029"/>
              <a:gd name="connsiteX5" fmla="*/ 12090400 w 12192000"/>
              <a:gd name="connsiteY5" fmla="*/ 1872343 h 2569029"/>
              <a:gd name="connsiteX6" fmla="*/ 12032343 w 12192000"/>
              <a:gd name="connsiteY6" fmla="*/ 1915886 h 2569029"/>
              <a:gd name="connsiteX7" fmla="*/ 11916229 w 12192000"/>
              <a:gd name="connsiteY7" fmla="*/ 1973943 h 2569029"/>
              <a:gd name="connsiteX8" fmla="*/ 11872686 w 12192000"/>
              <a:gd name="connsiteY8" fmla="*/ 2002971 h 2569029"/>
              <a:gd name="connsiteX9" fmla="*/ 11698514 w 12192000"/>
              <a:gd name="connsiteY9" fmla="*/ 2017486 h 2569029"/>
              <a:gd name="connsiteX10" fmla="*/ 11654971 w 12192000"/>
              <a:gd name="connsiteY10" fmla="*/ 2046514 h 2569029"/>
              <a:gd name="connsiteX11" fmla="*/ 11538857 w 12192000"/>
              <a:gd name="connsiteY11" fmla="*/ 2104571 h 2569029"/>
              <a:gd name="connsiteX12" fmla="*/ 11364686 w 12192000"/>
              <a:gd name="connsiteY12" fmla="*/ 2133600 h 2569029"/>
              <a:gd name="connsiteX13" fmla="*/ 11277600 w 12192000"/>
              <a:gd name="connsiteY13" fmla="*/ 2119086 h 2569029"/>
              <a:gd name="connsiteX14" fmla="*/ 11190514 w 12192000"/>
              <a:gd name="connsiteY14" fmla="*/ 2148114 h 2569029"/>
              <a:gd name="connsiteX15" fmla="*/ 11132457 w 12192000"/>
              <a:gd name="connsiteY15" fmla="*/ 2162629 h 2569029"/>
              <a:gd name="connsiteX16" fmla="*/ 11016343 w 12192000"/>
              <a:gd name="connsiteY16" fmla="*/ 2206171 h 2569029"/>
              <a:gd name="connsiteX17" fmla="*/ 10929257 w 12192000"/>
              <a:gd name="connsiteY17" fmla="*/ 2235200 h 2569029"/>
              <a:gd name="connsiteX18" fmla="*/ 10842171 w 12192000"/>
              <a:gd name="connsiteY18" fmla="*/ 2249714 h 2569029"/>
              <a:gd name="connsiteX19" fmla="*/ 10406743 w 12192000"/>
              <a:gd name="connsiteY19" fmla="*/ 2264229 h 2569029"/>
              <a:gd name="connsiteX20" fmla="*/ 10363200 w 12192000"/>
              <a:gd name="connsiteY20" fmla="*/ 2278743 h 2569029"/>
              <a:gd name="connsiteX21" fmla="*/ 10247086 w 12192000"/>
              <a:gd name="connsiteY21" fmla="*/ 2307771 h 2569029"/>
              <a:gd name="connsiteX22" fmla="*/ 10203543 w 12192000"/>
              <a:gd name="connsiteY22" fmla="*/ 2322286 h 2569029"/>
              <a:gd name="connsiteX23" fmla="*/ 10000343 w 12192000"/>
              <a:gd name="connsiteY23" fmla="*/ 2336800 h 2569029"/>
              <a:gd name="connsiteX24" fmla="*/ 9869714 w 12192000"/>
              <a:gd name="connsiteY24" fmla="*/ 2394857 h 2569029"/>
              <a:gd name="connsiteX25" fmla="*/ 9782629 w 12192000"/>
              <a:gd name="connsiteY25" fmla="*/ 2423886 h 2569029"/>
              <a:gd name="connsiteX26" fmla="*/ 9724571 w 12192000"/>
              <a:gd name="connsiteY26" fmla="*/ 2452914 h 2569029"/>
              <a:gd name="connsiteX27" fmla="*/ 9681029 w 12192000"/>
              <a:gd name="connsiteY27" fmla="*/ 2467429 h 2569029"/>
              <a:gd name="connsiteX28" fmla="*/ 9550400 w 12192000"/>
              <a:gd name="connsiteY28" fmla="*/ 2510971 h 2569029"/>
              <a:gd name="connsiteX29" fmla="*/ 9419771 w 12192000"/>
              <a:gd name="connsiteY29" fmla="*/ 2554514 h 2569029"/>
              <a:gd name="connsiteX30" fmla="*/ 9216571 w 12192000"/>
              <a:gd name="connsiteY30" fmla="*/ 2569029 h 2569029"/>
              <a:gd name="connsiteX31" fmla="*/ 9173029 w 12192000"/>
              <a:gd name="connsiteY31" fmla="*/ 2554514 h 2569029"/>
              <a:gd name="connsiteX32" fmla="*/ 8577943 w 12192000"/>
              <a:gd name="connsiteY32" fmla="*/ 2554514 h 2569029"/>
              <a:gd name="connsiteX33" fmla="*/ 8374743 w 12192000"/>
              <a:gd name="connsiteY33" fmla="*/ 2525486 h 2569029"/>
              <a:gd name="connsiteX34" fmla="*/ 8258629 w 12192000"/>
              <a:gd name="connsiteY34" fmla="*/ 2496457 h 2569029"/>
              <a:gd name="connsiteX35" fmla="*/ 8113486 w 12192000"/>
              <a:gd name="connsiteY35" fmla="*/ 2467429 h 2569029"/>
              <a:gd name="connsiteX36" fmla="*/ 8069943 w 12192000"/>
              <a:gd name="connsiteY36" fmla="*/ 2452914 h 2569029"/>
              <a:gd name="connsiteX37" fmla="*/ 8026400 w 12192000"/>
              <a:gd name="connsiteY37" fmla="*/ 2423886 h 2569029"/>
              <a:gd name="connsiteX38" fmla="*/ 7982857 w 12192000"/>
              <a:gd name="connsiteY38" fmla="*/ 2409371 h 2569029"/>
              <a:gd name="connsiteX39" fmla="*/ 7895771 w 12192000"/>
              <a:gd name="connsiteY39" fmla="*/ 2351314 h 2569029"/>
              <a:gd name="connsiteX40" fmla="*/ 7779657 w 12192000"/>
              <a:gd name="connsiteY40" fmla="*/ 2249714 h 2569029"/>
              <a:gd name="connsiteX41" fmla="*/ 7576457 w 12192000"/>
              <a:gd name="connsiteY41" fmla="*/ 2235200 h 2569029"/>
              <a:gd name="connsiteX42" fmla="*/ 7532914 w 12192000"/>
              <a:gd name="connsiteY42" fmla="*/ 2206171 h 2569029"/>
              <a:gd name="connsiteX43" fmla="*/ 7329714 w 12192000"/>
              <a:gd name="connsiteY43" fmla="*/ 2191657 h 2569029"/>
              <a:gd name="connsiteX44" fmla="*/ 7170057 w 12192000"/>
              <a:gd name="connsiteY44" fmla="*/ 2206171 h 2569029"/>
              <a:gd name="connsiteX45" fmla="*/ 7126514 w 12192000"/>
              <a:gd name="connsiteY45" fmla="*/ 2220686 h 2569029"/>
              <a:gd name="connsiteX46" fmla="*/ 6966857 w 12192000"/>
              <a:gd name="connsiteY46" fmla="*/ 2235200 h 2569029"/>
              <a:gd name="connsiteX47" fmla="*/ 6879771 w 12192000"/>
              <a:gd name="connsiteY47" fmla="*/ 2177143 h 2569029"/>
              <a:gd name="connsiteX48" fmla="*/ 6836229 w 12192000"/>
              <a:gd name="connsiteY48" fmla="*/ 2162629 h 2569029"/>
              <a:gd name="connsiteX49" fmla="*/ 6705600 w 12192000"/>
              <a:gd name="connsiteY49" fmla="*/ 2119086 h 2569029"/>
              <a:gd name="connsiteX50" fmla="*/ 6604000 w 12192000"/>
              <a:gd name="connsiteY50" fmla="*/ 2090057 h 2569029"/>
              <a:gd name="connsiteX51" fmla="*/ 6299200 w 12192000"/>
              <a:gd name="connsiteY51" fmla="*/ 2075543 h 2569029"/>
              <a:gd name="connsiteX52" fmla="*/ 6255657 w 12192000"/>
              <a:gd name="connsiteY52" fmla="*/ 2046514 h 2569029"/>
              <a:gd name="connsiteX53" fmla="*/ 6212114 w 12192000"/>
              <a:gd name="connsiteY53" fmla="*/ 2032000 h 2569029"/>
              <a:gd name="connsiteX54" fmla="*/ 5529943 w 12192000"/>
              <a:gd name="connsiteY54" fmla="*/ 1988457 h 2569029"/>
              <a:gd name="connsiteX55" fmla="*/ 5486400 w 12192000"/>
              <a:gd name="connsiteY55" fmla="*/ 2002971 h 2569029"/>
              <a:gd name="connsiteX56" fmla="*/ 5442857 w 12192000"/>
              <a:gd name="connsiteY56" fmla="*/ 2017486 h 2569029"/>
              <a:gd name="connsiteX57" fmla="*/ 5355771 w 12192000"/>
              <a:gd name="connsiteY57" fmla="*/ 2046514 h 2569029"/>
              <a:gd name="connsiteX58" fmla="*/ 5268687 w 12192000"/>
              <a:gd name="connsiteY58" fmla="*/ 2119086 h 2569029"/>
              <a:gd name="connsiteX59" fmla="*/ 5181600 w 12192000"/>
              <a:gd name="connsiteY59" fmla="*/ 2148114 h 2569029"/>
              <a:gd name="connsiteX60" fmla="*/ 4891314 w 12192000"/>
              <a:gd name="connsiteY60" fmla="*/ 2162629 h 2569029"/>
              <a:gd name="connsiteX61" fmla="*/ 4804229 w 12192000"/>
              <a:gd name="connsiteY61" fmla="*/ 2206171 h 2569029"/>
              <a:gd name="connsiteX62" fmla="*/ 4702629 w 12192000"/>
              <a:gd name="connsiteY62" fmla="*/ 2235200 h 2569029"/>
              <a:gd name="connsiteX63" fmla="*/ 4659086 w 12192000"/>
              <a:gd name="connsiteY63" fmla="*/ 2220686 h 2569029"/>
              <a:gd name="connsiteX64" fmla="*/ 4557486 w 12192000"/>
              <a:gd name="connsiteY64" fmla="*/ 2206171 h 2569029"/>
              <a:gd name="connsiteX65" fmla="*/ 4470400 w 12192000"/>
              <a:gd name="connsiteY65" fmla="*/ 2220686 h 2569029"/>
              <a:gd name="connsiteX66" fmla="*/ 4296229 w 12192000"/>
              <a:gd name="connsiteY66" fmla="*/ 2249714 h 2569029"/>
              <a:gd name="connsiteX67" fmla="*/ 4209144 w 12192000"/>
              <a:gd name="connsiteY67" fmla="*/ 2278743 h 2569029"/>
              <a:gd name="connsiteX68" fmla="*/ 4122057 w 12192000"/>
              <a:gd name="connsiteY68" fmla="*/ 2293257 h 2569029"/>
              <a:gd name="connsiteX69" fmla="*/ 4078514 w 12192000"/>
              <a:gd name="connsiteY69" fmla="*/ 2307771 h 2569029"/>
              <a:gd name="connsiteX70" fmla="*/ 4005943 w 12192000"/>
              <a:gd name="connsiteY70" fmla="*/ 2322286 h 2569029"/>
              <a:gd name="connsiteX71" fmla="*/ 3526971 w 12192000"/>
              <a:gd name="connsiteY71" fmla="*/ 2293257 h 2569029"/>
              <a:gd name="connsiteX72" fmla="*/ 3468914 w 12192000"/>
              <a:gd name="connsiteY72" fmla="*/ 2278743 h 2569029"/>
              <a:gd name="connsiteX73" fmla="*/ 3236686 w 12192000"/>
              <a:gd name="connsiteY73" fmla="*/ 2249714 h 2569029"/>
              <a:gd name="connsiteX74" fmla="*/ 2960914 w 12192000"/>
              <a:gd name="connsiteY74" fmla="*/ 2206171 h 2569029"/>
              <a:gd name="connsiteX75" fmla="*/ 2815771 w 12192000"/>
              <a:gd name="connsiteY75" fmla="*/ 2177143 h 2569029"/>
              <a:gd name="connsiteX76" fmla="*/ 2772229 w 12192000"/>
              <a:gd name="connsiteY76" fmla="*/ 2148114 h 2569029"/>
              <a:gd name="connsiteX77" fmla="*/ 2685143 w 12192000"/>
              <a:gd name="connsiteY77" fmla="*/ 2119086 h 2569029"/>
              <a:gd name="connsiteX78" fmla="*/ 2641600 w 12192000"/>
              <a:gd name="connsiteY78" fmla="*/ 2090057 h 2569029"/>
              <a:gd name="connsiteX79" fmla="*/ 2598057 w 12192000"/>
              <a:gd name="connsiteY79" fmla="*/ 2075543 h 2569029"/>
              <a:gd name="connsiteX80" fmla="*/ 2206171 w 12192000"/>
              <a:gd name="connsiteY80" fmla="*/ 2061029 h 2569029"/>
              <a:gd name="connsiteX81" fmla="*/ 2162629 w 12192000"/>
              <a:gd name="connsiteY81" fmla="*/ 2046514 h 2569029"/>
              <a:gd name="connsiteX82" fmla="*/ 2017486 w 12192000"/>
              <a:gd name="connsiteY82" fmla="*/ 2002971 h 2569029"/>
              <a:gd name="connsiteX83" fmla="*/ 1973943 w 12192000"/>
              <a:gd name="connsiteY83" fmla="*/ 1973943 h 2569029"/>
              <a:gd name="connsiteX84" fmla="*/ 1915886 w 12192000"/>
              <a:gd name="connsiteY84" fmla="*/ 1944914 h 2569029"/>
              <a:gd name="connsiteX85" fmla="*/ 1814286 w 12192000"/>
              <a:gd name="connsiteY85" fmla="*/ 1915886 h 2569029"/>
              <a:gd name="connsiteX86" fmla="*/ 1770743 w 12192000"/>
              <a:gd name="connsiteY86" fmla="*/ 1901371 h 2569029"/>
              <a:gd name="connsiteX87" fmla="*/ 1640114 w 12192000"/>
              <a:gd name="connsiteY87" fmla="*/ 1857829 h 2569029"/>
              <a:gd name="connsiteX88" fmla="*/ 972457 w 12192000"/>
              <a:gd name="connsiteY88" fmla="*/ 1843314 h 2569029"/>
              <a:gd name="connsiteX89" fmla="*/ 928914 w 12192000"/>
              <a:gd name="connsiteY89" fmla="*/ 1828800 h 2569029"/>
              <a:gd name="connsiteX90" fmla="*/ 885371 w 12192000"/>
              <a:gd name="connsiteY90" fmla="*/ 1799771 h 2569029"/>
              <a:gd name="connsiteX91" fmla="*/ 798286 w 12192000"/>
              <a:gd name="connsiteY91" fmla="*/ 1756229 h 2569029"/>
              <a:gd name="connsiteX92" fmla="*/ 754743 w 12192000"/>
              <a:gd name="connsiteY92" fmla="*/ 1741714 h 2569029"/>
              <a:gd name="connsiteX93" fmla="*/ 667657 w 12192000"/>
              <a:gd name="connsiteY93" fmla="*/ 1683657 h 2569029"/>
              <a:gd name="connsiteX94" fmla="*/ 609600 w 12192000"/>
              <a:gd name="connsiteY94" fmla="*/ 1596571 h 2569029"/>
              <a:gd name="connsiteX95" fmla="*/ 566057 w 12192000"/>
              <a:gd name="connsiteY95" fmla="*/ 1567543 h 2569029"/>
              <a:gd name="connsiteX96" fmla="*/ 493486 w 12192000"/>
              <a:gd name="connsiteY96" fmla="*/ 1494971 h 2569029"/>
              <a:gd name="connsiteX97" fmla="*/ 449943 w 12192000"/>
              <a:gd name="connsiteY97" fmla="*/ 1480457 h 2569029"/>
              <a:gd name="connsiteX98" fmla="*/ 406400 w 12192000"/>
              <a:gd name="connsiteY98" fmla="*/ 1465943 h 2569029"/>
              <a:gd name="connsiteX99" fmla="*/ 362857 w 12192000"/>
              <a:gd name="connsiteY99" fmla="*/ 1451429 h 2569029"/>
              <a:gd name="connsiteX100" fmla="*/ 275771 w 12192000"/>
              <a:gd name="connsiteY100" fmla="*/ 1422400 h 2569029"/>
              <a:gd name="connsiteX101" fmla="*/ 45928 w 12192000"/>
              <a:gd name="connsiteY101" fmla="*/ 1392519 h 2569029"/>
              <a:gd name="connsiteX102" fmla="*/ 0 w 12192000"/>
              <a:gd name="connsiteY102" fmla="*/ 1393061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2192000" h="2569029">
                <a:moveTo>
                  <a:pt x="0" y="0"/>
                </a:moveTo>
                <a:lnTo>
                  <a:pt x="12192000" y="0"/>
                </a:lnTo>
                <a:lnTo>
                  <a:pt x="12192000" y="1809104"/>
                </a:lnTo>
                <a:lnTo>
                  <a:pt x="12177253" y="1813845"/>
                </a:lnTo>
                <a:cubicBezTo>
                  <a:pt x="12162246" y="1817534"/>
                  <a:pt x="12147317" y="1821370"/>
                  <a:pt x="12133943" y="1828800"/>
                </a:cubicBezTo>
                <a:cubicBezTo>
                  <a:pt x="12116000" y="1838769"/>
                  <a:pt x="12105985" y="1858985"/>
                  <a:pt x="12090400" y="1872343"/>
                </a:cubicBezTo>
                <a:cubicBezTo>
                  <a:pt x="12072033" y="1888086"/>
                  <a:pt x="12051695" y="1901372"/>
                  <a:pt x="12032343" y="1915886"/>
                </a:cubicBezTo>
                <a:cubicBezTo>
                  <a:pt x="11997725" y="1941850"/>
                  <a:pt x="11954218" y="1953222"/>
                  <a:pt x="11916229" y="1973943"/>
                </a:cubicBezTo>
                <a:cubicBezTo>
                  <a:pt x="11900915" y="1982296"/>
                  <a:pt x="11887200" y="1993295"/>
                  <a:pt x="11872686" y="2002971"/>
                </a:cubicBezTo>
                <a:cubicBezTo>
                  <a:pt x="11814629" y="2007809"/>
                  <a:pt x="11755641" y="2006061"/>
                  <a:pt x="11698514" y="2017486"/>
                </a:cubicBezTo>
                <a:cubicBezTo>
                  <a:pt x="11681409" y="2020907"/>
                  <a:pt x="11669485" y="2036838"/>
                  <a:pt x="11654971" y="2046514"/>
                </a:cubicBezTo>
                <a:cubicBezTo>
                  <a:pt x="11618965" y="2070517"/>
                  <a:pt x="11577562" y="2085219"/>
                  <a:pt x="11538857" y="2104571"/>
                </a:cubicBezTo>
                <a:cubicBezTo>
                  <a:pt x="11497646" y="2112814"/>
                  <a:pt x="11400699" y="2133600"/>
                  <a:pt x="11364686" y="2133600"/>
                </a:cubicBezTo>
                <a:cubicBezTo>
                  <a:pt x="11335257" y="2133600"/>
                  <a:pt x="11306629" y="2123924"/>
                  <a:pt x="11277600" y="2119086"/>
                </a:cubicBezTo>
                <a:cubicBezTo>
                  <a:pt x="11277600" y="2119086"/>
                  <a:pt x="11219822" y="2139321"/>
                  <a:pt x="11190514" y="2148114"/>
                </a:cubicBezTo>
                <a:cubicBezTo>
                  <a:pt x="11171407" y="2153846"/>
                  <a:pt x="11151637" y="2157149"/>
                  <a:pt x="11132457" y="2162629"/>
                </a:cubicBezTo>
                <a:cubicBezTo>
                  <a:pt x="11092634" y="2174007"/>
                  <a:pt x="11054693" y="2190831"/>
                  <a:pt x="11016343" y="2206171"/>
                </a:cubicBezTo>
                <a:cubicBezTo>
                  <a:pt x="10987933" y="2217535"/>
                  <a:pt x="10958942" y="2227779"/>
                  <a:pt x="10929257" y="2235200"/>
                </a:cubicBezTo>
                <a:cubicBezTo>
                  <a:pt x="10900707" y="2242338"/>
                  <a:pt x="10871200" y="2244876"/>
                  <a:pt x="10842171" y="2249714"/>
                </a:cubicBezTo>
                <a:cubicBezTo>
                  <a:pt x="10697028" y="2254552"/>
                  <a:pt x="10551700" y="2255444"/>
                  <a:pt x="10406743" y="2264229"/>
                </a:cubicBezTo>
                <a:cubicBezTo>
                  <a:pt x="10391472" y="2265155"/>
                  <a:pt x="10377714" y="2273905"/>
                  <a:pt x="10363200" y="2278743"/>
                </a:cubicBezTo>
                <a:cubicBezTo>
                  <a:pt x="10325351" y="2291359"/>
                  <a:pt x="10285576" y="2297274"/>
                  <a:pt x="10247086" y="2307771"/>
                </a:cubicBezTo>
                <a:cubicBezTo>
                  <a:pt x="10232326" y="2311797"/>
                  <a:pt x="10218057" y="2317448"/>
                  <a:pt x="10203543" y="2322286"/>
                </a:cubicBezTo>
                <a:lnTo>
                  <a:pt x="10000343" y="2336800"/>
                </a:lnTo>
                <a:cubicBezTo>
                  <a:pt x="9942310" y="2340945"/>
                  <a:pt x="9912721" y="2366187"/>
                  <a:pt x="9869714" y="2394857"/>
                </a:cubicBezTo>
                <a:cubicBezTo>
                  <a:pt x="9844254" y="2411830"/>
                  <a:pt x="9811039" y="2412522"/>
                  <a:pt x="9782629" y="2423886"/>
                </a:cubicBezTo>
                <a:cubicBezTo>
                  <a:pt x="9762540" y="2431922"/>
                  <a:pt x="9743924" y="2443238"/>
                  <a:pt x="9724571" y="2452914"/>
                </a:cubicBezTo>
                <a:cubicBezTo>
                  <a:pt x="9710887" y="2459756"/>
                  <a:pt x="9695543" y="2462591"/>
                  <a:pt x="9681029" y="2467429"/>
                </a:cubicBezTo>
                <a:lnTo>
                  <a:pt x="9550400" y="2510971"/>
                </a:lnTo>
                <a:cubicBezTo>
                  <a:pt x="9528621" y="2518231"/>
                  <a:pt x="9419786" y="2554512"/>
                  <a:pt x="9419771" y="2554514"/>
                </a:cubicBezTo>
                <a:cubicBezTo>
                  <a:pt x="9352616" y="2564587"/>
                  <a:pt x="9284304" y="2564191"/>
                  <a:pt x="9216571" y="2569029"/>
                </a:cubicBezTo>
                <a:cubicBezTo>
                  <a:pt x="9202057" y="2564191"/>
                  <a:pt x="9188223" y="2556302"/>
                  <a:pt x="9173029" y="2554514"/>
                </a:cubicBezTo>
                <a:cubicBezTo>
                  <a:pt x="8939123" y="2526995"/>
                  <a:pt x="8845806" y="2544593"/>
                  <a:pt x="8577943" y="2554514"/>
                </a:cubicBezTo>
                <a:cubicBezTo>
                  <a:pt x="8432627" y="2536350"/>
                  <a:pt x="8500304" y="2546412"/>
                  <a:pt x="8374743" y="2525486"/>
                </a:cubicBezTo>
                <a:cubicBezTo>
                  <a:pt x="8335390" y="2518927"/>
                  <a:pt x="8297334" y="2506133"/>
                  <a:pt x="8258629" y="2496457"/>
                </a:cubicBezTo>
                <a:cubicBezTo>
                  <a:pt x="8210763" y="2484490"/>
                  <a:pt x="8161562" y="2478523"/>
                  <a:pt x="8113486" y="2467429"/>
                </a:cubicBezTo>
                <a:cubicBezTo>
                  <a:pt x="8098578" y="2463989"/>
                  <a:pt x="8083627" y="2459756"/>
                  <a:pt x="8069943" y="2452914"/>
                </a:cubicBezTo>
                <a:cubicBezTo>
                  <a:pt x="8054341" y="2445113"/>
                  <a:pt x="8042002" y="2431687"/>
                  <a:pt x="8026400" y="2423886"/>
                </a:cubicBezTo>
                <a:cubicBezTo>
                  <a:pt x="8012716" y="2417044"/>
                  <a:pt x="7997371" y="2414209"/>
                  <a:pt x="7982857" y="2409371"/>
                </a:cubicBezTo>
                <a:lnTo>
                  <a:pt x="7895771" y="2351314"/>
                </a:lnTo>
                <a:cubicBezTo>
                  <a:pt x="7794171" y="2283580"/>
                  <a:pt x="7828038" y="2322285"/>
                  <a:pt x="7779657" y="2249714"/>
                </a:cubicBezTo>
                <a:cubicBezTo>
                  <a:pt x="7711924" y="2244876"/>
                  <a:pt x="7643330" y="2247001"/>
                  <a:pt x="7576457" y="2235200"/>
                </a:cubicBezTo>
                <a:cubicBezTo>
                  <a:pt x="7559278" y="2232168"/>
                  <a:pt x="7550093" y="2209203"/>
                  <a:pt x="7532914" y="2206171"/>
                </a:cubicBezTo>
                <a:cubicBezTo>
                  <a:pt x="7466041" y="2194370"/>
                  <a:pt x="7397447" y="2196495"/>
                  <a:pt x="7329714" y="2191657"/>
                </a:cubicBezTo>
                <a:cubicBezTo>
                  <a:pt x="7276495" y="2196495"/>
                  <a:pt x="7222958" y="2198614"/>
                  <a:pt x="7170057" y="2206171"/>
                </a:cubicBezTo>
                <a:cubicBezTo>
                  <a:pt x="7154911" y="2208335"/>
                  <a:pt x="7141660" y="2218522"/>
                  <a:pt x="7126514" y="2220686"/>
                </a:cubicBezTo>
                <a:cubicBezTo>
                  <a:pt x="7073613" y="2228243"/>
                  <a:pt x="7020076" y="2230362"/>
                  <a:pt x="6966857" y="2235200"/>
                </a:cubicBezTo>
                <a:lnTo>
                  <a:pt x="6879771" y="2177143"/>
                </a:lnTo>
                <a:cubicBezTo>
                  <a:pt x="6867041" y="2168657"/>
                  <a:pt x="6850743" y="2167467"/>
                  <a:pt x="6836229" y="2162629"/>
                </a:cubicBezTo>
                <a:cubicBezTo>
                  <a:pt x="6814418" y="2155359"/>
                  <a:pt x="6705680" y="2119110"/>
                  <a:pt x="6705600" y="2119086"/>
                </a:cubicBezTo>
                <a:cubicBezTo>
                  <a:pt x="6523350" y="2064411"/>
                  <a:pt x="6750335" y="2138834"/>
                  <a:pt x="6604000" y="2090057"/>
                </a:cubicBezTo>
                <a:cubicBezTo>
                  <a:pt x="6502400" y="2085219"/>
                  <a:pt x="6400130" y="2088159"/>
                  <a:pt x="6299200" y="2075543"/>
                </a:cubicBezTo>
                <a:cubicBezTo>
                  <a:pt x="6281891" y="2073379"/>
                  <a:pt x="6271259" y="2054315"/>
                  <a:pt x="6255657" y="2046514"/>
                </a:cubicBezTo>
                <a:cubicBezTo>
                  <a:pt x="6241973" y="2039672"/>
                  <a:pt x="6226628" y="2036838"/>
                  <a:pt x="6212114" y="2032000"/>
                </a:cubicBezTo>
                <a:cubicBezTo>
                  <a:pt x="5908525" y="1994052"/>
                  <a:pt x="6134955" y="2019484"/>
                  <a:pt x="5529943" y="1988457"/>
                </a:cubicBezTo>
                <a:lnTo>
                  <a:pt x="5486400" y="2002971"/>
                </a:lnTo>
                <a:lnTo>
                  <a:pt x="5442857" y="2017486"/>
                </a:lnTo>
                <a:cubicBezTo>
                  <a:pt x="5413828" y="2027162"/>
                  <a:pt x="5383733" y="2034087"/>
                  <a:pt x="5355771" y="2046514"/>
                </a:cubicBezTo>
                <a:cubicBezTo>
                  <a:pt x="5319401" y="2062678"/>
                  <a:pt x="5296028" y="2091744"/>
                  <a:pt x="5268687" y="2119086"/>
                </a:cubicBezTo>
                <a:cubicBezTo>
                  <a:pt x="5247049" y="2140723"/>
                  <a:pt x="5210629" y="2138438"/>
                  <a:pt x="5181600" y="2148114"/>
                </a:cubicBezTo>
                <a:cubicBezTo>
                  <a:pt x="5084838" y="2152952"/>
                  <a:pt x="4987833" y="2154236"/>
                  <a:pt x="4891314" y="2162629"/>
                </a:cubicBezTo>
                <a:cubicBezTo>
                  <a:pt x="4847151" y="2166469"/>
                  <a:pt x="4842340" y="2187115"/>
                  <a:pt x="4804229" y="2206171"/>
                </a:cubicBezTo>
                <a:cubicBezTo>
                  <a:pt x="4790538" y="2213017"/>
                  <a:pt x="4711933" y="2235200"/>
                  <a:pt x="4702629" y="2235200"/>
                </a:cubicBezTo>
                <a:cubicBezTo>
                  <a:pt x="4687331" y="2235200"/>
                  <a:pt x="4674088" y="2223687"/>
                  <a:pt x="4659086" y="2220686"/>
                </a:cubicBezTo>
                <a:cubicBezTo>
                  <a:pt x="4625540" y="2213977"/>
                  <a:pt x="4591354" y="2211009"/>
                  <a:pt x="4557486" y="2206171"/>
                </a:cubicBezTo>
                <a:lnTo>
                  <a:pt x="4470400" y="2220686"/>
                </a:lnTo>
                <a:lnTo>
                  <a:pt x="4296229" y="2249714"/>
                </a:lnTo>
                <a:cubicBezTo>
                  <a:pt x="4266046" y="2254744"/>
                  <a:pt x="4238828" y="2271322"/>
                  <a:pt x="4209144" y="2278743"/>
                </a:cubicBezTo>
                <a:cubicBezTo>
                  <a:pt x="4180593" y="2285881"/>
                  <a:pt x="4150785" y="2286873"/>
                  <a:pt x="4122057" y="2293257"/>
                </a:cubicBezTo>
                <a:cubicBezTo>
                  <a:pt x="4107122" y="2296576"/>
                  <a:pt x="4093357" y="2304060"/>
                  <a:pt x="4078514" y="2307771"/>
                </a:cubicBezTo>
                <a:cubicBezTo>
                  <a:pt x="4054581" y="2313754"/>
                  <a:pt x="4030133" y="2317448"/>
                  <a:pt x="4005943" y="2322286"/>
                </a:cubicBezTo>
                <a:cubicBezTo>
                  <a:pt x="3916439" y="2317811"/>
                  <a:pt x="3640503" y="2306613"/>
                  <a:pt x="3526971" y="2293257"/>
                </a:cubicBezTo>
                <a:cubicBezTo>
                  <a:pt x="3507160" y="2290926"/>
                  <a:pt x="3488266" y="2283581"/>
                  <a:pt x="3468914" y="2278743"/>
                </a:cubicBezTo>
                <a:cubicBezTo>
                  <a:pt x="3393231" y="2259823"/>
                  <a:pt x="3314142" y="2259009"/>
                  <a:pt x="3236686" y="2249714"/>
                </a:cubicBezTo>
                <a:cubicBezTo>
                  <a:pt x="3002417" y="2221602"/>
                  <a:pt x="3210509" y="2252970"/>
                  <a:pt x="2960914" y="2206171"/>
                </a:cubicBezTo>
                <a:cubicBezTo>
                  <a:pt x="2939573" y="2202170"/>
                  <a:pt x="2844476" y="2189445"/>
                  <a:pt x="2815771" y="2177143"/>
                </a:cubicBezTo>
                <a:cubicBezTo>
                  <a:pt x="2799738" y="2170272"/>
                  <a:pt x="2786743" y="2157790"/>
                  <a:pt x="2772229" y="2148114"/>
                </a:cubicBezTo>
                <a:cubicBezTo>
                  <a:pt x="2772229" y="2148114"/>
                  <a:pt x="2713105" y="2131513"/>
                  <a:pt x="2685143" y="2119086"/>
                </a:cubicBezTo>
                <a:cubicBezTo>
                  <a:pt x="2669202" y="2112001"/>
                  <a:pt x="2657202" y="2097858"/>
                  <a:pt x="2641600" y="2090057"/>
                </a:cubicBezTo>
                <a:cubicBezTo>
                  <a:pt x="2627916" y="2083215"/>
                  <a:pt x="2612571" y="2080381"/>
                  <a:pt x="2598057" y="2075543"/>
                </a:cubicBezTo>
                <a:cubicBezTo>
                  <a:pt x="2467428" y="2070705"/>
                  <a:pt x="2336600" y="2069724"/>
                  <a:pt x="2206171" y="2061029"/>
                </a:cubicBezTo>
                <a:cubicBezTo>
                  <a:pt x="2190906" y="2060011"/>
                  <a:pt x="2177340" y="2050717"/>
                  <a:pt x="2162629" y="2046514"/>
                </a:cubicBezTo>
                <a:cubicBezTo>
                  <a:pt x="2103512" y="2029623"/>
                  <a:pt x="2079586" y="2030571"/>
                  <a:pt x="2017486" y="2002971"/>
                </a:cubicBezTo>
                <a:cubicBezTo>
                  <a:pt x="2001546" y="1995886"/>
                  <a:pt x="1989089" y="1982598"/>
                  <a:pt x="1973943" y="1973943"/>
                </a:cubicBezTo>
                <a:cubicBezTo>
                  <a:pt x="1955157" y="1963208"/>
                  <a:pt x="1935773" y="1953437"/>
                  <a:pt x="1915886" y="1944914"/>
                </a:cubicBezTo>
                <a:cubicBezTo>
                  <a:pt x="1886737" y="1932421"/>
                  <a:pt x="1843744" y="1923250"/>
                  <a:pt x="1814286" y="1915886"/>
                </a:cubicBezTo>
                <a:cubicBezTo>
                  <a:pt x="1799443" y="1912175"/>
                  <a:pt x="1785257" y="1906209"/>
                  <a:pt x="1770743" y="1901371"/>
                </a:cubicBezTo>
                <a:lnTo>
                  <a:pt x="1640114" y="1857829"/>
                </a:lnTo>
                <a:cubicBezTo>
                  <a:pt x="1417562" y="1852991"/>
                  <a:pt x="1194877" y="1852392"/>
                  <a:pt x="972457" y="1843314"/>
                </a:cubicBezTo>
                <a:cubicBezTo>
                  <a:pt x="957170" y="1842690"/>
                  <a:pt x="942598" y="1835642"/>
                  <a:pt x="928914" y="1828800"/>
                </a:cubicBezTo>
                <a:cubicBezTo>
                  <a:pt x="913312" y="1820999"/>
                  <a:pt x="899885" y="1809447"/>
                  <a:pt x="885371" y="1799771"/>
                </a:cubicBezTo>
                <a:cubicBezTo>
                  <a:pt x="775931" y="1763291"/>
                  <a:pt x="910826" y="1812499"/>
                  <a:pt x="798286" y="1756229"/>
                </a:cubicBezTo>
                <a:cubicBezTo>
                  <a:pt x="784602" y="1749387"/>
                  <a:pt x="767473" y="1750201"/>
                  <a:pt x="754743" y="1741714"/>
                </a:cubicBezTo>
                <a:lnTo>
                  <a:pt x="667657" y="1683657"/>
                </a:lnTo>
                <a:cubicBezTo>
                  <a:pt x="638628" y="1664305"/>
                  <a:pt x="628952" y="1625600"/>
                  <a:pt x="609600" y="1596571"/>
                </a:cubicBezTo>
                <a:cubicBezTo>
                  <a:pt x="595086" y="1586895"/>
                  <a:pt x="578392" y="1579878"/>
                  <a:pt x="566057" y="1567543"/>
                </a:cubicBezTo>
                <a:cubicBezTo>
                  <a:pt x="469291" y="1470777"/>
                  <a:pt x="609605" y="1572385"/>
                  <a:pt x="493486" y="1494971"/>
                </a:cubicBezTo>
                <a:lnTo>
                  <a:pt x="449943" y="1480457"/>
                </a:lnTo>
                <a:lnTo>
                  <a:pt x="406400" y="1465943"/>
                </a:lnTo>
                <a:lnTo>
                  <a:pt x="362857" y="1451429"/>
                </a:lnTo>
                <a:cubicBezTo>
                  <a:pt x="333828" y="1441753"/>
                  <a:pt x="305079" y="1431193"/>
                  <a:pt x="275771" y="1422400"/>
                </a:cubicBezTo>
                <a:cubicBezTo>
                  <a:pt x="196936" y="1398750"/>
                  <a:pt x="123039" y="1393073"/>
                  <a:pt x="45928" y="1392519"/>
                </a:cubicBezTo>
                <a:lnTo>
                  <a:pt x="0" y="1393061"/>
                </a:lnTo>
                <a:close/>
              </a:path>
            </a:pathLst>
          </a:custGeom>
          <a:solidFill>
            <a:srgbClr val="BE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: 形状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22CB225B-FDAD-4ADF-8799-37E1CCBC0989}"/>
              </a:ext>
            </a:extLst>
          </p:cNvPr>
          <p:cNvSpPr/>
          <p:nvPr/>
        </p:nvSpPr>
        <p:spPr>
          <a:xfrm>
            <a:off x="0" y="0"/>
            <a:ext cx="12192000" cy="1804052"/>
          </a:xfrm>
          <a:custGeom>
            <a:avLst/>
            <a:gdLst>
              <a:gd name="connsiteX0" fmla="*/ 0 w 12192000"/>
              <a:gd name="connsiteY0" fmla="*/ 0 h 2032000"/>
              <a:gd name="connsiteX1" fmla="*/ 12192000 w 12192000"/>
              <a:gd name="connsiteY1" fmla="*/ 0 h 2032000"/>
              <a:gd name="connsiteX2" fmla="*/ 12192000 w 12192000"/>
              <a:gd name="connsiteY2" fmla="*/ 1677097 h 2032000"/>
              <a:gd name="connsiteX3" fmla="*/ 12179493 w 12192000"/>
              <a:gd name="connsiteY3" fmla="*/ 1678106 h 2032000"/>
              <a:gd name="connsiteX4" fmla="*/ 11988800 w 12192000"/>
              <a:gd name="connsiteY4" fmla="*/ 1683657 h 2032000"/>
              <a:gd name="connsiteX5" fmla="*/ 11887200 w 12192000"/>
              <a:gd name="connsiteY5" fmla="*/ 1640114 h 2032000"/>
              <a:gd name="connsiteX6" fmla="*/ 11800114 w 12192000"/>
              <a:gd name="connsiteY6" fmla="*/ 1611086 h 2032000"/>
              <a:gd name="connsiteX7" fmla="*/ 11408229 w 12192000"/>
              <a:gd name="connsiteY7" fmla="*/ 1582057 h 2032000"/>
              <a:gd name="connsiteX8" fmla="*/ 11350171 w 12192000"/>
              <a:gd name="connsiteY8" fmla="*/ 1553029 h 2032000"/>
              <a:gd name="connsiteX9" fmla="*/ 11306629 w 12192000"/>
              <a:gd name="connsiteY9" fmla="*/ 1538514 h 2032000"/>
              <a:gd name="connsiteX10" fmla="*/ 11234057 w 12192000"/>
              <a:gd name="connsiteY10" fmla="*/ 1524000 h 2032000"/>
              <a:gd name="connsiteX11" fmla="*/ 11146971 w 12192000"/>
              <a:gd name="connsiteY11" fmla="*/ 1494971 h 2032000"/>
              <a:gd name="connsiteX12" fmla="*/ 11016343 w 12192000"/>
              <a:gd name="connsiteY12" fmla="*/ 1480457 h 2032000"/>
              <a:gd name="connsiteX13" fmla="*/ 10943771 w 12192000"/>
              <a:gd name="connsiteY13" fmla="*/ 1494971 h 2032000"/>
              <a:gd name="connsiteX14" fmla="*/ 10900229 w 12192000"/>
              <a:gd name="connsiteY14" fmla="*/ 1509486 h 2032000"/>
              <a:gd name="connsiteX15" fmla="*/ 10827657 w 12192000"/>
              <a:gd name="connsiteY15" fmla="*/ 1524000 h 2032000"/>
              <a:gd name="connsiteX16" fmla="*/ 10784114 w 12192000"/>
              <a:gd name="connsiteY16" fmla="*/ 1538514 h 2032000"/>
              <a:gd name="connsiteX17" fmla="*/ 10682514 w 12192000"/>
              <a:gd name="connsiteY17" fmla="*/ 1567543 h 2032000"/>
              <a:gd name="connsiteX18" fmla="*/ 10638971 w 12192000"/>
              <a:gd name="connsiteY18" fmla="*/ 1596571 h 2032000"/>
              <a:gd name="connsiteX19" fmla="*/ 10493829 w 12192000"/>
              <a:gd name="connsiteY19" fmla="*/ 1640114 h 2032000"/>
              <a:gd name="connsiteX20" fmla="*/ 10406743 w 12192000"/>
              <a:gd name="connsiteY20" fmla="*/ 1698171 h 2032000"/>
              <a:gd name="connsiteX21" fmla="*/ 10319657 w 12192000"/>
              <a:gd name="connsiteY21" fmla="*/ 1712686 h 2032000"/>
              <a:gd name="connsiteX22" fmla="*/ 10276114 w 12192000"/>
              <a:gd name="connsiteY22" fmla="*/ 1698171 h 2032000"/>
              <a:gd name="connsiteX23" fmla="*/ 10130971 w 12192000"/>
              <a:gd name="connsiteY23" fmla="*/ 1654629 h 2032000"/>
              <a:gd name="connsiteX24" fmla="*/ 10087429 w 12192000"/>
              <a:gd name="connsiteY24" fmla="*/ 1640114 h 2032000"/>
              <a:gd name="connsiteX25" fmla="*/ 9753600 w 12192000"/>
              <a:gd name="connsiteY25" fmla="*/ 1611086 h 2032000"/>
              <a:gd name="connsiteX26" fmla="*/ 9593943 w 12192000"/>
              <a:gd name="connsiteY26" fmla="*/ 1625600 h 2032000"/>
              <a:gd name="connsiteX27" fmla="*/ 8665029 w 12192000"/>
              <a:gd name="connsiteY27" fmla="*/ 1654629 h 2032000"/>
              <a:gd name="connsiteX28" fmla="*/ 8519886 w 12192000"/>
              <a:gd name="connsiteY28" fmla="*/ 1712686 h 2032000"/>
              <a:gd name="connsiteX29" fmla="*/ 8476343 w 12192000"/>
              <a:gd name="connsiteY29" fmla="*/ 1727200 h 2032000"/>
              <a:gd name="connsiteX30" fmla="*/ 8273143 w 12192000"/>
              <a:gd name="connsiteY30" fmla="*/ 1770743 h 2032000"/>
              <a:gd name="connsiteX31" fmla="*/ 8229600 w 12192000"/>
              <a:gd name="connsiteY31" fmla="*/ 1756229 h 2032000"/>
              <a:gd name="connsiteX32" fmla="*/ 8084457 w 12192000"/>
              <a:gd name="connsiteY32" fmla="*/ 1741714 h 2032000"/>
              <a:gd name="connsiteX33" fmla="*/ 8026400 w 12192000"/>
              <a:gd name="connsiteY33" fmla="*/ 1727200 h 2032000"/>
              <a:gd name="connsiteX34" fmla="*/ 7939314 w 12192000"/>
              <a:gd name="connsiteY34" fmla="*/ 1712686 h 2032000"/>
              <a:gd name="connsiteX35" fmla="*/ 7823200 w 12192000"/>
              <a:gd name="connsiteY35" fmla="*/ 1727200 h 2032000"/>
              <a:gd name="connsiteX36" fmla="*/ 7736114 w 12192000"/>
              <a:gd name="connsiteY36" fmla="*/ 1741714 h 2032000"/>
              <a:gd name="connsiteX37" fmla="*/ 7358743 w 12192000"/>
              <a:gd name="connsiteY37" fmla="*/ 1756229 h 2032000"/>
              <a:gd name="connsiteX38" fmla="*/ 7315200 w 12192000"/>
              <a:gd name="connsiteY38" fmla="*/ 1741714 h 2032000"/>
              <a:gd name="connsiteX39" fmla="*/ 7112000 w 12192000"/>
              <a:gd name="connsiteY39" fmla="*/ 1683657 h 2032000"/>
              <a:gd name="connsiteX40" fmla="*/ 7068457 w 12192000"/>
              <a:gd name="connsiteY40" fmla="*/ 1654629 h 2032000"/>
              <a:gd name="connsiteX41" fmla="*/ 6865257 w 12192000"/>
              <a:gd name="connsiteY41" fmla="*/ 1640114 h 2032000"/>
              <a:gd name="connsiteX42" fmla="*/ 6691086 w 12192000"/>
              <a:gd name="connsiteY42" fmla="*/ 1625600 h 2032000"/>
              <a:gd name="connsiteX43" fmla="*/ 6241143 w 12192000"/>
              <a:gd name="connsiteY43" fmla="*/ 1611086 h 2032000"/>
              <a:gd name="connsiteX44" fmla="*/ 6183086 w 12192000"/>
              <a:gd name="connsiteY44" fmla="*/ 1625600 h 2032000"/>
              <a:gd name="connsiteX45" fmla="*/ 6139543 w 12192000"/>
              <a:gd name="connsiteY45" fmla="*/ 1640114 h 2032000"/>
              <a:gd name="connsiteX46" fmla="*/ 6052457 w 12192000"/>
              <a:gd name="connsiteY46" fmla="*/ 1669143 h 2032000"/>
              <a:gd name="connsiteX47" fmla="*/ 5965371 w 12192000"/>
              <a:gd name="connsiteY47" fmla="*/ 1698171 h 2032000"/>
              <a:gd name="connsiteX48" fmla="*/ 5849257 w 12192000"/>
              <a:gd name="connsiteY48" fmla="*/ 1712686 h 2032000"/>
              <a:gd name="connsiteX49" fmla="*/ 5762171 w 12192000"/>
              <a:gd name="connsiteY49" fmla="*/ 1698171 h 2032000"/>
              <a:gd name="connsiteX50" fmla="*/ 5718630 w 12192000"/>
              <a:gd name="connsiteY50" fmla="*/ 1683657 h 2032000"/>
              <a:gd name="connsiteX51" fmla="*/ 5573486 w 12192000"/>
              <a:gd name="connsiteY51" fmla="*/ 1640114 h 2032000"/>
              <a:gd name="connsiteX52" fmla="*/ 5529943 w 12192000"/>
              <a:gd name="connsiteY52" fmla="*/ 1625600 h 2032000"/>
              <a:gd name="connsiteX53" fmla="*/ 5442857 w 12192000"/>
              <a:gd name="connsiteY53" fmla="*/ 1611086 h 2032000"/>
              <a:gd name="connsiteX54" fmla="*/ 5355771 w 12192000"/>
              <a:gd name="connsiteY54" fmla="*/ 1582057 h 2032000"/>
              <a:gd name="connsiteX55" fmla="*/ 5239657 w 12192000"/>
              <a:gd name="connsiteY55" fmla="*/ 1567543 h 2032000"/>
              <a:gd name="connsiteX56" fmla="*/ 5196114 w 12192000"/>
              <a:gd name="connsiteY56" fmla="*/ 1582057 h 2032000"/>
              <a:gd name="connsiteX57" fmla="*/ 5065486 w 12192000"/>
              <a:gd name="connsiteY57" fmla="*/ 1625600 h 2032000"/>
              <a:gd name="connsiteX58" fmla="*/ 4688114 w 12192000"/>
              <a:gd name="connsiteY58" fmla="*/ 1654629 h 2032000"/>
              <a:gd name="connsiteX59" fmla="*/ 4601029 w 12192000"/>
              <a:gd name="connsiteY59" fmla="*/ 1683657 h 2032000"/>
              <a:gd name="connsiteX60" fmla="*/ 4557486 w 12192000"/>
              <a:gd name="connsiteY60" fmla="*/ 1712686 h 2032000"/>
              <a:gd name="connsiteX61" fmla="*/ 4426857 w 12192000"/>
              <a:gd name="connsiteY61" fmla="*/ 1785257 h 2032000"/>
              <a:gd name="connsiteX62" fmla="*/ 4383314 w 12192000"/>
              <a:gd name="connsiteY62" fmla="*/ 1799771 h 2032000"/>
              <a:gd name="connsiteX63" fmla="*/ 4339771 w 12192000"/>
              <a:gd name="connsiteY63" fmla="*/ 1814286 h 2032000"/>
              <a:gd name="connsiteX64" fmla="*/ 4165600 w 12192000"/>
              <a:gd name="connsiteY64" fmla="*/ 1872343 h 2032000"/>
              <a:gd name="connsiteX65" fmla="*/ 4078514 w 12192000"/>
              <a:gd name="connsiteY65" fmla="*/ 1930400 h 2032000"/>
              <a:gd name="connsiteX66" fmla="*/ 4034971 w 12192000"/>
              <a:gd name="connsiteY66" fmla="*/ 1944914 h 2032000"/>
              <a:gd name="connsiteX67" fmla="*/ 3991429 w 12192000"/>
              <a:gd name="connsiteY67" fmla="*/ 1973943 h 2032000"/>
              <a:gd name="connsiteX68" fmla="*/ 3947886 w 12192000"/>
              <a:gd name="connsiteY68" fmla="*/ 1988457 h 2032000"/>
              <a:gd name="connsiteX69" fmla="*/ 3817257 w 12192000"/>
              <a:gd name="connsiteY69" fmla="*/ 2032000 h 2032000"/>
              <a:gd name="connsiteX70" fmla="*/ 3672114 w 12192000"/>
              <a:gd name="connsiteY70" fmla="*/ 1959429 h 2032000"/>
              <a:gd name="connsiteX71" fmla="*/ 3570514 w 12192000"/>
              <a:gd name="connsiteY71" fmla="*/ 1930400 h 2032000"/>
              <a:gd name="connsiteX72" fmla="*/ 3193143 w 12192000"/>
              <a:gd name="connsiteY72" fmla="*/ 1915886 h 2032000"/>
              <a:gd name="connsiteX73" fmla="*/ 3062514 w 12192000"/>
              <a:gd name="connsiteY73" fmla="*/ 1886857 h 2032000"/>
              <a:gd name="connsiteX74" fmla="*/ 2975429 w 12192000"/>
              <a:gd name="connsiteY74" fmla="*/ 1872343 h 2032000"/>
              <a:gd name="connsiteX75" fmla="*/ 2888343 w 12192000"/>
              <a:gd name="connsiteY75" fmla="*/ 1843314 h 2032000"/>
              <a:gd name="connsiteX76" fmla="*/ 2757714 w 12192000"/>
              <a:gd name="connsiteY76" fmla="*/ 1799771 h 2032000"/>
              <a:gd name="connsiteX77" fmla="*/ 2641600 w 12192000"/>
              <a:gd name="connsiteY77" fmla="*/ 1814286 h 2032000"/>
              <a:gd name="connsiteX78" fmla="*/ 2583543 w 12192000"/>
              <a:gd name="connsiteY78" fmla="*/ 1828800 h 2032000"/>
              <a:gd name="connsiteX79" fmla="*/ 2452914 w 12192000"/>
              <a:gd name="connsiteY79" fmla="*/ 1857829 h 2032000"/>
              <a:gd name="connsiteX80" fmla="*/ 2322286 w 12192000"/>
              <a:gd name="connsiteY80" fmla="*/ 1901371 h 2032000"/>
              <a:gd name="connsiteX81" fmla="*/ 2061029 w 12192000"/>
              <a:gd name="connsiteY81" fmla="*/ 1915886 h 2032000"/>
              <a:gd name="connsiteX82" fmla="*/ 2017486 w 12192000"/>
              <a:gd name="connsiteY82" fmla="*/ 1901371 h 2032000"/>
              <a:gd name="connsiteX83" fmla="*/ 1886857 w 12192000"/>
              <a:gd name="connsiteY83" fmla="*/ 1857829 h 2032000"/>
              <a:gd name="connsiteX84" fmla="*/ 1756229 w 12192000"/>
              <a:gd name="connsiteY84" fmla="*/ 1843314 h 2032000"/>
              <a:gd name="connsiteX85" fmla="*/ 1524000 w 12192000"/>
              <a:gd name="connsiteY85" fmla="*/ 1814286 h 2032000"/>
              <a:gd name="connsiteX86" fmla="*/ 1480457 w 12192000"/>
              <a:gd name="connsiteY86" fmla="*/ 1785257 h 2032000"/>
              <a:gd name="connsiteX87" fmla="*/ 1393371 w 12192000"/>
              <a:gd name="connsiteY87" fmla="*/ 1727200 h 2032000"/>
              <a:gd name="connsiteX88" fmla="*/ 1306286 w 12192000"/>
              <a:gd name="connsiteY88" fmla="*/ 1698171 h 2032000"/>
              <a:gd name="connsiteX89" fmla="*/ 1219200 w 12192000"/>
              <a:gd name="connsiteY89" fmla="*/ 1640114 h 2032000"/>
              <a:gd name="connsiteX90" fmla="*/ 1175657 w 12192000"/>
              <a:gd name="connsiteY90" fmla="*/ 1625600 h 2032000"/>
              <a:gd name="connsiteX91" fmla="*/ 1132114 w 12192000"/>
              <a:gd name="connsiteY91" fmla="*/ 1611086 h 2032000"/>
              <a:gd name="connsiteX92" fmla="*/ 957943 w 12192000"/>
              <a:gd name="connsiteY92" fmla="*/ 1553029 h 2032000"/>
              <a:gd name="connsiteX93" fmla="*/ 841829 w 12192000"/>
              <a:gd name="connsiteY93" fmla="*/ 1538514 h 2032000"/>
              <a:gd name="connsiteX94" fmla="*/ 696686 w 12192000"/>
              <a:gd name="connsiteY94" fmla="*/ 1524000 h 2032000"/>
              <a:gd name="connsiteX95" fmla="*/ 551543 w 12192000"/>
              <a:gd name="connsiteY95" fmla="*/ 1494971 h 2032000"/>
              <a:gd name="connsiteX96" fmla="*/ 508000 w 12192000"/>
              <a:gd name="connsiteY96" fmla="*/ 1465943 h 2032000"/>
              <a:gd name="connsiteX97" fmla="*/ 464457 w 12192000"/>
              <a:gd name="connsiteY97" fmla="*/ 1451429 h 2032000"/>
              <a:gd name="connsiteX98" fmla="*/ 377371 w 12192000"/>
              <a:gd name="connsiteY98" fmla="*/ 1422400 h 2032000"/>
              <a:gd name="connsiteX99" fmla="*/ 304800 w 12192000"/>
              <a:gd name="connsiteY99" fmla="*/ 1407886 h 2032000"/>
              <a:gd name="connsiteX100" fmla="*/ 261257 w 12192000"/>
              <a:gd name="connsiteY100" fmla="*/ 1393371 h 2032000"/>
              <a:gd name="connsiteX101" fmla="*/ 174171 w 12192000"/>
              <a:gd name="connsiteY101" fmla="*/ 1364343 h 2032000"/>
              <a:gd name="connsiteX102" fmla="*/ 130629 w 12192000"/>
              <a:gd name="connsiteY102" fmla="*/ 1335314 h 2032000"/>
              <a:gd name="connsiteX103" fmla="*/ 0 w 12192000"/>
              <a:gd name="connsiteY103" fmla="*/ 1262743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2192000" h="2032000">
                <a:moveTo>
                  <a:pt x="0" y="0"/>
                </a:moveTo>
                <a:lnTo>
                  <a:pt x="12192000" y="0"/>
                </a:lnTo>
                <a:lnTo>
                  <a:pt x="12192000" y="1677097"/>
                </a:lnTo>
                <a:lnTo>
                  <a:pt x="12179493" y="1678106"/>
                </a:lnTo>
                <a:cubicBezTo>
                  <a:pt x="12123286" y="1680495"/>
                  <a:pt x="12063990" y="1679898"/>
                  <a:pt x="11988800" y="1683657"/>
                </a:cubicBezTo>
                <a:cubicBezTo>
                  <a:pt x="11924731" y="1662301"/>
                  <a:pt x="11958941" y="1675985"/>
                  <a:pt x="11887200" y="1640114"/>
                </a:cubicBezTo>
                <a:cubicBezTo>
                  <a:pt x="11859832" y="1626430"/>
                  <a:pt x="11829143" y="1620762"/>
                  <a:pt x="11800114" y="1611086"/>
                </a:cubicBezTo>
                <a:cubicBezTo>
                  <a:pt x="11787354" y="1610288"/>
                  <a:pt x="11457169" y="1591845"/>
                  <a:pt x="11408229" y="1582057"/>
                </a:cubicBezTo>
                <a:cubicBezTo>
                  <a:pt x="11387012" y="1577814"/>
                  <a:pt x="11370058" y="1561552"/>
                  <a:pt x="11350171" y="1553029"/>
                </a:cubicBezTo>
                <a:cubicBezTo>
                  <a:pt x="11336109" y="1547002"/>
                  <a:pt x="11321471" y="1542225"/>
                  <a:pt x="11306629" y="1538514"/>
                </a:cubicBezTo>
                <a:cubicBezTo>
                  <a:pt x="11282696" y="1532531"/>
                  <a:pt x="11258248" y="1528838"/>
                  <a:pt x="11234057" y="1524000"/>
                </a:cubicBezTo>
                <a:cubicBezTo>
                  <a:pt x="11204052" y="1517999"/>
                  <a:pt x="11176976" y="1500972"/>
                  <a:pt x="11146971" y="1494971"/>
                </a:cubicBezTo>
                <a:cubicBezTo>
                  <a:pt x="11104011" y="1486379"/>
                  <a:pt x="11059886" y="1485295"/>
                  <a:pt x="11016343" y="1480457"/>
                </a:cubicBezTo>
                <a:cubicBezTo>
                  <a:pt x="10992152" y="1485295"/>
                  <a:pt x="10967704" y="1488988"/>
                  <a:pt x="10943771" y="1494971"/>
                </a:cubicBezTo>
                <a:cubicBezTo>
                  <a:pt x="10928929" y="1498682"/>
                  <a:pt x="10915071" y="1505775"/>
                  <a:pt x="10900229" y="1509486"/>
                </a:cubicBezTo>
                <a:cubicBezTo>
                  <a:pt x="10876296" y="1515469"/>
                  <a:pt x="10851590" y="1518017"/>
                  <a:pt x="10827657" y="1524000"/>
                </a:cubicBezTo>
                <a:cubicBezTo>
                  <a:pt x="10812814" y="1527711"/>
                  <a:pt x="10798825" y="1534311"/>
                  <a:pt x="10784114" y="1538514"/>
                </a:cubicBezTo>
                <a:cubicBezTo>
                  <a:pt x="10762418" y="1544713"/>
                  <a:pt x="10705710" y="1555945"/>
                  <a:pt x="10682514" y="1567543"/>
                </a:cubicBezTo>
                <a:cubicBezTo>
                  <a:pt x="10666912" y="1575344"/>
                  <a:pt x="10653485" y="1586895"/>
                  <a:pt x="10638971" y="1596571"/>
                </a:cubicBezTo>
                <a:cubicBezTo>
                  <a:pt x="10617766" y="1610708"/>
                  <a:pt x="10526286" y="1632000"/>
                  <a:pt x="10493829" y="1640114"/>
                </a:cubicBezTo>
                <a:cubicBezTo>
                  <a:pt x="10459983" y="1648575"/>
                  <a:pt x="10438947" y="1684752"/>
                  <a:pt x="10406743" y="1698171"/>
                </a:cubicBezTo>
                <a:cubicBezTo>
                  <a:pt x="10379578" y="1709490"/>
                  <a:pt x="10348686" y="1707848"/>
                  <a:pt x="10319657" y="1712686"/>
                </a:cubicBezTo>
                <a:lnTo>
                  <a:pt x="10276114" y="1698171"/>
                </a:lnTo>
                <a:cubicBezTo>
                  <a:pt x="10069137" y="1629178"/>
                  <a:pt x="10284538" y="1698506"/>
                  <a:pt x="10130971" y="1654629"/>
                </a:cubicBezTo>
                <a:cubicBezTo>
                  <a:pt x="10116260" y="1650426"/>
                  <a:pt x="10102140" y="1644317"/>
                  <a:pt x="10087429" y="1640114"/>
                </a:cubicBezTo>
                <a:cubicBezTo>
                  <a:pt x="9970298" y="1606648"/>
                  <a:pt x="9909795" y="1611086"/>
                  <a:pt x="9753600" y="1611086"/>
                </a:cubicBezTo>
                <a:cubicBezTo>
                  <a:pt x="9700162" y="1611086"/>
                  <a:pt x="9647162" y="1620762"/>
                  <a:pt x="9593943" y="1625600"/>
                </a:cubicBezTo>
                <a:cubicBezTo>
                  <a:pt x="8897193" y="1643018"/>
                  <a:pt x="9206788" y="1632055"/>
                  <a:pt x="8665029" y="1654629"/>
                </a:cubicBezTo>
                <a:cubicBezTo>
                  <a:pt x="8625894" y="1656260"/>
                  <a:pt x="8556891" y="1694183"/>
                  <a:pt x="8519886" y="1712686"/>
                </a:cubicBezTo>
                <a:cubicBezTo>
                  <a:pt x="8506202" y="1719528"/>
                  <a:pt x="8490857" y="1722362"/>
                  <a:pt x="8476343" y="1727200"/>
                </a:cubicBezTo>
                <a:cubicBezTo>
                  <a:pt x="8395341" y="1754201"/>
                  <a:pt x="8364694" y="1770743"/>
                  <a:pt x="8273143" y="1770743"/>
                </a:cubicBezTo>
                <a:cubicBezTo>
                  <a:pt x="8257844" y="1770743"/>
                  <a:pt x="8244114" y="1761067"/>
                  <a:pt x="8229600" y="1756229"/>
                </a:cubicBezTo>
                <a:cubicBezTo>
                  <a:pt x="8181219" y="1751391"/>
                  <a:pt x="8132591" y="1748590"/>
                  <a:pt x="8084457" y="1741714"/>
                </a:cubicBezTo>
                <a:cubicBezTo>
                  <a:pt x="8064710" y="1738893"/>
                  <a:pt x="8045961" y="1731112"/>
                  <a:pt x="8026400" y="1727200"/>
                </a:cubicBezTo>
                <a:cubicBezTo>
                  <a:pt x="7997542" y="1721429"/>
                  <a:pt x="7968343" y="1717524"/>
                  <a:pt x="7939314" y="1712686"/>
                </a:cubicBezTo>
                <a:cubicBezTo>
                  <a:pt x="7900609" y="1717524"/>
                  <a:pt x="7861814" y="1721684"/>
                  <a:pt x="7823200" y="1727200"/>
                </a:cubicBezTo>
                <a:cubicBezTo>
                  <a:pt x="7794067" y="1731362"/>
                  <a:pt x="7765486" y="1739878"/>
                  <a:pt x="7736114" y="1741714"/>
                </a:cubicBezTo>
                <a:cubicBezTo>
                  <a:pt x="7610476" y="1749567"/>
                  <a:pt x="7484533" y="1751391"/>
                  <a:pt x="7358743" y="1756229"/>
                </a:cubicBezTo>
                <a:lnTo>
                  <a:pt x="7315200" y="1741714"/>
                </a:lnTo>
                <a:cubicBezTo>
                  <a:pt x="7222918" y="1710952"/>
                  <a:pt x="7195888" y="1720940"/>
                  <a:pt x="7112000" y="1683657"/>
                </a:cubicBezTo>
                <a:cubicBezTo>
                  <a:pt x="7096060" y="1676572"/>
                  <a:pt x="7082971" y="1664305"/>
                  <a:pt x="7068457" y="1654629"/>
                </a:cubicBezTo>
                <a:lnTo>
                  <a:pt x="6865257" y="1640114"/>
                </a:lnTo>
                <a:cubicBezTo>
                  <a:pt x="6807170" y="1635646"/>
                  <a:pt x="6749281" y="1628307"/>
                  <a:pt x="6691086" y="1625600"/>
                </a:cubicBezTo>
                <a:lnTo>
                  <a:pt x="6241143" y="1611086"/>
                </a:lnTo>
                <a:lnTo>
                  <a:pt x="6183086" y="1625600"/>
                </a:lnTo>
                <a:cubicBezTo>
                  <a:pt x="6168243" y="1629311"/>
                  <a:pt x="6154057" y="1635276"/>
                  <a:pt x="6139543" y="1640114"/>
                </a:cubicBezTo>
                <a:lnTo>
                  <a:pt x="6052457" y="1669143"/>
                </a:lnTo>
                <a:cubicBezTo>
                  <a:pt x="6023428" y="1678819"/>
                  <a:pt x="5995291" y="1691760"/>
                  <a:pt x="5965371" y="1698171"/>
                </a:cubicBezTo>
                <a:cubicBezTo>
                  <a:pt x="5927231" y="1706344"/>
                  <a:pt x="5887962" y="1707848"/>
                  <a:pt x="5849257" y="1712686"/>
                </a:cubicBezTo>
                <a:lnTo>
                  <a:pt x="5762171" y="1698171"/>
                </a:lnTo>
                <a:cubicBezTo>
                  <a:pt x="5747080" y="1695656"/>
                  <a:pt x="5733143" y="1688495"/>
                  <a:pt x="5718630" y="1683657"/>
                </a:cubicBezTo>
                <a:cubicBezTo>
                  <a:pt x="5511686" y="1614677"/>
                  <a:pt x="5727028" y="1683984"/>
                  <a:pt x="5573486" y="1640114"/>
                </a:cubicBezTo>
                <a:cubicBezTo>
                  <a:pt x="5558775" y="1635911"/>
                  <a:pt x="5544878" y="1628919"/>
                  <a:pt x="5529943" y="1625600"/>
                </a:cubicBezTo>
                <a:cubicBezTo>
                  <a:pt x="5501215" y="1619216"/>
                  <a:pt x="5471886" y="1615924"/>
                  <a:pt x="5442857" y="1611086"/>
                </a:cubicBezTo>
                <a:cubicBezTo>
                  <a:pt x="5412674" y="1606056"/>
                  <a:pt x="5385691" y="1588468"/>
                  <a:pt x="5355771" y="1582057"/>
                </a:cubicBezTo>
                <a:cubicBezTo>
                  <a:pt x="5317631" y="1573884"/>
                  <a:pt x="5278362" y="1572381"/>
                  <a:pt x="5239657" y="1567543"/>
                </a:cubicBezTo>
                <a:lnTo>
                  <a:pt x="5196114" y="1582057"/>
                </a:lnTo>
                <a:lnTo>
                  <a:pt x="5065486" y="1625600"/>
                </a:lnTo>
                <a:cubicBezTo>
                  <a:pt x="4716325" y="1640781"/>
                  <a:pt x="4837329" y="1604890"/>
                  <a:pt x="4688114" y="1654629"/>
                </a:cubicBezTo>
                <a:cubicBezTo>
                  <a:pt x="4659086" y="1664305"/>
                  <a:pt x="4628990" y="1671230"/>
                  <a:pt x="4601029" y="1683657"/>
                </a:cubicBezTo>
                <a:cubicBezTo>
                  <a:pt x="4585088" y="1690742"/>
                  <a:pt x="4572000" y="1703010"/>
                  <a:pt x="4557486" y="1712686"/>
                </a:cubicBezTo>
                <a:cubicBezTo>
                  <a:pt x="4480845" y="1738232"/>
                  <a:pt x="4526673" y="1718713"/>
                  <a:pt x="4426857" y="1785257"/>
                </a:cubicBezTo>
                <a:cubicBezTo>
                  <a:pt x="4414127" y="1793744"/>
                  <a:pt x="4397828" y="1794933"/>
                  <a:pt x="4383314" y="1799771"/>
                </a:cubicBezTo>
                <a:lnTo>
                  <a:pt x="4339771" y="1814286"/>
                </a:lnTo>
                <a:lnTo>
                  <a:pt x="4165600" y="1872343"/>
                </a:lnTo>
                <a:cubicBezTo>
                  <a:pt x="4132502" y="1883376"/>
                  <a:pt x="4109012" y="1913457"/>
                  <a:pt x="4078514" y="1930400"/>
                </a:cubicBezTo>
                <a:cubicBezTo>
                  <a:pt x="4065140" y="1937830"/>
                  <a:pt x="4048655" y="1938072"/>
                  <a:pt x="4034971" y="1944914"/>
                </a:cubicBezTo>
                <a:cubicBezTo>
                  <a:pt x="4019369" y="1952715"/>
                  <a:pt x="4005943" y="1964267"/>
                  <a:pt x="3991429" y="1973943"/>
                </a:cubicBezTo>
                <a:lnTo>
                  <a:pt x="3947886" y="1988457"/>
                </a:lnTo>
                <a:lnTo>
                  <a:pt x="3817257" y="2032000"/>
                </a:lnTo>
                <a:cubicBezTo>
                  <a:pt x="3703798" y="2003636"/>
                  <a:pt x="3813498" y="2037976"/>
                  <a:pt x="3672114" y="1959429"/>
                </a:cubicBezTo>
                <a:cubicBezTo>
                  <a:pt x="3655074" y="1949962"/>
                  <a:pt x="3584185" y="1933818"/>
                  <a:pt x="3570514" y="1930400"/>
                </a:cubicBezTo>
                <a:cubicBezTo>
                  <a:pt x="3444724" y="1925562"/>
                  <a:pt x="3318781" y="1923739"/>
                  <a:pt x="3193143" y="1915886"/>
                </a:cubicBezTo>
                <a:cubicBezTo>
                  <a:pt x="3061986" y="1907689"/>
                  <a:pt x="3149042" y="1906085"/>
                  <a:pt x="3062514" y="1886857"/>
                </a:cubicBezTo>
                <a:cubicBezTo>
                  <a:pt x="3033786" y="1880473"/>
                  <a:pt x="3004457" y="1877181"/>
                  <a:pt x="2975429" y="1872343"/>
                </a:cubicBezTo>
                <a:cubicBezTo>
                  <a:pt x="2975421" y="1872342"/>
                  <a:pt x="2888350" y="1843316"/>
                  <a:pt x="2888343" y="1843314"/>
                </a:cubicBezTo>
                <a:lnTo>
                  <a:pt x="2757714" y="1799771"/>
                </a:lnTo>
                <a:cubicBezTo>
                  <a:pt x="2719009" y="1804609"/>
                  <a:pt x="2680075" y="1807873"/>
                  <a:pt x="2641600" y="1814286"/>
                </a:cubicBezTo>
                <a:cubicBezTo>
                  <a:pt x="2621924" y="1817565"/>
                  <a:pt x="2603016" y="1824473"/>
                  <a:pt x="2583543" y="1828800"/>
                </a:cubicBezTo>
                <a:cubicBezTo>
                  <a:pt x="2417751" y="1865642"/>
                  <a:pt x="2594465" y="1822439"/>
                  <a:pt x="2452914" y="1857829"/>
                </a:cubicBezTo>
                <a:cubicBezTo>
                  <a:pt x="2416635" y="1866899"/>
                  <a:pt x="2351301" y="1897744"/>
                  <a:pt x="2322286" y="1901371"/>
                </a:cubicBezTo>
                <a:cubicBezTo>
                  <a:pt x="2235740" y="1912189"/>
                  <a:pt x="2148115" y="1911048"/>
                  <a:pt x="2061029" y="1915886"/>
                </a:cubicBezTo>
                <a:lnTo>
                  <a:pt x="2017486" y="1901371"/>
                </a:lnTo>
                <a:lnTo>
                  <a:pt x="1886857" y="1857829"/>
                </a:lnTo>
                <a:cubicBezTo>
                  <a:pt x="1843314" y="1852991"/>
                  <a:pt x="1799860" y="1847280"/>
                  <a:pt x="1756229" y="1843314"/>
                </a:cubicBezTo>
                <a:cubicBezTo>
                  <a:pt x="1540520" y="1823704"/>
                  <a:pt x="1630242" y="1849699"/>
                  <a:pt x="1524000" y="1814286"/>
                </a:cubicBezTo>
                <a:cubicBezTo>
                  <a:pt x="1507451" y="1808770"/>
                  <a:pt x="1494971" y="1794933"/>
                  <a:pt x="1480457" y="1785257"/>
                </a:cubicBezTo>
                <a:lnTo>
                  <a:pt x="1393371" y="1727200"/>
                </a:lnTo>
                <a:lnTo>
                  <a:pt x="1306286" y="1698171"/>
                </a:lnTo>
                <a:cubicBezTo>
                  <a:pt x="1273188" y="1687138"/>
                  <a:pt x="1248229" y="1659466"/>
                  <a:pt x="1219200" y="1640114"/>
                </a:cubicBezTo>
                <a:lnTo>
                  <a:pt x="1175657" y="1625600"/>
                </a:lnTo>
                <a:lnTo>
                  <a:pt x="1132114" y="1611086"/>
                </a:lnTo>
                <a:lnTo>
                  <a:pt x="957943" y="1553029"/>
                </a:lnTo>
                <a:cubicBezTo>
                  <a:pt x="919238" y="1548191"/>
                  <a:pt x="880596" y="1542822"/>
                  <a:pt x="841829" y="1538514"/>
                </a:cubicBezTo>
                <a:cubicBezTo>
                  <a:pt x="793504" y="1533144"/>
                  <a:pt x="744933" y="1530031"/>
                  <a:pt x="696686" y="1524000"/>
                </a:cubicBezTo>
                <a:cubicBezTo>
                  <a:pt x="679730" y="1521881"/>
                  <a:pt x="577276" y="1506000"/>
                  <a:pt x="551543" y="1494971"/>
                </a:cubicBezTo>
                <a:cubicBezTo>
                  <a:pt x="535510" y="1488099"/>
                  <a:pt x="522514" y="1475619"/>
                  <a:pt x="508000" y="1465943"/>
                </a:cubicBezTo>
                <a:cubicBezTo>
                  <a:pt x="495270" y="1457457"/>
                  <a:pt x="478971" y="1456267"/>
                  <a:pt x="464457" y="1451429"/>
                </a:cubicBezTo>
                <a:cubicBezTo>
                  <a:pt x="435428" y="1441753"/>
                  <a:pt x="406892" y="1430451"/>
                  <a:pt x="377371" y="1422400"/>
                </a:cubicBezTo>
                <a:cubicBezTo>
                  <a:pt x="353571" y="1415909"/>
                  <a:pt x="328990" y="1412724"/>
                  <a:pt x="304800" y="1407886"/>
                </a:cubicBezTo>
                <a:cubicBezTo>
                  <a:pt x="289798" y="1404886"/>
                  <a:pt x="275771" y="1398209"/>
                  <a:pt x="261257" y="1393371"/>
                </a:cubicBezTo>
                <a:cubicBezTo>
                  <a:pt x="232228" y="1383695"/>
                  <a:pt x="202133" y="1376770"/>
                  <a:pt x="174171" y="1364343"/>
                </a:cubicBezTo>
                <a:cubicBezTo>
                  <a:pt x="158231" y="1357258"/>
                  <a:pt x="145143" y="1344990"/>
                  <a:pt x="130629" y="1335314"/>
                </a:cubicBezTo>
                <a:cubicBezTo>
                  <a:pt x="53988" y="1309768"/>
                  <a:pt x="99816" y="1329287"/>
                  <a:pt x="0" y="1262743"/>
                </a:cubicBezTo>
                <a:close/>
              </a:path>
            </a:pathLst>
          </a:custGeom>
          <a:solidFill>
            <a:srgbClr val="DB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37AB75A1-8D50-4887-ACAE-960C0548BE4A}"/>
              </a:ext>
            </a:extLst>
          </p:cNvPr>
          <p:cNvSpPr/>
          <p:nvPr/>
        </p:nvSpPr>
        <p:spPr>
          <a:xfrm flipH="1" flipV="1">
            <a:off x="0" y="4978400"/>
            <a:ext cx="12192000" cy="1879600"/>
          </a:xfrm>
          <a:custGeom>
            <a:avLst/>
            <a:gdLst>
              <a:gd name="connsiteX0" fmla="*/ 0 w 12192000"/>
              <a:gd name="connsiteY0" fmla="*/ 0 h 2032000"/>
              <a:gd name="connsiteX1" fmla="*/ 12192000 w 12192000"/>
              <a:gd name="connsiteY1" fmla="*/ 0 h 2032000"/>
              <a:gd name="connsiteX2" fmla="*/ 12192000 w 12192000"/>
              <a:gd name="connsiteY2" fmla="*/ 1677097 h 2032000"/>
              <a:gd name="connsiteX3" fmla="*/ 12179493 w 12192000"/>
              <a:gd name="connsiteY3" fmla="*/ 1678106 h 2032000"/>
              <a:gd name="connsiteX4" fmla="*/ 11988800 w 12192000"/>
              <a:gd name="connsiteY4" fmla="*/ 1683657 h 2032000"/>
              <a:gd name="connsiteX5" fmla="*/ 11887200 w 12192000"/>
              <a:gd name="connsiteY5" fmla="*/ 1640114 h 2032000"/>
              <a:gd name="connsiteX6" fmla="*/ 11800114 w 12192000"/>
              <a:gd name="connsiteY6" fmla="*/ 1611086 h 2032000"/>
              <a:gd name="connsiteX7" fmla="*/ 11408229 w 12192000"/>
              <a:gd name="connsiteY7" fmla="*/ 1582057 h 2032000"/>
              <a:gd name="connsiteX8" fmla="*/ 11350171 w 12192000"/>
              <a:gd name="connsiteY8" fmla="*/ 1553029 h 2032000"/>
              <a:gd name="connsiteX9" fmla="*/ 11306629 w 12192000"/>
              <a:gd name="connsiteY9" fmla="*/ 1538514 h 2032000"/>
              <a:gd name="connsiteX10" fmla="*/ 11234057 w 12192000"/>
              <a:gd name="connsiteY10" fmla="*/ 1524000 h 2032000"/>
              <a:gd name="connsiteX11" fmla="*/ 11146971 w 12192000"/>
              <a:gd name="connsiteY11" fmla="*/ 1494971 h 2032000"/>
              <a:gd name="connsiteX12" fmla="*/ 11016343 w 12192000"/>
              <a:gd name="connsiteY12" fmla="*/ 1480457 h 2032000"/>
              <a:gd name="connsiteX13" fmla="*/ 10943771 w 12192000"/>
              <a:gd name="connsiteY13" fmla="*/ 1494971 h 2032000"/>
              <a:gd name="connsiteX14" fmla="*/ 10900229 w 12192000"/>
              <a:gd name="connsiteY14" fmla="*/ 1509486 h 2032000"/>
              <a:gd name="connsiteX15" fmla="*/ 10827657 w 12192000"/>
              <a:gd name="connsiteY15" fmla="*/ 1524000 h 2032000"/>
              <a:gd name="connsiteX16" fmla="*/ 10784114 w 12192000"/>
              <a:gd name="connsiteY16" fmla="*/ 1538514 h 2032000"/>
              <a:gd name="connsiteX17" fmla="*/ 10682514 w 12192000"/>
              <a:gd name="connsiteY17" fmla="*/ 1567543 h 2032000"/>
              <a:gd name="connsiteX18" fmla="*/ 10638971 w 12192000"/>
              <a:gd name="connsiteY18" fmla="*/ 1596571 h 2032000"/>
              <a:gd name="connsiteX19" fmla="*/ 10493829 w 12192000"/>
              <a:gd name="connsiteY19" fmla="*/ 1640114 h 2032000"/>
              <a:gd name="connsiteX20" fmla="*/ 10406743 w 12192000"/>
              <a:gd name="connsiteY20" fmla="*/ 1698171 h 2032000"/>
              <a:gd name="connsiteX21" fmla="*/ 10319657 w 12192000"/>
              <a:gd name="connsiteY21" fmla="*/ 1712686 h 2032000"/>
              <a:gd name="connsiteX22" fmla="*/ 10276114 w 12192000"/>
              <a:gd name="connsiteY22" fmla="*/ 1698171 h 2032000"/>
              <a:gd name="connsiteX23" fmla="*/ 10130971 w 12192000"/>
              <a:gd name="connsiteY23" fmla="*/ 1654629 h 2032000"/>
              <a:gd name="connsiteX24" fmla="*/ 10087429 w 12192000"/>
              <a:gd name="connsiteY24" fmla="*/ 1640114 h 2032000"/>
              <a:gd name="connsiteX25" fmla="*/ 9753600 w 12192000"/>
              <a:gd name="connsiteY25" fmla="*/ 1611086 h 2032000"/>
              <a:gd name="connsiteX26" fmla="*/ 9593943 w 12192000"/>
              <a:gd name="connsiteY26" fmla="*/ 1625600 h 2032000"/>
              <a:gd name="connsiteX27" fmla="*/ 8665029 w 12192000"/>
              <a:gd name="connsiteY27" fmla="*/ 1654629 h 2032000"/>
              <a:gd name="connsiteX28" fmla="*/ 8519886 w 12192000"/>
              <a:gd name="connsiteY28" fmla="*/ 1712686 h 2032000"/>
              <a:gd name="connsiteX29" fmla="*/ 8476343 w 12192000"/>
              <a:gd name="connsiteY29" fmla="*/ 1727200 h 2032000"/>
              <a:gd name="connsiteX30" fmla="*/ 8273143 w 12192000"/>
              <a:gd name="connsiteY30" fmla="*/ 1770743 h 2032000"/>
              <a:gd name="connsiteX31" fmla="*/ 8229600 w 12192000"/>
              <a:gd name="connsiteY31" fmla="*/ 1756229 h 2032000"/>
              <a:gd name="connsiteX32" fmla="*/ 8084457 w 12192000"/>
              <a:gd name="connsiteY32" fmla="*/ 1741714 h 2032000"/>
              <a:gd name="connsiteX33" fmla="*/ 8026400 w 12192000"/>
              <a:gd name="connsiteY33" fmla="*/ 1727200 h 2032000"/>
              <a:gd name="connsiteX34" fmla="*/ 7939314 w 12192000"/>
              <a:gd name="connsiteY34" fmla="*/ 1712686 h 2032000"/>
              <a:gd name="connsiteX35" fmla="*/ 7823200 w 12192000"/>
              <a:gd name="connsiteY35" fmla="*/ 1727200 h 2032000"/>
              <a:gd name="connsiteX36" fmla="*/ 7736114 w 12192000"/>
              <a:gd name="connsiteY36" fmla="*/ 1741714 h 2032000"/>
              <a:gd name="connsiteX37" fmla="*/ 7358743 w 12192000"/>
              <a:gd name="connsiteY37" fmla="*/ 1756229 h 2032000"/>
              <a:gd name="connsiteX38" fmla="*/ 7315200 w 12192000"/>
              <a:gd name="connsiteY38" fmla="*/ 1741714 h 2032000"/>
              <a:gd name="connsiteX39" fmla="*/ 7112000 w 12192000"/>
              <a:gd name="connsiteY39" fmla="*/ 1683657 h 2032000"/>
              <a:gd name="connsiteX40" fmla="*/ 7068457 w 12192000"/>
              <a:gd name="connsiteY40" fmla="*/ 1654629 h 2032000"/>
              <a:gd name="connsiteX41" fmla="*/ 6865257 w 12192000"/>
              <a:gd name="connsiteY41" fmla="*/ 1640114 h 2032000"/>
              <a:gd name="connsiteX42" fmla="*/ 6691086 w 12192000"/>
              <a:gd name="connsiteY42" fmla="*/ 1625600 h 2032000"/>
              <a:gd name="connsiteX43" fmla="*/ 6241143 w 12192000"/>
              <a:gd name="connsiteY43" fmla="*/ 1611086 h 2032000"/>
              <a:gd name="connsiteX44" fmla="*/ 6183086 w 12192000"/>
              <a:gd name="connsiteY44" fmla="*/ 1625600 h 2032000"/>
              <a:gd name="connsiteX45" fmla="*/ 6139543 w 12192000"/>
              <a:gd name="connsiteY45" fmla="*/ 1640114 h 2032000"/>
              <a:gd name="connsiteX46" fmla="*/ 6052457 w 12192000"/>
              <a:gd name="connsiteY46" fmla="*/ 1669143 h 2032000"/>
              <a:gd name="connsiteX47" fmla="*/ 5965371 w 12192000"/>
              <a:gd name="connsiteY47" fmla="*/ 1698171 h 2032000"/>
              <a:gd name="connsiteX48" fmla="*/ 5849257 w 12192000"/>
              <a:gd name="connsiteY48" fmla="*/ 1712686 h 2032000"/>
              <a:gd name="connsiteX49" fmla="*/ 5762171 w 12192000"/>
              <a:gd name="connsiteY49" fmla="*/ 1698171 h 2032000"/>
              <a:gd name="connsiteX50" fmla="*/ 5718630 w 12192000"/>
              <a:gd name="connsiteY50" fmla="*/ 1683657 h 2032000"/>
              <a:gd name="connsiteX51" fmla="*/ 5573486 w 12192000"/>
              <a:gd name="connsiteY51" fmla="*/ 1640114 h 2032000"/>
              <a:gd name="connsiteX52" fmla="*/ 5529943 w 12192000"/>
              <a:gd name="connsiteY52" fmla="*/ 1625600 h 2032000"/>
              <a:gd name="connsiteX53" fmla="*/ 5442857 w 12192000"/>
              <a:gd name="connsiteY53" fmla="*/ 1611086 h 2032000"/>
              <a:gd name="connsiteX54" fmla="*/ 5355771 w 12192000"/>
              <a:gd name="connsiteY54" fmla="*/ 1582057 h 2032000"/>
              <a:gd name="connsiteX55" fmla="*/ 5239657 w 12192000"/>
              <a:gd name="connsiteY55" fmla="*/ 1567543 h 2032000"/>
              <a:gd name="connsiteX56" fmla="*/ 5196114 w 12192000"/>
              <a:gd name="connsiteY56" fmla="*/ 1582057 h 2032000"/>
              <a:gd name="connsiteX57" fmla="*/ 5065486 w 12192000"/>
              <a:gd name="connsiteY57" fmla="*/ 1625600 h 2032000"/>
              <a:gd name="connsiteX58" fmla="*/ 4688114 w 12192000"/>
              <a:gd name="connsiteY58" fmla="*/ 1654629 h 2032000"/>
              <a:gd name="connsiteX59" fmla="*/ 4601029 w 12192000"/>
              <a:gd name="connsiteY59" fmla="*/ 1683657 h 2032000"/>
              <a:gd name="connsiteX60" fmla="*/ 4557486 w 12192000"/>
              <a:gd name="connsiteY60" fmla="*/ 1712686 h 2032000"/>
              <a:gd name="connsiteX61" fmla="*/ 4426857 w 12192000"/>
              <a:gd name="connsiteY61" fmla="*/ 1785257 h 2032000"/>
              <a:gd name="connsiteX62" fmla="*/ 4383314 w 12192000"/>
              <a:gd name="connsiteY62" fmla="*/ 1799771 h 2032000"/>
              <a:gd name="connsiteX63" fmla="*/ 4339771 w 12192000"/>
              <a:gd name="connsiteY63" fmla="*/ 1814286 h 2032000"/>
              <a:gd name="connsiteX64" fmla="*/ 4165600 w 12192000"/>
              <a:gd name="connsiteY64" fmla="*/ 1872343 h 2032000"/>
              <a:gd name="connsiteX65" fmla="*/ 4078514 w 12192000"/>
              <a:gd name="connsiteY65" fmla="*/ 1930400 h 2032000"/>
              <a:gd name="connsiteX66" fmla="*/ 4034971 w 12192000"/>
              <a:gd name="connsiteY66" fmla="*/ 1944914 h 2032000"/>
              <a:gd name="connsiteX67" fmla="*/ 3991429 w 12192000"/>
              <a:gd name="connsiteY67" fmla="*/ 1973943 h 2032000"/>
              <a:gd name="connsiteX68" fmla="*/ 3947886 w 12192000"/>
              <a:gd name="connsiteY68" fmla="*/ 1988457 h 2032000"/>
              <a:gd name="connsiteX69" fmla="*/ 3817257 w 12192000"/>
              <a:gd name="connsiteY69" fmla="*/ 2032000 h 2032000"/>
              <a:gd name="connsiteX70" fmla="*/ 3672114 w 12192000"/>
              <a:gd name="connsiteY70" fmla="*/ 1959429 h 2032000"/>
              <a:gd name="connsiteX71" fmla="*/ 3570514 w 12192000"/>
              <a:gd name="connsiteY71" fmla="*/ 1930400 h 2032000"/>
              <a:gd name="connsiteX72" fmla="*/ 3193143 w 12192000"/>
              <a:gd name="connsiteY72" fmla="*/ 1915886 h 2032000"/>
              <a:gd name="connsiteX73" fmla="*/ 3062514 w 12192000"/>
              <a:gd name="connsiteY73" fmla="*/ 1886857 h 2032000"/>
              <a:gd name="connsiteX74" fmla="*/ 2975429 w 12192000"/>
              <a:gd name="connsiteY74" fmla="*/ 1872343 h 2032000"/>
              <a:gd name="connsiteX75" fmla="*/ 2888343 w 12192000"/>
              <a:gd name="connsiteY75" fmla="*/ 1843314 h 2032000"/>
              <a:gd name="connsiteX76" fmla="*/ 2757714 w 12192000"/>
              <a:gd name="connsiteY76" fmla="*/ 1799771 h 2032000"/>
              <a:gd name="connsiteX77" fmla="*/ 2641600 w 12192000"/>
              <a:gd name="connsiteY77" fmla="*/ 1814286 h 2032000"/>
              <a:gd name="connsiteX78" fmla="*/ 2583543 w 12192000"/>
              <a:gd name="connsiteY78" fmla="*/ 1828800 h 2032000"/>
              <a:gd name="connsiteX79" fmla="*/ 2452914 w 12192000"/>
              <a:gd name="connsiteY79" fmla="*/ 1857829 h 2032000"/>
              <a:gd name="connsiteX80" fmla="*/ 2322286 w 12192000"/>
              <a:gd name="connsiteY80" fmla="*/ 1901371 h 2032000"/>
              <a:gd name="connsiteX81" fmla="*/ 2061029 w 12192000"/>
              <a:gd name="connsiteY81" fmla="*/ 1915886 h 2032000"/>
              <a:gd name="connsiteX82" fmla="*/ 2017486 w 12192000"/>
              <a:gd name="connsiteY82" fmla="*/ 1901371 h 2032000"/>
              <a:gd name="connsiteX83" fmla="*/ 1886857 w 12192000"/>
              <a:gd name="connsiteY83" fmla="*/ 1857829 h 2032000"/>
              <a:gd name="connsiteX84" fmla="*/ 1756229 w 12192000"/>
              <a:gd name="connsiteY84" fmla="*/ 1843314 h 2032000"/>
              <a:gd name="connsiteX85" fmla="*/ 1524000 w 12192000"/>
              <a:gd name="connsiteY85" fmla="*/ 1814286 h 2032000"/>
              <a:gd name="connsiteX86" fmla="*/ 1480457 w 12192000"/>
              <a:gd name="connsiteY86" fmla="*/ 1785257 h 2032000"/>
              <a:gd name="connsiteX87" fmla="*/ 1393371 w 12192000"/>
              <a:gd name="connsiteY87" fmla="*/ 1727200 h 2032000"/>
              <a:gd name="connsiteX88" fmla="*/ 1306286 w 12192000"/>
              <a:gd name="connsiteY88" fmla="*/ 1698171 h 2032000"/>
              <a:gd name="connsiteX89" fmla="*/ 1219200 w 12192000"/>
              <a:gd name="connsiteY89" fmla="*/ 1640114 h 2032000"/>
              <a:gd name="connsiteX90" fmla="*/ 1175657 w 12192000"/>
              <a:gd name="connsiteY90" fmla="*/ 1625600 h 2032000"/>
              <a:gd name="connsiteX91" fmla="*/ 1132114 w 12192000"/>
              <a:gd name="connsiteY91" fmla="*/ 1611086 h 2032000"/>
              <a:gd name="connsiteX92" fmla="*/ 957943 w 12192000"/>
              <a:gd name="connsiteY92" fmla="*/ 1553029 h 2032000"/>
              <a:gd name="connsiteX93" fmla="*/ 841829 w 12192000"/>
              <a:gd name="connsiteY93" fmla="*/ 1538514 h 2032000"/>
              <a:gd name="connsiteX94" fmla="*/ 696686 w 12192000"/>
              <a:gd name="connsiteY94" fmla="*/ 1524000 h 2032000"/>
              <a:gd name="connsiteX95" fmla="*/ 551543 w 12192000"/>
              <a:gd name="connsiteY95" fmla="*/ 1494971 h 2032000"/>
              <a:gd name="connsiteX96" fmla="*/ 508000 w 12192000"/>
              <a:gd name="connsiteY96" fmla="*/ 1465943 h 2032000"/>
              <a:gd name="connsiteX97" fmla="*/ 464457 w 12192000"/>
              <a:gd name="connsiteY97" fmla="*/ 1451429 h 2032000"/>
              <a:gd name="connsiteX98" fmla="*/ 377371 w 12192000"/>
              <a:gd name="connsiteY98" fmla="*/ 1422400 h 2032000"/>
              <a:gd name="connsiteX99" fmla="*/ 304800 w 12192000"/>
              <a:gd name="connsiteY99" fmla="*/ 1407886 h 2032000"/>
              <a:gd name="connsiteX100" fmla="*/ 261257 w 12192000"/>
              <a:gd name="connsiteY100" fmla="*/ 1393371 h 2032000"/>
              <a:gd name="connsiteX101" fmla="*/ 174171 w 12192000"/>
              <a:gd name="connsiteY101" fmla="*/ 1364343 h 2032000"/>
              <a:gd name="connsiteX102" fmla="*/ 130629 w 12192000"/>
              <a:gd name="connsiteY102" fmla="*/ 1335314 h 2032000"/>
              <a:gd name="connsiteX103" fmla="*/ 0 w 12192000"/>
              <a:gd name="connsiteY103" fmla="*/ 1262743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2192000" h="2032000">
                <a:moveTo>
                  <a:pt x="0" y="0"/>
                </a:moveTo>
                <a:lnTo>
                  <a:pt x="12192000" y="0"/>
                </a:lnTo>
                <a:lnTo>
                  <a:pt x="12192000" y="1677097"/>
                </a:lnTo>
                <a:lnTo>
                  <a:pt x="12179493" y="1678106"/>
                </a:lnTo>
                <a:cubicBezTo>
                  <a:pt x="12123286" y="1680495"/>
                  <a:pt x="12063990" y="1679898"/>
                  <a:pt x="11988800" y="1683657"/>
                </a:cubicBezTo>
                <a:cubicBezTo>
                  <a:pt x="11924731" y="1662301"/>
                  <a:pt x="11958941" y="1675985"/>
                  <a:pt x="11887200" y="1640114"/>
                </a:cubicBezTo>
                <a:cubicBezTo>
                  <a:pt x="11859832" y="1626430"/>
                  <a:pt x="11829143" y="1620762"/>
                  <a:pt x="11800114" y="1611086"/>
                </a:cubicBezTo>
                <a:cubicBezTo>
                  <a:pt x="11787354" y="1610288"/>
                  <a:pt x="11457169" y="1591845"/>
                  <a:pt x="11408229" y="1582057"/>
                </a:cubicBezTo>
                <a:cubicBezTo>
                  <a:pt x="11387012" y="1577814"/>
                  <a:pt x="11370058" y="1561552"/>
                  <a:pt x="11350171" y="1553029"/>
                </a:cubicBezTo>
                <a:cubicBezTo>
                  <a:pt x="11336109" y="1547002"/>
                  <a:pt x="11321471" y="1542225"/>
                  <a:pt x="11306629" y="1538514"/>
                </a:cubicBezTo>
                <a:cubicBezTo>
                  <a:pt x="11282696" y="1532531"/>
                  <a:pt x="11258248" y="1528838"/>
                  <a:pt x="11234057" y="1524000"/>
                </a:cubicBezTo>
                <a:cubicBezTo>
                  <a:pt x="11204052" y="1517999"/>
                  <a:pt x="11176976" y="1500972"/>
                  <a:pt x="11146971" y="1494971"/>
                </a:cubicBezTo>
                <a:cubicBezTo>
                  <a:pt x="11104011" y="1486379"/>
                  <a:pt x="11059886" y="1485295"/>
                  <a:pt x="11016343" y="1480457"/>
                </a:cubicBezTo>
                <a:cubicBezTo>
                  <a:pt x="10992152" y="1485295"/>
                  <a:pt x="10967704" y="1488988"/>
                  <a:pt x="10943771" y="1494971"/>
                </a:cubicBezTo>
                <a:cubicBezTo>
                  <a:pt x="10928929" y="1498682"/>
                  <a:pt x="10915071" y="1505775"/>
                  <a:pt x="10900229" y="1509486"/>
                </a:cubicBezTo>
                <a:cubicBezTo>
                  <a:pt x="10876296" y="1515469"/>
                  <a:pt x="10851590" y="1518017"/>
                  <a:pt x="10827657" y="1524000"/>
                </a:cubicBezTo>
                <a:cubicBezTo>
                  <a:pt x="10812814" y="1527711"/>
                  <a:pt x="10798825" y="1534311"/>
                  <a:pt x="10784114" y="1538514"/>
                </a:cubicBezTo>
                <a:cubicBezTo>
                  <a:pt x="10762418" y="1544713"/>
                  <a:pt x="10705710" y="1555945"/>
                  <a:pt x="10682514" y="1567543"/>
                </a:cubicBezTo>
                <a:cubicBezTo>
                  <a:pt x="10666912" y="1575344"/>
                  <a:pt x="10653485" y="1586895"/>
                  <a:pt x="10638971" y="1596571"/>
                </a:cubicBezTo>
                <a:cubicBezTo>
                  <a:pt x="10617766" y="1610708"/>
                  <a:pt x="10526286" y="1632000"/>
                  <a:pt x="10493829" y="1640114"/>
                </a:cubicBezTo>
                <a:cubicBezTo>
                  <a:pt x="10459983" y="1648575"/>
                  <a:pt x="10438947" y="1684752"/>
                  <a:pt x="10406743" y="1698171"/>
                </a:cubicBezTo>
                <a:cubicBezTo>
                  <a:pt x="10379578" y="1709490"/>
                  <a:pt x="10348686" y="1707848"/>
                  <a:pt x="10319657" y="1712686"/>
                </a:cubicBezTo>
                <a:lnTo>
                  <a:pt x="10276114" y="1698171"/>
                </a:lnTo>
                <a:cubicBezTo>
                  <a:pt x="10069137" y="1629178"/>
                  <a:pt x="10284538" y="1698506"/>
                  <a:pt x="10130971" y="1654629"/>
                </a:cubicBezTo>
                <a:cubicBezTo>
                  <a:pt x="10116260" y="1650426"/>
                  <a:pt x="10102140" y="1644317"/>
                  <a:pt x="10087429" y="1640114"/>
                </a:cubicBezTo>
                <a:cubicBezTo>
                  <a:pt x="9970298" y="1606648"/>
                  <a:pt x="9909795" y="1611086"/>
                  <a:pt x="9753600" y="1611086"/>
                </a:cubicBezTo>
                <a:cubicBezTo>
                  <a:pt x="9700162" y="1611086"/>
                  <a:pt x="9647162" y="1620762"/>
                  <a:pt x="9593943" y="1625600"/>
                </a:cubicBezTo>
                <a:cubicBezTo>
                  <a:pt x="8897193" y="1643018"/>
                  <a:pt x="9206788" y="1632055"/>
                  <a:pt x="8665029" y="1654629"/>
                </a:cubicBezTo>
                <a:cubicBezTo>
                  <a:pt x="8625894" y="1656260"/>
                  <a:pt x="8556891" y="1694183"/>
                  <a:pt x="8519886" y="1712686"/>
                </a:cubicBezTo>
                <a:cubicBezTo>
                  <a:pt x="8506202" y="1719528"/>
                  <a:pt x="8490857" y="1722362"/>
                  <a:pt x="8476343" y="1727200"/>
                </a:cubicBezTo>
                <a:cubicBezTo>
                  <a:pt x="8395341" y="1754201"/>
                  <a:pt x="8364694" y="1770743"/>
                  <a:pt x="8273143" y="1770743"/>
                </a:cubicBezTo>
                <a:cubicBezTo>
                  <a:pt x="8257844" y="1770743"/>
                  <a:pt x="8244114" y="1761067"/>
                  <a:pt x="8229600" y="1756229"/>
                </a:cubicBezTo>
                <a:cubicBezTo>
                  <a:pt x="8181219" y="1751391"/>
                  <a:pt x="8132591" y="1748590"/>
                  <a:pt x="8084457" y="1741714"/>
                </a:cubicBezTo>
                <a:cubicBezTo>
                  <a:pt x="8064710" y="1738893"/>
                  <a:pt x="8045961" y="1731112"/>
                  <a:pt x="8026400" y="1727200"/>
                </a:cubicBezTo>
                <a:cubicBezTo>
                  <a:pt x="7997542" y="1721429"/>
                  <a:pt x="7968343" y="1717524"/>
                  <a:pt x="7939314" y="1712686"/>
                </a:cubicBezTo>
                <a:cubicBezTo>
                  <a:pt x="7900609" y="1717524"/>
                  <a:pt x="7861814" y="1721684"/>
                  <a:pt x="7823200" y="1727200"/>
                </a:cubicBezTo>
                <a:cubicBezTo>
                  <a:pt x="7794067" y="1731362"/>
                  <a:pt x="7765486" y="1739878"/>
                  <a:pt x="7736114" y="1741714"/>
                </a:cubicBezTo>
                <a:cubicBezTo>
                  <a:pt x="7610476" y="1749567"/>
                  <a:pt x="7484533" y="1751391"/>
                  <a:pt x="7358743" y="1756229"/>
                </a:cubicBezTo>
                <a:lnTo>
                  <a:pt x="7315200" y="1741714"/>
                </a:lnTo>
                <a:cubicBezTo>
                  <a:pt x="7222918" y="1710952"/>
                  <a:pt x="7195888" y="1720940"/>
                  <a:pt x="7112000" y="1683657"/>
                </a:cubicBezTo>
                <a:cubicBezTo>
                  <a:pt x="7096060" y="1676572"/>
                  <a:pt x="7082971" y="1664305"/>
                  <a:pt x="7068457" y="1654629"/>
                </a:cubicBezTo>
                <a:lnTo>
                  <a:pt x="6865257" y="1640114"/>
                </a:lnTo>
                <a:cubicBezTo>
                  <a:pt x="6807170" y="1635646"/>
                  <a:pt x="6749281" y="1628307"/>
                  <a:pt x="6691086" y="1625600"/>
                </a:cubicBezTo>
                <a:lnTo>
                  <a:pt x="6241143" y="1611086"/>
                </a:lnTo>
                <a:lnTo>
                  <a:pt x="6183086" y="1625600"/>
                </a:lnTo>
                <a:cubicBezTo>
                  <a:pt x="6168243" y="1629311"/>
                  <a:pt x="6154057" y="1635276"/>
                  <a:pt x="6139543" y="1640114"/>
                </a:cubicBezTo>
                <a:lnTo>
                  <a:pt x="6052457" y="1669143"/>
                </a:lnTo>
                <a:cubicBezTo>
                  <a:pt x="6023428" y="1678819"/>
                  <a:pt x="5995291" y="1691760"/>
                  <a:pt x="5965371" y="1698171"/>
                </a:cubicBezTo>
                <a:cubicBezTo>
                  <a:pt x="5927231" y="1706344"/>
                  <a:pt x="5887962" y="1707848"/>
                  <a:pt x="5849257" y="1712686"/>
                </a:cubicBezTo>
                <a:lnTo>
                  <a:pt x="5762171" y="1698171"/>
                </a:lnTo>
                <a:cubicBezTo>
                  <a:pt x="5747080" y="1695656"/>
                  <a:pt x="5733143" y="1688495"/>
                  <a:pt x="5718630" y="1683657"/>
                </a:cubicBezTo>
                <a:cubicBezTo>
                  <a:pt x="5511686" y="1614677"/>
                  <a:pt x="5727028" y="1683984"/>
                  <a:pt x="5573486" y="1640114"/>
                </a:cubicBezTo>
                <a:cubicBezTo>
                  <a:pt x="5558775" y="1635911"/>
                  <a:pt x="5544878" y="1628919"/>
                  <a:pt x="5529943" y="1625600"/>
                </a:cubicBezTo>
                <a:cubicBezTo>
                  <a:pt x="5501215" y="1619216"/>
                  <a:pt x="5471886" y="1615924"/>
                  <a:pt x="5442857" y="1611086"/>
                </a:cubicBezTo>
                <a:cubicBezTo>
                  <a:pt x="5412674" y="1606056"/>
                  <a:pt x="5385691" y="1588468"/>
                  <a:pt x="5355771" y="1582057"/>
                </a:cubicBezTo>
                <a:cubicBezTo>
                  <a:pt x="5317631" y="1573884"/>
                  <a:pt x="5278362" y="1572381"/>
                  <a:pt x="5239657" y="1567543"/>
                </a:cubicBezTo>
                <a:lnTo>
                  <a:pt x="5196114" y="1582057"/>
                </a:lnTo>
                <a:lnTo>
                  <a:pt x="5065486" y="1625600"/>
                </a:lnTo>
                <a:cubicBezTo>
                  <a:pt x="4716325" y="1640781"/>
                  <a:pt x="4837329" y="1604890"/>
                  <a:pt x="4688114" y="1654629"/>
                </a:cubicBezTo>
                <a:cubicBezTo>
                  <a:pt x="4659086" y="1664305"/>
                  <a:pt x="4628990" y="1671230"/>
                  <a:pt x="4601029" y="1683657"/>
                </a:cubicBezTo>
                <a:cubicBezTo>
                  <a:pt x="4585088" y="1690742"/>
                  <a:pt x="4572000" y="1703010"/>
                  <a:pt x="4557486" y="1712686"/>
                </a:cubicBezTo>
                <a:cubicBezTo>
                  <a:pt x="4480845" y="1738232"/>
                  <a:pt x="4526673" y="1718713"/>
                  <a:pt x="4426857" y="1785257"/>
                </a:cubicBezTo>
                <a:cubicBezTo>
                  <a:pt x="4414127" y="1793744"/>
                  <a:pt x="4397828" y="1794933"/>
                  <a:pt x="4383314" y="1799771"/>
                </a:cubicBezTo>
                <a:lnTo>
                  <a:pt x="4339771" y="1814286"/>
                </a:lnTo>
                <a:lnTo>
                  <a:pt x="4165600" y="1872343"/>
                </a:lnTo>
                <a:cubicBezTo>
                  <a:pt x="4132502" y="1883376"/>
                  <a:pt x="4109012" y="1913457"/>
                  <a:pt x="4078514" y="1930400"/>
                </a:cubicBezTo>
                <a:cubicBezTo>
                  <a:pt x="4065140" y="1937830"/>
                  <a:pt x="4048655" y="1938072"/>
                  <a:pt x="4034971" y="1944914"/>
                </a:cubicBezTo>
                <a:cubicBezTo>
                  <a:pt x="4019369" y="1952715"/>
                  <a:pt x="4005943" y="1964267"/>
                  <a:pt x="3991429" y="1973943"/>
                </a:cubicBezTo>
                <a:lnTo>
                  <a:pt x="3947886" y="1988457"/>
                </a:lnTo>
                <a:lnTo>
                  <a:pt x="3817257" y="2032000"/>
                </a:lnTo>
                <a:cubicBezTo>
                  <a:pt x="3703798" y="2003636"/>
                  <a:pt x="3813498" y="2037976"/>
                  <a:pt x="3672114" y="1959429"/>
                </a:cubicBezTo>
                <a:cubicBezTo>
                  <a:pt x="3655074" y="1949962"/>
                  <a:pt x="3584185" y="1933818"/>
                  <a:pt x="3570514" y="1930400"/>
                </a:cubicBezTo>
                <a:cubicBezTo>
                  <a:pt x="3444724" y="1925562"/>
                  <a:pt x="3318781" y="1923739"/>
                  <a:pt x="3193143" y="1915886"/>
                </a:cubicBezTo>
                <a:cubicBezTo>
                  <a:pt x="3061986" y="1907689"/>
                  <a:pt x="3149042" y="1906085"/>
                  <a:pt x="3062514" y="1886857"/>
                </a:cubicBezTo>
                <a:cubicBezTo>
                  <a:pt x="3033786" y="1880473"/>
                  <a:pt x="3004457" y="1877181"/>
                  <a:pt x="2975429" y="1872343"/>
                </a:cubicBezTo>
                <a:cubicBezTo>
                  <a:pt x="2975421" y="1872342"/>
                  <a:pt x="2888350" y="1843316"/>
                  <a:pt x="2888343" y="1843314"/>
                </a:cubicBezTo>
                <a:lnTo>
                  <a:pt x="2757714" y="1799771"/>
                </a:lnTo>
                <a:cubicBezTo>
                  <a:pt x="2719009" y="1804609"/>
                  <a:pt x="2680075" y="1807873"/>
                  <a:pt x="2641600" y="1814286"/>
                </a:cubicBezTo>
                <a:cubicBezTo>
                  <a:pt x="2621924" y="1817565"/>
                  <a:pt x="2603016" y="1824473"/>
                  <a:pt x="2583543" y="1828800"/>
                </a:cubicBezTo>
                <a:cubicBezTo>
                  <a:pt x="2417751" y="1865642"/>
                  <a:pt x="2594465" y="1822439"/>
                  <a:pt x="2452914" y="1857829"/>
                </a:cubicBezTo>
                <a:cubicBezTo>
                  <a:pt x="2416635" y="1866899"/>
                  <a:pt x="2351301" y="1897744"/>
                  <a:pt x="2322286" y="1901371"/>
                </a:cubicBezTo>
                <a:cubicBezTo>
                  <a:pt x="2235740" y="1912189"/>
                  <a:pt x="2148115" y="1911048"/>
                  <a:pt x="2061029" y="1915886"/>
                </a:cubicBezTo>
                <a:lnTo>
                  <a:pt x="2017486" y="1901371"/>
                </a:lnTo>
                <a:lnTo>
                  <a:pt x="1886857" y="1857829"/>
                </a:lnTo>
                <a:cubicBezTo>
                  <a:pt x="1843314" y="1852991"/>
                  <a:pt x="1799860" y="1847280"/>
                  <a:pt x="1756229" y="1843314"/>
                </a:cubicBezTo>
                <a:cubicBezTo>
                  <a:pt x="1540520" y="1823704"/>
                  <a:pt x="1630242" y="1849699"/>
                  <a:pt x="1524000" y="1814286"/>
                </a:cubicBezTo>
                <a:cubicBezTo>
                  <a:pt x="1507451" y="1808770"/>
                  <a:pt x="1494971" y="1794933"/>
                  <a:pt x="1480457" y="1785257"/>
                </a:cubicBezTo>
                <a:lnTo>
                  <a:pt x="1393371" y="1727200"/>
                </a:lnTo>
                <a:lnTo>
                  <a:pt x="1306286" y="1698171"/>
                </a:lnTo>
                <a:cubicBezTo>
                  <a:pt x="1273188" y="1687138"/>
                  <a:pt x="1248229" y="1659466"/>
                  <a:pt x="1219200" y="1640114"/>
                </a:cubicBezTo>
                <a:lnTo>
                  <a:pt x="1175657" y="1625600"/>
                </a:lnTo>
                <a:lnTo>
                  <a:pt x="1132114" y="1611086"/>
                </a:lnTo>
                <a:lnTo>
                  <a:pt x="957943" y="1553029"/>
                </a:lnTo>
                <a:cubicBezTo>
                  <a:pt x="919238" y="1548191"/>
                  <a:pt x="880596" y="1542822"/>
                  <a:pt x="841829" y="1538514"/>
                </a:cubicBezTo>
                <a:cubicBezTo>
                  <a:pt x="793504" y="1533144"/>
                  <a:pt x="744933" y="1530031"/>
                  <a:pt x="696686" y="1524000"/>
                </a:cubicBezTo>
                <a:cubicBezTo>
                  <a:pt x="679730" y="1521881"/>
                  <a:pt x="577276" y="1506000"/>
                  <a:pt x="551543" y="1494971"/>
                </a:cubicBezTo>
                <a:cubicBezTo>
                  <a:pt x="535510" y="1488099"/>
                  <a:pt x="522514" y="1475619"/>
                  <a:pt x="508000" y="1465943"/>
                </a:cubicBezTo>
                <a:cubicBezTo>
                  <a:pt x="495270" y="1457457"/>
                  <a:pt x="478971" y="1456267"/>
                  <a:pt x="464457" y="1451429"/>
                </a:cubicBezTo>
                <a:cubicBezTo>
                  <a:pt x="435428" y="1441753"/>
                  <a:pt x="406892" y="1430451"/>
                  <a:pt x="377371" y="1422400"/>
                </a:cubicBezTo>
                <a:cubicBezTo>
                  <a:pt x="353571" y="1415909"/>
                  <a:pt x="328990" y="1412724"/>
                  <a:pt x="304800" y="1407886"/>
                </a:cubicBezTo>
                <a:cubicBezTo>
                  <a:pt x="289798" y="1404886"/>
                  <a:pt x="275771" y="1398209"/>
                  <a:pt x="261257" y="1393371"/>
                </a:cubicBezTo>
                <a:cubicBezTo>
                  <a:pt x="232228" y="1383695"/>
                  <a:pt x="202133" y="1376770"/>
                  <a:pt x="174171" y="1364343"/>
                </a:cubicBezTo>
                <a:cubicBezTo>
                  <a:pt x="158231" y="1357258"/>
                  <a:pt x="145143" y="1344990"/>
                  <a:pt x="130629" y="1335314"/>
                </a:cubicBezTo>
                <a:cubicBezTo>
                  <a:pt x="53988" y="1309768"/>
                  <a:pt x="99816" y="1329287"/>
                  <a:pt x="0" y="1262743"/>
                </a:cubicBezTo>
                <a:close/>
              </a:path>
            </a:pathLst>
          </a:custGeom>
          <a:solidFill>
            <a:srgbClr val="DB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45D98396-39BB-4116-A40A-4BC483DF46D1}"/>
              </a:ext>
            </a:extLst>
          </p:cNvPr>
          <p:cNvSpPr/>
          <p:nvPr/>
        </p:nvSpPr>
        <p:spPr>
          <a:xfrm>
            <a:off x="725715" y="2275114"/>
            <a:ext cx="2307771" cy="2307771"/>
          </a:xfrm>
          <a:prstGeom prst="rect">
            <a:avLst/>
          </a:prstGeom>
          <a:blipFill>
            <a:blip r:embed="rId2"/>
            <a:stretch>
              <a:fillRect t="-9823" r="-784" b="-27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248829B-1F79-4BD6-BABC-CEA1070DA8CE}"/>
              </a:ext>
            </a:extLst>
          </p:cNvPr>
          <p:cNvSpPr/>
          <p:nvPr/>
        </p:nvSpPr>
        <p:spPr>
          <a:xfrm>
            <a:off x="3635829" y="2264229"/>
            <a:ext cx="2307771" cy="2307771"/>
          </a:xfrm>
          <a:prstGeom prst="rect">
            <a:avLst/>
          </a:prstGeom>
          <a:blipFill>
            <a:blip r:embed="rId3"/>
            <a:stretch>
              <a:fillRect t="-9823" r="-784" b="-27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491495B4-3AB4-42ED-9DFE-CC8759E4AF51}"/>
              </a:ext>
            </a:extLst>
          </p:cNvPr>
          <p:cNvSpPr/>
          <p:nvPr/>
        </p:nvSpPr>
        <p:spPr>
          <a:xfrm>
            <a:off x="6545943" y="2264229"/>
            <a:ext cx="2307771" cy="230777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D932235D-C5E6-46DD-A589-EC0A544BB9E9}"/>
              </a:ext>
            </a:extLst>
          </p:cNvPr>
          <p:cNvSpPr/>
          <p:nvPr/>
        </p:nvSpPr>
        <p:spPr>
          <a:xfrm>
            <a:off x="9456057" y="2253344"/>
            <a:ext cx="2307771" cy="2307771"/>
          </a:xfrm>
          <a:prstGeom prst="rect">
            <a:avLst/>
          </a:prstGeom>
          <a:blipFill>
            <a:blip r:embed="rId5"/>
            <a:stretch>
              <a:fillRect t="-9823" r="-784" b="-27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8AA7861-2D94-436F-A891-E96BC0E71D82}"/>
              </a:ext>
            </a:extLst>
          </p:cNvPr>
          <p:cNvSpPr txBox="1"/>
          <p:nvPr/>
        </p:nvSpPr>
        <p:spPr>
          <a:xfrm>
            <a:off x="3033487" y="486527"/>
            <a:ext cx="853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4B3E33"/>
                </a:solidFill>
                <a:cs typeface="+mn-ea"/>
                <a:sym typeface="+mn-lt"/>
              </a:rPr>
              <a:t>UNLIMITED OPTIONS</a:t>
            </a: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2CE4CC9C-6775-423F-BD4A-43D39AB7F96C}"/>
              </a:ext>
            </a:extLst>
          </p:cNvPr>
          <p:cNvSpPr txBox="1"/>
          <p:nvPr/>
        </p:nvSpPr>
        <p:spPr>
          <a:xfrm>
            <a:off x="933296" y="5716273"/>
            <a:ext cx="6426353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38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Prospects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1589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34914E5A-CC8F-457C-91B7-4413E1A156A2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墨迹 3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AA802812-FDDE-4C76-A6A9-1CD49EF66583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:ma14="http://schemas.microsoft.com/office/mac/drawingml/2011/main" xmlns:a16="http://schemas.microsoft.com/office/drawing/2014/main" xmlns="">
          <p:pic>
            <p:nvPicPr>
              <p:cNvPr id="31" name="墨迹 3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AA802812-FDDE-4C76-A6A9-1CD49EF665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61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Prospects for the future</a:t>
            </a:r>
          </a:p>
        </p:txBody>
      </p:sp>
      <p:sp>
        <p:nvSpPr>
          <p:cNvPr id="32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0E8E6A1C-710F-4384-82FC-582A1B462AE1}"/>
              </a:ext>
            </a:extLst>
          </p:cNvPr>
          <p:cNvSpPr txBox="1">
            <a:spLocks/>
          </p:cNvSpPr>
          <p:nvPr/>
        </p:nvSpPr>
        <p:spPr>
          <a:xfrm>
            <a:off x="1428232" y="173841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STRENGTHS</a:t>
            </a:r>
          </a:p>
        </p:txBody>
      </p:sp>
      <p:sp>
        <p:nvSpPr>
          <p:cNvPr id="33" name="TextBox 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DF982537-EE69-498C-A01B-B254B9B7BB14}"/>
              </a:ext>
            </a:extLst>
          </p:cNvPr>
          <p:cNvSpPr txBox="1"/>
          <p:nvPr/>
        </p:nvSpPr>
        <p:spPr>
          <a:xfrm>
            <a:off x="737244" y="2090217"/>
            <a:ext cx="2601037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4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842B18AE-317C-4FD0-AD34-270A36138E3D}"/>
              </a:ext>
            </a:extLst>
          </p:cNvPr>
          <p:cNvSpPr txBox="1">
            <a:spLocks/>
          </p:cNvSpPr>
          <p:nvPr/>
        </p:nvSpPr>
        <p:spPr>
          <a:xfrm>
            <a:off x="8634115" y="1752963"/>
            <a:ext cx="2601036" cy="4944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OPPORTUNITIES</a:t>
            </a:r>
          </a:p>
          <a:p>
            <a:pPr algn="l"/>
            <a:endParaRPr 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xtBox 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6C30AA94-E9FD-4F99-B9E0-4EFD715BE7EE}"/>
              </a:ext>
            </a:extLst>
          </p:cNvPr>
          <p:cNvSpPr txBox="1"/>
          <p:nvPr/>
        </p:nvSpPr>
        <p:spPr>
          <a:xfrm>
            <a:off x="8719105" y="2090217"/>
            <a:ext cx="2601037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6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520EE93F-01F9-42BB-8276-5AB724DD1A3C}"/>
              </a:ext>
            </a:extLst>
          </p:cNvPr>
          <p:cNvSpPr txBox="1">
            <a:spLocks/>
          </p:cNvSpPr>
          <p:nvPr/>
        </p:nvSpPr>
        <p:spPr>
          <a:xfrm>
            <a:off x="1428232" y="4164341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WEAKNESSES</a:t>
            </a:r>
            <a:endParaRPr 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xtBox 1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C94A034A-FAFF-4721-91FA-0F24F2AC30A1}"/>
              </a:ext>
            </a:extLst>
          </p:cNvPr>
          <p:cNvSpPr txBox="1"/>
          <p:nvPr/>
        </p:nvSpPr>
        <p:spPr>
          <a:xfrm>
            <a:off x="737244" y="4516140"/>
            <a:ext cx="2601037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8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F812443F-17D4-4F91-AC1E-58AE21070E5D}"/>
              </a:ext>
            </a:extLst>
          </p:cNvPr>
          <p:cNvSpPr txBox="1">
            <a:spLocks/>
          </p:cNvSpPr>
          <p:nvPr/>
        </p:nvSpPr>
        <p:spPr>
          <a:xfrm>
            <a:off x="8634115" y="417210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THREATS</a:t>
            </a:r>
          </a:p>
        </p:txBody>
      </p:sp>
      <p:sp>
        <p:nvSpPr>
          <p:cNvPr id="39" name="TextBox 1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B7B71F7B-18AB-46AC-840F-65E23AFE75A4}"/>
              </a:ext>
            </a:extLst>
          </p:cNvPr>
          <p:cNvSpPr txBox="1"/>
          <p:nvPr/>
        </p:nvSpPr>
        <p:spPr>
          <a:xfrm>
            <a:off x="8719106" y="4523901"/>
            <a:ext cx="2601037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EF6C806-9FC3-4362-9231-927844AA043F}"/>
              </a:ext>
            </a:extLst>
          </p:cNvPr>
          <p:cNvGrpSpPr/>
          <p:nvPr/>
        </p:nvGrpSpPr>
        <p:grpSpPr>
          <a:xfrm>
            <a:off x="4072623" y="1697849"/>
            <a:ext cx="3911603" cy="3914777"/>
            <a:chOff x="4072623" y="1697849"/>
            <a:chExt cx="3911603" cy="3914777"/>
          </a:xfrm>
          <a:effectLst>
            <a:outerShdw blurRad="5461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1" name="Shape 272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7ABE4B2E-14E8-44D3-A674-3E3BFDF6227D}"/>
                </a:ext>
              </a:extLst>
            </p:cNvPr>
            <p:cNvSpPr/>
            <p:nvPr/>
          </p:nvSpPr>
          <p:spPr>
            <a:xfrm>
              <a:off x="4072623" y="3736200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41"/>
                  </a:moveTo>
                  <a:cubicBezTo>
                    <a:pt x="21600" y="9685"/>
                    <a:pt x="20978" y="11257"/>
                    <a:pt x="19806" y="12426"/>
                  </a:cubicBezTo>
                  <a:cubicBezTo>
                    <a:pt x="10617" y="21600"/>
                    <a:pt x="10617" y="21600"/>
                    <a:pt x="10617" y="21600"/>
                  </a:cubicBezTo>
                  <a:cubicBezTo>
                    <a:pt x="0" y="10964"/>
                    <a:pt x="0" y="10964"/>
                    <a:pt x="0" y="10964"/>
                  </a:cubicBezTo>
                  <a:cubicBezTo>
                    <a:pt x="9153" y="1791"/>
                    <a:pt x="9153" y="1791"/>
                    <a:pt x="9153" y="1791"/>
                  </a:cubicBezTo>
                  <a:cubicBezTo>
                    <a:pt x="10324" y="658"/>
                    <a:pt x="11898" y="0"/>
                    <a:pt x="13546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8041"/>
                  </a:lnTo>
                  <a:close/>
                </a:path>
              </a:pathLst>
            </a:custGeom>
            <a:solidFill>
              <a:srgbClr val="B2CF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2" name="Shape 27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4A16E49-3DE7-4CD9-B0A3-F239168F8BC0}"/>
                </a:ext>
              </a:extLst>
            </p:cNvPr>
            <p:cNvSpPr/>
            <p:nvPr/>
          </p:nvSpPr>
          <p:spPr>
            <a:xfrm>
              <a:off x="4244073" y="4860149"/>
              <a:ext cx="577851" cy="577851"/>
            </a:xfrm>
            <a:prstGeom prst="ellipse">
              <a:avLst/>
            </a:prstGeom>
            <a:solidFill>
              <a:srgbClr val="75A8C5"/>
            </a:solidFill>
            <a:ln w="38100" cap="flat">
              <a:solidFill>
                <a:srgbClr val="FBF6F3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Shape 272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7C275529-AC7D-47FE-8BA6-02C4939DB5C0}"/>
                </a:ext>
              </a:extLst>
            </p:cNvPr>
            <p:cNvSpPr/>
            <p:nvPr/>
          </p:nvSpPr>
          <p:spPr>
            <a:xfrm>
              <a:off x="4072623" y="1697849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23"/>
                  </a:moveTo>
                  <a:cubicBezTo>
                    <a:pt x="21600" y="11878"/>
                    <a:pt x="20978" y="10307"/>
                    <a:pt x="19806" y="9137"/>
                  </a:cubicBezTo>
                  <a:cubicBezTo>
                    <a:pt x="10617" y="0"/>
                    <a:pt x="10617" y="0"/>
                    <a:pt x="10617" y="0"/>
                  </a:cubicBezTo>
                  <a:cubicBezTo>
                    <a:pt x="0" y="10599"/>
                    <a:pt x="0" y="10599"/>
                    <a:pt x="0" y="10599"/>
                  </a:cubicBezTo>
                  <a:cubicBezTo>
                    <a:pt x="9153" y="19773"/>
                    <a:pt x="9153" y="19773"/>
                    <a:pt x="9153" y="19773"/>
                  </a:cubicBezTo>
                  <a:cubicBezTo>
                    <a:pt x="10324" y="20942"/>
                    <a:pt x="11898" y="21600"/>
                    <a:pt x="135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13523"/>
                  </a:lnTo>
                  <a:close/>
                </a:path>
              </a:pathLst>
            </a:custGeom>
            <a:solidFill>
              <a:srgbClr val="D0B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4" name="Shape 276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EB43A10-0CA4-49DF-8C37-AC6D0813E459}"/>
                </a:ext>
              </a:extLst>
            </p:cNvPr>
            <p:cNvSpPr/>
            <p:nvPr/>
          </p:nvSpPr>
          <p:spPr>
            <a:xfrm>
              <a:off x="5091900" y="2723303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n w="19050">
                    <a:noFill/>
                  </a:ln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45" name="Shape 274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DD7DECE-8B5E-4CB3-B887-D31F2CE1A23D}"/>
                </a:ext>
              </a:extLst>
            </p:cNvPr>
            <p:cNvSpPr/>
            <p:nvPr/>
          </p:nvSpPr>
          <p:spPr>
            <a:xfrm>
              <a:off x="4244073" y="1869297"/>
              <a:ext cx="577851" cy="577851"/>
            </a:xfrm>
            <a:prstGeom prst="ellipse">
              <a:avLst/>
            </a:prstGeom>
            <a:solidFill>
              <a:srgbClr val="C29377"/>
            </a:solidFill>
            <a:ln w="38100" cap="flat">
              <a:solidFill>
                <a:srgbClr val="FBF6F3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6" name="Shape 273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613E68A6-F73B-4E39-B573-78EC5ACC1E51}"/>
                </a:ext>
              </a:extLst>
            </p:cNvPr>
            <p:cNvSpPr/>
            <p:nvPr/>
          </p:nvSpPr>
          <p:spPr>
            <a:xfrm>
              <a:off x="6110975" y="1697849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23"/>
                  </a:moveTo>
                  <a:cubicBezTo>
                    <a:pt x="0" y="11878"/>
                    <a:pt x="622" y="10307"/>
                    <a:pt x="1794" y="9137"/>
                  </a:cubicBezTo>
                  <a:cubicBezTo>
                    <a:pt x="10983" y="0"/>
                    <a:pt x="10983" y="0"/>
                    <a:pt x="10983" y="0"/>
                  </a:cubicBezTo>
                  <a:cubicBezTo>
                    <a:pt x="21600" y="10599"/>
                    <a:pt x="21600" y="10599"/>
                    <a:pt x="21600" y="10599"/>
                  </a:cubicBezTo>
                  <a:cubicBezTo>
                    <a:pt x="12447" y="19773"/>
                    <a:pt x="12447" y="19773"/>
                    <a:pt x="12447" y="19773"/>
                  </a:cubicBezTo>
                  <a:cubicBezTo>
                    <a:pt x="11276" y="20942"/>
                    <a:pt x="9702" y="21600"/>
                    <a:pt x="8054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13523"/>
                  </a:lnTo>
                  <a:close/>
                </a:path>
              </a:pathLst>
            </a:custGeom>
            <a:solidFill>
              <a:srgbClr val="B2CF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Shape 276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4D59404-A0A1-4A83-8312-1276476F2492}"/>
                </a:ext>
              </a:extLst>
            </p:cNvPr>
            <p:cNvSpPr/>
            <p:nvPr/>
          </p:nvSpPr>
          <p:spPr>
            <a:xfrm>
              <a:off x="6172888" y="2723303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lang="en-US" altLang="zh-CN" dirty="0">
                  <a:ln w="19050">
                    <a:noFill/>
                  </a:ln>
                  <a:cs typeface="+mn-ea"/>
                  <a:sym typeface="+mn-lt"/>
                </a:rPr>
                <a:t>O</a:t>
              </a:r>
            </a:p>
          </p:txBody>
        </p:sp>
        <p:sp>
          <p:nvSpPr>
            <p:cNvPr id="48" name="Shape 273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FD37C00-3E48-4CD6-BBF2-0F2A9F819D60}"/>
                </a:ext>
              </a:extLst>
            </p:cNvPr>
            <p:cNvSpPr/>
            <p:nvPr/>
          </p:nvSpPr>
          <p:spPr>
            <a:xfrm>
              <a:off x="7234925" y="1869297"/>
              <a:ext cx="577851" cy="577851"/>
            </a:xfrm>
            <a:prstGeom prst="ellipse">
              <a:avLst/>
            </a:prstGeom>
            <a:solidFill>
              <a:srgbClr val="75A8C5"/>
            </a:solidFill>
            <a:ln w="38100" cap="flat">
              <a:solidFill>
                <a:srgbClr val="FBF6F3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Shape 276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1CA6806-9C1E-4F54-9EBD-B6DC09677DB5}"/>
                </a:ext>
              </a:extLst>
            </p:cNvPr>
            <p:cNvSpPr/>
            <p:nvPr/>
          </p:nvSpPr>
          <p:spPr>
            <a:xfrm>
              <a:off x="5091900" y="3822058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n w="19050">
                    <a:noFill/>
                  </a:ln>
                  <a:cs typeface="+mn-ea"/>
                  <a:sym typeface="+mn-lt"/>
                </a:rPr>
                <a:t>W</a:t>
              </a:r>
              <a:endParaRPr dirty="0">
                <a:ln w="19050">
                  <a:noFill/>
                </a:ln>
                <a:cs typeface="+mn-ea"/>
                <a:sym typeface="+mn-lt"/>
              </a:endParaRPr>
            </a:p>
          </p:txBody>
        </p:sp>
        <p:sp>
          <p:nvSpPr>
            <p:cNvPr id="50" name="Shape 273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D9447BA-E52E-43BD-86CB-CA2452A0A1AE}"/>
                </a:ext>
              </a:extLst>
            </p:cNvPr>
            <p:cNvSpPr/>
            <p:nvPr/>
          </p:nvSpPr>
          <p:spPr>
            <a:xfrm>
              <a:off x="6110975" y="3736200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41"/>
                  </a:moveTo>
                  <a:cubicBezTo>
                    <a:pt x="0" y="9685"/>
                    <a:pt x="622" y="11257"/>
                    <a:pt x="1794" y="12426"/>
                  </a:cubicBezTo>
                  <a:cubicBezTo>
                    <a:pt x="10983" y="21600"/>
                    <a:pt x="10983" y="21600"/>
                    <a:pt x="10983" y="21600"/>
                  </a:cubicBezTo>
                  <a:cubicBezTo>
                    <a:pt x="21600" y="10964"/>
                    <a:pt x="21600" y="10964"/>
                    <a:pt x="21600" y="10964"/>
                  </a:cubicBezTo>
                  <a:cubicBezTo>
                    <a:pt x="12447" y="1791"/>
                    <a:pt x="12447" y="1791"/>
                    <a:pt x="12447" y="1791"/>
                  </a:cubicBezTo>
                  <a:cubicBezTo>
                    <a:pt x="11276" y="658"/>
                    <a:pt x="9702" y="0"/>
                    <a:pt x="80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041"/>
                  </a:lnTo>
                  <a:close/>
                </a:path>
              </a:pathLst>
            </a:custGeom>
            <a:solidFill>
              <a:srgbClr val="D0B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Shape 276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6BC3110C-D3FB-4E48-87DD-D36A433FB9E9}"/>
                </a:ext>
              </a:extLst>
            </p:cNvPr>
            <p:cNvSpPr/>
            <p:nvPr/>
          </p:nvSpPr>
          <p:spPr>
            <a:xfrm>
              <a:off x="6172888" y="3822058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n w="19050">
                    <a:noFill/>
                  </a:ln>
                  <a:cs typeface="+mn-ea"/>
                  <a:sym typeface="+mn-lt"/>
                </a:rPr>
                <a:t>T</a:t>
              </a:r>
            </a:p>
          </p:txBody>
        </p:sp>
        <p:sp>
          <p:nvSpPr>
            <p:cNvPr id="52" name="Shape 273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F61C986-BC2F-4C59-9435-09767C2F9864}"/>
                </a:ext>
              </a:extLst>
            </p:cNvPr>
            <p:cNvSpPr/>
            <p:nvPr/>
          </p:nvSpPr>
          <p:spPr>
            <a:xfrm>
              <a:off x="7234925" y="4860149"/>
              <a:ext cx="577851" cy="577851"/>
            </a:xfrm>
            <a:prstGeom prst="ellipse">
              <a:avLst/>
            </a:prstGeom>
            <a:solidFill>
              <a:srgbClr val="C29377"/>
            </a:solidFill>
            <a:ln w="38100" cap="flat">
              <a:solidFill>
                <a:srgbClr val="FBF6F3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1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ma14="http://schemas.microsoft.com/office/mac/drawingml/2011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41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Prospects for the future</a:t>
            </a: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4B43798F-B9A0-42A0-BBD9-E99E01597034}"/>
              </a:ext>
            </a:extLst>
          </p:cNvPr>
          <p:cNvGrpSpPr/>
          <p:nvPr/>
        </p:nvGrpSpPr>
        <p:grpSpPr>
          <a:xfrm flipH="1">
            <a:off x="4956790" y="501930"/>
            <a:ext cx="12491043" cy="5854139"/>
            <a:chOff x="-5049376" y="501930"/>
            <a:chExt cx="12491043" cy="5854139"/>
          </a:xfrm>
        </p:grpSpPr>
        <p:grpSp>
          <p:nvGrpSpPr>
            <p:cNvPr id="45" name="Group 1">
              <a:extLst>
                <a:ext uri="{FF2B5EF4-FFF2-40B4-BE49-F238E27FC236}">
                  <a16:creationId xmlns:a16="http://schemas.microsoft.com/office/drawing/2014/main" id="{95447CAC-D458-4129-8530-1CB53F00FBCE}"/>
                </a:ext>
              </a:extLst>
            </p:cNvPr>
            <p:cNvGrpSpPr/>
            <p:nvPr/>
          </p:nvGrpSpPr>
          <p:grpSpPr>
            <a:xfrm>
              <a:off x="-5049376" y="501930"/>
              <a:ext cx="12491043" cy="5854139"/>
              <a:chOff x="-4535025" y="1776269"/>
              <a:chExt cx="11139830" cy="5220870"/>
            </a:xfrm>
          </p:grpSpPr>
          <p:grpSp>
            <p:nvGrpSpPr>
              <p:cNvPr id="74" name="Group 4133">
                <a:extLst>
                  <a:ext uri="{FF2B5EF4-FFF2-40B4-BE49-F238E27FC236}">
                    <a16:creationId xmlns:a16="http://schemas.microsoft.com/office/drawing/2014/main" id="{69AED2E7-BCE9-4E87-B4C4-6D1F0BD105B6}"/>
                  </a:ext>
                </a:extLst>
              </p:cNvPr>
              <p:cNvGrpSpPr/>
              <p:nvPr/>
            </p:nvGrpSpPr>
            <p:grpSpPr>
              <a:xfrm>
                <a:off x="-55075" y="1776269"/>
                <a:ext cx="5886274" cy="2862775"/>
                <a:chOff x="1768794" y="-3926683"/>
                <a:chExt cx="12313919" cy="5988845"/>
              </a:xfrm>
            </p:grpSpPr>
            <p:sp>
              <p:nvSpPr>
                <p:cNvPr id="84" name="Freeform 60">
                  <a:extLst>
                    <a:ext uri="{FF2B5EF4-FFF2-40B4-BE49-F238E27FC236}">
                      <a16:creationId xmlns:a16="http://schemas.microsoft.com/office/drawing/2014/main" id="{518E84B7-9DA6-4BBC-91D2-F0BBDAE3B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794" y="-3926683"/>
                  <a:ext cx="9061450" cy="4695826"/>
                </a:xfrm>
                <a:custGeom>
                  <a:avLst/>
                  <a:gdLst>
                    <a:gd name="T0" fmla="*/ 4910 w 5708"/>
                    <a:gd name="T1" fmla="*/ 2909 h 2958"/>
                    <a:gd name="T2" fmla="*/ 4932 w 5708"/>
                    <a:gd name="T3" fmla="*/ 2875 h 2958"/>
                    <a:gd name="T4" fmla="*/ 4980 w 5708"/>
                    <a:gd name="T5" fmla="*/ 2768 h 2958"/>
                    <a:gd name="T6" fmla="*/ 5059 w 5708"/>
                    <a:gd name="T7" fmla="*/ 2592 h 2958"/>
                    <a:gd name="T8" fmla="*/ 5532 w 5708"/>
                    <a:gd name="T9" fmla="*/ 1534 h 2958"/>
                    <a:gd name="T10" fmla="*/ 5708 w 5708"/>
                    <a:gd name="T11" fmla="*/ 1138 h 2958"/>
                    <a:gd name="T12" fmla="*/ 5677 w 5708"/>
                    <a:gd name="T13" fmla="*/ 1190 h 2958"/>
                    <a:gd name="T14" fmla="*/ 5637 w 5708"/>
                    <a:gd name="T15" fmla="*/ 1233 h 2958"/>
                    <a:gd name="T16" fmla="*/ 5589 w 5708"/>
                    <a:gd name="T17" fmla="*/ 1268 h 2958"/>
                    <a:gd name="T18" fmla="*/ 5536 w 5708"/>
                    <a:gd name="T19" fmla="*/ 1296 h 2958"/>
                    <a:gd name="T20" fmla="*/ 5461 w 5708"/>
                    <a:gd name="T21" fmla="*/ 1324 h 2958"/>
                    <a:gd name="T22" fmla="*/ 5342 w 5708"/>
                    <a:gd name="T23" fmla="*/ 1352 h 2958"/>
                    <a:gd name="T24" fmla="*/ 5219 w 5708"/>
                    <a:gd name="T25" fmla="*/ 1368 h 2958"/>
                    <a:gd name="T26" fmla="*/ 5137 w 5708"/>
                    <a:gd name="T27" fmla="*/ 1372 h 2958"/>
                    <a:gd name="T28" fmla="*/ 4874 w 5708"/>
                    <a:gd name="T29" fmla="*/ 1369 h 2958"/>
                    <a:gd name="T30" fmla="*/ 4611 w 5708"/>
                    <a:gd name="T31" fmla="*/ 1345 h 2958"/>
                    <a:gd name="T32" fmla="*/ 4437 w 5708"/>
                    <a:gd name="T33" fmla="*/ 1321 h 2958"/>
                    <a:gd name="T34" fmla="*/ 4170 w 5708"/>
                    <a:gd name="T35" fmla="*/ 1277 h 2958"/>
                    <a:gd name="T36" fmla="*/ 3903 w 5708"/>
                    <a:gd name="T37" fmla="*/ 1225 h 2958"/>
                    <a:gd name="T38" fmla="*/ 3374 w 5708"/>
                    <a:gd name="T39" fmla="*/ 1102 h 2958"/>
                    <a:gd name="T40" fmla="*/ 3025 w 5708"/>
                    <a:gd name="T41" fmla="*/ 1009 h 2958"/>
                    <a:gd name="T42" fmla="*/ 2501 w 5708"/>
                    <a:gd name="T43" fmla="*/ 858 h 2958"/>
                    <a:gd name="T44" fmla="*/ 1980 w 5708"/>
                    <a:gd name="T45" fmla="*/ 696 h 2958"/>
                    <a:gd name="T46" fmla="*/ 1635 w 5708"/>
                    <a:gd name="T47" fmla="*/ 582 h 2958"/>
                    <a:gd name="T48" fmla="*/ 1110 w 5708"/>
                    <a:gd name="T49" fmla="*/ 403 h 2958"/>
                    <a:gd name="T50" fmla="*/ 242 w 5708"/>
                    <a:gd name="T51" fmla="*/ 91 h 2958"/>
                    <a:gd name="T52" fmla="*/ 0 w 5708"/>
                    <a:gd name="T53" fmla="*/ 0 h 2958"/>
                    <a:gd name="T54" fmla="*/ 98 w 5708"/>
                    <a:gd name="T55" fmla="*/ 1392 h 2958"/>
                    <a:gd name="T56" fmla="*/ 784 w 5708"/>
                    <a:gd name="T57" fmla="*/ 1674 h 2958"/>
                    <a:gd name="T58" fmla="*/ 1475 w 5708"/>
                    <a:gd name="T59" fmla="*/ 1949 h 2958"/>
                    <a:gd name="T60" fmla="*/ 2321 w 5708"/>
                    <a:gd name="T61" fmla="*/ 2272 h 2958"/>
                    <a:gd name="T62" fmla="*/ 2833 w 5708"/>
                    <a:gd name="T63" fmla="*/ 2457 h 2958"/>
                    <a:gd name="T64" fmla="*/ 3172 w 5708"/>
                    <a:gd name="T65" fmla="*/ 2574 h 2958"/>
                    <a:gd name="T66" fmla="*/ 3685 w 5708"/>
                    <a:gd name="T67" fmla="*/ 2740 h 2958"/>
                    <a:gd name="T68" fmla="*/ 4031 w 5708"/>
                    <a:gd name="T69" fmla="*/ 2836 h 2958"/>
                    <a:gd name="T70" fmla="*/ 4206 w 5708"/>
                    <a:gd name="T71" fmla="*/ 2879 h 2958"/>
                    <a:gd name="T72" fmla="*/ 4477 w 5708"/>
                    <a:gd name="T73" fmla="*/ 2934 h 2958"/>
                    <a:gd name="T74" fmla="*/ 4568 w 5708"/>
                    <a:gd name="T75" fmla="*/ 2947 h 2958"/>
                    <a:gd name="T76" fmla="*/ 4707 w 5708"/>
                    <a:gd name="T77" fmla="*/ 2958 h 2958"/>
                    <a:gd name="T78" fmla="*/ 4793 w 5708"/>
                    <a:gd name="T79" fmla="*/ 2955 h 2958"/>
                    <a:gd name="T80" fmla="*/ 4853 w 5708"/>
                    <a:gd name="T81" fmla="*/ 2943 h 2958"/>
                    <a:gd name="T82" fmla="*/ 4897 w 5708"/>
                    <a:gd name="T83" fmla="*/ 2921 h 2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08" h="2958">
                      <a:moveTo>
                        <a:pt x="4905" y="2915"/>
                      </a:moveTo>
                      <a:lnTo>
                        <a:pt x="4905" y="2915"/>
                      </a:lnTo>
                      <a:lnTo>
                        <a:pt x="4910" y="2909"/>
                      </a:lnTo>
                      <a:lnTo>
                        <a:pt x="4916" y="2904"/>
                      </a:lnTo>
                      <a:lnTo>
                        <a:pt x="4925" y="2889"/>
                      </a:lnTo>
                      <a:lnTo>
                        <a:pt x="4932" y="2875"/>
                      </a:lnTo>
                      <a:lnTo>
                        <a:pt x="4938" y="2860"/>
                      </a:lnTo>
                      <a:lnTo>
                        <a:pt x="4938" y="2860"/>
                      </a:lnTo>
                      <a:lnTo>
                        <a:pt x="4980" y="2768"/>
                      </a:lnTo>
                      <a:lnTo>
                        <a:pt x="4980" y="2768"/>
                      </a:lnTo>
                      <a:lnTo>
                        <a:pt x="5059" y="2592"/>
                      </a:lnTo>
                      <a:lnTo>
                        <a:pt x="5059" y="2592"/>
                      </a:lnTo>
                      <a:lnTo>
                        <a:pt x="5216" y="2239"/>
                      </a:lnTo>
                      <a:lnTo>
                        <a:pt x="5216" y="2239"/>
                      </a:lnTo>
                      <a:lnTo>
                        <a:pt x="5532" y="1534"/>
                      </a:lnTo>
                      <a:lnTo>
                        <a:pt x="5532" y="1534"/>
                      </a:lnTo>
                      <a:lnTo>
                        <a:pt x="5708" y="1138"/>
                      </a:lnTo>
                      <a:lnTo>
                        <a:pt x="5708" y="1138"/>
                      </a:lnTo>
                      <a:lnTo>
                        <a:pt x="5700" y="1157"/>
                      </a:lnTo>
                      <a:lnTo>
                        <a:pt x="5689" y="1174"/>
                      </a:lnTo>
                      <a:lnTo>
                        <a:pt x="5677" y="1190"/>
                      </a:lnTo>
                      <a:lnTo>
                        <a:pt x="5665" y="1205"/>
                      </a:lnTo>
                      <a:lnTo>
                        <a:pt x="5652" y="1220"/>
                      </a:lnTo>
                      <a:lnTo>
                        <a:pt x="5637" y="1233"/>
                      </a:lnTo>
                      <a:lnTo>
                        <a:pt x="5621" y="1245"/>
                      </a:lnTo>
                      <a:lnTo>
                        <a:pt x="5605" y="1257"/>
                      </a:lnTo>
                      <a:lnTo>
                        <a:pt x="5589" y="1268"/>
                      </a:lnTo>
                      <a:lnTo>
                        <a:pt x="5572" y="1278"/>
                      </a:lnTo>
                      <a:lnTo>
                        <a:pt x="5553" y="1288"/>
                      </a:lnTo>
                      <a:lnTo>
                        <a:pt x="5536" y="1296"/>
                      </a:lnTo>
                      <a:lnTo>
                        <a:pt x="5498" y="1312"/>
                      </a:lnTo>
                      <a:lnTo>
                        <a:pt x="5461" y="1324"/>
                      </a:lnTo>
                      <a:lnTo>
                        <a:pt x="5461" y="1324"/>
                      </a:lnTo>
                      <a:lnTo>
                        <a:pt x="5422" y="1336"/>
                      </a:lnTo>
                      <a:lnTo>
                        <a:pt x="5382" y="1345"/>
                      </a:lnTo>
                      <a:lnTo>
                        <a:pt x="5342" y="1352"/>
                      </a:lnTo>
                      <a:lnTo>
                        <a:pt x="5300" y="1359"/>
                      </a:lnTo>
                      <a:lnTo>
                        <a:pt x="5260" y="1364"/>
                      </a:lnTo>
                      <a:lnTo>
                        <a:pt x="5219" y="1368"/>
                      </a:lnTo>
                      <a:lnTo>
                        <a:pt x="5179" y="1371"/>
                      </a:lnTo>
                      <a:lnTo>
                        <a:pt x="5137" y="1372"/>
                      </a:lnTo>
                      <a:lnTo>
                        <a:pt x="5137" y="1372"/>
                      </a:lnTo>
                      <a:lnTo>
                        <a:pt x="5051" y="1375"/>
                      </a:lnTo>
                      <a:lnTo>
                        <a:pt x="4962" y="1373"/>
                      </a:lnTo>
                      <a:lnTo>
                        <a:pt x="4874" y="1369"/>
                      </a:lnTo>
                      <a:lnTo>
                        <a:pt x="4786" y="1363"/>
                      </a:lnTo>
                      <a:lnTo>
                        <a:pt x="4699" y="1355"/>
                      </a:lnTo>
                      <a:lnTo>
                        <a:pt x="4611" y="1345"/>
                      </a:lnTo>
                      <a:lnTo>
                        <a:pt x="4524" y="1335"/>
                      </a:lnTo>
                      <a:lnTo>
                        <a:pt x="4437" y="1321"/>
                      </a:lnTo>
                      <a:lnTo>
                        <a:pt x="4437" y="1321"/>
                      </a:lnTo>
                      <a:lnTo>
                        <a:pt x="4348" y="1308"/>
                      </a:lnTo>
                      <a:lnTo>
                        <a:pt x="4258" y="1293"/>
                      </a:lnTo>
                      <a:lnTo>
                        <a:pt x="4170" y="1277"/>
                      </a:lnTo>
                      <a:lnTo>
                        <a:pt x="4081" y="1261"/>
                      </a:lnTo>
                      <a:lnTo>
                        <a:pt x="3992" y="1244"/>
                      </a:lnTo>
                      <a:lnTo>
                        <a:pt x="3903" y="1225"/>
                      </a:lnTo>
                      <a:lnTo>
                        <a:pt x="3726" y="1186"/>
                      </a:lnTo>
                      <a:lnTo>
                        <a:pt x="3550" y="1145"/>
                      </a:lnTo>
                      <a:lnTo>
                        <a:pt x="3374" y="1102"/>
                      </a:lnTo>
                      <a:lnTo>
                        <a:pt x="3199" y="1057"/>
                      </a:lnTo>
                      <a:lnTo>
                        <a:pt x="3025" y="1009"/>
                      </a:lnTo>
                      <a:lnTo>
                        <a:pt x="3025" y="1009"/>
                      </a:lnTo>
                      <a:lnTo>
                        <a:pt x="2850" y="960"/>
                      </a:lnTo>
                      <a:lnTo>
                        <a:pt x="2675" y="910"/>
                      </a:lnTo>
                      <a:lnTo>
                        <a:pt x="2501" y="858"/>
                      </a:lnTo>
                      <a:lnTo>
                        <a:pt x="2328" y="806"/>
                      </a:lnTo>
                      <a:lnTo>
                        <a:pt x="2154" y="751"/>
                      </a:lnTo>
                      <a:lnTo>
                        <a:pt x="1980" y="696"/>
                      </a:lnTo>
                      <a:lnTo>
                        <a:pt x="1808" y="640"/>
                      </a:lnTo>
                      <a:lnTo>
                        <a:pt x="1635" y="582"/>
                      </a:lnTo>
                      <a:lnTo>
                        <a:pt x="1635" y="582"/>
                      </a:lnTo>
                      <a:lnTo>
                        <a:pt x="1460" y="524"/>
                      </a:lnTo>
                      <a:lnTo>
                        <a:pt x="1285" y="465"/>
                      </a:lnTo>
                      <a:lnTo>
                        <a:pt x="1110" y="403"/>
                      </a:lnTo>
                      <a:lnTo>
                        <a:pt x="937" y="343"/>
                      </a:lnTo>
                      <a:lnTo>
                        <a:pt x="589" y="218"/>
                      </a:lnTo>
                      <a:lnTo>
                        <a:pt x="242" y="91"/>
                      </a:lnTo>
                      <a:lnTo>
                        <a:pt x="242" y="9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51"/>
                      </a:lnTo>
                      <a:lnTo>
                        <a:pt x="0" y="1351"/>
                      </a:lnTo>
                      <a:lnTo>
                        <a:pt x="98" y="1392"/>
                      </a:lnTo>
                      <a:lnTo>
                        <a:pt x="98" y="1392"/>
                      </a:lnTo>
                      <a:lnTo>
                        <a:pt x="441" y="1534"/>
                      </a:lnTo>
                      <a:lnTo>
                        <a:pt x="784" y="1674"/>
                      </a:lnTo>
                      <a:lnTo>
                        <a:pt x="1129" y="1813"/>
                      </a:lnTo>
                      <a:lnTo>
                        <a:pt x="1475" y="1949"/>
                      </a:lnTo>
                      <a:lnTo>
                        <a:pt x="1475" y="1949"/>
                      </a:lnTo>
                      <a:lnTo>
                        <a:pt x="1813" y="2080"/>
                      </a:lnTo>
                      <a:lnTo>
                        <a:pt x="2151" y="2209"/>
                      </a:lnTo>
                      <a:lnTo>
                        <a:pt x="2321" y="2272"/>
                      </a:lnTo>
                      <a:lnTo>
                        <a:pt x="2491" y="2335"/>
                      </a:lnTo>
                      <a:lnTo>
                        <a:pt x="2662" y="2396"/>
                      </a:lnTo>
                      <a:lnTo>
                        <a:pt x="2833" y="2457"/>
                      </a:lnTo>
                      <a:lnTo>
                        <a:pt x="2833" y="2457"/>
                      </a:lnTo>
                      <a:lnTo>
                        <a:pt x="3002" y="2517"/>
                      </a:lnTo>
                      <a:lnTo>
                        <a:pt x="3172" y="2574"/>
                      </a:lnTo>
                      <a:lnTo>
                        <a:pt x="3342" y="2632"/>
                      </a:lnTo>
                      <a:lnTo>
                        <a:pt x="3514" y="2686"/>
                      </a:lnTo>
                      <a:lnTo>
                        <a:pt x="3685" y="2740"/>
                      </a:lnTo>
                      <a:lnTo>
                        <a:pt x="3857" y="2789"/>
                      </a:lnTo>
                      <a:lnTo>
                        <a:pt x="3944" y="2813"/>
                      </a:lnTo>
                      <a:lnTo>
                        <a:pt x="4031" y="2836"/>
                      </a:lnTo>
                      <a:lnTo>
                        <a:pt x="4118" y="2859"/>
                      </a:lnTo>
                      <a:lnTo>
                        <a:pt x="4206" y="2879"/>
                      </a:lnTo>
                      <a:lnTo>
                        <a:pt x="4206" y="2879"/>
                      </a:lnTo>
                      <a:lnTo>
                        <a:pt x="4296" y="2900"/>
                      </a:lnTo>
                      <a:lnTo>
                        <a:pt x="4386" y="2917"/>
                      </a:lnTo>
                      <a:lnTo>
                        <a:pt x="4477" y="2934"/>
                      </a:lnTo>
                      <a:lnTo>
                        <a:pt x="4523" y="2942"/>
                      </a:lnTo>
                      <a:lnTo>
                        <a:pt x="4568" y="2947"/>
                      </a:lnTo>
                      <a:lnTo>
                        <a:pt x="4568" y="2947"/>
                      </a:lnTo>
                      <a:lnTo>
                        <a:pt x="4615" y="2952"/>
                      </a:lnTo>
                      <a:lnTo>
                        <a:pt x="4660" y="2956"/>
                      </a:lnTo>
                      <a:lnTo>
                        <a:pt x="4707" y="2958"/>
                      </a:lnTo>
                      <a:lnTo>
                        <a:pt x="4754" y="2958"/>
                      </a:lnTo>
                      <a:lnTo>
                        <a:pt x="4754" y="2958"/>
                      </a:lnTo>
                      <a:lnTo>
                        <a:pt x="4793" y="2955"/>
                      </a:lnTo>
                      <a:lnTo>
                        <a:pt x="4813" y="2952"/>
                      </a:lnTo>
                      <a:lnTo>
                        <a:pt x="4833" y="2948"/>
                      </a:lnTo>
                      <a:lnTo>
                        <a:pt x="4853" y="2943"/>
                      </a:lnTo>
                      <a:lnTo>
                        <a:pt x="4871" y="2936"/>
                      </a:lnTo>
                      <a:lnTo>
                        <a:pt x="4889" y="2927"/>
                      </a:lnTo>
                      <a:lnTo>
                        <a:pt x="4897" y="2921"/>
                      </a:lnTo>
                      <a:lnTo>
                        <a:pt x="4905" y="2915"/>
                      </a:lnTo>
                      <a:lnTo>
                        <a:pt x="4905" y="2915"/>
                      </a:lnTo>
                      <a:close/>
                    </a:path>
                  </a:pathLst>
                </a:custGeom>
                <a:solidFill>
                  <a:srgbClr val="C0BEAF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61">
                  <a:extLst>
                    <a:ext uri="{FF2B5EF4-FFF2-40B4-BE49-F238E27FC236}">
                      <a16:creationId xmlns:a16="http://schemas.microsoft.com/office/drawing/2014/main" id="{7BC13B4B-99E0-4691-847F-477543556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794" y="-1797051"/>
                  <a:ext cx="10995025" cy="3859213"/>
                </a:xfrm>
                <a:custGeom>
                  <a:avLst/>
                  <a:gdLst>
                    <a:gd name="T0" fmla="*/ 6878 w 6926"/>
                    <a:gd name="T1" fmla="*/ 2167 h 2431"/>
                    <a:gd name="T2" fmla="*/ 6905 w 6926"/>
                    <a:gd name="T3" fmla="*/ 2216 h 2431"/>
                    <a:gd name="T4" fmla="*/ 6921 w 6926"/>
                    <a:gd name="T5" fmla="*/ 2261 h 2431"/>
                    <a:gd name="T6" fmla="*/ 6926 w 6926"/>
                    <a:gd name="T7" fmla="*/ 2300 h 2431"/>
                    <a:gd name="T8" fmla="*/ 6922 w 6926"/>
                    <a:gd name="T9" fmla="*/ 2333 h 2431"/>
                    <a:gd name="T10" fmla="*/ 6908 w 6926"/>
                    <a:gd name="T11" fmla="*/ 2363 h 2431"/>
                    <a:gd name="T12" fmla="*/ 6884 w 6926"/>
                    <a:gd name="T13" fmla="*/ 2386 h 2431"/>
                    <a:gd name="T14" fmla="*/ 6849 w 6926"/>
                    <a:gd name="T15" fmla="*/ 2404 h 2431"/>
                    <a:gd name="T16" fmla="*/ 6806 w 6926"/>
                    <a:gd name="T17" fmla="*/ 2418 h 2431"/>
                    <a:gd name="T18" fmla="*/ 6754 w 6926"/>
                    <a:gd name="T19" fmla="*/ 2427 h 2431"/>
                    <a:gd name="T20" fmla="*/ 6694 w 6926"/>
                    <a:gd name="T21" fmla="*/ 2431 h 2431"/>
                    <a:gd name="T22" fmla="*/ 6624 w 6926"/>
                    <a:gd name="T23" fmla="*/ 2431 h 2431"/>
                    <a:gd name="T24" fmla="*/ 6547 w 6926"/>
                    <a:gd name="T25" fmla="*/ 2426 h 2431"/>
                    <a:gd name="T26" fmla="*/ 6461 w 6926"/>
                    <a:gd name="T27" fmla="*/ 2416 h 2431"/>
                    <a:gd name="T28" fmla="*/ 6266 w 6926"/>
                    <a:gd name="T29" fmla="*/ 2386 h 2431"/>
                    <a:gd name="T30" fmla="*/ 6158 w 6926"/>
                    <a:gd name="T31" fmla="*/ 2364 h 2431"/>
                    <a:gd name="T32" fmla="*/ 5951 w 6926"/>
                    <a:gd name="T33" fmla="*/ 2316 h 2431"/>
                    <a:gd name="T34" fmla="*/ 5724 w 6926"/>
                    <a:gd name="T35" fmla="*/ 2256 h 2431"/>
                    <a:gd name="T36" fmla="*/ 5474 w 6926"/>
                    <a:gd name="T37" fmla="*/ 2185 h 2431"/>
                    <a:gd name="T38" fmla="*/ 5207 w 6926"/>
                    <a:gd name="T39" fmla="*/ 2104 h 2431"/>
                    <a:gd name="T40" fmla="*/ 4920 w 6926"/>
                    <a:gd name="T41" fmla="*/ 2012 h 2431"/>
                    <a:gd name="T42" fmla="*/ 4616 w 6926"/>
                    <a:gd name="T43" fmla="*/ 1910 h 2431"/>
                    <a:gd name="T44" fmla="*/ 4296 w 6926"/>
                    <a:gd name="T45" fmla="*/ 1798 h 2431"/>
                    <a:gd name="T46" fmla="*/ 3960 w 6926"/>
                    <a:gd name="T47" fmla="*/ 1678 h 2431"/>
                    <a:gd name="T48" fmla="*/ 3646 w 6926"/>
                    <a:gd name="T49" fmla="*/ 1561 h 2431"/>
                    <a:gd name="T50" fmla="*/ 2982 w 6926"/>
                    <a:gd name="T51" fmla="*/ 1309 h 2431"/>
                    <a:gd name="T52" fmla="*/ 2271 w 6926"/>
                    <a:gd name="T53" fmla="*/ 1028 h 2431"/>
                    <a:gd name="T54" fmla="*/ 1521 w 6926"/>
                    <a:gd name="T55" fmla="*/ 724 h 2431"/>
                    <a:gd name="T56" fmla="*/ 1130 w 6926"/>
                    <a:gd name="T57" fmla="*/ 562 h 2431"/>
                    <a:gd name="T58" fmla="*/ 576 w 6926"/>
                    <a:gd name="T59" fmla="*/ 328 h 2431"/>
                    <a:gd name="T60" fmla="*/ 0 w 6926"/>
                    <a:gd name="T61" fmla="*/ 83 h 2431"/>
                    <a:gd name="T62" fmla="*/ 0 w 6926"/>
                    <a:gd name="T63" fmla="*/ 0 h 2431"/>
                    <a:gd name="T64" fmla="*/ 333 w 6926"/>
                    <a:gd name="T65" fmla="*/ 139 h 2431"/>
                    <a:gd name="T66" fmla="*/ 1009 w 6926"/>
                    <a:gd name="T67" fmla="*/ 414 h 2431"/>
                    <a:gd name="T68" fmla="*/ 1643 w 6926"/>
                    <a:gd name="T69" fmla="*/ 664 h 2431"/>
                    <a:gd name="T70" fmla="*/ 2234 w 6926"/>
                    <a:gd name="T71" fmla="*/ 889 h 2431"/>
                    <a:gd name="T72" fmla="*/ 2776 w 6926"/>
                    <a:gd name="T73" fmla="*/ 1086 h 2431"/>
                    <a:gd name="T74" fmla="*/ 2917 w 6926"/>
                    <a:gd name="T75" fmla="*/ 1135 h 2431"/>
                    <a:gd name="T76" fmla="*/ 3185 w 6926"/>
                    <a:gd name="T77" fmla="*/ 1227 h 2431"/>
                    <a:gd name="T78" fmla="*/ 3439 w 6926"/>
                    <a:gd name="T79" fmla="*/ 1310 h 2431"/>
                    <a:gd name="T80" fmla="*/ 3677 w 6926"/>
                    <a:gd name="T81" fmla="*/ 1384 h 2431"/>
                    <a:gd name="T82" fmla="*/ 3896 w 6926"/>
                    <a:gd name="T83" fmla="*/ 1448 h 2431"/>
                    <a:gd name="T84" fmla="*/ 4097 w 6926"/>
                    <a:gd name="T85" fmla="*/ 1501 h 2431"/>
                    <a:gd name="T86" fmla="*/ 4278 w 6926"/>
                    <a:gd name="T87" fmla="*/ 1544 h 2431"/>
                    <a:gd name="T88" fmla="*/ 4439 w 6926"/>
                    <a:gd name="T89" fmla="*/ 1576 h 2431"/>
                    <a:gd name="T90" fmla="*/ 4511 w 6926"/>
                    <a:gd name="T91" fmla="*/ 1588 h 2431"/>
                    <a:gd name="T92" fmla="*/ 4655 w 6926"/>
                    <a:gd name="T93" fmla="*/ 1604 h 2431"/>
                    <a:gd name="T94" fmla="*/ 4716 w 6926"/>
                    <a:gd name="T95" fmla="*/ 1607 h 2431"/>
                    <a:gd name="T96" fmla="*/ 4770 w 6926"/>
                    <a:gd name="T97" fmla="*/ 1605 h 2431"/>
                    <a:gd name="T98" fmla="*/ 4817 w 6926"/>
                    <a:gd name="T99" fmla="*/ 1600 h 2431"/>
                    <a:gd name="T100" fmla="*/ 4857 w 6926"/>
                    <a:gd name="T101" fmla="*/ 1589 h 2431"/>
                    <a:gd name="T102" fmla="*/ 4888 w 6926"/>
                    <a:gd name="T103" fmla="*/ 1576 h 2431"/>
                    <a:gd name="T104" fmla="*/ 4910 w 6926"/>
                    <a:gd name="T105" fmla="*/ 1559 h 2431"/>
                    <a:gd name="T106" fmla="*/ 4925 w 6926"/>
                    <a:gd name="T107" fmla="*/ 1536 h 2431"/>
                    <a:gd name="T108" fmla="*/ 4932 w 6926"/>
                    <a:gd name="T109" fmla="*/ 1509 h 2431"/>
                    <a:gd name="T110" fmla="*/ 4930 w 6926"/>
                    <a:gd name="T111" fmla="*/ 1479 h 2431"/>
                    <a:gd name="T112" fmla="*/ 4920 w 6926"/>
                    <a:gd name="T113" fmla="*/ 1444 h 2431"/>
                    <a:gd name="T114" fmla="*/ 4900 w 6926"/>
                    <a:gd name="T115" fmla="*/ 1404 h 2431"/>
                    <a:gd name="T116" fmla="*/ 4871 w 6926"/>
                    <a:gd name="T117" fmla="*/ 1360 h 2431"/>
                    <a:gd name="T118" fmla="*/ 4833 w 6926"/>
                    <a:gd name="T119" fmla="*/ 1310 h 2431"/>
                    <a:gd name="T120" fmla="*/ 4786 w 6926"/>
                    <a:gd name="T121" fmla="*/ 1255 h 2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926" h="2431">
                      <a:moveTo>
                        <a:pt x="6878" y="2167"/>
                      </a:moveTo>
                      <a:lnTo>
                        <a:pt x="6878" y="2167"/>
                      </a:lnTo>
                      <a:lnTo>
                        <a:pt x="6893" y="2192"/>
                      </a:lnTo>
                      <a:lnTo>
                        <a:pt x="6905" y="2216"/>
                      </a:lnTo>
                      <a:lnTo>
                        <a:pt x="6914" y="2239"/>
                      </a:lnTo>
                      <a:lnTo>
                        <a:pt x="6921" y="2261"/>
                      </a:lnTo>
                      <a:lnTo>
                        <a:pt x="6925" y="2281"/>
                      </a:lnTo>
                      <a:lnTo>
                        <a:pt x="6926" y="2300"/>
                      </a:lnTo>
                      <a:lnTo>
                        <a:pt x="6925" y="2317"/>
                      </a:lnTo>
                      <a:lnTo>
                        <a:pt x="6922" y="2333"/>
                      </a:lnTo>
                      <a:lnTo>
                        <a:pt x="6916" y="2348"/>
                      </a:lnTo>
                      <a:lnTo>
                        <a:pt x="6908" y="2363"/>
                      </a:lnTo>
                      <a:lnTo>
                        <a:pt x="6897" y="2375"/>
                      </a:lnTo>
                      <a:lnTo>
                        <a:pt x="6884" y="2386"/>
                      </a:lnTo>
                      <a:lnTo>
                        <a:pt x="6868" y="2396"/>
                      </a:lnTo>
                      <a:lnTo>
                        <a:pt x="6849" y="2404"/>
                      </a:lnTo>
                      <a:lnTo>
                        <a:pt x="6829" y="2412"/>
                      </a:lnTo>
                      <a:lnTo>
                        <a:pt x="6806" y="2418"/>
                      </a:lnTo>
                      <a:lnTo>
                        <a:pt x="6782" y="2423"/>
                      </a:lnTo>
                      <a:lnTo>
                        <a:pt x="6754" y="2427"/>
                      </a:lnTo>
                      <a:lnTo>
                        <a:pt x="6725" y="2430"/>
                      </a:lnTo>
                      <a:lnTo>
                        <a:pt x="6694" y="2431"/>
                      </a:lnTo>
                      <a:lnTo>
                        <a:pt x="6661" y="2431"/>
                      </a:lnTo>
                      <a:lnTo>
                        <a:pt x="6624" y="2431"/>
                      </a:lnTo>
                      <a:lnTo>
                        <a:pt x="6587" y="2428"/>
                      </a:lnTo>
                      <a:lnTo>
                        <a:pt x="6547" y="2426"/>
                      </a:lnTo>
                      <a:lnTo>
                        <a:pt x="6506" y="2422"/>
                      </a:lnTo>
                      <a:lnTo>
                        <a:pt x="6461" y="2416"/>
                      </a:lnTo>
                      <a:lnTo>
                        <a:pt x="6368" y="2403"/>
                      </a:lnTo>
                      <a:lnTo>
                        <a:pt x="6266" y="2386"/>
                      </a:lnTo>
                      <a:lnTo>
                        <a:pt x="6158" y="2364"/>
                      </a:lnTo>
                      <a:lnTo>
                        <a:pt x="6158" y="2364"/>
                      </a:lnTo>
                      <a:lnTo>
                        <a:pt x="6058" y="2341"/>
                      </a:lnTo>
                      <a:lnTo>
                        <a:pt x="5951" y="2316"/>
                      </a:lnTo>
                      <a:lnTo>
                        <a:pt x="5840" y="2288"/>
                      </a:lnTo>
                      <a:lnTo>
                        <a:pt x="5724" y="2256"/>
                      </a:lnTo>
                      <a:lnTo>
                        <a:pt x="5601" y="2223"/>
                      </a:lnTo>
                      <a:lnTo>
                        <a:pt x="5474" y="2185"/>
                      </a:lnTo>
                      <a:lnTo>
                        <a:pt x="5343" y="2146"/>
                      </a:lnTo>
                      <a:lnTo>
                        <a:pt x="5207" y="2104"/>
                      </a:lnTo>
                      <a:lnTo>
                        <a:pt x="5065" y="2060"/>
                      </a:lnTo>
                      <a:lnTo>
                        <a:pt x="4920" y="2012"/>
                      </a:lnTo>
                      <a:lnTo>
                        <a:pt x="4770" y="1962"/>
                      </a:lnTo>
                      <a:lnTo>
                        <a:pt x="4616" y="1910"/>
                      </a:lnTo>
                      <a:lnTo>
                        <a:pt x="4457" y="1855"/>
                      </a:lnTo>
                      <a:lnTo>
                        <a:pt x="4296" y="1798"/>
                      </a:lnTo>
                      <a:lnTo>
                        <a:pt x="4130" y="1739"/>
                      </a:lnTo>
                      <a:lnTo>
                        <a:pt x="3960" y="1678"/>
                      </a:lnTo>
                      <a:lnTo>
                        <a:pt x="3960" y="1678"/>
                      </a:lnTo>
                      <a:lnTo>
                        <a:pt x="3646" y="1561"/>
                      </a:lnTo>
                      <a:lnTo>
                        <a:pt x="3320" y="1438"/>
                      </a:lnTo>
                      <a:lnTo>
                        <a:pt x="2982" y="1309"/>
                      </a:lnTo>
                      <a:lnTo>
                        <a:pt x="2632" y="1171"/>
                      </a:lnTo>
                      <a:lnTo>
                        <a:pt x="2271" y="1028"/>
                      </a:lnTo>
                      <a:lnTo>
                        <a:pt x="1901" y="879"/>
                      </a:lnTo>
                      <a:lnTo>
                        <a:pt x="1521" y="724"/>
                      </a:lnTo>
                      <a:lnTo>
                        <a:pt x="1130" y="562"/>
                      </a:lnTo>
                      <a:lnTo>
                        <a:pt x="1130" y="562"/>
                      </a:lnTo>
                      <a:lnTo>
                        <a:pt x="855" y="447"/>
                      </a:lnTo>
                      <a:lnTo>
                        <a:pt x="576" y="328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33" y="139"/>
                      </a:lnTo>
                      <a:lnTo>
                        <a:pt x="333" y="139"/>
                      </a:lnTo>
                      <a:lnTo>
                        <a:pt x="676" y="279"/>
                      </a:lnTo>
                      <a:lnTo>
                        <a:pt x="1009" y="414"/>
                      </a:lnTo>
                      <a:lnTo>
                        <a:pt x="1332" y="542"/>
                      </a:lnTo>
                      <a:lnTo>
                        <a:pt x="1643" y="664"/>
                      </a:lnTo>
                      <a:lnTo>
                        <a:pt x="1945" y="780"/>
                      </a:lnTo>
                      <a:lnTo>
                        <a:pt x="2234" y="889"/>
                      </a:lnTo>
                      <a:lnTo>
                        <a:pt x="2511" y="991"/>
                      </a:lnTo>
                      <a:lnTo>
                        <a:pt x="2776" y="1086"/>
                      </a:lnTo>
                      <a:lnTo>
                        <a:pt x="2776" y="1086"/>
                      </a:lnTo>
                      <a:lnTo>
                        <a:pt x="2917" y="1135"/>
                      </a:lnTo>
                      <a:lnTo>
                        <a:pt x="3053" y="1182"/>
                      </a:lnTo>
                      <a:lnTo>
                        <a:pt x="3185" y="1227"/>
                      </a:lnTo>
                      <a:lnTo>
                        <a:pt x="3315" y="1270"/>
                      </a:lnTo>
                      <a:lnTo>
                        <a:pt x="3439" y="1310"/>
                      </a:lnTo>
                      <a:lnTo>
                        <a:pt x="3561" y="1349"/>
                      </a:lnTo>
                      <a:lnTo>
                        <a:pt x="3677" y="1384"/>
                      </a:lnTo>
                      <a:lnTo>
                        <a:pt x="3788" y="1417"/>
                      </a:lnTo>
                      <a:lnTo>
                        <a:pt x="3896" y="1448"/>
                      </a:lnTo>
                      <a:lnTo>
                        <a:pt x="3999" y="1476"/>
                      </a:lnTo>
                      <a:lnTo>
                        <a:pt x="4097" y="1501"/>
                      </a:lnTo>
                      <a:lnTo>
                        <a:pt x="4190" y="1524"/>
                      </a:lnTo>
                      <a:lnTo>
                        <a:pt x="4278" y="1544"/>
                      </a:lnTo>
                      <a:lnTo>
                        <a:pt x="4361" y="1561"/>
                      </a:lnTo>
                      <a:lnTo>
                        <a:pt x="4439" y="1576"/>
                      </a:lnTo>
                      <a:lnTo>
                        <a:pt x="4511" y="1588"/>
                      </a:lnTo>
                      <a:lnTo>
                        <a:pt x="4511" y="1588"/>
                      </a:lnTo>
                      <a:lnTo>
                        <a:pt x="4587" y="1599"/>
                      </a:lnTo>
                      <a:lnTo>
                        <a:pt x="4655" y="1604"/>
                      </a:lnTo>
                      <a:lnTo>
                        <a:pt x="4687" y="1605"/>
                      </a:lnTo>
                      <a:lnTo>
                        <a:pt x="4716" y="1607"/>
                      </a:lnTo>
                      <a:lnTo>
                        <a:pt x="4745" y="1607"/>
                      </a:lnTo>
                      <a:lnTo>
                        <a:pt x="4770" y="1605"/>
                      </a:lnTo>
                      <a:lnTo>
                        <a:pt x="4795" y="1603"/>
                      </a:lnTo>
                      <a:lnTo>
                        <a:pt x="4817" y="1600"/>
                      </a:lnTo>
                      <a:lnTo>
                        <a:pt x="4838" y="1595"/>
                      </a:lnTo>
                      <a:lnTo>
                        <a:pt x="4857" y="1589"/>
                      </a:lnTo>
                      <a:lnTo>
                        <a:pt x="4873" y="1584"/>
                      </a:lnTo>
                      <a:lnTo>
                        <a:pt x="4888" y="1576"/>
                      </a:lnTo>
                      <a:lnTo>
                        <a:pt x="4900" y="1568"/>
                      </a:lnTo>
                      <a:lnTo>
                        <a:pt x="4910" y="1559"/>
                      </a:lnTo>
                      <a:lnTo>
                        <a:pt x="4920" y="1548"/>
                      </a:lnTo>
                      <a:lnTo>
                        <a:pt x="4925" y="1536"/>
                      </a:lnTo>
                      <a:lnTo>
                        <a:pt x="4930" y="1524"/>
                      </a:lnTo>
                      <a:lnTo>
                        <a:pt x="4932" y="1509"/>
                      </a:lnTo>
                      <a:lnTo>
                        <a:pt x="4932" y="1495"/>
                      </a:lnTo>
                      <a:lnTo>
                        <a:pt x="4930" y="1479"/>
                      </a:lnTo>
                      <a:lnTo>
                        <a:pt x="4926" y="1463"/>
                      </a:lnTo>
                      <a:lnTo>
                        <a:pt x="4920" y="1444"/>
                      </a:lnTo>
                      <a:lnTo>
                        <a:pt x="4910" y="1424"/>
                      </a:lnTo>
                      <a:lnTo>
                        <a:pt x="4900" y="1404"/>
                      </a:lnTo>
                      <a:lnTo>
                        <a:pt x="4886" y="1382"/>
                      </a:lnTo>
                      <a:lnTo>
                        <a:pt x="4871" y="1360"/>
                      </a:lnTo>
                      <a:lnTo>
                        <a:pt x="4853" y="1336"/>
                      </a:lnTo>
                      <a:lnTo>
                        <a:pt x="4833" y="1310"/>
                      </a:lnTo>
                      <a:lnTo>
                        <a:pt x="4811" y="1284"/>
                      </a:lnTo>
                      <a:lnTo>
                        <a:pt x="4786" y="1255"/>
                      </a:lnTo>
                      <a:lnTo>
                        <a:pt x="6878" y="2167"/>
                      </a:lnTo>
                      <a:close/>
                    </a:path>
                  </a:pathLst>
                </a:custGeom>
                <a:solidFill>
                  <a:srgbClr val="C0BEAF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2">
                  <a:extLst>
                    <a:ext uri="{FF2B5EF4-FFF2-40B4-BE49-F238E27FC236}">
                      <a16:creationId xmlns:a16="http://schemas.microsoft.com/office/drawing/2014/main" id="{3B5BB927-BEBC-427B-91EE-D380B4FA3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9838" y="-1466850"/>
                  <a:ext cx="1412875" cy="3413126"/>
                </a:xfrm>
                <a:custGeom>
                  <a:avLst/>
                  <a:gdLst>
                    <a:gd name="T0" fmla="*/ 17 w 890"/>
                    <a:gd name="T1" fmla="*/ 2003 h 2150"/>
                    <a:gd name="T2" fmla="*/ 17 w 890"/>
                    <a:gd name="T3" fmla="*/ 2003 h 2150"/>
                    <a:gd name="T4" fmla="*/ 25 w 890"/>
                    <a:gd name="T5" fmla="*/ 2019 h 2150"/>
                    <a:gd name="T6" fmla="*/ 33 w 890"/>
                    <a:gd name="T7" fmla="*/ 2038 h 2150"/>
                    <a:gd name="T8" fmla="*/ 40 w 890"/>
                    <a:gd name="T9" fmla="*/ 2055 h 2150"/>
                    <a:gd name="T10" fmla="*/ 45 w 890"/>
                    <a:gd name="T11" fmla="*/ 2075 h 2150"/>
                    <a:gd name="T12" fmla="*/ 48 w 890"/>
                    <a:gd name="T13" fmla="*/ 2094 h 2150"/>
                    <a:gd name="T14" fmla="*/ 48 w 890"/>
                    <a:gd name="T15" fmla="*/ 2113 h 2150"/>
                    <a:gd name="T16" fmla="*/ 47 w 890"/>
                    <a:gd name="T17" fmla="*/ 2122 h 2150"/>
                    <a:gd name="T18" fmla="*/ 45 w 890"/>
                    <a:gd name="T19" fmla="*/ 2132 h 2150"/>
                    <a:gd name="T20" fmla="*/ 43 w 890"/>
                    <a:gd name="T21" fmla="*/ 2141 h 2150"/>
                    <a:gd name="T22" fmla="*/ 40 w 890"/>
                    <a:gd name="T23" fmla="*/ 2150 h 2150"/>
                    <a:gd name="T24" fmla="*/ 40 w 890"/>
                    <a:gd name="T25" fmla="*/ 2150 h 2150"/>
                    <a:gd name="T26" fmla="*/ 664 w 890"/>
                    <a:gd name="T27" fmla="*/ 734 h 2150"/>
                    <a:gd name="T28" fmla="*/ 664 w 890"/>
                    <a:gd name="T29" fmla="*/ 734 h 2150"/>
                    <a:gd name="T30" fmla="*/ 844 w 890"/>
                    <a:gd name="T31" fmla="*/ 323 h 2150"/>
                    <a:gd name="T32" fmla="*/ 844 w 890"/>
                    <a:gd name="T33" fmla="*/ 323 h 2150"/>
                    <a:gd name="T34" fmla="*/ 863 w 890"/>
                    <a:gd name="T35" fmla="*/ 281 h 2150"/>
                    <a:gd name="T36" fmla="*/ 871 w 890"/>
                    <a:gd name="T37" fmla="*/ 260 h 2150"/>
                    <a:gd name="T38" fmla="*/ 878 w 890"/>
                    <a:gd name="T39" fmla="*/ 237 h 2150"/>
                    <a:gd name="T40" fmla="*/ 878 w 890"/>
                    <a:gd name="T41" fmla="*/ 237 h 2150"/>
                    <a:gd name="T42" fmla="*/ 882 w 890"/>
                    <a:gd name="T43" fmla="*/ 219 h 2150"/>
                    <a:gd name="T44" fmla="*/ 884 w 890"/>
                    <a:gd name="T45" fmla="*/ 200 h 2150"/>
                    <a:gd name="T46" fmla="*/ 890 w 890"/>
                    <a:gd name="T47" fmla="*/ 163 h 2150"/>
                    <a:gd name="T48" fmla="*/ 890 w 890"/>
                    <a:gd name="T49" fmla="*/ 163 h 2150"/>
                    <a:gd name="T50" fmla="*/ 890 w 890"/>
                    <a:gd name="T51" fmla="*/ 143 h 2150"/>
                    <a:gd name="T52" fmla="*/ 890 w 890"/>
                    <a:gd name="T53" fmla="*/ 121 h 2150"/>
                    <a:gd name="T54" fmla="*/ 888 w 890"/>
                    <a:gd name="T55" fmla="*/ 101 h 2150"/>
                    <a:gd name="T56" fmla="*/ 887 w 890"/>
                    <a:gd name="T57" fmla="*/ 80 h 2150"/>
                    <a:gd name="T58" fmla="*/ 880 w 890"/>
                    <a:gd name="T59" fmla="*/ 38 h 2150"/>
                    <a:gd name="T60" fmla="*/ 871 w 890"/>
                    <a:gd name="T61" fmla="*/ 0 h 2150"/>
                    <a:gd name="T62" fmla="*/ 0 w 890"/>
                    <a:gd name="T63" fmla="*/ 1973 h 2150"/>
                    <a:gd name="T64" fmla="*/ 0 w 890"/>
                    <a:gd name="T65" fmla="*/ 1973 h 2150"/>
                    <a:gd name="T66" fmla="*/ 17 w 890"/>
                    <a:gd name="T67" fmla="*/ 2003 h 2150"/>
                    <a:gd name="T68" fmla="*/ 17 w 890"/>
                    <a:gd name="T69" fmla="*/ 2003 h 2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90" h="2150">
                      <a:moveTo>
                        <a:pt x="17" y="2003"/>
                      </a:moveTo>
                      <a:lnTo>
                        <a:pt x="17" y="2003"/>
                      </a:lnTo>
                      <a:lnTo>
                        <a:pt x="25" y="2019"/>
                      </a:lnTo>
                      <a:lnTo>
                        <a:pt x="33" y="2038"/>
                      </a:lnTo>
                      <a:lnTo>
                        <a:pt x="40" y="2055"/>
                      </a:lnTo>
                      <a:lnTo>
                        <a:pt x="45" y="2075"/>
                      </a:lnTo>
                      <a:lnTo>
                        <a:pt x="48" y="2094"/>
                      </a:lnTo>
                      <a:lnTo>
                        <a:pt x="48" y="2113"/>
                      </a:lnTo>
                      <a:lnTo>
                        <a:pt x="47" y="2122"/>
                      </a:lnTo>
                      <a:lnTo>
                        <a:pt x="45" y="2132"/>
                      </a:lnTo>
                      <a:lnTo>
                        <a:pt x="43" y="2141"/>
                      </a:lnTo>
                      <a:lnTo>
                        <a:pt x="40" y="2150"/>
                      </a:lnTo>
                      <a:lnTo>
                        <a:pt x="40" y="2150"/>
                      </a:lnTo>
                      <a:lnTo>
                        <a:pt x="664" y="734"/>
                      </a:lnTo>
                      <a:lnTo>
                        <a:pt x="664" y="734"/>
                      </a:lnTo>
                      <a:lnTo>
                        <a:pt x="844" y="323"/>
                      </a:lnTo>
                      <a:lnTo>
                        <a:pt x="844" y="323"/>
                      </a:lnTo>
                      <a:lnTo>
                        <a:pt x="863" y="281"/>
                      </a:lnTo>
                      <a:lnTo>
                        <a:pt x="871" y="260"/>
                      </a:lnTo>
                      <a:lnTo>
                        <a:pt x="878" y="237"/>
                      </a:lnTo>
                      <a:lnTo>
                        <a:pt x="878" y="237"/>
                      </a:lnTo>
                      <a:lnTo>
                        <a:pt x="882" y="219"/>
                      </a:lnTo>
                      <a:lnTo>
                        <a:pt x="884" y="200"/>
                      </a:lnTo>
                      <a:lnTo>
                        <a:pt x="890" y="163"/>
                      </a:lnTo>
                      <a:lnTo>
                        <a:pt x="890" y="163"/>
                      </a:lnTo>
                      <a:lnTo>
                        <a:pt x="890" y="143"/>
                      </a:lnTo>
                      <a:lnTo>
                        <a:pt x="890" y="121"/>
                      </a:lnTo>
                      <a:lnTo>
                        <a:pt x="888" y="101"/>
                      </a:lnTo>
                      <a:lnTo>
                        <a:pt x="887" y="80"/>
                      </a:lnTo>
                      <a:lnTo>
                        <a:pt x="880" y="38"/>
                      </a:lnTo>
                      <a:lnTo>
                        <a:pt x="871" y="0"/>
                      </a:lnTo>
                      <a:lnTo>
                        <a:pt x="0" y="1973"/>
                      </a:lnTo>
                      <a:lnTo>
                        <a:pt x="0" y="1973"/>
                      </a:lnTo>
                      <a:lnTo>
                        <a:pt x="17" y="2003"/>
                      </a:lnTo>
                      <a:lnTo>
                        <a:pt x="17" y="2003"/>
                      </a:lnTo>
                      <a:close/>
                    </a:path>
                  </a:pathLst>
                </a:custGeom>
                <a:solidFill>
                  <a:srgbClr val="C0BEAF">
                    <a:lumMod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3">
                  <a:extLst>
                    <a:ext uri="{FF2B5EF4-FFF2-40B4-BE49-F238E27FC236}">
                      <a16:creationId xmlns:a16="http://schemas.microsoft.com/office/drawing/2014/main" id="{130985C4-1911-40B7-94AC-EA36629A4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7200" y="-2795588"/>
                  <a:ext cx="4705350" cy="4460876"/>
                </a:xfrm>
                <a:custGeom>
                  <a:avLst/>
                  <a:gdLst>
                    <a:gd name="T0" fmla="*/ 2964 w 2964"/>
                    <a:gd name="T1" fmla="*/ 837 h 2810"/>
                    <a:gd name="T2" fmla="*/ 2093 w 2964"/>
                    <a:gd name="T3" fmla="*/ 2810 h 2810"/>
                    <a:gd name="T4" fmla="*/ 0 w 2964"/>
                    <a:gd name="T5" fmla="*/ 1899 h 2810"/>
                    <a:gd name="T6" fmla="*/ 852 w 2964"/>
                    <a:gd name="T7" fmla="*/ 0 h 2810"/>
                    <a:gd name="T8" fmla="*/ 2964 w 2964"/>
                    <a:gd name="T9" fmla="*/ 837 h 2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4" h="2810">
                      <a:moveTo>
                        <a:pt x="2964" y="837"/>
                      </a:moveTo>
                      <a:lnTo>
                        <a:pt x="2093" y="2810"/>
                      </a:lnTo>
                      <a:lnTo>
                        <a:pt x="0" y="1899"/>
                      </a:lnTo>
                      <a:lnTo>
                        <a:pt x="852" y="0"/>
                      </a:lnTo>
                      <a:lnTo>
                        <a:pt x="2964" y="837"/>
                      </a:lnTo>
                      <a:close/>
                    </a:path>
                  </a:pathLst>
                </a:custGeom>
                <a:solidFill>
                  <a:srgbClr val="C0BE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5" name="Group 4135">
                <a:extLst>
                  <a:ext uri="{FF2B5EF4-FFF2-40B4-BE49-F238E27FC236}">
                    <a16:creationId xmlns:a16="http://schemas.microsoft.com/office/drawing/2014/main" id="{83496114-075B-4220-8227-9DF3766933DC}"/>
                  </a:ext>
                </a:extLst>
              </p:cNvPr>
              <p:cNvGrpSpPr/>
              <p:nvPr/>
            </p:nvGrpSpPr>
            <p:grpSpPr>
              <a:xfrm>
                <a:off x="-2779327" y="4144021"/>
                <a:ext cx="9384132" cy="2853118"/>
                <a:chOff x="-6883400" y="2368549"/>
                <a:chExt cx="12192001" cy="3706812"/>
              </a:xfrm>
            </p:grpSpPr>
            <p:sp>
              <p:nvSpPr>
                <p:cNvPr id="80" name="Freeform 47">
                  <a:extLst>
                    <a:ext uri="{FF2B5EF4-FFF2-40B4-BE49-F238E27FC236}">
                      <a16:creationId xmlns:a16="http://schemas.microsoft.com/office/drawing/2014/main" id="{E0BE547B-4973-4608-A67E-7FC16ED98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83400" y="2368549"/>
                  <a:ext cx="10914063" cy="3200400"/>
                </a:xfrm>
                <a:custGeom>
                  <a:avLst/>
                  <a:gdLst>
                    <a:gd name="T0" fmla="*/ 3383 w 6875"/>
                    <a:gd name="T1" fmla="*/ 1710 h 2016"/>
                    <a:gd name="T2" fmla="*/ 3790 w 6875"/>
                    <a:gd name="T3" fmla="*/ 1804 h 2016"/>
                    <a:gd name="T4" fmla="*/ 4172 w 6875"/>
                    <a:gd name="T5" fmla="*/ 1882 h 2016"/>
                    <a:gd name="T6" fmla="*/ 4530 w 6875"/>
                    <a:gd name="T7" fmla="*/ 1943 h 2016"/>
                    <a:gd name="T8" fmla="*/ 4863 w 6875"/>
                    <a:gd name="T9" fmla="*/ 1984 h 2016"/>
                    <a:gd name="T10" fmla="*/ 5026 w 6875"/>
                    <a:gd name="T11" fmla="*/ 2000 h 2016"/>
                    <a:gd name="T12" fmla="*/ 5259 w 6875"/>
                    <a:gd name="T13" fmla="*/ 2014 h 2016"/>
                    <a:gd name="T14" fmla="*/ 5404 w 6875"/>
                    <a:gd name="T15" fmla="*/ 2016 h 2016"/>
                    <a:gd name="T16" fmla="*/ 5543 w 6875"/>
                    <a:gd name="T17" fmla="*/ 2014 h 2016"/>
                    <a:gd name="T18" fmla="*/ 5672 w 6875"/>
                    <a:gd name="T19" fmla="*/ 2008 h 2016"/>
                    <a:gd name="T20" fmla="*/ 5796 w 6875"/>
                    <a:gd name="T21" fmla="*/ 1994 h 2016"/>
                    <a:gd name="T22" fmla="*/ 5909 w 6875"/>
                    <a:gd name="T23" fmla="*/ 1977 h 2016"/>
                    <a:gd name="T24" fmla="*/ 5964 w 6875"/>
                    <a:gd name="T25" fmla="*/ 1967 h 2016"/>
                    <a:gd name="T26" fmla="*/ 6072 w 6875"/>
                    <a:gd name="T27" fmla="*/ 1939 h 2016"/>
                    <a:gd name="T28" fmla="*/ 6170 w 6875"/>
                    <a:gd name="T29" fmla="*/ 1906 h 2016"/>
                    <a:gd name="T30" fmla="*/ 6260 w 6875"/>
                    <a:gd name="T31" fmla="*/ 1867 h 2016"/>
                    <a:gd name="T32" fmla="*/ 6338 w 6875"/>
                    <a:gd name="T33" fmla="*/ 1824 h 2016"/>
                    <a:gd name="T34" fmla="*/ 6409 w 6875"/>
                    <a:gd name="T35" fmla="*/ 1773 h 2016"/>
                    <a:gd name="T36" fmla="*/ 6468 w 6875"/>
                    <a:gd name="T37" fmla="*/ 1716 h 2016"/>
                    <a:gd name="T38" fmla="*/ 6519 w 6875"/>
                    <a:gd name="T39" fmla="*/ 1653 h 2016"/>
                    <a:gd name="T40" fmla="*/ 6558 w 6875"/>
                    <a:gd name="T41" fmla="*/ 1585 h 2016"/>
                    <a:gd name="T42" fmla="*/ 6875 w 6875"/>
                    <a:gd name="T43" fmla="*/ 925 h 2016"/>
                    <a:gd name="T44" fmla="*/ 6832 w 6875"/>
                    <a:gd name="T45" fmla="*/ 999 h 2016"/>
                    <a:gd name="T46" fmla="*/ 6779 w 6875"/>
                    <a:gd name="T47" fmla="*/ 1068 h 2016"/>
                    <a:gd name="T48" fmla="*/ 6716 w 6875"/>
                    <a:gd name="T49" fmla="*/ 1130 h 2016"/>
                    <a:gd name="T50" fmla="*/ 6644 w 6875"/>
                    <a:gd name="T51" fmla="*/ 1187 h 2016"/>
                    <a:gd name="T52" fmla="*/ 6562 w 6875"/>
                    <a:gd name="T53" fmla="*/ 1236 h 2016"/>
                    <a:gd name="T54" fmla="*/ 6471 w 6875"/>
                    <a:gd name="T55" fmla="*/ 1281 h 2016"/>
                    <a:gd name="T56" fmla="*/ 6370 w 6875"/>
                    <a:gd name="T57" fmla="*/ 1320 h 2016"/>
                    <a:gd name="T58" fmla="*/ 6260 w 6875"/>
                    <a:gd name="T59" fmla="*/ 1352 h 2016"/>
                    <a:gd name="T60" fmla="*/ 6205 w 6875"/>
                    <a:gd name="T61" fmla="*/ 1365 h 2016"/>
                    <a:gd name="T62" fmla="*/ 6088 w 6875"/>
                    <a:gd name="T63" fmla="*/ 1389 h 2016"/>
                    <a:gd name="T64" fmla="*/ 5962 w 6875"/>
                    <a:gd name="T65" fmla="*/ 1406 h 2016"/>
                    <a:gd name="T66" fmla="*/ 5829 w 6875"/>
                    <a:gd name="T67" fmla="*/ 1420 h 2016"/>
                    <a:gd name="T68" fmla="*/ 5690 w 6875"/>
                    <a:gd name="T69" fmla="*/ 1426 h 2016"/>
                    <a:gd name="T70" fmla="*/ 5541 w 6875"/>
                    <a:gd name="T71" fmla="*/ 1430 h 2016"/>
                    <a:gd name="T72" fmla="*/ 5386 w 6875"/>
                    <a:gd name="T73" fmla="*/ 1426 h 2016"/>
                    <a:gd name="T74" fmla="*/ 5140 w 6875"/>
                    <a:gd name="T75" fmla="*/ 1414 h 2016"/>
                    <a:gd name="T76" fmla="*/ 4975 w 6875"/>
                    <a:gd name="T77" fmla="*/ 1399 h 2016"/>
                    <a:gd name="T78" fmla="*/ 4626 w 6875"/>
                    <a:gd name="T79" fmla="*/ 1358 h 2016"/>
                    <a:gd name="T80" fmla="*/ 4252 w 6875"/>
                    <a:gd name="T81" fmla="*/ 1297 h 2016"/>
                    <a:gd name="T82" fmla="*/ 3855 w 6875"/>
                    <a:gd name="T83" fmla="*/ 1220 h 2016"/>
                    <a:gd name="T84" fmla="*/ 3647 w 6875"/>
                    <a:gd name="T85" fmla="*/ 1175 h 2016"/>
                    <a:gd name="T86" fmla="*/ 3200 w 6875"/>
                    <a:gd name="T87" fmla="*/ 1066 h 2016"/>
                    <a:gd name="T88" fmla="*/ 2715 w 6875"/>
                    <a:gd name="T89" fmla="*/ 932 h 2016"/>
                    <a:gd name="T90" fmla="*/ 2247 w 6875"/>
                    <a:gd name="T91" fmla="*/ 799 h 2016"/>
                    <a:gd name="T92" fmla="*/ 1863 w 6875"/>
                    <a:gd name="T93" fmla="*/ 684 h 2016"/>
                    <a:gd name="T94" fmla="*/ 1610 w 6875"/>
                    <a:gd name="T95" fmla="*/ 607 h 2016"/>
                    <a:gd name="T96" fmla="*/ 1361 w 6875"/>
                    <a:gd name="T97" fmla="*/ 525 h 2016"/>
                    <a:gd name="T98" fmla="*/ 876 w 6875"/>
                    <a:gd name="T99" fmla="*/ 351 h 2016"/>
                    <a:gd name="T100" fmla="*/ 417 w 6875"/>
                    <a:gd name="T101" fmla="*/ 172 h 2016"/>
                    <a:gd name="T102" fmla="*/ 0 w 6875"/>
                    <a:gd name="T103" fmla="*/ 0 h 2016"/>
                    <a:gd name="T104" fmla="*/ 0 w 6875"/>
                    <a:gd name="T105" fmla="*/ 566 h 2016"/>
                    <a:gd name="T106" fmla="*/ 364 w 6875"/>
                    <a:gd name="T107" fmla="*/ 717 h 2016"/>
                    <a:gd name="T108" fmla="*/ 760 w 6875"/>
                    <a:gd name="T109" fmla="*/ 876 h 2016"/>
                    <a:gd name="T110" fmla="*/ 1179 w 6875"/>
                    <a:gd name="T111" fmla="*/ 1034 h 2016"/>
                    <a:gd name="T112" fmla="*/ 1610 w 6875"/>
                    <a:gd name="T113" fmla="*/ 1189 h 2016"/>
                    <a:gd name="T114" fmla="*/ 1665 w 6875"/>
                    <a:gd name="T115" fmla="*/ 1211 h 2016"/>
                    <a:gd name="T116" fmla="*/ 1918 w 6875"/>
                    <a:gd name="T117" fmla="*/ 1295 h 2016"/>
                    <a:gd name="T118" fmla="*/ 2390 w 6875"/>
                    <a:gd name="T119" fmla="*/ 1438 h 2016"/>
                    <a:gd name="T120" fmla="*/ 2915 w 6875"/>
                    <a:gd name="T121" fmla="*/ 1587 h 2016"/>
                    <a:gd name="T122" fmla="*/ 3383 w 6875"/>
                    <a:gd name="T123" fmla="*/ 1710 h 2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875" h="2016">
                      <a:moveTo>
                        <a:pt x="3383" y="1710"/>
                      </a:moveTo>
                      <a:lnTo>
                        <a:pt x="3383" y="1710"/>
                      </a:lnTo>
                      <a:lnTo>
                        <a:pt x="3588" y="1759"/>
                      </a:lnTo>
                      <a:lnTo>
                        <a:pt x="3790" y="1804"/>
                      </a:lnTo>
                      <a:lnTo>
                        <a:pt x="3984" y="1845"/>
                      </a:lnTo>
                      <a:lnTo>
                        <a:pt x="4172" y="1882"/>
                      </a:lnTo>
                      <a:lnTo>
                        <a:pt x="4354" y="1916"/>
                      </a:lnTo>
                      <a:lnTo>
                        <a:pt x="4530" y="1943"/>
                      </a:lnTo>
                      <a:lnTo>
                        <a:pt x="4699" y="1967"/>
                      </a:lnTo>
                      <a:lnTo>
                        <a:pt x="4863" y="1984"/>
                      </a:lnTo>
                      <a:lnTo>
                        <a:pt x="4863" y="1984"/>
                      </a:lnTo>
                      <a:lnTo>
                        <a:pt x="5026" y="2000"/>
                      </a:lnTo>
                      <a:lnTo>
                        <a:pt x="5183" y="2010"/>
                      </a:lnTo>
                      <a:lnTo>
                        <a:pt x="5259" y="2014"/>
                      </a:lnTo>
                      <a:lnTo>
                        <a:pt x="5333" y="2016"/>
                      </a:lnTo>
                      <a:lnTo>
                        <a:pt x="5404" y="2016"/>
                      </a:lnTo>
                      <a:lnTo>
                        <a:pt x="5475" y="2016"/>
                      </a:lnTo>
                      <a:lnTo>
                        <a:pt x="5543" y="2014"/>
                      </a:lnTo>
                      <a:lnTo>
                        <a:pt x="5610" y="2012"/>
                      </a:lnTo>
                      <a:lnTo>
                        <a:pt x="5672" y="2008"/>
                      </a:lnTo>
                      <a:lnTo>
                        <a:pt x="5735" y="2002"/>
                      </a:lnTo>
                      <a:lnTo>
                        <a:pt x="5796" y="1994"/>
                      </a:lnTo>
                      <a:lnTo>
                        <a:pt x="5855" y="1986"/>
                      </a:lnTo>
                      <a:lnTo>
                        <a:pt x="5909" y="1977"/>
                      </a:lnTo>
                      <a:lnTo>
                        <a:pt x="5964" y="1967"/>
                      </a:lnTo>
                      <a:lnTo>
                        <a:pt x="5964" y="1967"/>
                      </a:lnTo>
                      <a:lnTo>
                        <a:pt x="6019" y="1953"/>
                      </a:lnTo>
                      <a:lnTo>
                        <a:pt x="6072" y="1939"/>
                      </a:lnTo>
                      <a:lnTo>
                        <a:pt x="6123" y="1924"/>
                      </a:lnTo>
                      <a:lnTo>
                        <a:pt x="6170" y="1906"/>
                      </a:lnTo>
                      <a:lnTo>
                        <a:pt x="6215" y="1888"/>
                      </a:lnTo>
                      <a:lnTo>
                        <a:pt x="6260" y="1867"/>
                      </a:lnTo>
                      <a:lnTo>
                        <a:pt x="6299" y="1845"/>
                      </a:lnTo>
                      <a:lnTo>
                        <a:pt x="6338" y="1824"/>
                      </a:lnTo>
                      <a:lnTo>
                        <a:pt x="6376" y="1798"/>
                      </a:lnTo>
                      <a:lnTo>
                        <a:pt x="6409" y="1773"/>
                      </a:lnTo>
                      <a:lnTo>
                        <a:pt x="6440" y="1745"/>
                      </a:lnTo>
                      <a:lnTo>
                        <a:pt x="6468" y="1716"/>
                      </a:lnTo>
                      <a:lnTo>
                        <a:pt x="6495" y="1685"/>
                      </a:lnTo>
                      <a:lnTo>
                        <a:pt x="6519" y="1653"/>
                      </a:lnTo>
                      <a:lnTo>
                        <a:pt x="6540" y="1620"/>
                      </a:lnTo>
                      <a:lnTo>
                        <a:pt x="6558" y="1585"/>
                      </a:lnTo>
                      <a:lnTo>
                        <a:pt x="6875" y="925"/>
                      </a:lnTo>
                      <a:lnTo>
                        <a:pt x="6875" y="925"/>
                      </a:lnTo>
                      <a:lnTo>
                        <a:pt x="6855" y="962"/>
                      </a:lnTo>
                      <a:lnTo>
                        <a:pt x="6832" y="999"/>
                      </a:lnTo>
                      <a:lnTo>
                        <a:pt x="6806" y="1034"/>
                      </a:lnTo>
                      <a:lnTo>
                        <a:pt x="6779" y="1068"/>
                      </a:lnTo>
                      <a:lnTo>
                        <a:pt x="6750" y="1099"/>
                      </a:lnTo>
                      <a:lnTo>
                        <a:pt x="6716" y="1130"/>
                      </a:lnTo>
                      <a:lnTo>
                        <a:pt x="6681" y="1160"/>
                      </a:lnTo>
                      <a:lnTo>
                        <a:pt x="6644" y="1187"/>
                      </a:lnTo>
                      <a:lnTo>
                        <a:pt x="6605" y="1213"/>
                      </a:lnTo>
                      <a:lnTo>
                        <a:pt x="6562" y="1236"/>
                      </a:lnTo>
                      <a:lnTo>
                        <a:pt x="6519" y="1260"/>
                      </a:lnTo>
                      <a:lnTo>
                        <a:pt x="6471" y="1281"/>
                      </a:lnTo>
                      <a:lnTo>
                        <a:pt x="6423" y="1301"/>
                      </a:lnTo>
                      <a:lnTo>
                        <a:pt x="6370" y="1320"/>
                      </a:lnTo>
                      <a:lnTo>
                        <a:pt x="6317" y="1336"/>
                      </a:lnTo>
                      <a:lnTo>
                        <a:pt x="6260" y="1352"/>
                      </a:lnTo>
                      <a:lnTo>
                        <a:pt x="6260" y="1352"/>
                      </a:lnTo>
                      <a:lnTo>
                        <a:pt x="6205" y="1365"/>
                      </a:lnTo>
                      <a:lnTo>
                        <a:pt x="6146" y="1379"/>
                      </a:lnTo>
                      <a:lnTo>
                        <a:pt x="6088" y="1389"/>
                      </a:lnTo>
                      <a:lnTo>
                        <a:pt x="6027" y="1399"/>
                      </a:lnTo>
                      <a:lnTo>
                        <a:pt x="5962" y="1406"/>
                      </a:lnTo>
                      <a:lnTo>
                        <a:pt x="5898" y="1414"/>
                      </a:lnTo>
                      <a:lnTo>
                        <a:pt x="5829" y="1420"/>
                      </a:lnTo>
                      <a:lnTo>
                        <a:pt x="5760" y="1424"/>
                      </a:lnTo>
                      <a:lnTo>
                        <a:pt x="5690" y="1426"/>
                      </a:lnTo>
                      <a:lnTo>
                        <a:pt x="5618" y="1428"/>
                      </a:lnTo>
                      <a:lnTo>
                        <a:pt x="5541" y="1430"/>
                      </a:lnTo>
                      <a:lnTo>
                        <a:pt x="5465" y="1428"/>
                      </a:lnTo>
                      <a:lnTo>
                        <a:pt x="5386" y="1426"/>
                      </a:lnTo>
                      <a:lnTo>
                        <a:pt x="5306" y="1424"/>
                      </a:lnTo>
                      <a:lnTo>
                        <a:pt x="5140" y="1414"/>
                      </a:lnTo>
                      <a:lnTo>
                        <a:pt x="5140" y="1414"/>
                      </a:lnTo>
                      <a:lnTo>
                        <a:pt x="4975" y="1399"/>
                      </a:lnTo>
                      <a:lnTo>
                        <a:pt x="4805" y="1381"/>
                      </a:lnTo>
                      <a:lnTo>
                        <a:pt x="4626" y="1358"/>
                      </a:lnTo>
                      <a:lnTo>
                        <a:pt x="4442" y="1330"/>
                      </a:lnTo>
                      <a:lnTo>
                        <a:pt x="4252" y="1297"/>
                      </a:lnTo>
                      <a:lnTo>
                        <a:pt x="4056" y="1262"/>
                      </a:lnTo>
                      <a:lnTo>
                        <a:pt x="3855" y="1220"/>
                      </a:lnTo>
                      <a:lnTo>
                        <a:pt x="3647" y="1175"/>
                      </a:lnTo>
                      <a:lnTo>
                        <a:pt x="3647" y="1175"/>
                      </a:lnTo>
                      <a:lnTo>
                        <a:pt x="3434" y="1124"/>
                      </a:lnTo>
                      <a:lnTo>
                        <a:pt x="3200" y="1066"/>
                      </a:lnTo>
                      <a:lnTo>
                        <a:pt x="2960" y="1001"/>
                      </a:lnTo>
                      <a:lnTo>
                        <a:pt x="2715" y="932"/>
                      </a:lnTo>
                      <a:lnTo>
                        <a:pt x="2474" y="864"/>
                      </a:lnTo>
                      <a:lnTo>
                        <a:pt x="2247" y="799"/>
                      </a:lnTo>
                      <a:lnTo>
                        <a:pt x="1863" y="684"/>
                      </a:lnTo>
                      <a:lnTo>
                        <a:pt x="1863" y="684"/>
                      </a:lnTo>
                      <a:lnTo>
                        <a:pt x="1737" y="646"/>
                      </a:lnTo>
                      <a:lnTo>
                        <a:pt x="1610" y="607"/>
                      </a:lnTo>
                      <a:lnTo>
                        <a:pt x="1485" y="566"/>
                      </a:lnTo>
                      <a:lnTo>
                        <a:pt x="1361" y="525"/>
                      </a:lnTo>
                      <a:lnTo>
                        <a:pt x="1114" y="439"/>
                      </a:lnTo>
                      <a:lnTo>
                        <a:pt x="876" y="351"/>
                      </a:lnTo>
                      <a:lnTo>
                        <a:pt x="642" y="262"/>
                      </a:lnTo>
                      <a:lnTo>
                        <a:pt x="417" y="172"/>
                      </a:lnTo>
                      <a:lnTo>
                        <a:pt x="204" y="86"/>
                      </a:lnTo>
                      <a:lnTo>
                        <a:pt x="0" y="0"/>
                      </a:lnTo>
                      <a:lnTo>
                        <a:pt x="0" y="566"/>
                      </a:lnTo>
                      <a:lnTo>
                        <a:pt x="0" y="566"/>
                      </a:lnTo>
                      <a:lnTo>
                        <a:pt x="178" y="641"/>
                      </a:lnTo>
                      <a:lnTo>
                        <a:pt x="364" y="717"/>
                      </a:lnTo>
                      <a:lnTo>
                        <a:pt x="560" y="795"/>
                      </a:lnTo>
                      <a:lnTo>
                        <a:pt x="760" y="876"/>
                      </a:lnTo>
                      <a:lnTo>
                        <a:pt x="968" y="954"/>
                      </a:lnTo>
                      <a:lnTo>
                        <a:pt x="1179" y="1034"/>
                      </a:lnTo>
                      <a:lnTo>
                        <a:pt x="1393" y="1113"/>
                      </a:lnTo>
                      <a:lnTo>
                        <a:pt x="1610" y="1189"/>
                      </a:lnTo>
                      <a:lnTo>
                        <a:pt x="1610" y="1189"/>
                      </a:lnTo>
                      <a:lnTo>
                        <a:pt x="1665" y="1211"/>
                      </a:lnTo>
                      <a:lnTo>
                        <a:pt x="1737" y="1234"/>
                      </a:lnTo>
                      <a:lnTo>
                        <a:pt x="1918" y="1295"/>
                      </a:lnTo>
                      <a:lnTo>
                        <a:pt x="2139" y="1363"/>
                      </a:lnTo>
                      <a:lnTo>
                        <a:pt x="2390" y="1438"/>
                      </a:lnTo>
                      <a:lnTo>
                        <a:pt x="2652" y="1514"/>
                      </a:lnTo>
                      <a:lnTo>
                        <a:pt x="2915" y="1587"/>
                      </a:lnTo>
                      <a:lnTo>
                        <a:pt x="3163" y="1653"/>
                      </a:lnTo>
                      <a:lnTo>
                        <a:pt x="3383" y="1710"/>
                      </a:lnTo>
                      <a:lnTo>
                        <a:pt x="3383" y="1710"/>
                      </a:lnTo>
                      <a:close/>
                    </a:path>
                  </a:pathLst>
                </a:custGeom>
                <a:solidFill>
                  <a:srgbClr val="E8B7B7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48">
                  <a:extLst>
                    <a:ext uri="{FF2B5EF4-FFF2-40B4-BE49-F238E27FC236}">
                      <a16:creationId xmlns:a16="http://schemas.microsoft.com/office/drawing/2014/main" id="{E5BCD3B0-EEC1-4FF8-83E7-8FA40E9E5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83400" y="3267074"/>
                  <a:ext cx="11669713" cy="2808287"/>
                </a:xfrm>
                <a:custGeom>
                  <a:avLst/>
                  <a:gdLst>
                    <a:gd name="T0" fmla="*/ 6444 w 7351"/>
                    <a:gd name="T1" fmla="*/ 151 h 1769"/>
                    <a:gd name="T2" fmla="*/ 6546 w 7351"/>
                    <a:gd name="T3" fmla="*/ 390 h 1769"/>
                    <a:gd name="T4" fmla="*/ 6601 w 7351"/>
                    <a:gd name="T5" fmla="*/ 603 h 1769"/>
                    <a:gd name="T6" fmla="*/ 6614 w 7351"/>
                    <a:gd name="T7" fmla="*/ 764 h 1769"/>
                    <a:gd name="T8" fmla="*/ 6607 w 7351"/>
                    <a:gd name="T9" fmla="*/ 850 h 1769"/>
                    <a:gd name="T10" fmla="*/ 6591 w 7351"/>
                    <a:gd name="T11" fmla="*/ 933 h 1769"/>
                    <a:gd name="T12" fmla="*/ 6564 w 7351"/>
                    <a:gd name="T13" fmla="*/ 1007 h 1769"/>
                    <a:gd name="T14" fmla="*/ 6524 w 7351"/>
                    <a:gd name="T15" fmla="*/ 1076 h 1769"/>
                    <a:gd name="T16" fmla="*/ 6477 w 7351"/>
                    <a:gd name="T17" fmla="*/ 1140 h 1769"/>
                    <a:gd name="T18" fmla="*/ 6405 w 7351"/>
                    <a:gd name="T19" fmla="*/ 1211 h 1769"/>
                    <a:gd name="T20" fmla="*/ 6266 w 7351"/>
                    <a:gd name="T21" fmla="*/ 1299 h 1769"/>
                    <a:gd name="T22" fmla="*/ 6095 w 7351"/>
                    <a:gd name="T23" fmla="*/ 1365 h 1769"/>
                    <a:gd name="T24" fmla="*/ 5892 w 7351"/>
                    <a:gd name="T25" fmla="*/ 1414 h 1769"/>
                    <a:gd name="T26" fmla="*/ 5659 w 7351"/>
                    <a:gd name="T27" fmla="*/ 1442 h 1769"/>
                    <a:gd name="T28" fmla="*/ 5486 w 7351"/>
                    <a:gd name="T29" fmla="*/ 1450 h 1769"/>
                    <a:gd name="T30" fmla="*/ 5234 w 7351"/>
                    <a:gd name="T31" fmla="*/ 1448 h 1769"/>
                    <a:gd name="T32" fmla="*/ 4955 w 7351"/>
                    <a:gd name="T33" fmla="*/ 1428 h 1769"/>
                    <a:gd name="T34" fmla="*/ 4658 w 7351"/>
                    <a:gd name="T35" fmla="*/ 1395 h 1769"/>
                    <a:gd name="T36" fmla="*/ 4337 w 7351"/>
                    <a:gd name="T37" fmla="*/ 1346 h 1769"/>
                    <a:gd name="T38" fmla="*/ 3876 w 7351"/>
                    <a:gd name="T39" fmla="*/ 1258 h 1769"/>
                    <a:gd name="T40" fmla="*/ 3855 w 7351"/>
                    <a:gd name="T41" fmla="*/ 1254 h 1769"/>
                    <a:gd name="T42" fmla="*/ 3720 w 7351"/>
                    <a:gd name="T43" fmla="*/ 1224 h 1769"/>
                    <a:gd name="T44" fmla="*/ 3704 w 7351"/>
                    <a:gd name="T45" fmla="*/ 1221 h 1769"/>
                    <a:gd name="T46" fmla="*/ 3398 w 7351"/>
                    <a:gd name="T47" fmla="*/ 1148 h 1769"/>
                    <a:gd name="T48" fmla="*/ 3326 w 7351"/>
                    <a:gd name="T49" fmla="*/ 1130 h 1769"/>
                    <a:gd name="T50" fmla="*/ 2942 w 7351"/>
                    <a:gd name="T51" fmla="*/ 1029 h 1769"/>
                    <a:gd name="T52" fmla="*/ 2538 w 7351"/>
                    <a:gd name="T53" fmla="*/ 915 h 1769"/>
                    <a:gd name="T54" fmla="*/ 1861 w 7351"/>
                    <a:gd name="T55" fmla="*/ 709 h 1769"/>
                    <a:gd name="T56" fmla="*/ 1610 w 7351"/>
                    <a:gd name="T57" fmla="*/ 623 h 1769"/>
                    <a:gd name="T58" fmla="*/ 1179 w 7351"/>
                    <a:gd name="T59" fmla="*/ 468 h 1769"/>
                    <a:gd name="T60" fmla="*/ 560 w 7351"/>
                    <a:gd name="T61" fmla="*/ 229 h 1769"/>
                    <a:gd name="T62" fmla="*/ 0 w 7351"/>
                    <a:gd name="T63" fmla="*/ 0 h 1769"/>
                    <a:gd name="T64" fmla="*/ 0 w 7351"/>
                    <a:gd name="T65" fmla="*/ 118 h 1769"/>
                    <a:gd name="T66" fmla="*/ 392 w 7351"/>
                    <a:gd name="T67" fmla="*/ 284 h 1769"/>
                    <a:gd name="T68" fmla="*/ 1193 w 7351"/>
                    <a:gd name="T69" fmla="*/ 590 h 1769"/>
                    <a:gd name="T70" fmla="*/ 1961 w 7351"/>
                    <a:gd name="T71" fmla="*/ 862 h 1769"/>
                    <a:gd name="T72" fmla="*/ 2585 w 7351"/>
                    <a:gd name="T73" fmla="*/ 1066 h 1769"/>
                    <a:gd name="T74" fmla="*/ 3463 w 7351"/>
                    <a:gd name="T75" fmla="*/ 1324 h 1769"/>
                    <a:gd name="T76" fmla="*/ 4262 w 7351"/>
                    <a:gd name="T77" fmla="*/ 1524 h 1769"/>
                    <a:gd name="T78" fmla="*/ 4525 w 7351"/>
                    <a:gd name="T79" fmla="*/ 1581 h 1769"/>
                    <a:gd name="T80" fmla="*/ 4901 w 7351"/>
                    <a:gd name="T81" fmla="*/ 1651 h 1769"/>
                    <a:gd name="T82" fmla="*/ 5253 w 7351"/>
                    <a:gd name="T83" fmla="*/ 1706 h 1769"/>
                    <a:gd name="T84" fmla="*/ 5580 w 7351"/>
                    <a:gd name="T85" fmla="*/ 1744 h 1769"/>
                    <a:gd name="T86" fmla="*/ 5884 w 7351"/>
                    <a:gd name="T87" fmla="*/ 1765 h 1769"/>
                    <a:gd name="T88" fmla="*/ 6072 w 7351"/>
                    <a:gd name="T89" fmla="*/ 1769 h 1769"/>
                    <a:gd name="T90" fmla="*/ 6346 w 7351"/>
                    <a:gd name="T91" fmla="*/ 1759 h 1769"/>
                    <a:gd name="T92" fmla="*/ 6591 w 7351"/>
                    <a:gd name="T93" fmla="*/ 1728 h 1769"/>
                    <a:gd name="T94" fmla="*/ 6804 w 7351"/>
                    <a:gd name="T95" fmla="*/ 1677 h 1769"/>
                    <a:gd name="T96" fmla="*/ 6985 w 7351"/>
                    <a:gd name="T97" fmla="*/ 1604 h 1769"/>
                    <a:gd name="T98" fmla="*/ 7130 w 7351"/>
                    <a:gd name="T99" fmla="*/ 1510 h 1769"/>
                    <a:gd name="T100" fmla="*/ 7190 w 7351"/>
                    <a:gd name="T101" fmla="*/ 1456 h 1769"/>
                    <a:gd name="T102" fmla="*/ 7243 w 7351"/>
                    <a:gd name="T103" fmla="*/ 1389 h 1769"/>
                    <a:gd name="T104" fmla="*/ 7286 w 7351"/>
                    <a:gd name="T105" fmla="*/ 1318 h 1769"/>
                    <a:gd name="T106" fmla="*/ 7318 w 7351"/>
                    <a:gd name="T107" fmla="*/ 1240 h 1769"/>
                    <a:gd name="T108" fmla="*/ 7339 w 7351"/>
                    <a:gd name="T109" fmla="*/ 1156 h 1769"/>
                    <a:gd name="T110" fmla="*/ 7349 w 7351"/>
                    <a:gd name="T111" fmla="*/ 1066 h 1769"/>
                    <a:gd name="T112" fmla="*/ 7349 w 7351"/>
                    <a:gd name="T113" fmla="*/ 968 h 1769"/>
                    <a:gd name="T114" fmla="*/ 7335 w 7351"/>
                    <a:gd name="T115" fmla="*/ 864 h 1769"/>
                    <a:gd name="T116" fmla="*/ 7277 w 7351"/>
                    <a:gd name="T117" fmla="*/ 637 h 1769"/>
                    <a:gd name="T118" fmla="*/ 7208 w 7351"/>
                    <a:gd name="T119" fmla="*/ 468 h 1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351" h="1769">
                      <a:moveTo>
                        <a:pt x="7208" y="468"/>
                      </a:moveTo>
                      <a:lnTo>
                        <a:pt x="6444" y="151"/>
                      </a:lnTo>
                      <a:lnTo>
                        <a:pt x="6444" y="151"/>
                      </a:lnTo>
                      <a:lnTo>
                        <a:pt x="6483" y="233"/>
                      </a:lnTo>
                      <a:lnTo>
                        <a:pt x="6517" y="314"/>
                      </a:lnTo>
                      <a:lnTo>
                        <a:pt x="6546" y="390"/>
                      </a:lnTo>
                      <a:lnTo>
                        <a:pt x="6569" y="464"/>
                      </a:lnTo>
                      <a:lnTo>
                        <a:pt x="6587" y="535"/>
                      </a:lnTo>
                      <a:lnTo>
                        <a:pt x="6601" y="603"/>
                      </a:lnTo>
                      <a:lnTo>
                        <a:pt x="6611" y="670"/>
                      </a:lnTo>
                      <a:lnTo>
                        <a:pt x="6614" y="733"/>
                      </a:lnTo>
                      <a:lnTo>
                        <a:pt x="6614" y="764"/>
                      </a:lnTo>
                      <a:lnTo>
                        <a:pt x="6613" y="793"/>
                      </a:lnTo>
                      <a:lnTo>
                        <a:pt x="6611" y="823"/>
                      </a:lnTo>
                      <a:lnTo>
                        <a:pt x="6607" y="850"/>
                      </a:lnTo>
                      <a:lnTo>
                        <a:pt x="6603" y="880"/>
                      </a:lnTo>
                      <a:lnTo>
                        <a:pt x="6597" y="905"/>
                      </a:lnTo>
                      <a:lnTo>
                        <a:pt x="6591" y="933"/>
                      </a:lnTo>
                      <a:lnTo>
                        <a:pt x="6583" y="958"/>
                      </a:lnTo>
                      <a:lnTo>
                        <a:pt x="6573" y="983"/>
                      </a:lnTo>
                      <a:lnTo>
                        <a:pt x="6564" y="1007"/>
                      </a:lnTo>
                      <a:lnTo>
                        <a:pt x="6552" y="1030"/>
                      </a:lnTo>
                      <a:lnTo>
                        <a:pt x="6538" y="1054"/>
                      </a:lnTo>
                      <a:lnTo>
                        <a:pt x="6524" y="1076"/>
                      </a:lnTo>
                      <a:lnTo>
                        <a:pt x="6511" y="1097"/>
                      </a:lnTo>
                      <a:lnTo>
                        <a:pt x="6495" y="1119"/>
                      </a:lnTo>
                      <a:lnTo>
                        <a:pt x="6477" y="1140"/>
                      </a:lnTo>
                      <a:lnTo>
                        <a:pt x="6477" y="1140"/>
                      </a:lnTo>
                      <a:lnTo>
                        <a:pt x="6442" y="1175"/>
                      </a:lnTo>
                      <a:lnTo>
                        <a:pt x="6405" y="1211"/>
                      </a:lnTo>
                      <a:lnTo>
                        <a:pt x="6362" y="1242"/>
                      </a:lnTo>
                      <a:lnTo>
                        <a:pt x="6315" y="1271"/>
                      </a:lnTo>
                      <a:lnTo>
                        <a:pt x="6266" y="1299"/>
                      </a:lnTo>
                      <a:lnTo>
                        <a:pt x="6213" y="1322"/>
                      </a:lnTo>
                      <a:lnTo>
                        <a:pt x="6156" y="1346"/>
                      </a:lnTo>
                      <a:lnTo>
                        <a:pt x="6095" y="1365"/>
                      </a:lnTo>
                      <a:lnTo>
                        <a:pt x="6031" y="1385"/>
                      </a:lnTo>
                      <a:lnTo>
                        <a:pt x="5964" y="1401"/>
                      </a:lnTo>
                      <a:lnTo>
                        <a:pt x="5892" y="1414"/>
                      </a:lnTo>
                      <a:lnTo>
                        <a:pt x="5817" y="1426"/>
                      </a:lnTo>
                      <a:lnTo>
                        <a:pt x="5741" y="1434"/>
                      </a:lnTo>
                      <a:lnTo>
                        <a:pt x="5659" y="1442"/>
                      </a:lnTo>
                      <a:lnTo>
                        <a:pt x="5574" y="1448"/>
                      </a:lnTo>
                      <a:lnTo>
                        <a:pt x="5486" y="1450"/>
                      </a:lnTo>
                      <a:lnTo>
                        <a:pt x="5486" y="1450"/>
                      </a:lnTo>
                      <a:lnTo>
                        <a:pt x="5406" y="1450"/>
                      </a:lnTo>
                      <a:lnTo>
                        <a:pt x="5320" y="1450"/>
                      </a:lnTo>
                      <a:lnTo>
                        <a:pt x="5234" y="1448"/>
                      </a:lnTo>
                      <a:lnTo>
                        <a:pt x="5144" y="1442"/>
                      </a:lnTo>
                      <a:lnTo>
                        <a:pt x="5051" y="1436"/>
                      </a:lnTo>
                      <a:lnTo>
                        <a:pt x="4955" y="1428"/>
                      </a:lnTo>
                      <a:lnTo>
                        <a:pt x="4859" y="1418"/>
                      </a:lnTo>
                      <a:lnTo>
                        <a:pt x="4760" y="1407"/>
                      </a:lnTo>
                      <a:lnTo>
                        <a:pt x="4658" y="1395"/>
                      </a:lnTo>
                      <a:lnTo>
                        <a:pt x="4552" y="1379"/>
                      </a:lnTo>
                      <a:lnTo>
                        <a:pt x="4444" y="1364"/>
                      </a:lnTo>
                      <a:lnTo>
                        <a:pt x="4337" y="1346"/>
                      </a:lnTo>
                      <a:lnTo>
                        <a:pt x="4225" y="1326"/>
                      </a:lnTo>
                      <a:lnTo>
                        <a:pt x="4109" y="1305"/>
                      </a:lnTo>
                      <a:lnTo>
                        <a:pt x="3876" y="1258"/>
                      </a:lnTo>
                      <a:lnTo>
                        <a:pt x="3876" y="1258"/>
                      </a:lnTo>
                      <a:lnTo>
                        <a:pt x="3855" y="1254"/>
                      </a:lnTo>
                      <a:lnTo>
                        <a:pt x="3855" y="1254"/>
                      </a:lnTo>
                      <a:lnTo>
                        <a:pt x="3796" y="1240"/>
                      </a:lnTo>
                      <a:lnTo>
                        <a:pt x="3796" y="1240"/>
                      </a:lnTo>
                      <a:lnTo>
                        <a:pt x="3720" y="1224"/>
                      </a:lnTo>
                      <a:lnTo>
                        <a:pt x="3720" y="1224"/>
                      </a:lnTo>
                      <a:lnTo>
                        <a:pt x="3704" y="1221"/>
                      </a:lnTo>
                      <a:lnTo>
                        <a:pt x="3704" y="1221"/>
                      </a:lnTo>
                      <a:lnTo>
                        <a:pt x="3553" y="1185"/>
                      </a:lnTo>
                      <a:lnTo>
                        <a:pt x="3398" y="1148"/>
                      </a:lnTo>
                      <a:lnTo>
                        <a:pt x="3398" y="1148"/>
                      </a:lnTo>
                      <a:lnTo>
                        <a:pt x="3383" y="1144"/>
                      </a:lnTo>
                      <a:lnTo>
                        <a:pt x="3383" y="1144"/>
                      </a:lnTo>
                      <a:lnTo>
                        <a:pt x="3326" y="1130"/>
                      </a:lnTo>
                      <a:lnTo>
                        <a:pt x="3326" y="1130"/>
                      </a:lnTo>
                      <a:lnTo>
                        <a:pt x="3136" y="1081"/>
                      </a:lnTo>
                      <a:lnTo>
                        <a:pt x="2942" y="1029"/>
                      </a:lnTo>
                      <a:lnTo>
                        <a:pt x="2742" y="974"/>
                      </a:lnTo>
                      <a:lnTo>
                        <a:pt x="2538" y="915"/>
                      </a:lnTo>
                      <a:lnTo>
                        <a:pt x="2538" y="915"/>
                      </a:lnTo>
                      <a:lnTo>
                        <a:pt x="2245" y="829"/>
                      </a:lnTo>
                      <a:lnTo>
                        <a:pt x="1978" y="746"/>
                      </a:lnTo>
                      <a:lnTo>
                        <a:pt x="1861" y="709"/>
                      </a:lnTo>
                      <a:lnTo>
                        <a:pt x="1759" y="676"/>
                      </a:lnTo>
                      <a:lnTo>
                        <a:pt x="1675" y="647"/>
                      </a:lnTo>
                      <a:lnTo>
                        <a:pt x="1610" y="623"/>
                      </a:lnTo>
                      <a:lnTo>
                        <a:pt x="1610" y="623"/>
                      </a:lnTo>
                      <a:lnTo>
                        <a:pt x="1393" y="547"/>
                      </a:lnTo>
                      <a:lnTo>
                        <a:pt x="1179" y="468"/>
                      </a:lnTo>
                      <a:lnTo>
                        <a:pt x="968" y="388"/>
                      </a:lnTo>
                      <a:lnTo>
                        <a:pt x="760" y="310"/>
                      </a:lnTo>
                      <a:lnTo>
                        <a:pt x="560" y="229"/>
                      </a:lnTo>
                      <a:lnTo>
                        <a:pt x="364" y="151"/>
                      </a:lnTo>
                      <a:lnTo>
                        <a:pt x="178" y="7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116" y="171"/>
                      </a:lnTo>
                      <a:lnTo>
                        <a:pt x="247" y="225"/>
                      </a:lnTo>
                      <a:lnTo>
                        <a:pt x="392" y="284"/>
                      </a:lnTo>
                      <a:lnTo>
                        <a:pt x="546" y="345"/>
                      </a:lnTo>
                      <a:lnTo>
                        <a:pt x="870" y="468"/>
                      </a:lnTo>
                      <a:lnTo>
                        <a:pt x="1193" y="590"/>
                      </a:lnTo>
                      <a:lnTo>
                        <a:pt x="1491" y="696"/>
                      </a:lnTo>
                      <a:lnTo>
                        <a:pt x="1733" y="784"/>
                      </a:lnTo>
                      <a:lnTo>
                        <a:pt x="1961" y="862"/>
                      </a:lnTo>
                      <a:lnTo>
                        <a:pt x="1961" y="862"/>
                      </a:lnTo>
                      <a:lnTo>
                        <a:pt x="2278" y="968"/>
                      </a:lnTo>
                      <a:lnTo>
                        <a:pt x="2585" y="1066"/>
                      </a:lnTo>
                      <a:lnTo>
                        <a:pt x="2887" y="1158"/>
                      </a:lnTo>
                      <a:lnTo>
                        <a:pt x="3179" y="1244"/>
                      </a:lnTo>
                      <a:lnTo>
                        <a:pt x="3463" y="1324"/>
                      </a:lnTo>
                      <a:lnTo>
                        <a:pt x="3739" y="1397"/>
                      </a:lnTo>
                      <a:lnTo>
                        <a:pt x="4006" y="1463"/>
                      </a:lnTo>
                      <a:lnTo>
                        <a:pt x="4262" y="1524"/>
                      </a:lnTo>
                      <a:lnTo>
                        <a:pt x="4262" y="1524"/>
                      </a:lnTo>
                      <a:lnTo>
                        <a:pt x="4395" y="1554"/>
                      </a:lnTo>
                      <a:lnTo>
                        <a:pt x="4525" y="1581"/>
                      </a:lnTo>
                      <a:lnTo>
                        <a:pt x="4654" y="1606"/>
                      </a:lnTo>
                      <a:lnTo>
                        <a:pt x="4779" y="1630"/>
                      </a:lnTo>
                      <a:lnTo>
                        <a:pt x="4901" y="1651"/>
                      </a:lnTo>
                      <a:lnTo>
                        <a:pt x="5020" y="1671"/>
                      </a:lnTo>
                      <a:lnTo>
                        <a:pt x="5138" y="1691"/>
                      </a:lnTo>
                      <a:lnTo>
                        <a:pt x="5253" y="1706"/>
                      </a:lnTo>
                      <a:lnTo>
                        <a:pt x="5365" y="1720"/>
                      </a:lnTo>
                      <a:lnTo>
                        <a:pt x="5475" y="1734"/>
                      </a:lnTo>
                      <a:lnTo>
                        <a:pt x="5580" y="1744"/>
                      </a:lnTo>
                      <a:lnTo>
                        <a:pt x="5684" y="1753"/>
                      </a:lnTo>
                      <a:lnTo>
                        <a:pt x="5786" y="1759"/>
                      </a:lnTo>
                      <a:lnTo>
                        <a:pt x="5884" y="1765"/>
                      </a:lnTo>
                      <a:lnTo>
                        <a:pt x="5980" y="1767"/>
                      </a:lnTo>
                      <a:lnTo>
                        <a:pt x="6072" y="1769"/>
                      </a:lnTo>
                      <a:lnTo>
                        <a:pt x="6072" y="1769"/>
                      </a:lnTo>
                      <a:lnTo>
                        <a:pt x="6166" y="1767"/>
                      </a:lnTo>
                      <a:lnTo>
                        <a:pt x="6258" y="1765"/>
                      </a:lnTo>
                      <a:lnTo>
                        <a:pt x="6346" y="1759"/>
                      </a:lnTo>
                      <a:lnTo>
                        <a:pt x="6432" y="1751"/>
                      </a:lnTo>
                      <a:lnTo>
                        <a:pt x="6513" y="1742"/>
                      </a:lnTo>
                      <a:lnTo>
                        <a:pt x="6591" y="1728"/>
                      </a:lnTo>
                      <a:lnTo>
                        <a:pt x="6665" y="1714"/>
                      </a:lnTo>
                      <a:lnTo>
                        <a:pt x="6736" y="1697"/>
                      </a:lnTo>
                      <a:lnTo>
                        <a:pt x="6804" y="1677"/>
                      </a:lnTo>
                      <a:lnTo>
                        <a:pt x="6867" y="1655"/>
                      </a:lnTo>
                      <a:lnTo>
                        <a:pt x="6928" y="1632"/>
                      </a:lnTo>
                      <a:lnTo>
                        <a:pt x="6985" y="1604"/>
                      </a:lnTo>
                      <a:lnTo>
                        <a:pt x="7036" y="1577"/>
                      </a:lnTo>
                      <a:lnTo>
                        <a:pt x="7085" y="1546"/>
                      </a:lnTo>
                      <a:lnTo>
                        <a:pt x="7130" y="1510"/>
                      </a:lnTo>
                      <a:lnTo>
                        <a:pt x="7171" y="1475"/>
                      </a:lnTo>
                      <a:lnTo>
                        <a:pt x="7171" y="1475"/>
                      </a:lnTo>
                      <a:lnTo>
                        <a:pt x="7190" y="1456"/>
                      </a:lnTo>
                      <a:lnTo>
                        <a:pt x="7210" y="1434"/>
                      </a:lnTo>
                      <a:lnTo>
                        <a:pt x="7228" y="1412"/>
                      </a:lnTo>
                      <a:lnTo>
                        <a:pt x="7243" y="1389"/>
                      </a:lnTo>
                      <a:lnTo>
                        <a:pt x="7259" y="1367"/>
                      </a:lnTo>
                      <a:lnTo>
                        <a:pt x="7273" y="1344"/>
                      </a:lnTo>
                      <a:lnTo>
                        <a:pt x="7286" y="1318"/>
                      </a:lnTo>
                      <a:lnTo>
                        <a:pt x="7298" y="1293"/>
                      </a:lnTo>
                      <a:lnTo>
                        <a:pt x="7310" y="1268"/>
                      </a:lnTo>
                      <a:lnTo>
                        <a:pt x="7318" y="1240"/>
                      </a:lnTo>
                      <a:lnTo>
                        <a:pt x="7327" y="1213"/>
                      </a:lnTo>
                      <a:lnTo>
                        <a:pt x="7333" y="1185"/>
                      </a:lnTo>
                      <a:lnTo>
                        <a:pt x="7339" y="1156"/>
                      </a:lnTo>
                      <a:lnTo>
                        <a:pt x="7345" y="1126"/>
                      </a:lnTo>
                      <a:lnTo>
                        <a:pt x="7347" y="1097"/>
                      </a:lnTo>
                      <a:lnTo>
                        <a:pt x="7349" y="1066"/>
                      </a:lnTo>
                      <a:lnTo>
                        <a:pt x="7351" y="1034"/>
                      </a:lnTo>
                      <a:lnTo>
                        <a:pt x="7351" y="1001"/>
                      </a:lnTo>
                      <a:lnTo>
                        <a:pt x="7349" y="968"/>
                      </a:lnTo>
                      <a:lnTo>
                        <a:pt x="7345" y="935"/>
                      </a:lnTo>
                      <a:lnTo>
                        <a:pt x="7341" y="899"/>
                      </a:lnTo>
                      <a:lnTo>
                        <a:pt x="7335" y="864"/>
                      </a:lnTo>
                      <a:lnTo>
                        <a:pt x="7322" y="792"/>
                      </a:lnTo>
                      <a:lnTo>
                        <a:pt x="7302" y="715"/>
                      </a:lnTo>
                      <a:lnTo>
                        <a:pt x="7277" y="637"/>
                      </a:lnTo>
                      <a:lnTo>
                        <a:pt x="7245" y="554"/>
                      </a:lnTo>
                      <a:lnTo>
                        <a:pt x="7208" y="468"/>
                      </a:lnTo>
                      <a:lnTo>
                        <a:pt x="7208" y="468"/>
                      </a:lnTo>
                      <a:close/>
                    </a:path>
                  </a:pathLst>
                </a:custGeom>
                <a:solidFill>
                  <a:srgbClr val="E8B7B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49">
                  <a:extLst>
                    <a:ext uri="{FF2B5EF4-FFF2-40B4-BE49-F238E27FC236}">
                      <a16:creationId xmlns:a16="http://schemas.microsoft.com/office/drawing/2014/main" id="{9F2199C7-D5CF-4A0A-9A33-AE51BA91E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301" y="2868611"/>
                  <a:ext cx="749300" cy="2476500"/>
                </a:xfrm>
                <a:custGeom>
                  <a:avLst/>
                  <a:gdLst>
                    <a:gd name="T0" fmla="*/ 425 w 472"/>
                    <a:gd name="T1" fmla="*/ 835 h 1560"/>
                    <a:gd name="T2" fmla="*/ 425 w 472"/>
                    <a:gd name="T3" fmla="*/ 835 h 1560"/>
                    <a:gd name="T4" fmla="*/ 443 w 472"/>
                    <a:gd name="T5" fmla="*/ 784 h 1560"/>
                    <a:gd name="T6" fmla="*/ 454 w 472"/>
                    <a:gd name="T7" fmla="*/ 731 h 1560"/>
                    <a:gd name="T8" fmla="*/ 464 w 472"/>
                    <a:gd name="T9" fmla="*/ 678 h 1560"/>
                    <a:gd name="T10" fmla="*/ 470 w 472"/>
                    <a:gd name="T11" fmla="*/ 625 h 1560"/>
                    <a:gd name="T12" fmla="*/ 472 w 472"/>
                    <a:gd name="T13" fmla="*/ 572 h 1560"/>
                    <a:gd name="T14" fmla="*/ 472 w 472"/>
                    <a:gd name="T15" fmla="*/ 519 h 1560"/>
                    <a:gd name="T16" fmla="*/ 468 w 472"/>
                    <a:gd name="T17" fmla="*/ 467 h 1560"/>
                    <a:gd name="T18" fmla="*/ 462 w 472"/>
                    <a:gd name="T19" fmla="*/ 412 h 1560"/>
                    <a:gd name="T20" fmla="*/ 454 w 472"/>
                    <a:gd name="T21" fmla="*/ 359 h 1560"/>
                    <a:gd name="T22" fmla="*/ 443 w 472"/>
                    <a:gd name="T23" fmla="*/ 306 h 1560"/>
                    <a:gd name="T24" fmla="*/ 431 w 472"/>
                    <a:gd name="T25" fmla="*/ 253 h 1560"/>
                    <a:gd name="T26" fmla="*/ 415 w 472"/>
                    <a:gd name="T27" fmla="*/ 202 h 1560"/>
                    <a:gd name="T28" fmla="*/ 400 w 472"/>
                    <a:gd name="T29" fmla="*/ 149 h 1560"/>
                    <a:gd name="T30" fmla="*/ 382 w 472"/>
                    <a:gd name="T31" fmla="*/ 98 h 1560"/>
                    <a:gd name="T32" fmla="*/ 364 w 472"/>
                    <a:gd name="T33" fmla="*/ 49 h 1560"/>
                    <a:gd name="T34" fmla="*/ 345 w 472"/>
                    <a:gd name="T35" fmla="*/ 0 h 1560"/>
                    <a:gd name="T36" fmla="*/ 0 w 472"/>
                    <a:gd name="T37" fmla="*/ 719 h 1560"/>
                    <a:gd name="T38" fmla="*/ 0 w 472"/>
                    <a:gd name="T39" fmla="*/ 719 h 1560"/>
                    <a:gd name="T40" fmla="*/ 22 w 472"/>
                    <a:gd name="T41" fmla="*/ 768 h 1560"/>
                    <a:gd name="T42" fmla="*/ 43 w 472"/>
                    <a:gd name="T43" fmla="*/ 817 h 1560"/>
                    <a:gd name="T44" fmla="*/ 61 w 472"/>
                    <a:gd name="T45" fmla="*/ 868 h 1560"/>
                    <a:gd name="T46" fmla="*/ 80 w 472"/>
                    <a:gd name="T47" fmla="*/ 921 h 1560"/>
                    <a:gd name="T48" fmla="*/ 96 w 472"/>
                    <a:gd name="T49" fmla="*/ 972 h 1560"/>
                    <a:gd name="T50" fmla="*/ 110 w 472"/>
                    <a:gd name="T51" fmla="*/ 1027 h 1560"/>
                    <a:gd name="T52" fmla="*/ 123 w 472"/>
                    <a:gd name="T53" fmla="*/ 1080 h 1560"/>
                    <a:gd name="T54" fmla="*/ 133 w 472"/>
                    <a:gd name="T55" fmla="*/ 1135 h 1560"/>
                    <a:gd name="T56" fmla="*/ 139 w 472"/>
                    <a:gd name="T57" fmla="*/ 1189 h 1560"/>
                    <a:gd name="T58" fmla="*/ 143 w 472"/>
                    <a:gd name="T59" fmla="*/ 1242 h 1560"/>
                    <a:gd name="T60" fmla="*/ 143 w 472"/>
                    <a:gd name="T61" fmla="*/ 1297 h 1560"/>
                    <a:gd name="T62" fmla="*/ 141 w 472"/>
                    <a:gd name="T63" fmla="*/ 1352 h 1560"/>
                    <a:gd name="T64" fmla="*/ 133 w 472"/>
                    <a:gd name="T65" fmla="*/ 1405 h 1560"/>
                    <a:gd name="T66" fmla="*/ 121 w 472"/>
                    <a:gd name="T67" fmla="*/ 1458 h 1560"/>
                    <a:gd name="T68" fmla="*/ 114 w 472"/>
                    <a:gd name="T69" fmla="*/ 1483 h 1560"/>
                    <a:gd name="T70" fmla="*/ 106 w 472"/>
                    <a:gd name="T71" fmla="*/ 1509 h 1560"/>
                    <a:gd name="T72" fmla="*/ 94 w 472"/>
                    <a:gd name="T73" fmla="*/ 1534 h 1560"/>
                    <a:gd name="T74" fmla="*/ 84 w 472"/>
                    <a:gd name="T75" fmla="*/ 1560 h 1560"/>
                    <a:gd name="T76" fmla="*/ 401 w 472"/>
                    <a:gd name="T77" fmla="*/ 890 h 1560"/>
                    <a:gd name="T78" fmla="*/ 401 w 472"/>
                    <a:gd name="T79" fmla="*/ 890 h 1560"/>
                    <a:gd name="T80" fmla="*/ 415 w 472"/>
                    <a:gd name="T81" fmla="*/ 862 h 1560"/>
                    <a:gd name="T82" fmla="*/ 425 w 472"/>
                    <a:gd name="T83" fmla="*/ 835 h 1560"/>
                    <a:gd name="T84" fmla="*/ 425 w 472"/>
                    <a:gd name="T85" fmla="*/ 835 h 1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2" h="1560">
                      <a:moveTo>
                        <a:pt x="425" y="835"/>
                      </a:moveTo>
                      <a:lnTo>
                        <a:pt x="425" y="835"/>
                      </a:lnTo>
                      <a:lnTo>
                        <a:pt x="443" y="784"/>
                      </a:lnTo>
                      <a:lnTo>
                        <a:pt x="454" y="731"/>
                      </a:lnTo>
                      <a:lnTo>
                        <a:pt x="464" y="678"/>
                      </a:lnTo>
                      <a:lnTo>
                        <a:pt x="470" y="625"/>
                      </a:lnTo>
                      <a:lnTo>
                        <a:pt x="472" y="572"/>
                      </a:lnTo>
                      <a:lnTo>
                        <a:pt x="472" y="519"/>
                      </a:lnTo>
                      <a:lnTo>
                        <a:pt x="468" y="467"/>
                      </a:lnTo>
                      <a:lnTo>
                        <a:pt x="462" y="412"/>
                      </a:lnTo>
                      <a:lnTo>
                        <a:pt x="454" y="359"/>
                      </a:lnTo>
                      <a:lnTo>
                        <a:pt x="443" y="306"/>
                      </a:lnTo>
                      <a:lnTo>
                        <a:pt x="431" y="253"/>
                      </a:lnTo>
                      <a:lnTo>
                        <a:pt x="415" y="202"/>
                      </a:lnTo>
                      <a:lnTo>
                        <a:pt x="400" y="149"/>
                      </a:lnTo>
                      <a:lnTo>
                        <a:pt x="382" y="98"/>
                      </a:lnTo>
                      <a:lnTo>
                        <a:pt x="364" y="49"/>
                      </a:lnTo>
                      <a:lnTo>
                        <a:pt x="345" y="0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22" y="768"/>
                      </a:lnTo>
                      <a:lnTo>
                        <a:pt x="43" y="817"/>
                      </a:lnTo>
                      <a:lnTo>
                        <a:pt x="61" y="868"/>
                      </a:lnTo>
                      <a:lnTo>
                        <a:pt x="80" y="921"/>
                      </a:lnTo>
                      <a:lnTo>
                        <a:pt x="96" y="972"/>
                      </a:lnTo>
                      <a:lnTo>
                        <a:pt x="110" y="1027"/>
                      </a:lnTo>
                      <a:lnTo>
                        <a:pt x="123" y="1080"/>
                      </a:lnTo>
                      <a:lnTo>
                        <a:pt x="133" y="1135"/>
                      </a:lnTo>
                      <a:lnTo>
                        <a:pt x="139" y="1189"/>
                      </a:lnTo>
                      <a:lnTo>
                        <a:pt x="143" y="1242"/>
                      </a:lnTo>
                      <a:lnTo>
                        <a:pt x="143" y="1297"/>
                      </a:lnTo>
                      <a:lnTo>
                        <a:pt x="141" y="1352"/>
                      </a:lnTo>
                      <a:lnTo>
                        <a:pt x="133" y="1405"/>
                      </a:lnTo>
                      <a:lnTo>
                        <a:pt x="121" y="1458"/>
                      </a:lnTo>
                      <a:lnTo>
                        <a:pt x="114" y="1483"/>
                      </a:lnTo>
                      <a:lnTo>
                        <a:pt x="106" y="1509"/>
                      </a:lnTo>
                      <a:lnTo>
                        <a:pt x="94" y="1534"/>
                      </a:lnTo>
                      <a:lnTo>
                        <a:pt x="84" y="1560"/>
                      </a:lnTo>
                      <a:lnTo>
                        <a:pt x="401" y="890"/>
                      </a:lnTo>
                      <a:lnTo>
                        <a:pt x="401" y="890"/>
                      </a:lnTo>
                      <a:lnTo>
                        <a:pt x="415" y="862"/>
                      </a:lnTo>
                      <a:lnTo>
                        <a:pt x="425" y="835"/>
                      </a:lnTo>
                      <a:lnTo>
                        <a:pt x="425" y="835"/>
                      </a:lnTo>
                      <a:close/>
                    </a:path>
                  </a:pathLst>
                </a:custGeom>
                <a:solidFill>
                  <a:srgbClr val="E8B7B7">
                    <a:lumMod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50">
                  <a:extLst>
                    <a:ext uri="{FF2B5EF4-FFF2-40B4-BE49-F238E27FC236}">
                      <a16:creationId xmlns:a16="http://schemas.microsoft.com/office/drawing/2014/main" id="{95AD8C93-68BB-41E6-9065-0827EB794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6451" y="2374899"/>
                  <a:ext cx="1760538" cy="1635125"/>
                </a:xfrm>
                <a:custGeom>
                  <a:avLst/>
                  <a:gdLst>
                    <a:gd name="T0" fmla="*/ 1109 w 1109"/>
                    <a:gd name="T1" fmla="*/ 311 h 1030"/>
                    <a:gd name="T2" fmla="*/ 764 w 1109"/>
                    <a:gd name="T3" fmla="*/ 1030 h 1030"/>
                    <a:gd name="T4" fmla="*/ 0 w 1109"/>
                    <a:gd name="T5" fmla="*/ 713 h 1030"/>
                    <a:gd name="T6" fmla="*/ 345 w 1109"/>
                    <a:gd name="T7" fmla="*/ 0 h 1030"/>
                    <a:gd name="T8" fmla="*/ 1109 w 1109"/>
                    <a:gd name="T9" fmla="*/ 311 h 10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9" h="1030">
                      <a:moveTo>
                        <a:pt x="1109" y="311"/>
                      </a:moveTo>
                      <a:lnTo>
                        <a:pt x="764" y="1030"/>
                      </a:lnTo>
                      <a:lnTo>
                        <a:pt x="0" y="713"/>
                      </a:lnTo>
                      <a:lnTo>
                        <a:pt x="345" y="0"/>
                      </a:lnTo>
                      <a:lnTo>
                        <a:pt x="1109" y="311"/>
                      </a:lnTo>
                      <a:close/>
                    </a:path>
                  </a:pathLst>
                </a:custGeom>
                <a:solidFill>
                  <a:srgbClr val="E8B7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6" name="Group 4134">
                <a:extLst>
                  <a:ext uri="{FF2B5EF4-FFF2-40B4-BE49-F238E27FC236}">
                    <a16:creationId xmlns:a16="http://schemas.microsoft.com/office/drawing/2014/main" id="{D3A9FB9B-CFF9-4707-955F-7E8E964B7BDA}"/>
                  </a:ext>
                </a:extLst>
              </p:cNvPr>
              <p:cNvGrpSpPr/>
              <p:nvPr/>
            </p:nvGrpSpPr>
            <p:grpSpPr>
              <a:xfrm>
                <a:off x="-4535025" y="1854473"/>
                <a:ext cx="9535664" cy="4187994"/>
                <a:chOff x="-3950019" y="-395290"/>
                <a:chExt cx="12192001" cy="5354638"/>
              </a:xfrm>
            </p:grpSpPr>
            <p:sp>
              <p:nvSpPr>
                <p:cNvPr id="77" name="Freeform 54">
                  <a:extLst>
                    <a:ext uri="{FF2B5EF4-FFF2-40B4-BE49-F238E27FC236}">
                      <a16:creationId xmlns:a16="http://schemas.microsoft.com/office/drawing/2014/main" id="{6D330A31-9AF7-45FD-A399-9DB162B89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0019" y="-395290"/>
                  <a:ext cx="10460038" cy="4667251"/>
                </a:xfrm>
                <a:custGeom>
                  <a:avLst/>
                  <a:gdLst>
                    <a:gd name="T0" fmla="*/ 6186 w 6589"/>
                    <a:gd name="T1" fmla="*/ 2929 h 2940"/>
                    <a:gd name="T2" fmla="*/ 6198 w 6589"/>
                    <a:gd name="T3" fmla="*/ 2914 h 2940"/>
                    <a:gd name="T4" fmla="*/ 6208 w 6589"/>
                    <a:gd name="T5" fmla="*/ 2894 h 2940"/>
                    <a:gd name="T6" fmla="*/ 6233 w 6589"/>
                    <a:gd name="T7" fmla="*/ 2836 h 2940"/>
                    <a:gd name="T8" fmla="*/ 6284 w 6589"/>
                    <a:gd name="T9" fmla="*/ 2719 h 2940"/>
                    <a:gd name="T10" fmla="*/ 6385 w 6589"/>
                    <a:gd name="T11" fmla="*/ 2485 h 2940"/>
                    <a:gd name="T12" fmla="*/ 6589 w 6589"/>
                    <a:gd name="T13" fmla="*/ 2015 h 2940"/>
                    <a:gd name="T14" fmla="*/ 6575 w 6589"/>
                    <a:gd name="T15" fmla="*/ 2043 h 2940"/>
                    <a:gd name="T16" fmla="*/ 6553 w 6589"/>
                    <a:gd name="T17" fmla="*/ 2063 h 2940"/>
                    <a:gd name="T18" fmla="*/ 6529 w 6589"/>
                    <a:gd name="T19" fmla="*/ 2079 h 2940"/>
                    <a:gd name="T20" fmla="*/ 6500 w 6589"/>
                    <a:gd name="T21" fmla="*/ 2092 h 2940"/>
                    <a:gd name="T22" fmla="*/ 6440 w 6589"/>
                    <a:gd name="T23" fmla="*/ 2110 h 2940"/>
                    <a:gd name="T24" fmla="*/ 6381 w 6589"/>
                    <a:gd name="T25" fmla="*/ 2118 h 2940"/>
                    <a:gd name="T26" fmla="*/ 6345 w 6589"/>
                    <a:gd name="T27" fmla="*/ 2121 h 2940"/>
                    <a:gd name="T28" fmla="*/ 6270 w 6589"/>
                    <a:gd name="T29" fmla="*/ 2123 h 2940"/>
                    <a:gd name="T30" fmla="*/ 6156 w 6589"/>
                    <a:gd name="T31" fmla="*/ 2118 h 2940"/>
                    <a:gd name="T32" fmla="*/ 6082 w 6589"/>
                    <a:gd name="T33" fmla="*/ 2110 h 2940"/>
                    <a:gd name="T34" fmla="*/ 5928 w 6589"/>
                    <a:gd name="T35" fmla="*/ 2088 h 2940"/>
                    <a:gd name="T36" fmla="*/ 5773 w 6589"/>
                    <a:gd name="T37" fmla="*/ 2061 h 2940"/>
                    <a:gd name="T38" fmla="*/ 5621 w 6589"/>
                    <a:gd name="T39" fmla="*/ 2030 h 2940"/>
                    <a:gd name="T40" fmla="*/ 5468 w 6589"/>
                    <a:gd name="T41" fmla="*/ 1993 h 2940"/>
                    <a:gd name="T42" fmla="*/ 5155 w 6589"/>
                    <a:gd name="T43" fmla="*/ 1913 h 2940"/>
                    <a:gd name="T44" fmla="*/ 4847 w 6589"/>
                    <a:gd name="T45" fmla="*/ 1824 h 2940"/>
                    <a:gd name="T46" fmla="*/ 4538 w 6589"/>
                    <a:gd name="T47" fmla="*/ 1729 h 2940"/>
                    <a:gd name="T48" fmla="*/ 4231 w 6589"/>
                    <a:gd name="T49" fmla="*/ 1628 h 2940"/>
                    <a:gd name="T50" fmla="*/ 3911 w 6589"/>
                    <a:gd name="T51" fmla="*/ 1518 h 2940"/>
                    <a:gd name="T52" fmla="*/ 3276 w 6589"/>
                    <a:gd name="T53" fmla="*/ 1292 h 2940"/>
                    <a:gd name="T54" fmla="*/ 2959 w 6589"/>
                    <a:gd name="T55" fmla="*/ 1173 h 2940"/>
                    <a:gd name="T56" fmla="*/ 2337 w 6589"/>
                    <a:gd name="T57" fmla="*/ 932 h 2940"/>
                    <a:gd name="T58" fmla="*/ 1715 w 6589"/>
                    <a:gd name="T59" fmla="*/ 683 h 2940"/>
                    <a:gd name="T60" fmla="*/ 1334 w 6589"/>
                    <a:gd name="T61" fmla="*/ 528 h 2940"/>
                    <a:gd name="T62" fmla="*/ 0 w 6589"/>
                    <a:gd name="T63" fmla="*/ 0 h 2940"/>
                    <a:gd name="T64" fmla="*/ 738 w 6589"/>
                    <a:gd name="T65" fmla="*/ 839 h 2940"/>
                    <a:gd name="T66" fmla="*/ 1063 w 6589"/>
                    <a:gd name="T67" fmla="*/ 983 h 2940"/>
                    <a:gd name="T68" fmla="*/ 1134 w 6589"/>
                    <a:gd name="T69" fmla="*/ 1014 h 2940"/>
                    <a:gd name="T70" fmla="*/ 2391 w 6589"/>
                    <a:gd name="T71" fmla="*/ 1560 h 2940"/>
                    <a:gd name="T72" fmla="*/ 2698 w 6589"/>
                    <a:gd name="T73" fmla="*/ 1692 h 2940"/>
                    <a:gd name="T74" fmla="*/ 3312 w 6589"/>
                    <a:gd name="T75" fmla="*/ 1948 h 2940"/>
                    <a:gd name="T76" fmla="*/ 3621 w 6589"/>
                    <a:gd name="T77" fmla="*/ 2076 h 2940"/>
                    <a:gd name="T78" fmla="*/ 4240 w 6589"/>
                    <a:gd name="T79" fmla="*/ 2324 h 2940"/>
                    <a:gd name="T80" fmla="*/ 4865 w 6589"/>
                    <a:gd name="T81" fmla="*/ 2564 h 2940"/>
                    <a:gd name="T82" fmla="*/ 5013 w 6589"/>
                    <a:gd name="T83" fmla="*/ 2618 h 2940"/>
                    <a:gd name="T84" fmla="*/ 5312 w 6589"/>
                    <a:gd name="T85" fmla="*/ 2724 h 2940"/>
                    <a:gd name="T86" fmla="*/ 5462 w 6589"/>
                    <a:gd name="T87" fmla="*/ 2776 h 2940"/>
                    <a:gd name="T88" fmla="*/ 5753 w 6589"/>
                    <a:gd name="T89" fmla="*/ 2865 h 2940"/>
                    <a:gd name="T90" fmla="*/ 5824 w 6589"/>
                    <a:gd name="T91" fmla="*/ 2885 h 2940"/>
                    <a:gd name="T92" fmla="*/ 5966 w 6589"/>
                    <a:gd name="T93" fmla="*/ 2920 h 2940"/>
                    <a:gd name="T94" fmla="*/ 6038 w 6589"/>
                    <a:gd name="T95" fmla="*/ 2933 h 2940"/>
                    <a:gd name="T96" fmla="*/ 6118 w 6589"/>
                    <a:gd name="T97" fmla="*/ 2940 h 2940"/>
                    <a:gd name="T98" fmla="*/ 6135 w 6589"/>
                    <a:gd name="T99" fmla="*/ 2940 h 2940"/>
                    <a:gd name="T100" fmla="*/ 6169 w 6589"/>
                    <a:gd name="T101" fmla="*/ 2934 h 2940"/>
                    <a:gd name="T102" fmla="*/ 6186 w 6589"/>
                    <a:gd name="T103" fmla="*/ 2929 h 2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589" h="2940">
                      <a:moveTo>
                        <a:pt x="6186" y="2929"/>
                      </a:moveTo>
                      <a:lnTo>
                        <a:pt x="6186" y="2929"/>
                      </a:lnTo>
                      <a:lnTo>
                        <a:pt x="6193" y="2922"/>
                      </a:lnTo>
                      <a:lnTo>
                        <a:pt x="6198" y="2914"/>
                      </a:lnTo>
                      <a:lnTo>
                        <a:pt x="6208" y="2894"/>
                      </a:lnTo>
                      <a:lnTo>
                        <a:pt x="6208" y="2894"/>
                      </a:lnTo>
                      <a:lnTo>
                        <a:pt x="6233" y="2836"/>
                      </a:lnTo>
                      <a:lnTo>
                        <a:pt x="6233" y="2836"/>
                      </a:lnTo>
                      <a:lnTo>
                        <a:pt x="6284" y="2719"/>
                      </a:lnTo>
                      <a:lnTo>
                        <a:pt x="6284" y="2719"/>
                      </a:lnTo>
                      <a:lnTo>
                        <a:pt x="6385" y="2485"/>
                      </a:lnTo>
                      <a:lnTo>
                        <a:pt x="6385" y="2485"/>
                      </a:lnTo>
                      <a:lnTo>
                        <a:pt x="6589" y="2015"/>
                      </a:lnTo>
                      <a:lnTo>
                        <a:pt x="6589" y="2015"/>
                      </a:lnTo>
                      <a:lnTo>
                        <a:pt x="6582" y="2030"/>
                      </a:lnTo>
                      <a:lnTo>
                        <a:pt x="6575" y="2043"/>
                      </a:lnTo>
                      <a:lnTo>
                        <a:pt x="6564" y="2054"/>
                      </a:lnTo>
                      <a:lnTo>
                        <a:pt x="6553" y="2063"/>
                      </a:lnTo>
                      <a:lnTo>
                        <a:pt x="6542" y="2072"/>
                      </a:lnTo>
                      <a:lnTo>
                        <a:pt x="6529" y="2079"/>
                      </a:lnTo>
                      <a:lnTo>
                        <a:pt x="6514" y="2087"/>
                      </a:lnTo>
                      <a:lnTo>
                        <a:pt x="6500" y="2092"/>
                      </a:lnTo>
                      <a:lnTo>
                        <a:pt x="6471" y="2103"/>
                      </a:lnTo>
                      <a:lnTo>
                        <a:pt x="6440" y="2110"/>
                      </a:lnTo>
                      <a:lnTo>
                        <a:pt x="6410" y="2114"/>
                      </a:lnTo>
                      <a:lnTo>
                        <a:pt x="6381" y="2118"/>
                      </a:lnTo>
                      <a:lnTo>
                        <a:pt x="6381" y="2118"/>
                      </a:lnTo>
                      <a:lnTo>
                        <a:pt x="6345" y="2121"/>
                      </a:lnTo>
                      <a:lnTo>
                        <a:pt x="6306" y="2123"/>
                      </a:lnTo>
                      <a:lnTo>
                        <a:pt x="6270" y="2123"/>
                      </a:lnTo>
                      <a:lnTo>
                        <a:pt x="6231" y="2121"/>
                      </a:lnTo>
                      <a:lnTo>
                        <a:pt x="6156" y="2118"/>
                      </a:lnTo>
                      <a:lnTo>
                        <a:pt x="6082" y="2110"/>
                      </a:lnTo>
                      <a:lnTo>
                        <a:pt x="6082" y="2110"/>
                      </a:lnTo>
                      <a:lnTo>
                        <a:pt x="6005" y="2099"/>
                      </a:lnTo>
                      <a:lnTo>
                        <a:pt x="5928" y="2088"/>
                      </a:lnTo>
                      <a:lnTo>
                        <a:pt x="5850" y="2076"/>
                      </a:lnTo>
                      <a:lnTo>
                        <a:pt x="5773" y="2061"/>
                      </a:lnTo>
                      <a:lnTo>
                        <a:pt x="5696" y="2046"/>
                      </a:lnTo>
                      <a:lnTo>
                        <a:pt x="5621" y="2030"/>
                      </a:lnTo>
                      <a:lnTo>
                        <a:pt x="5468" y="1993"/>
                      </a:lnTo>
                      <a:lnTo>
                        <a:pt x="5468" y="1993"/>
                      </a:lnTo>
                      <a:lnTo>
                        <a:pt x="5312" y="1953"/>
                      </a:lnTo>
                      <a:lnTo>
                        <a:pt x="5155" y="1913"/>
                      </a:lnTo>
                      <a:lnTo>
                        <a:pt x="5000" y="1869"/>
                      </a:lnTo>
                      <a:lnTo>
                        <a:pt x="4847" y="1824"/>
                      </a:lnTo>
                      <a:lnTo>
                        <a:pt x="4691" y="1776"/>
                      </a:lnTo>
                      <a:lnTo>
                        <a:pt x="4538" y="1729"/>
                      </a:lnTo>
                      <a:lnTo>
                        <a:pt x="4384" y="1679"/>
                      </a:lnTo>
                      <a:lnTo>
                        <a:pt x="4231" y="1628"/>
                      </a:lnTo>
                      <a:lnTo>
                        <a:pt x="4231" y="1628"/>
                      </a:lnTo>
                      <a:lnTo>
                        <a:pt x="3911" y="1518"/>
                      </a:lnTo>
                      <a:lnTo>
                        <a:pt x="3593" y="1407"/>
                      </a:lnTo>
                      <a:lnTo>
                        <a:pt x="3276" y="1292"/>
                      </a:lnTo>
                      <a:lnTo>
                        <a:pt x="2959" y="1173"/>
                      </a:lnTo>
                      <a:lnTo>
                        <a:pt x="2959" y="1173"/>
                      </a:lnTo>
                      <a:lnTo>
                        <a:pt x="2647" y="1054"/>
                      </a:lnTo>
                      <a:lnTo>
                        <a:pt x="2337" y="932"/>
                      </a:lnTo>
                      <a:lnTo>
                        <a:pt x="2026" y="809"/>
                      </a:lnTo>
                      <a:lnTo>
                        <a:pt x="1715" y="683"/>
                      </a:lnTo>
                      <a:lnTo>
                        <a:pt x="1715" y="683"/>
                      </a:lnTo>
                      <a:lnTo>
                        <a:pt x="1334" y="528"/>
                      </a:lnTo>
                      <a:lnTo>
                        <a:pt x="954" y="369"/>
                      </a:lnTo>
                      <a:lnTo>
                        <a:pt x="0" y="0"/>
                      </a:lnTo>
                      <a:lnTo>
                        <a:pt x="0" y="526"/>
                      </a:lnTo>
                      <a:lnTo>
                        <a:pt x="738" y="839"/>
                      </a:lnTo>
                      <a:lnTo>
                        <a:pt x="738" y="839"/>
                      </a:lnTo>
                      <a:lnTo>
                        <a:pt x="1063" y="983"/>
                      </a:lnTo>
                      <a:lnTo>
                        <a:pt x="1134" y="1014"/>
                      </a:lnTo>
                      <a:lnTo>
                        <a:pt x="1134" y="1014"/>
                      </a:lnTo>
                      <a:lnTo>
                        <a:pt x="1763" y="1290"/>
                      </a:lnTo>
                      <a:lnTo>
                        <a:pt x="2391" y="1560"/>
                      </a:lnTo>
                      <a:lnTo>
                        <a:pt x="2391" y="1560"/>
                      </a:lnTo>
                      <a:lnTo>
                        <a:pt x="2698" y="1692"/>
                      </a:lnTo>
                      <a:lnTo>
                        <a:pt x="3005" y="1820"/>
                      </a:lnTo>
                      <a:lnTo>
                        <a:pt x="3312" y="1948"/>
                      </a:lnTo>
                      <a:lnTo>
                        <a:pt x="3621" y="2076"/>
                      </a:lnTo>
                      <a:lnTo>
                        <a:pt x="3621" y="2076"/>
                      </a:lnTo>
                      <a:lnTo>
                        <a:pt x="3930" y="2202"/>
                      </a:lnTo>
                      <a:lnTo>
                        <a:pt x="4240" y="2324"/>
                      </a:lnTo>
                      <a:lnTo>
                        <a:pt x="4552" y="2447"/>
                      </a:lnTo>
                      <a:lnTo>
                        <a:pt x="4865" y="2564"/>
                      </a:lnTo>
                      <a:lnTo>
                        <a:pt x="4865" y="2564"/>
                      </a:lnTo>
                      <a:lnTo>
                        <a:pt x="5013" y="2618"/>
                      </a:lnTo>
                      <a:lnTo>
                        <a:pt x="5163" y="2673"/>
                      </a:lnTo>
                      <a:lnTo>
                        <a:pt x="5312" y="2724"/>
                      </a:lnTo>
                      <a:lnTo>
                        <a:pt x="5462" y="2776"/>
                      </a:lnTo>
                      <a:lnTo>
                        <a:pt x="5462" y="2776"/>
                      </a:lnTo>
                      <a:lnTo>
                        <a:pt x="5607" y="2821"/>
                      </a:lnTo>
                      <a:lnTo>
                        <a:pt x="5753" y="2865"/>
                      </a:lnTo>
                      <a:lnTo>
                        <a:pt x="5753" y="2865"/>
                      </a:lnTo>
                      <a:lnTo>
                        <a:pt x="5824" y="2885"/>
                      </a:lnTo>
                      <a:lnTo>
                        <a:pt x="5895" y="2903"/>
                      </a:lnTo>
                      <a:lnTo>
                        <a:pt x="5966" y="2920"/>
                      </a:lnTo>
                      <a:lnTo>
                        <a:pt x="6038" y="2933"/>
                      </a:lnTo>
                      <a:lnTo>
                        <a:pt x="6038" y="2933"/>
                      </a:lnTo>
                      <a:lnTo>
                        <a:pt x="6078" y="2936"/>
                      </a:lnTo>
                      <a:lnTo>
                        <a:pt x="6118" y="2940"/>
                      </a:lnTo>
                      <a:lnTo>
                        <a:pt x="6118" y="2940"/>
                      </a:lnTo>
                      <a:lnTo>
                        <a:pt x="6135" y="2940"/>
                      </a:lnTo>
                      <a:lnTo>
                        <a:pt x="6153" y="2938"/>
                      </a:lnTo>
                      <a:lnTo>
                        <a:pt x="6169" y="2934"/>
                      </a:lnTo>
                      <a:lnTo>
                        <a:pt x="6186" y="2929"/>
                      </a:lnTo>
                      <a:lnTo>
                        <a:pt x="6186" y="2929"/>
                      </a:lnTo>
                      <a:close/>
                    </a:path>
                  </a:pathLst>
                </a:custGeom>
                <a:solidFill>
                  <a:srgbClr val="A8CDD7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5">
                  <a:extLst>
                    <a:ext uri="{FF2B5EF4-FFF2-40B4-BE49-F238E27FC236}">
                      <a16:creationId xmlns:a16="http://schemas.microsoft.com/office/drawing/2014/main" id="{FD5556CC-1218-4DE5-959A-B197D66CE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0257" y="2659060"/>
                  <a:ext cx="2371725" cy="2233613"/>
                </a:xfrm>
                <a:custGeom>
                  <a:avLst/>
                  <a:gdLst>
                    <a:gd name="T0" fmla="*/ 1494 w 1494"/>
                    <a:gd name="T1" fmla="*/ 437 h 1407"/>
                    <a:gd name="T2" fmla="*/ 1076 w 1494"/>
                    <a:gd name="T3" fmla="*/ 1407 h 1407"/>
                    <a:gd name="T4" fmla="*/ 0 w 1494"/>
                    <a:gd name="T5" fmla="*/ 939 h 1407"/>
                    <a:gd name="T6" fmla="*/ 409 w 1494"/>
                    <a:gd name="T7" fmla="*/ 0 h 1407"/>
                    <a:gd name="T8" fmla="*/ 1494 w 1494"/>
                    <a:gd name="T9" fmla="*/ 437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4" h="1407">
                      <a:moveTo>
                        <a:pt x="1494" y="437"/>
                      </a:moveTo>
                      <a:lnTo>
                        <a:pt x="1076" y="1407"/>
                      </a:lnTo>
                      <a:lnTo>
                        <a:pt x="0" y="939"/>
                      </a:lnTo>
                      <a:lnTo>
                        <a:pt x="409" y="0"/>
                      </a:lnTo>
                      <a:lnTo>
                        <a:pt x="1494" y="437"/>
                      </a:lnTo>
                      <a:close/>
                    </a:path>
                  </a:pathLst>
                </a:custGeom>
                <a:solidFill>
                  <a:srgbClr val="A8CDD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56">
                  <a:extLst>
                    <a:ext uri="{FF2B5EF4-FFF2-40B4-BE49-F238E27FC236}">
                      <a16:creationId xmlns:a16="http://schemas.microsoft.com/office/drawing/2014/main" id="{181FA832-B496-4998-BC1F-857949AFC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0019" y="439735"/>
                  <a:ext cx="11528426" cy="4519613"/>
                </a:xfrm>
                <a:custGeom>
                  <a:avLst/>
                  <a:gdLst>
                    <a:gd name="T0" fmla="*/ 6186 w 7262"/>
                    <a:gd name="T1" fmla="*/ 2337 h 2847"/>
                    <a:gd name="T2" fmla="*/ 6200 w 7262"/>
                    <a:gd name="T3" fmla="*/ 2366 h 2847"/>
                    <a:gd name="T4" fmla="*/ 6200 w 7262"/>
                    <a:gd name="T5" fmla="*/ 2381 h 2847"/>
                    <a:gd name="T6" fmla="*/ 6197 w 7262"/>
                    <a:gd name="T7" fmla="*/ 2394 h 2847"/>
                    <a:gd name="T8" fmla="*/ 6186 w 7262"/>
                    <a:gd name="T9" fmla="*/ 2403 h 2847"/>
                    <a:gd name="T10" fmla="*/ 6158 w 7262"/>
                    <a:gd name="T11" fmla="*/ 2412 h 2847"/>
                    <a:gd name="T12" fmla="*/ 6102 w 7262"/>
                    <a:gd name="T13" fmla="*/ 2412 h 2847"/>
                    <a:gd name="T14" fmla="*/ 6025 w 7262"/>
                    <a:gd name="T15" fmla="*/ 2403 h 2847"/>
                    <a:gd name="T16" fmla="*/ 5926 w 7262"/>
                    <a:gd name="T17" fmla="*/ 2385 h 2847"/>
                    <a:gd name="T18" fmla="*/ 5809 w 7262"/>
                    <a:gd name="T19" fmla="*/ 2355 h 2847"/>
                    <a:gd name="T20" fmla="*/ 5674 w 7262"/>
                    <a:gd name="T21" fmla="*/ 2317 h 2847"/>
                    <a:gd name="T22" fmla="*/ 5402 w 7262"/>
                    <a:gd name="T23" fmla="*/ 2229 h 2847"/>
                    <a:gd name="T24" fmla="*/ 5080 w 7262"/>
                    <a:gd name="T25" fmla="*/ 2118 h 2847"/>
                    <a:gd name="T26" fmla="*/ 4719 w 7262"/>
                    <a:gd name="T27" fmla="*/ 1983 h 2847"/>
                    <a:gd name="T28" fmla="*/ 4319 w 7262"/>
                    <a:gd name="T29" fmla="*/ 1829 h 2847"/>
                    <a:gd name="T30" fmla="*/ 3933 w 7262"/>
                    <a:gd name="T31" fmla="*/ 1676 h 2847"/>
                    <a:gd name="T32" fmla="*/ 3082 w 7262"/>
                    <a:gd name="T33" fmla="*/ 1327 h 2847"/>
                    <a:gd name="T34" fmla="*/ 2623 w 7262"/>
                    <a:gd name="T35" fmla="*/ 1133 h 2847"/>
                    <a:gd name="T36" fmla="*/ 1905 w 7262"/>
                    <a:gd name="T37" fmla="*/ 826 h 2847"/>
                    <a:gd name="T38" fmla="*/ 1134 w 7262"/>
                    <a:gd name="T39" fmla="*/ 488 h 2847"/>
                    <a:gd name="T40" fmla="*/ 1134 w 7262"/>
                    <a:gd name="T41" fmla="*/ 488 h 2847"/>
                    <a:gd name="T42" fmla="*/ 1127 w 7262"/>
                    <a:gd name="T43" fmla="*/ 486 h 2847"/>
                    <a:gd name="T44" fmla="*/ 1063 w 7262"/>
                    <a:gd name="T45" fmla="*/ 457 h 2847"/>
                    <a:gd name="T46" fmla="*/ 1043 w 7262"/>
                    <a:gd name="T47" fmla="*/ 448 h 2847"/>
                    <a:gd name="T48" fmla="*/ 738 w 7262"/>
                    <a:gd name="T49" fmla="*/ 313 h 2847"/>
                    <a:gd name="T50" fmla="*/ 0 w 7262"/>
                    <a:gd name="T51" fmla="*/ 9 h 2847"/>
                    <a:gd name="T52" fmla="*/ 944 w 7262"/>
                    <a:gd name="T53" fmla="*/ 422 h 2847"/>
                    <a:gd name="T54" fmla="*/ 1997 w 7262"/>
                    <a:gd name="T55" fmla="*/ 886 h 2847"/>
                    <a:gd name="T56" fmla="*/ 2974 w 7262"/>
                    <a:gd name="T57" fmla="*/ 1309 h 2847"/>
                    <a:gd name="T58" fmla="*/ 3476 w 7262"/>
                    <a:gd name="T59" fmla="*/ 1520 h 2847"/>
                    <a:gd name="T60" fmla="*/ 4419 w 7262"/>
                    <a:gd name="T61" fmla="*/ 1910 h 2847"/>
                    <a:gd name="T62" fmla="*/ 4854 w 7262"/>
                    <a:gd name="T63" fmla="*/ 2085 h 2847"/>
                    <a:gd name="T64" fmla="*/ 5314 w 7262"/>
                    <a:gd name="T65" fmla="*/ 2264 h 2847"/>
                    <a:gd name="T66" fmla="*/ 5738 w 7262"/>
                    <a:gd name="T67" fmla="*/ 2425 h 2847"/>
                    <a:gd name="T68" fmla="*/ 6122 w 7262"/>
                    <a:gd name="T69" fmla="*/ 2562 h 2847"/>
                    <a:gd name="T70" fmla="*/ 6460 w 7262"/>
                    <a:gd name="T71" fmla="*/ 2677 h 2847"/>
                    <a:gd name="T72" fmla="*/ 6633 w 7262"/>
                    <a:gd name="T73" fmla="*/ 2730 h 2847"/>
                    <a:gd name="T74" fmla="*/ 6860 w 7262"/>
                    <a:gd name="T75" fmla="*/ 2794 h 2847"/>
                    <a:gd name="T76" fmla="*/ 6984 w 7262"/>
                    <a:gd name="T77" fmla="*/ 2821 h 2847"/>
                    <a:gd name="T78" fmla="*/ 7088 w 7262"/>
                    <a:gd name="T79" fmla="*/ 2840 h 2847"/>
                    <a:gd name="T80" fmla="*/ 7170 w 7262"/>
                    <a:gd name="T81" fmla="*/ 2847 h 2847"/>
                    <a:gd name="T82" fmla="*/ 7227 w 7262"/>
                    <a:gd name="T83" fmla="*/ 2840 h 2847"/>
                    <a:gd name="T84" fmla="*/ 7245 w 7262"/>
                    <a:gd name="T85" fmla="*/ 2832 h 2847"/>
                    <a:gd name="T86" fmla="*/ 7258 w 7262"/>
                    <a:gd name="T87" fmla="*/ 2820 h 2847"/>
                    <a:gd name="T88" fmla="*/ 7262 w 7262"/>
                    <a:gd name="T89" fmla="*/ 2805 h 2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262" h="2847">
                      <a:moveTo>
                        <a:pt x="6186" y="2337"/>
                      </a:moveTo>
                      <a:lnTo>
                        <a:pt x="6186" y="2337"/>
                      </a:lnTo>
                      <a:lnTo>
                        <a:pt x="6197" y="2357"/>
                      </a:lnTo>
                      <a:lnTo>
                        <a:pt x="6200" y="2366"/>
                      </a:lnTo>
                      <a:lnTo>
                        <a:pt x="6200" y="2374"/>
                      </a:lnTo>
                      <a:lnTo>
                        <a:pt x="6200" y="2381"/>
                      </a:lnTo>
                      <a:lnTo>
                        <a:pt x="6198" y="2388"/>
                      </a:lnTo>
                      <a:lnTo>
                        <a:pt x="6197" y="2394"/>
                      </a:lnTo>
                      <a:lnTo>
                        <a:pt x="6191" y="2399"/>
                      </a:lnTo>
                      <a:lnTo>
                        <a:pt x="6186" y="2403"/>
                      </a:lnTo>
                      <a:lnTo>
                        <a:pt x="6177" y="2407"/>
                      </a:lnTo>
                      <a:lnTo>
                        <a:pt x="6158" y="2412"/>
                      </a:lnTo>
                      <a:lnTo>
                        <a:pt x="6133" y="2414"/>
                      </a:lnTo>
                      <a:lnTo>
                        <a:pt x="6102" y="2412"/>
                      </a:lnTo>
                      <a:lnTo>
                        <a:pt x="6065" y="2410"/>
                      </a:lnTo>
                      <a:lnTo>
                        <a:pt x="6025" y="2403"/>
                      </a:lnTo>
                      <a:lnTo>
                        <a:pt x="5977" y="2396"/>
                      </a:lnTo>
                      <a:lnTo>
                        <a:pt x="5926" y="2385"/>
                      </a:lnTo>
                      <a:lnTo>
                        <a:pt x="5870" y="2370"/>
                      </a:lnTo>
                      <a:lnTo>
                        <a:pt x="5809" y="2355"/>
                      </a:lnTo>
                      <a:lnTo>
                        <a:pt x="5674" y="2317"/>
                      </a:lnTo>
                      <a:lnTo>
                        <a:pt x="5674" y="2317"/>
                      </a:lnTo>
                      <a:lnTo>
                        <a:pt x="5544" y="2275"/>
                      </a:lnTo>
                      <a:lnTo>
                        <a:pt x="5402" y="2229"/>
                      </a:lnTo>
                      <a:lnTo>
                        <a:pt x="5247" y="2176"/>
                      </a:lnTo>
                      <a:lnTo>
                        <a:pt x="5080" y="2118"/>
                      </a:lnTo>
                      <a:lnTo>
                        <a:pt x="4903" y="2052"/>
                      </a:lnTo>
                      <a:lnTo>
                        <a:pt x="4719" y="1983"/>
                      </a:lnTo>
                      <a:lnTo>
                        <a:pt x="4521" y="1908"/>
                      </a:lnTo>
                      <a:lnTo>
                        <a:pt x="4319" y="1829"/>
                      </a:lnTo>
                      <a:lnTo>
                        <a:pt x="4319" y="1829"/>
                      </a:lnTo>
                      <a:lnTo>
                        <a:pt x="3933" y="1676"/>
                      </a:lnTo>
                      <a:lnTo>
                        <a:pt x="3520" y="1508"/>
                      </a:lnTo>
                      <a:lnTo>
                        <a:pt x="3082" y="1327"/>
                      </a:lnTo>
                      <a:lnTo>
                        <a:pt x="2623" y="1133"/>
                      </a:lnTo>
                      <a:lnTo>
                        <a:pt x="2623" y="1133"/>
                      </a:lnTo>
                      <a:lnTo>
                        <a:pt x="2271" y="983"/>
                      </a:lnTo>
                      <a:lnTo>
                        <a:pt x="1905" y="826"/>
                      </a:lnTo>
                      <a:lnTo>
                        <a:pt x="1525" y="660"/>
                      </a:lnTo>
                      <a:lnTo>
                        <a:pt x="1134" y="488"/>
                      </a:lnTo>
                      <a:lnTo>
                        <a:pt x="1134" y="488"/>
                      </a:lnTo>
                      <a:lnTo>
                        <a:pt x="1134" y="488"/>
                      </a:lnTo>
                      <a:lnTo>
                        <a:pt x="1127" y="486"/>
                      </a:lnTo>
                      <a:lnTo>
                        <a:pt x="1127" y="486"/>
                      </a:lnTo>
                      <a:lnTo>
                        <a:pt x="1105" y="475"/>
                      </a:lnTo>
                      <a:lnTo>
                        <a:pt x="1063" y="457"/>
                      </a:lnTo>
                      <a:lnTo>
                        <a:pt x="1063" y="457"/>
                      </a:lnTo>
                      <a:lnTo>
                        <a:pt x="1043" y="448"/>
                      </a:lnTo>
                      <a:lnTo>
                        <a:pt x="1043" y="448"/>
                      </a:lnTo>
                      <a:lnTo>
                        <a:pt x="738" y="31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44" y="422"/>
                      </a:lnTo>
                      <a:lnTo>
                        <a:pt x="944" y="422"/>
                      </a:lnTo>
                      <a:lnTo>
                        <a:pt x="1480" y="660"/>
                      </a:lnTo>
                      <a:lnTo>
                        <a:pt x="1997" y="886"/>
                      </a:lnTo>
                      <a:lnTo>
                        <a:pt x="2495" y="1102"/>
                      </a:lnTo>
                      <a:lnTo>
                        <a:pt x="2974" y="1309"/>
                      </a:lnTo>
                      <a:lnTo>
                        <a:pt x="2974" y="1309"/>
                      </a:lnTo>
                      <a:lnTo>
                        <a:pt x="3476" y="1520"/>
                      </a:lnTo>
                      <a:lnTo>
                        <a:pt x="3961" y="1721"/>
                      </a:lnTo>
                      <a:lnTo>
                        <a:pt x="4419" y="1910"/>
                      </a:lnTo>
                      <a:lnTo>
                        <a:pt x="4854" y="2085"/>
                      </a:lnTo>
                      <a:lnTo>
                        <a:pt x="4854" y="2085"/>
                      </a:lnTo>
                      <a:lnTo>
                        <a:pt x="5088" y="2176"/>
                      </a:lnTo>
                      <a:lnTo>
                        <a:pt x="5314" y="2264"/>
                      </a:lnTo>
                      <a:lnTo>
                        <a:pt x="5532" y="2346"/>
                      </a:lnTo>
                      <a:lnTo>
                        <a:pt x="5738" y="2425"/>
                      </a:lnTo>
                      <a:lnTo>
                        <a:pt x="5935" y="2496"/>
                      </a:lnTo>
                      <a:lnTo>
                        <a:pt x="6122" y="2562"/>
                      </a:lnTo>
                      <a:lnTo>
                        <a:pt x="6297" y="2622"/>
                      </a:lnTo>
                      <a:lnTo>
                        <a:pt x="6460" y="2677"/>
                      </a:lnTo>
                      <a:lnTo>
                        <a:pt x="6460" y="2677"/>
                      </a:lnTo>
                      <a:lnTo>
                        <a:pt x="6633" y="2730"/>
                      </a:lnTo>
                      <a:lnTo>
                        <a:pt x="6789" y="2774"/>
                      </a:lnTo>
                      <a:lnTo>
                        <a:pt x="6860" y="2794"/>
                      </a:lnTo>
                      <a:lnTo>
                        <a:pt x="6924" y="2809"/>
                      </a:lnTo>
                      <a:lnTo>
                        <a:pt x="6984" y="2821"/>
                      </a:lnTo>
                      <a:lnTo>
                        <a:pt x="7039" y="2832"/>
                      </a:lnTo>
                      <a:lnTo>
                        <a:pt x="7088" y="2840"/>
                      </a:lnTo>
                      <a:lnTo>
                        <a:pt x="7132" y="2845"/>
                      </a:lnTo>
                      <a:lnTo>
                        <a:pt x="7170" y="2847"/>
                      </a:lnTo>
                      <a:lnTo>
                        <a:pt x="7201" y="2845"/>
                      </a:lnTo>
                      <a:lnTo>
                        <a:pt x="7227" y="2840"/>
                      </a:lnTo>
                      <a:lnTo>
                        <a:pt x="7236" y="2836"/>
                      </a:lnTo>
                      <a:lnTo>
                        <a:pt x="7245" y="2832"/>
                      </a:lnTo>
                      <a:lnTo>
                        <a:pt x="7253" y="2827"/>
                      </a:lnTo>
                      <a:lnTo>
                        <a:pt x="7258" y="2820"/>
                      </a:lnTo>
                      <a:lnTo>
                        <a:pt x="7260" y="2814"/>
                      </a:lnTo>
                      <a:lnTo>
                        <a:pt x="7262" y="2805"/>
                      </a:lnTo>
                      <a:lnTo>
                        <a:pt x="6186" y="2337"/>
                      </a:lnTo>
                      <a:close/>
                    </a:path>
                  </a:pathLst>
                </a:custGeom>
                <a:solidFill>
                  <a:srgbClr val="A8CDD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6" name="Группа 581">
              <a:extLst>
                <a:ext uri="{FF2B5EF4-FFF2-40B4-BE49-F238E27FC236}">
                  <a16:creationId xmlns:a16="http://schemas.microsoft.com/office/drawing/2014/main" id="{DB0622D3-C4B0-419E-A650-E1C3469C5110}"/>
                </a:ext>
              </a:extLst>
            </p:cNvPr>
            <p:cNvGrpSpPr/>
            <p:nvPr/>
          </p:nvGrpSpPr>
          <p:grpSpPr>
            <a:xfrm>
              <a:off x="4919476" y="2032614"/>
              <a:ext cx="754427" cy="672980"/>
              <a:chOff x="4076477" y="1028481"/>
              <a:chExt cx="554223" cy="494390"/>
            </a:xfrm>
            <a:solidFill>
              <a:sysClr val="window" lastClr="FFFFFF"/>
            </a:solidFill>
          </p:grpSpPr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77EDAB92-9DE4-4763-AE80-4E9D883202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3730" y="1028481"/>
                <a:ext cx="304373" cy="90316"/>
              </a:xfrm>
              <a:custGeom>
                <a:avLst/>
                <a:gdLst>
                  <a:gd name="T0" fmla="*/ 1072 w 2659"/>
                  <a:gd name="T1" fmla="*/ 174 h 789"/>
                  <a:gd name="T2" fmla="*/ 742 w 2659"/>
                  <a:gd name="T3" fmla="*/ 205 h 789"/>
                  <a:gd name="T4" fmla="*/ 483 w 2659"/>
                  <a:gd name="T5" fmla="*/ 252 h 789"/>
                  <a:gd name="T6" fmla="*/ 298 w 2659"/>
                  <a:gd name="T7" fmla="*/ 308 h 789"/>
                  <a:gd name="T8" fmla="*/ 191 w 2659"/>
                  <a:gd name="T9" fmla="*/ 363 h 789"/>
                  <a:gd name="T10" fmla="*/ 173 w 2659"/>
                  <a:gd name="T11" fmla="*/ 410 h 789"/>
                  <a:gd name="T12" fmla="*/ 253 w 2659"/>
                  <a:gd name="T13" fmla="*/ 464 h 789"/>
                  <a:gd name="T14" fmla="*/ 412 w 2659"/>
                  <a:gd name="T15" fmla="*/ 520 h 789"/>
                  <a:gd name="T16" fmla="*/ 647 w 2659"/>
                  <a:gd name="T17" fmla="*/ 572 h 789"/>
                  <a:gd name="T18" fmla="*/ 955 w 2659"/>
                  <a:gd name="T19" fmla="*/ 609 h 789"/>
                  <a:gd name="T20" fmla="*/ 1330 w 2659"/>
                  <a:gd name="T21" fmla="*/ 624 h 789"/>
                  <a:gd name="T22" fmla="*/ 1704 w 2659"/>
                  <a:gd name="T23" fmla="*/ 609 h 789"/>
                  <a:gd name="T24" fmla="*/ 2012 w 2659"/>
                  <a:gd name="T25" fmla="*/ 572 h 789"/>
                  <a:gd name="T26" fmla="*/ 2248 w 2659"/>
                  <a:gd name="T27" fmla="*/ 520 h 789"/>
                  <a:gd name="T28" fmla="*/ 2406 w 2659"/>
                  <a:gd name="T29" fmla="*/ 464 h 789"/>
                  <a:gd name="T30" fmla="*/ 2485 w 2659"/>
                  <a:gd name="T31" fmla="*/ 410 h 789"/>
                  <a:gd name="T32" fmla="*/ 2468 w 2659"/>
                  <a:gd name="T33" fmla="*/ 363 h 789"/>
                  <a:gd name="T34" fmla="*/ 2362 w 2659"/>
                  <a:gd name="T35" fmla="*/ 308 h 789"/>
                  <a:gd name="T36" fmla="*/ 2177 w 2659"/>
                  <a:gd name="T37" fmla="*/ 252 h 789"/>
                  <a:gd name="T38" fmla="*/ 1918 w 2659"/>
                  <a:gd name="T39" fmla="*/ 205 h 789"/>
                  <a:gd name="T40" fmla="*/ 1586 w 2659"/>
                  <a:gd name="T41" fmla="*/ 174 h 789"/>
                  <a:gd name="T42" fmla="*/ 1330 w 2659"/>
                  <a:gd name="T43" fmla="*/ 0 h 789"/>
                  <a:gd name="T44" fmla="*/ 1519 w 2659"/>
                  <a:gd name="T45" fmla="*/ 5 h 789"/>
                  <a:gd name="T46" fmla="*/ 1731 w 2659"/>
                  <a:gd name="T47" fmla="*/ 18 h 789"/>
                  <a:gd name="T48" fmla="*/ 1952 w 2659"/>
                  <a:gd name="T49" fmla="*/ 43 h 789"/>
                  <a:gd name="T50" fmla="*/ 2166 w 2659"/>
                  <a:gd name="T51" fmla="*/ 80 h 789"/>
                  <a:gd name="T52" fmla="*/ 2360 w 2659"/>
                  <a:gd name="T53" fmla="*/ 134 h 789"/>
                  <a:gd name="T54" fmla="*/ 2516 w 2659"/>
                  <a:gd name="T55" fmla="*/ 202 h 789"/>
                  <a:gd name="T56" fmla="*/ 2621 w 2659"/>
                  <a:gd name="T57" fmla="*/ 289 h 789"/>
                  <a:gd name="T58" fmla="*/ 2659 w 2659"/>
                  <a:gd name="T59" fmla="*/ 396 h 789"/>
                  <a:gd name="T60" fmla="*/ 2622 w 2659"/>
                  <a:gd name="T61" fmla="*/ 502 h 789"/>
                  <a:gd name="T62" fmla="*/ 2520 w 2659"/>
                  <a:gd name="T63" fmla="*/ 588 h 789"/>
                  <a:gd name="T64" fmla="*/ 2369 w 2659"/>
                  <a:gd name="T65" fmla="*/ 656 h 789"/>
                  <a:gd name="T66" fmla="*/ 2180 w 2659"/>
                  <a:gd name="T67" fmla="*/ 709 h 789"/>
                  <a:gd name="T68" fmla="*/ 1966 w 2659"/>
                  <a:gd name="T69" fmla="*/ 746 h 789"/>
                  <a:gd name="T70" fmla="*/ 1746 w 2659"/>
                  <a:gd name="T71" fmla="*/ 772 h 789"/>
                  <a:gd name="T72" fmla="*/ 1528 w 2659"/>
                  <a:gd name="T73" fmla="*/ 785 h 789"/>
                  <a:gd name="T74" fmla="*/ 1330 w 2659"/>
                  <a:gd name="T75" fmla="*/ 789 h 789"/>
                  <a:gd name="T76" fmla="*/ 1131 w 2659"/>
                  <a:gd name="T77" fmla="*/ 785 h 789"/>
                  <a:gd name="T78" fmla="*/ 914 w 2659"/>
                  <a:gd name="T79" fmla="*/ 772 h 789"/>
                  <a:gd name="T80" fmla="*/ 692 w 2659"/>
                  <a:gd name="T81" fmla="*/ 746 h 789"/>
                  <a:gd name="T82" fmla="*/ 480 w 2659"/>
                  <a:gd name="T83" fmla="*/ 709 h 789"/>
                  <a:gd name="T84" fmla="*/ 290 w 2659"/>
                  <a:gd name="T85" fmla="*/ 656 h 789"/>
                  <a:gd name="T86" fmla="*/ 138 w 2659"/>
                  <a:gd name="T87" fmla="*/ 588 h 789"/>
                  <a:gd name="T88" fmla="*/ 37 w 2659"/>
                  <a:gd name="T89" fmla="*/ 502 h 789"/>
                  <a:gd name="T90" fmla="*/ 0 w 2659"/>
                  <a:gd name="T91" fmla="*/ 396 h 789"/>
                  <a:gd name="T92" fmla="*/ 37 w 2659"/>
                  <a:gd name="T93" fmla="*/ 289 h 789"/>
                  <a:gd name="T94" fmla="*/ 138 w 2659"/>
                  <a:gd name="T95" fmla="*/ 202 h 789"/>
                  <a:gd name="T96" fmla="*/ 290 w 2659"/>
                  <a:gd name="T97" fmla="*/ 134 h 789"/>
                  <a:gd name="T98" fmla="*/ 480 w 2659"/>
                  <a:gd name="T99" fmla="*/ 80 h 789"/>
                  <a:gd name="T100" fmla="*/ 692 w 2659"/>
                  <a:gd name="T101" fmla="*/ 43 h 789"/>
                  <a:gd name="T102" fmla="*/ 914 w 2659"/>
                  <a:gd name="T103" fmla="*/ 18 h 789"/>
                  <a:gd name="T104" fmla="*/ 1131 w 2659"/>
                  <a:gd name="T105" fmla="*/ 5 h 789"/>
                  <a:gd name="T106" fmla="*/ 1330 w 2659"/>
                  <a:gd name="T10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59" h="789">
                    <a:moveTo>
                      <a:pt x="1330" y="166"/>
                    </a:moveTo>
                    <a:lnTo>
                      <a:pt x="1198" y="168"/>
                    </a:lnTo>
                    <a:lnTo>
                      <a:pt x="1072" y="174"/>
                    </a:lnTo>
                    <a:lnTo>
                      <a:pt x="955" y="181"/>
                    </a:lnTo>
                    <a:lnTo>
                      <a:pt x="844" y="191"/>
                    </a:lnTo>
                    <a:lnTo>
                      <a:pt x="742" y="205"/>
                    </a:lnTo>
                    <a:lnTo>
                      <a:pt x="647" y="218"/>
                    </a:lnTo>
                    <a:lnTo>
                      <a:pt x="561" y="234"/>
                    </a:lnTo>
                    <a:lnTo>
                      <a:pt x="483" y="252"/>
                    </a:lnTo>
                    <a:lnTo>
                      <a:pt x="412" y="270"/>
                    </a:lnTo>
                    <a:lnTo>
                      <a:pt x="351" y="289"/>
                    </a:lnTo>
                    <a:lnTo>
                      <a:pt x="298" y="308"/>
                    </a:lnTo>
                    <a:lnTo>
                      <a:pt x="253" y="328"/>
                    </a:lnTo>
                    <a:lnTo>
                      <a:pt x="218" y="345"/>
                    </a:lnTo>
                    <a:lnTo>
                      <a:pt x="191" y="363"/>
                    </a:lnTo>
                    <a:lnTo>
                      <a:pt x="173" y="381"/>
                    </a:lnTo>
                    <a:lnTo>
                      <a:pt x="166" y="396"/>
                    </a:lnTo>
                    <a:lnTo>
                      <a:pt x="173" y="410"/>
                    </a:lnTo>
                    <a:lnTo>
                      <a:pt x="191" y="428"/>
                    </a:lnTo>
                    <a:lnTo>
                      <a:pt x="218" y="444"/>
                    </a:lnTo>
                    <a:lnTo>
                      <a:pt x="253" y="464"/>
                    </a:lnTo>
                    <a:lnTo>
                      <a:pt x="298" y="483"/>
                    </a:lnTo>
                    <a:lnTo>
                      <a:pt x="350" y="501"/>
                    </a:lnTo>
                    <a:lnTo>
                      <a:pt x="412" y="520"/>
                    </a:lnTo>
                    <a:lnTo>
                      <a:pt x="483" y="538"/>
                    </a:lnTo>
                    <a:lnTo>
                      <a:pt x="561" y="555"/>
                    </a:lnTo>
                    <a:lnTo>
                      <a:pt x="647" y="572"/>
                    </a:lnTo>
                    <a:lnTo>
                      <a:pt x="742" y="587"/>
                    </a:lnTo>
                    <a:lnTo>
                      <a:pt x="844" y="598"/>
                    </a:lnTo>
                    <a:lnTo>
                      <a:pt x="955" y="609"/>
                    </a:lnTo>
                    <a:lnTo>
                      <a:pt x="1072" y="616"/>
                    </a:lnTo>
                    <a:lnTo>
                      <a:pt x="1198" y="622"/>
                    </a:lnTo>
                    <a:lnTo>
                      <a:pt x="1330" y="624"/>
                    </a:lnTo>
                    <a:lnTo>
                      <a:pt x="1462" y="622"/>
                    </a:lnTo>
                    <a:lnTo>
                      <a:pt x="1587" y="616"/>
                    </a:lnTo>
                    <a:lnTo>
                      <a:pt x="1704" y="609"/>
                    </a:lnTo>
                    <a:lnTo>
                      <a:pt x="1814" y="598"/>
                    </a:lnTo>
                    <a:lnTo>
                      <a:pt x="1918" y="587"/>
                    </a:lnTo>
                    <a:lnTo>
                      <a:pt x="2012" y="572"/>
                    </a:lnTo>
                    <a:lnTo>
                      <a:pt x="2098" y="555"/>
                    </a:lnTo>
                    <a:lnTo>
                      <a:pt x="2177" y="538"/>
                    </a:lnTo>
                    <a:lnTo>
                      <a:pt x="2248" y="520"/>
                    </a:lnTo>
                    <a:lnTo>
                      <a:pt x="2308" y="501"/>
                    </a:lnTo>
                    <a:lnTo>
                      <a:pt x="2362" y="481"/>
                    </a:lnTo>
                    <a:lnTo>
                      <a:pt x="2406" y="464"/>
                    </a:lnTo>
                    <a:lnTo>
                      <a:pt x="2442" y="444"/>
                    </a:lnTo>
                    <a:lnTo>
                      <a:pt x="2468" y="427"/>
                    </a:lnTo>
                    <a:lnTo>
                      <a:pt x="2485" y="410"/>
                    </a:lnTo>
                    <a:lnTo>
                      <a:pt x="2492" y="394"/>
                    </a:lnTo>
                    <a:lnTo>
                      <a:pt x="2485" y="379"/>
                    </a:lnTo>
                    <a:lnTo>
                      <a:pt x="2468" y="363"/>
                    </a:lnTo>
                    <a:lnTo>
                      <a:pt x="2442" y="345"/>
                    </a:lnTo>
                    <a:lnTo>
                      <a:pt x="2406" y="326"/>
                    </a:lnTo>
                    <a:lnTo>
                      <a:pt x="2362" y="308"/>
                    </a:lnTo>
                    <a:lnTo>
                      <a:pt x="2308" y="289"/>
                    </a:lnTo>
                    <a:lnTo>
                      <a:pt x="2246" y="270"/>
                    </a:lnTo>
                    <a:lnTo>
                      <a:pt x="2177" y="252"/>
                    </a:lnTo>
                    <a:lnTo>
                      <a:pt x="2098" y="234"/>
                    </a:lnTo>
                    <a:lnTo>
                      <a:pt x="2011" y="218"/>
                    </a:lnTo>
                    <a:lnTo>
                      <a:pt x="1918" y="205"/>
                    </a:lnTo>
                    <a:lnTo>
                      <a:pt x="1814" y="191"/>
                    </a:lnTo>
                    <a:lnTo>
                      <a:pt x="1704" y="181"/>
                    </a:lnTo>
                    <a:lnTo>
                      <a:pt x="1586" y="174"/>
                    </a:lnTo>
                    <a:lnTo>
                      <a:pt x="1462" y="168"/>
                    </a:lnTo>
                    <a:lnTo>
                      <a:pt x="1330" y="166"/>
                    </a:lnTo>
                    <a:close/>
                    <a:moveTo>
                      <a:pt x="1330" y="0"/>
                    </a:moveTo>
                    <a:lnTo>
                      <a:pt x="1389" y="0"/>
                    </a:lnTo>
                    <a:lnTo>
                      <a:pt x="1453" y="2"/>
                    </a:lnTo>
                    <a:lnTo>
                      <a:pt x="1519" y="5"/>
                    </a:lnTo>
                    <a:lnTo>
                      <a:pt x="1587" y="8"/>
                    </a:lnTo>
                    <a:lnTo>
                      <a:pt x="1658" y="12"/>
                    </a:lnTo>
                    <a:lnTo>
                      <a:pt x="1731" y="18"/>
                    </a:lnTo>
                    <a:lnTo>
                      <a:pt x="1805" y="26"/>
                    </a:lnTo>
                    <a:lnTo>
                      <a:pt x="1879" y="33"/>
                    </a:lnTo>
                    <a:lnTo>
                      <a:pt x="1952" y="43"/>
                    </a:lnTo>
                    <a:lnTo>
                      <a:pt x="2026" y="54"/>
                    </a:lnTo>
                    <a:lnTo>
                      <a:pt x="2097" y="67"/>
                    </a:lnTo>
                    <a:lnTo>
                      <a:pt x="2166" y="80"/>
                    </a:lnTo>
                    <a:lnTo>
                      <a:pt x="2234" y="97"/>
                    </a:lnTo>
                    <a:lnTo>
                      <a:pt x="2298" y="114"/>
                    </a:lnTo>
                    <a:lnTo>
                      <a:pt x="2360" y="134"/>
                    </a:lnTo>
                    <a:lnTo>
                      <a:pt x="2417" y="154"/>
                    </a:lnTo>
                    <a:lnTo>
                      <a:pt x="2468" y="177"/>
                    </a:lnTo>
                    <a:lnTo>
                      <a:pt x="2516" y="202"/>
                    </a:lnTo>
                    <a:lnTo>
                      <a:pt x="2557" y="228"/>
                    </a:lnTo>
                    <a:lnTo>
                      <a:pt x="2593" y="258"/>
                    </a:lnTo>
                    <a:lnTo>
                      <a:pt x="2621" y="289"/>
                    </a:lnTo>
                    <a:lnTo>
                      <a:pt x="2642" y="322"/>
                    </a:lnTo>
                    <a:lnTo>
                      <a:pt x="2655" y="357"/>
                    </a:lnTo>
                    <a:lnTo>
                      <a:pt x="2659" y="396"/>
                    </a:lnTo>
                    <a:lnTo>
                      <a:pt x="2655" y="433"/>
                    </a:lnTo>
                    <a:lnTo>
                      <a:pt x="2642" y="468"/>
                    </a:lnTo>
                    <a:lnTo>
                      <a:pt x="2622" y="502"/>
                    </a:lnTo>
                    <a:lnTo>
                      <a:pt x="2594" y="532"/>
                    </a:lnTo>
                    <a:lnTo>
                      <a:pt x="2560" y="561"/>
                    </a:lnTo>
                    <a:lnTo>
                      <a:pt x="2520" y="588"/>
                    </a:lnTo>
                    <a:lnTo>
                      <a:pt x="2474" y="613"/>
                    </a:lnTo>
                    <a:lnTo>
                      <a:pt x="2424" y="635"/>
                    </a:lnTo>
                    <a:lnTo>
                      <a:pt x="2369" y="656"/>
                    </a:lnTo>
                    <a:lnTo>
                      <a:pt x="2308" y="675"/>
                    </a:lnTo>
                    <a:lnTo>
                      <a:pt x="2246" y="693"/>
                    </a:lnTo>
                    <a:lnTo>
                      <a:pt x="2180" y="709"/>
                    </a:lnTo>
                    <a:lnTo>
                      <a:pt x="2110" y="723"/>
                    </a:lnTo>
                    <a:lnTo>
                      <a:pt x="2039" y="736"/>
                    </a:lnTo>
                    <a:lnTo>
                      <a:pt x="1966" y="746"/>
                    </a:lnTo>
                    <a:lnTo>
                      <a:pt x="1894" y="757"/>
                    </a:lnTo>
                    <a:lnTo>
                      <a:pt x="1820" y="764"/>
                    </a:lnTo>
                    <a:lnTo>
                      <a:pt x="1746" y="772"/>
                    </a:lnTo>
                    <a:lnTo>
                      <a:pt x="1672" y="777"/>
                    </a:lnTo>
                    <a:lnTo>
                      <a:pt x="1599" y="782"/>
                    </a:lnTo>
                    <a:lnTo>
                      <a:pt x="1528" y="785"/>
                    </a:lnTo>
                    <a:lnTo>
                      <a:pt x="1460" y="788"/>
                    </a:lnTo>
                    <a:lnTo>
                      <a:pt x="1393" y="789"/>
                    </a:lnTo>
                    <a:lnTo>
                      <a:pt x="1330" y="789"/>
                    </a:lnTo>
                    <a:lnTo>
                      <a:pt x="1266" y="789"/>
                    </a:lnTo>
                    <a:lnTo>
                      <a:pt x="1199" y="788"/>
                    </a:lnTo>
                    <a:lnTo>
                      <a:pt x="1131" y="785"/>
                    </a:lnTo>
                    <a:lnTo>
                      <a:pt x="1060" y="782"/>
                    </a:lnTo>
                    <a:lnTo>
                      <a:pt x="988" y="777"/>
                    </a:lnTo>
                    <a:lnTo>
                      <a:pt x="914" y="772"/>
                    </a:lnTo>
                    <a:lnTo>
                      <a:pt x="840" y="764"/>
                    </a:lnTo>
                    <a:lnTo>
                      <a:pt x="766" y="757"/>
                    </a:lnTo>
                    <a:lnTo>
                      <a:pt x="692" y="746"/>
                    </a:lnTo>
                    <a:lnTo>
                      <a:pt x="619" y="736"/>
                    </a:lnTo>
                    <a:lnTo>
                      <a:pt x="548" y="723"/>
                    </a:lnTo>
                    <a:lnTo>
                      <a:pt x="480" y="709"/>
                    </a:lnTo>
                    <a:lnTo>
                      <a:pt x="413" y="693"/>
                    </a:lnTo>
                    <a:lnTo>
                      <a:pt x="350" y="675"/>
                    </a:lnTo>
                    <a:lnTo>
                      <a:pt x="290" y="656"/>
                    </a:lnTo>
                    <a:lnTo>
                      <a:pt x="236" y="635"/>
                    </a:lnTo>
                    <a:lnTo>
                      <a:pt x="184" y="613"/>
                    </a:lnTo>
                    <a:lnTo>
                      <a:pt x="138" y="588"/>
                    </a:lnTo>
                    <a:lnTo>
                      <a:pt x="98" y="561"/>
                    </a:lnTo>
                    <a:lnTo>
                      <a:pt x="64" y="532"/>
                    </a:lnTo>
                    <a:lnTo>
                      <a:pt x="37" y="502"/>
                    </a:lnTo>
                    <a:lnTo>
                      <a:pt x="16" y="468"/>
                    </a:lnTo>
                    <a:lnTo>
                      <a:pt x="5" y="433"/>
                    </a:lnTo>
                    <a:lnTo>
                      <a:pt x="0" y="396"/>
                    </a:lnTo>
                    <a:lnTo>
                      <a:pt x="5" y="357"/>
                    </a:lnTo>
                    <a:lnTo>
                      <a:pt x="16" y="322"/>
                    </a:lnTo>
                    <a:lnTo>
                      <a:pt x="37" y="289"/>
                    </a:lnTo>
                    <a:lnTo>
                      <a:pt x="64" y="258"/>
                    </a:lnTo>
                    <a:lnTo>
                      <a:pt x="98" y="228"/>
                    </a:lnTo>
                    <a:lnTo>
                      <a:pt x="138" y="202"/>
                    </a:lnTo>
                    <a:lnTo>
                      <a:pt x="184" y="177"/>
                    </a:lnTo>
                    <a:lnTo>
                      <a:pt x="236" y="154"/>
                    </a:lnTo>
                    <a:lnTo>
                      <a:pt x="290" y="134"/>
                    </a:lnTo>
                    <a:lnTo>
                      <a:pt x="350" y="114"/>
                    </a:lnTo>
                    <a:lnTo>
                      <a:pt x="413" y="97"/>
                    </a:lnTo>
                    <a:lnTo>
                      <a:pt x="480" y="80"/>
                    </a:lnTo>
                    <a:lnTo>
                      <a:pt x="548" y="67"/>
                    </a:lnTo>
                    <a:lnTo>
                      <a:pt x="619" y="54"/>
                    </a:lnTo>
                    <a:lnTo>
                      <a:pt x="692" y="43"/>
                    </a:lnTo>
                    <a:lnTo>
                      <a:pt x="766" y="33"/>
                    </a:lnTo>
                    <a:lnTo>
                      <a:pt x="840" y="26"/>
                    </a:lnTo>
                    <a:lnTo>
                      <a:pt x="914" y="18"/>
                    </a:lnTo>
                    <a:lnTo>
                      <a:pt x="988" y="12"/>
                    </a:lnTo>
                    <a:lnTo>
                      <a:pt x="1060" y="8"/>
                    </a:lnTo>
                    <a:lnTo>
                      <a:pt x="1131" y="5"/>
                    </a:lnTo>
                    <a:lnTo>
                      <a:pt x="1199" y="2"/>
                    </a:lnTo>
                    <a:lnTo>
                      <a:pt x="1266" y="0"/>
                    </a:lnTo>
                    <a:lnTo>
                      <a:pt x="13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36">
                <a:extLst>
                  <a:ext uri="{FF2B5EF4-FFF2-40B4-BE49-F238E27FC236}">
                    <a16:creationId xmlns:a16="http://schemas.microsoft.com/office/drawing/2014/main" id="{82354B5B-EE96-4736-B6B2-8F8C0C35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674" y="1353801"/>
                <a:ext cx="152129" cy="74061"/>
              </a:xfrm>
              <a:custGeom>
                <a:avLst/>
                <a:gdLst>
                  <a:gd name="T0" fmla="*/ 1063 w 1329"/>
                  <a:gd name="T1" fmla="*/ 0 h 647"/>
                  <a:gd name="T2" fmla="*/ 1125 w 1329"/>
                  <a:gd name="T3" fmla="*/ 25 h 647"/>
                  <a:gd name="T4" fmla="*/ 1178 w 1329"/>
                  <a:gd name="T5" fmla="*/ 53 h 647"/>
                  <a:gd name="T6" fmla="*/ 1224 w 1329"/>
                  <a:gd name="T7" fmla="*/ 81 h 647"/>
                  <a:gd name="T8" fmla="*/ 1263 w 1329"/>
                  <a:gd name="T9" fmla="*/ 112 h 647"/>
                  <a:gd name="T10" fmla="*/ 1292 w 1329"/>
                  <a:gd name="T11" fmla="*/ 145 h 647"/>
                  <a:gd name="T12" fmla="*/ 1313 w 1329"/>
                  <a:gd name="T13" fmla="*/ 179 h 647"/>
                  <a:gd name="T14" fmla="*/ 1325 w 1329"/>
                  <a:gd name="T15" fmla="*/ 215 h 647"/>
                  <a:gd name="T16" fmla="*/ 1329 w 1329"/>
                  <a:gd name="T17" fmla="*/ 252 h 647"/>
                  <a:gd name="T18" fmla="*/ 1325 w 1329"/>
                  <a:gd name="T19" fmla="*/ 290 h 647"/>
                  <a:gd name="T20" fmla="*/ 1313 w 1329"/>
                  <a:gd name="T21" fmla="*/ 326 h 647"/>
                  <a:gd name="T22" fmla="*/ 1292 w 1329"/>
                  <a:gd name="T23" fmla="*/ 358 h 647"/>
                  <a:gd name="T24" fmla="*/ 1266 w 1329"/>
                  <a:gd name="T25" fmla="*/ 389 h 647"/>
                  <a:gd name="T26" fmla="*/ 1232 w 1329"/>
                  <a:gd name="T27" fmla="*/ 419 h 647"/>
                  <a:gd name="T28" fmla="*/ 1192 w 1329"/>
                  <a:gd name="T29" fmla="*/ 445 h 647"/>
                  <a:gd name="T30" fmla="*/ 1146 w 1329"/>
                  <a:gd name="T31" fmla="*/ 471 h 647"/>
                  <a:gd name="T32" fmla="*/ 1094 w 1329"/>
                  <a:gd name="T33" fmla="*/ 493 h 647"/>
                  <a:gd name="T34" fmla="*/ 1039 w 1329"/>
                  <a:gd name="T35" fmla="*/ 514 h 647"/>
                  <a:gd name="T36" fmla="*/ 980 w 1329"/>
                  <a:gd name="T37" fmla="*/ 533 h 647"/>
                  <a:gd name="T38" fmla="*/ 916 w 1329"/>
                  <a:gd name="T39" fmla="*/ 551 h 647"/>
                  <a:gd name="T40" fmla="*/ 850 w 1329"/>
                  <a:gd name="T41" fmla="*/ 567 h 647"/>
                  <a:gd name="T42" fmla="*/ 781 w 1329"/>
                  <a:gd name="T43" fmla="*/ 580 h 647"/>
                  <a:gd name="T44" fmla="*/ 710 w 1329"/>
                  <a:gd name="T45" fmla="*/ 593 h 647"/>
                  <a:gd name="T46" fmla="*/ 638 w 1329"/>
                  <a:gd name="T47" fmla="*/ 604 h 647"/>
                  <a:gd name="T48" fmla="*/ 564 w 1329"/>
                  <a:gd name="T49" fmla="*/ 614 h 647"/>
                  <a:gd name="T50" fmla="*/ 490 w 1329"/>
                  <a:gd name="T51" fmla="*/ 622 h 647"/>
                  <a:gd name="T52" fmla="*/ 416 w 1329"/>
                  <a:gd name="T53" fmla="*/ 629 h 647"/>
                  <a:gd name="T54" fmla="*/ 343 w 1329"/>
                  <a:gd name="T55" fmla="*/ 635 h 647"/>
                  <a:gd name="T56" fmla="*/ 271 w 1329"/>
                  <a:gd name="T57" fmla="*/ 639 h 647"/>
                  <a:gd name="T58" fmla="*/ 200 w 1329"/>
                  <a:gd name="T59" fmla="*/ 642 h 647"/>
                  <a:gd name="T60" fmla="*/ 130 w 1329"/>
                  <a:gd name="T61" fmla="*/ 645 h 647"/>
                  <a:gd name="T62" fmla="*/ 63 w 1329"/>
                  <a:gd name="T63" fmla="*/ 647 h 647"/>
                  <a:gd name="T64" fmla="*/ 0 w 1329"/>
                  <a:gd name="T65" fmla="*/ 647 h 647"/>
                  <a:gd name="T66" fmla="*/ 0 w 1329"/>
                  <a:gd name="T67" fmla="*/ 481 h 647"/>
                  <a:gd name="T68" fmla="*/ 133 w 1329"/>
                  <a:gd name="T69" fmla="*/ 480 h 647"/>
                  <a:gd name="T70" fmla="*/ 257 w 1329"/>
                  <a:gd name="T71" fmla="*/ 474 h 647"/>
                  <a:gd name="T72" fmla="*/ 374 w 1329"/>
                  <a:gd name="T73" fmla="*/ 466 h 647"/>
                  <a:gd name="T74" fmla="*/ 485 w 1329"/>
                  <a:gd name="T75" fmla="*/ 456 h 647"/>
                  <a:gd name="T76" fmla="*/ 587 w 1329"/>
                  <a:gd name="T77" fmla="*/ 443 h 647"/>
                  <a:gd name="T78" fmla="*/ 682 w 1329"/>
                  <a:gd name="T79" fmla="*/ 429 h 647"/>
                  <a:gd name="T80" fmla="*/ 770 w 1329"/>
                  <a:gd name="T81" fmla="*/ 413 h 647"/>
                  <a:gd name="T82" fmla="*/ 848 w 1329"/>
                  <a:gd name="T83" fmla="*/ 395 h 647"/>
                  <a:gd name="T84" fmla="*/ 918 w 1329"/>
                  <a:gd name="T85" fmla="*/ 377 h 647"/>
                  <a:gd name="T86" fmla="*/ 980 w 1329"/>
                  <a:gd name="T87" fmla="*/ 358 h 647"/>
                  <a:gd name="T88" fmla="*/ 1033 w 1329"/>
                  <a:gd name="T89" fmla="*/ 339 h 647"/>
                  <a:gd name="T90" fmla="*/ 1078 w 1329"/>
                  <a:gd name="T91" fmla="*/ 320 h 647"/>
                  <a:gd name="T92" fmla="*/ 1112 w 1329"/>
                  <a:gd name="T93" fmla="*/ 302 h 647"/>
                  <a:gd name="T94" fmla="*/ 1138 w 1329"/>
                  <a:gd name="T95" fmla="*/ 284 h 647"/>
                  <a:gd name="T96" fmla="*/ 1156 w 1329"/>
                  <a:gd name="T97" fmla="*/ 268 h 647"/>
                  <a:gd name="T98" fmla="*/ 1163 w 1329"/>
                  <a:gd name="T99" fmla="*/ 252 h 647"/>
                  <a:gd name="T100" fmla="*/ 1162 w 1329"/>
                  <a:gd name="T101" fmla="*/ 250 h 647"/>
                  <a:gd name="T102" fmla="*/ 1160 w 1329"/>
                  <a:gd name="T103" fmla="*/ 246 h 647"/>
                  <a:gd name="T104" fmla="*/ 1155 w 1329"/>
                  <a:gd name="T105" fmla="*/ 238 h 647"/>
                  <a:gd name="T106" fmla="*/ 1144 w 1329"/>
                  <a:gd name="T107" fmla="*/ 229 h 647"/>
                  <a:gd name="T108" fmla="*/ 1129 w 1329"/>
                  <a:gd name="T109" fmla="*/ 218 h 647"/>
                  <a:gd name="T110" fmla="*/ 1110 w 1329"/>
                  <a:gd name="T111" fmla="*/ 204 h 647"/>
                  <a:gd name="T112" fmla="*/ 1082 w 1329"/>
                  <a:gd name="T113" fmla="*/ 189 h 647"/>
                  <a:gd name="T114" fmla="*/ 1048 w 1329"/>
                  <a:gd name="T115" fmla="*/ 173 h 647"/>
                  <a:gd name="T116" fmla="*/ 1005 w 1329"/>
                  <a:gd name="T117" fmla="*/ 155 h 647"/>
                  <a:gd name="T118" fmla="*/ 1063 w 1329"/>
                  <a:gd name="T119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29" h="647">
                    <a:moveTo>
                      <a:pt x="1063" y="0"/>
                    </a:moveTo>
                    <a:lnTo>
                      <a:pt x="1125" y="25"/>
                    </a:lnTo>
                    <a:lnTo>
                      <a:pt x="1178" y="53"/>
                    </a:lnTo>
                    <a:lnTo>
                      <a:pt x="1224" y="81"/>
                    </a:lnTo>
                    <a:lnTo>
                      <a:pt x="1263" y="112"/>
                    </a:lnTo>
                    <a:lnTo>
                      <a:pt x="1292" y="145"/>
                    </a:lnTo>
                    <a:lnTo>
                      <a:pt x="1313" y="179"/>
                    </a:lnTo>
                    <a:lnTo>
                      <a:pt x="1325" y="215"/>
                    </a:lnTo>
                    <a:lnTo>
                      <a:pt x="1329" y="252"/>
                    </a:lnTo>
                    <a:lnTo>
                      <a:pt x="1325" y="290"/>
                    </a:lnTo>
                    <a:lnTo>
                      <a:pt x="1313" y="326"/>
                    </a:lnTo>
                    <a:lnTo>
                      <a:pt x="1292" y="358"/>
                    </a:lnTo>
                    <a:lnTo>
                      <a:pt x="1266" y="389"/>
                    </a:lnTo>
                    <a:lnTo>
                      <a:pt x="1232" y="419"/>
                    </a:lnTo>
                    <a:lnTo>
                      <a:pt x="1192" y="445"/>
                    </a:lnTo>
                    <a:lnTo>
                      <a:pt x="1146" y="471"/>
                    </a:lnTo>
                    <a:lnTo>
                      <a:pt x="1094" y="493"/>
                    </a:lnTo>
                    <a:lnTo>
                      <a:pt x="1039" y="514"/>
                    </a:lnTo>
                    <a:lnTo>
                      <a:pt x="980" y="533"/>
                    </a:lnTo>
                    <a:lnTo>
                      <a:pt x="916" y="551"/>
                    </a:lnTo>
                    <a:lnTo>
                      <a:pt x="850" y="567"/>
                    </a:lnTo>
                    <a:lnTo>
                      <a:pt x="781" y="580"/>
                    </a:lnTo>
                    <a:lnTo>
                      <a:pt x="710" y="593"/>
                    </a:lnTo>
                    <a:lnTo>
                      <a:pt x="638" y="604"/>
                    </a:lnTo>
                    <a:lnTo>
                      <a:pt x="564" y="614"/>
                    </a:lnTo>
                    <a:lnTo>
                      <a:pt x="490" y="622"/>
                    </a:lnTo>
                    <a:lnTo>
                      <a:pt x="416" y="629"/>
                    </a:lnTo>
                    <a:lnTo>
                      <a:pt x="343" y="635"/>
                    </a:lnTo>
                    <a:lnTo>
                      <a:pt x="271" y="639"/>
                    </a:lnTo>
                    <a:lnTo>
                      <a:pt x="200" y="642"/>
                    </a:lnTo>
                    <a:lnTo>
                      <a:pt x="130" y="645"/>
                    </a:lnTo>
                    <a:lnTo>
                      <a:pt x="63" y="647"/>
                    </a:lnTo>
                    <a:lnTo>
                      <a:pt x="0" y="647"/>
                    </a:lnTo>
                    <a:lnTo>
                      <a:pt x="0" y="481"/>
                    </a:lnTo>
                    <a:lnTo>
                      <a:pt x="133" y="480"/>
                    </a:lnTo>
                    <a:lnTo>
                      <a:pt x="257" y="474"/>
                    </a:lnTo>
                    <a:lnTo>
                      <a:pt x="374" y="466"/>
                    </a:lnTo>
                    <a:lnTo>
                      <a:pt x="485" y="456"/>
                    </a:lnTo>
                    <a:lnTo>
                      <a:pt x="587" y="443"/>
                    </a:lnTo>
                    <a:lnTo>
                      <a:pt x="682" y="429"/>
                    </a:lnTo>
                    <a:lnTo>
                      <a:pt x="770" y="413"/>
                    </a:lnTo>
                    <a:lnTo>
                      <a:pt x="848" y="395"/>
                    </a:lnTo>
                    <a:lnTo>
                      <a:pt x="918" y="377"/>
                    </a:lnTo>
                    <a:lnTo>
                      <a:pt x="980" y="358"/>
                    </a:lnTo>
                    <a:lnTo>
                      <a:pt x="1033" y="339"/>
                    </a:lnTo>
                    <a:lnTo>
                      <a:pt x="1078" y="320"/>
                    </a:lnTo>
                    <a:lnTo>
                      <a:pt x="1112" y="302"/>
                    </a:lnTo>
                    <a:lnTo>
                      <a:pt x="1138" y="284"/>
                    </a:lnTo>
                    <a:lnTo>
                      <a:pt x="1156" y="268"/>
                    </a:lnTo>
                    <a:lnTo>
                      <a:pt x="1163" y="252"/>
                    </a:lnTo>
                    <a:lnTo>
                      <a:pt x="1162" y="250"/>
                    </a:lnTo>
                    <a:lnTo>
                      <a:pt x="1160" y="246"/>
                    </a:lnTo>
                    <a:lnTo>
                      <a:pt x="1155" y="238"/>
                    </a:lnTo>
                    <a:lnTo>
                      <a:pt x="1144" y="229"/>
                    </a:lnTo>
                    <a:lnTo>
                      <a:pt x="1129" y="218"/>
                    </a:lnTo>
                    <a:lnTo>
                      <a:pt x="1110" y="204"/>
                    </a:lnTo>
                    <a:lnTo>
                      <a:pt x="1082" y="189"/>
                    </a:lnTo>
                    <a:lnTo>
                      <a:pt x="1048" y="173"/>
                    </a:lnTo>
                    <a:lnTo>
                      <a:pt x="1005" y="155"/>
                    </a:lnTo>
                    <a:lnTo>
                      <a:pt x="1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AF8AFA3-0DDA-4256-972D-11E42031E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154" y="1379900"/>
                <a:ext cx="304487" cy="95352"/>
              </a:xfrm>
              <a:custGeom>
                <a:avLst/>
                <a:gdLst>
                  <a:gd name="T0" fmla="*/ 2660 w 2660"/>
                  <a:gd name="T1" fmla="*/ 0 h 833"/>
                  <a:gd name="T2" fmla="*/ 2655 w 2660"/>
                  <a:gd name="T3" fmla="*/ 475 h 833"/>
                  <a:gd name="T4" fmla="*/ 2621 w 2660"/>
                  <a:gd name="T5" fmla="*/ 545 h 833"/>
                  <a:gd name="T6" fmla="*/ 2557 w 2660"/>
                  <a:gd name="T7" fmla="*/ 604 h 833"/>
                  <a:gd name="T8" fmla="*/ 2469 w 2660"/>
                  <a:gd name="T9" fmla="*/ 656 h 833"/>
                  <a:gd name="T10" fmla="*/ 2359 w 2660"/>
                  <a:gd name="T11" fmla="*/ 700 h 833"/>
                  <a:gd name="T12" fmla="*/ 2235 w 2660"/>
                  <a:gd name="T13" fmla="*/ 737 h 833"/>
                  <a:gd name="T14" fmla="*/ 2097 w 2660"/>
                  <a:gd name="T15" fmla="*/ 767 h 833"/>
                  <a:gd name="T16" fmla="*/ 1952 w 2660"/>
                  <a:gd name="T17" fmla="*/ 790 h 833"/>
                  <a:gd name="T18" fmla="*/ 1805 w 2660"/>
                  <a:gd name="T19" fmla="*/ 808 h 833"/>
                  <a:gd name="T20" fmla="*/ 1659 w 2660"/>
                  <a:gd name="T21" fmla="*/ 821 h 833"/>
                  <a:gd name="T22" fmla="*/ 1520 w 2660"/>
                  <a:gd name="T23" fmla="*/ 829 h 833"/>
                  <a:gd name="T24" fmla="*/ 1389 w 2660"/>
                  <a:gd name="T25" fmla="*/ 833 h 833"/>
                  <a:gd name="T26" fmla="*/ 1266 w 2660"/>
                  <a:gd name="T27" fmla="*/ 833 h 833"/>
                  <a:gd name="T28" fmla="*/ 1132 w 2660"/>
                  <a:gd name="T29" fmla="*/ 829 h 833"/>
                  <a:gd name="T30" fmla="*/ 988 w 2660"/>
                  <a:gd name="T31" fmla="*/ 821 h 833"/>
                  <a:gd name="T32" fmla="*/ 840 w 2660"/>
                  <a:gd name="T33" fmla="*/ 808 h 833"/>
                  <a:gd name="T34" fmla="*/ 692 w 2660"/>
                  <a:gd name="T35" fmla="*/ 790 h 833"/>
                  <a:gd name="T36" fmla="*/ 548 w 2660"/>
                  <a:gd name="T37" fmla="*/ 767 h 833"/>
                  <a:gd name="T38" fmla="*/ 414 w 2660"/>
                  <a:gd name="T39" fmla="*/ 737 h 833"/>
                  <a:gd name="T40" fmla="*/ 291 w 2660"/>
                  <a:gd name="T41" fmla="*/ 700 h 833"/>
                  <a:gd name="T42" fmla="*/ 184 w 2660"/>
                  <a:gd name="T43" fmla="*/ 657 h 833"/>
                  <a:gd name="T44" fmla="*/ 98 w 2660"/>
                  <a:gd name="T45" fmla="*/ 605 h 833"/>
                  <a:gd name="T46" fmla="*/ 37 w 2660"/>
                  <a:gd name="T47" fmla="*/ 546 h 833"/>
                  <a:gd name="T48" fmla="*/ 5 w 2660"/>
                  <a:gd name="T49" fmla="*/ 476 h 833"/>
                  <a:gd name="T50" fmla="*/ 0 w 2660"/>
                  <a:gd name="T51" fmla="*/ 166 h 833"/>
                  <a:gd name="T52" fmla="*/ 166 w 2660"/>
                  <a:gd name="T53" fmla="*/ 439 h 833"/>
                  <a:gd name="T54" fmla="*/ 191 w 2660"/>
                  <a:gd name="T55" fmla="*/ 472 h 833"/>
                  <a:gd name="T56" fmla="*/ 254 w 2660"/>
                  <a:gd name="T57" fmla="*/ 508 h 833"/>
                  <a:gd name="T58" fmla="*/ 350 w 2660"/>
                  <a:gd name="T59" fmla="*/ 545 h 833"/>
                  <a:gd name="T60" fmla="*/ 483 w 2660"/>
                  <a:gd name="T61" fmla="*/ 582 h 833"/>
                  <a:gd name="T62" fmla="*/ 647 w 2660"/>
                  <a:gd name="T63" fmla="*/ 616 h 833"/>
                  <a:gd name="T64" fmla="*/ 844 w 2660"/>
                  <a:gd name="T65" fmla="*/ 642 h 833"/>
                  <a:gd name="T66" fmla="*/ 1072 w 2660"/>
                  <a:gd name="T67" fmla="*/ 660 h 833"/>
                  <a:gd name="T68" fmla="*/ 1330 w 2660"/>
                  <a:gd name="T69" fmla="*/ 667 h 833"/>
                  <a:gd name="T70" fmla="*/ 1586 w 2660"/>
                  <a:gd name="T71" fmla="*/ 660 h 833"/>
                  <a:gd name="T72" fmla="*/ 1811 w 2660"/>
                  <a:gd name="T73" fmla="*/ 642 h 833"/>
                  <a:gd name="T74" fmla="*/ 2002 w 2660"/>
                  <a:gd name="T75" fmla="*/ 617 h 833"/>
                  <a:gd name="T76" fmla="*/ 2162 w 2660"/>
                  <a:gd name="T77" fmla="*/ 584 h 833"/>
                  <a:gd name="T78" fmla="*/ 2291 w 2660"/>
                  <a:gd name="T79" fmla="*/ 549 h 833"/>
                  <a:gd name="T80" fmla="*/ 2387 w 2660"/>
                  <a:gd name="T81" fmla="*/ 513 h 833"/>
                  <a:gd name="T82" fmla="*/ 2452 w 2660"/>
                  <a:gd name="T83" fmla="*/ 479 h 833"/>
                  <a:gd name="T84" fmla="*/ 2486 w 2660"/>
                  <a:gd name="T85" fmla="*/ 450 h 833"/>
                  <a:gd name="T86" fmla="*/ 2492 w 2660"/>
                  <a:gd name="T8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60" h="833">
                    <a:moveTo>
                      <a:pt x="2492" y="0"/>
                    </a:moveTo>
                    <a:lnTo>
                      <a:pt x="2660" y="0"/>
                    </a:lnTo>
                    <a:lnTo>
                      <a:pt x="2660" y="438"/>
                    </a:lnTo>
                    <a:lnTo>
                      <a:pt x="2655" y="475"/>
                    </a:lnTo>
                    <a:lnTo>
                      <a:pt x="2642" y="511"/>
                    </a:lnTo>
                    <a:lnTo>
                      <a:pt x="2621" y="545"/>
                    </a:lnTo>
                    <a:lnTo>
                      <a:pt x="2593" y="576"/>
                    </a:lnTo>
                    <a:lnTo>
                      <a:pt x="2557" y="604"/>
                    </a:lnTo>
                    <a:lnTo>
                      <a:pt x="2516" y="632"/>
                    </a:lnTo>
                    <a:lnTo>
                      <a:pt x="2469" y="656"/>
                    </a:lnTo>
                    <a:lnTo>
                      <a:pt x="2417" y="679"/>
                    </a:lnTo>
                    <a:lnTo>
                      <a:pt x="2359" y="700"/>
                    </a:lnTo>
                    <a:lnTo>
                      <a:pt x="2298" y="719"/>
                    </a:lnTo>
                    <a:lnTo>
                      <a:pt x="2235" y="737"/>
                    </a:lnTo>
                    <a:lnTo>
                      <a:pt x="2167" y="753"/>
                    </a:lnTo>
                    <a:lnTo>
                      <a:pt x="2097" y="767"/>
                    </a:lnTo>
                    <a:lnTo>
                      <a:pt x="2026" y="780"/>
                    </a:lnTo>
                    <a:lnTo>
                      <a:pt x="1952" y="790"/>
                    </a:lnTo>
                    <a:lnTo>
                      <a:pt x="1879" y="801"/>
                    </a:lnTo>
                    <a:lnTo>
                      <a:pt x="1805" y="808"/>
                    </a:lnTo>
                    <a:lnTo>
                      <a:pt x="1731" y="815"/>
                    </a:lnTo>
                    <a:lnTo>
                      <a:pt x="1659" y="821"/>
                    </a:lnTo>
                    <a:lnTo>
                      <a:pt x="1588" y="826"/>
                    </a:lnTo>
                    <a:lnTo>
                      <a:pt x="1520" y="829"/>
                    </a:lnTo>
                    <a:lnTo>
                      <a:pt x="1453" y="832"/>
                    </a:lnTo>
                    <a:lnTo>
                      <a:pt x="1389" y="833"/>
                    </a:lnTo>
                    <a:lnTo>
                      <a:pt x="1330" y="833"/>
                    </a:lnTo>
                    <a:lnTo>
                      <a:pt x="1266" y="833"/>
                    </a:lnTo>
                    <a:lnTo>
                      <a:pt x="1200" y="832"/>
                    </a:lnTo>
                    <a:lnTo>
                      <a:pt x="1132" y="829"/>
                    </a:lnTo>
                    <a:lnTo>
                      <a:pt x="1061" y="826"/>
                    </a:lnTo>
                    <a:lnTo>
                      <a:pt x="988" y="821"/>
                    </a:lnTo>
                    <a:lnTo>
                      <a:pt x="914" y="815"/>
                    </a:lnTo>
                    <a:lnTo>
                      <a:pt x="840" y="808"/>
                    </a:lnTo>
                    <a:lnTo>
                      <a:pt x="766" y="801"/>
                    </a:lnTo>
                    <a:lnTo>
                      <a:pt x="692" y="790"/>
                    </a:lnTo>
                    <a:lnTo>
                      <a:pt x="619" y="780"/>
                    </a:lnTo>
                    <a:lnTo>
                      <a:pt x="548" y="767"/>
                    </a:lnTo>
                    <a:lnTo>
                      <a:pt x="480" y="753"/>
                    </a:lnTo>
                    <a:lnTo>
                      <a:pt x="414" y="737"/>
                    </a:lnTo>
                    <a:lnTo>
                      <a:pt x="350" y="719"/>
                    </a:lnTo>
                    <a:lnTo>
                      <a:pt x="291" y="700"/>
                    </a:lnTo>
                    <a:lnTo>
                      <a:pt x="236" y="679"/>
                    </a:lnTo>
                    <a:lnTo>
                      <a:pt x="184" y="657"/>
                    </a:lnTo>
                    <a:lnTo>
                      <a:pt x="138" y="632"/>
                    </a:lnTo>
                    <a:lnTo>
                      <a:pt x="98" y="605"/>
                    </a:lnTo>
                    <a:lnTo>
                      <a:pt x="64" y="577"/>
                    </a:lnTo>
                    <a:lnTo>
                      <a:pt x="37" y="546"/>
                    </a:lnTo>
                    <a:lnTo>
                      <a:pt x="17" y="512"/>
                    </a:lnTo>
                    <a:lnTo>
                      <a:pt x="5" y="476"/>
                    </a:lnTo>
                    <a:lnTo>
                      <a:pt x="0" y="439"/>
                    </a:lnTo>
                    <a:lnTo>
                      <a:pt x="0" y="166"/>
                    </a:lnTo>
                    <a:lnTo>
                      <a:pt x="166" y="166"/>
                    </a:lnTo>
                    <a:lnTo>
                      <a:pt x="166" y="439"/>
                    </a:lnTo>
                    <a:lnTo>
                      <a:pt x="174" y="454"/>
                    </a:lnTo>
                    <a:lnTo>
                      <a:pt x="191" y="472"/>
                    </a:lnTo>
                    <a:lnTo>
                      <a:pt x="218" y="490"/>
                    </a:lnTo>
                    <a:lnTo>
                      <a:pt x="254" y="508"/>
                    </a:lnTo>
                    <a:lnTo>
                      <a:pt x="298" y="527"/>
                    </a:lnTo>
                    <a:lnTo>
                      <a:pt x="350" y="545"/>
                    </a:lnTo>
                    <a:lnTo>
                      <a:pt x="412" y="564"/>
                    </a:lnTo>
                    <a:lnTo>
                      <a:pt x="483" y="582"/>
                    </a:lnTo>
                    <a:lnTo>
                      <a:pt x="562" y="599"/>
                    </a:lnTo>
                    <a:lnTo>
                      <a:pt x="647" y="616"/>
                    </a:lnTo>
                    <a:lnTo>
                      <a:pt x="742" y="630"/>
                    </a:lnTo>
                    <a:lnTo>
                      <a:pt x="844" y="642"/>
                    </a:lnTo>
                    <a:lnTo>
                      <a:pt x="955" y="653"/>
                    </a:lnTo>
                    <a:lnTo>
                      <a:pt x="1072" y="660"/>
                    </a:lnTo>
                    <a:lnTo>
                      <a:pt x="1198" y="666"/>
                    </a:lnTo>
                    <a:lnTo>
                      <a:pt x="1330" y="667"/>
                    </a:lnTo>
                    <a:lnTo>
                      <a:pt x="1462" y="666"/>
                    </a:lnTo>
                    <a:lnTo>
                      <a:pt x="1586" y="660"/>
                    </a:lnTo>
                    <a:lnTo>
                      <a:pt x="1703" y="653"/>
                    </a:lnTo>
                    <a:lnTo>
                      <a:pt x="1811" y="642"/>
                    </a:lnTo>
                    <a:lnTo>
                      <a:pt x="1910" y="630"/>
                    </a:lnTo>
                    <a:lnTo>
                      <a:pt x="2002" y="617"/>
                    </a:lnTo>
                    <a:lnTo>
                      <a:pt x="2087" y="601"/>
                    </a:lnTo>
                    <a:lnTo>
                      <a:pt x="2162" y="584"/>
                    </a:lnTo>
                    <a:lnTo>
                      <a:pt x="2230" y="567"/>
                    </a:lnTo>
                    <a:lnTo>
                      <a:pt x="2291" y="549"/>
                    </a:lnTo>
                    <a:lnTo>
                      <a:pt x="2343" y="531"/>
                    </a:lnTo>
                    <a:lnTo>
                      <a:pt x="2387" y="513"/>
                    </a:lnTo>
                    <a:lnTo>
                      <a:pt x="2424" y="496"/>
                    </a:lnTo>
                    <a:lnTo>
                      <a:pt x="2452" y="479"/>
                    </a:lnTo>
                    <a:lnTo>
                      <a:pt x="2473" y="463"/>
                    </a:lnTo>
                    <a:lnTo>
                      <a:pt x="2486" y="450"/>
                    </a:lnTo>
                    <a:lnTo>
                      <a:pt x="2492" y="437"/>
                    </a:lnTo>
                    <a:lnTo>
                      <a:pt x="24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38">
                <a:extLst>
                  <a:ext uri="{FF2B5EF4-FFF2-40B4-BE49-F238E27FC236}">
                    <a16:creationId xmlns:a16="http://schemas.microsoft.com/office/drawing/2014/main" id="{6B7FF88C-F7C8-4C0E-BD63-919784211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735" y="1312478"/>
                <a:ext cx="304373" cy="67765"/>
              </a:xfrm>
              <a:custGeom>
                <a:avLst/>
                <a:gdLst>
                  <a:gd name="T0" fmla="*/ 2555 w 2659"/>
                  <a:gd name="T1" fmla="*/ 28 h 592"/>
                  <a:gd name="T2" fmla="*/ 2622 w 2659"/>
                  <a:gd name="T3" fmla="*/ 92 h 592"/>
                  <a:gd name="T4" fmla="*/ 2655 w 2659"/>
                  <a:gd name="T5" fmla="*/ 161 h 592"/>
                  <a:gd name="T6" fmla="*/ 2655 w 2659"/>
                  <a:gd name="T7" fmla="*/ 235 h 592"/>
                  <a:gd name="T8" fmla="*/ 2622 w 2659"/>
                  <a:gd name="T9" fmla="*/ 305 h 592"/>
                  <a:gd name="T10" fmla="*/ 2561 w 2659"/>
                  <a:gd name="T11" fmla="*/ 364 h 592"/>
                  <a:gd name="T12" fmla="*/ 2475 w 2659"/>
                  <a:gd name="T13" fmla="*/ 416 h 592"/>
                  <a:gd name="T14" fmla="*/ 2369 w 2659"/>
                  <a:gd name="T15" fmla="*/ 460 h 592"/>
                  <a:gd name="T16" fmla="*/ 2246 w 2659"/>
                  <a:gd name="T17" fmla="*/ 496 h 592"/>
                  <a:gd name="T18" fmla="*/ 2110 w 2659"/>
                  <a:gd name="T19" fmla="*/ 527 h 592"/>
                  <a:gd name="T20" fmla="*/ 1968 w 2659"/>
                  <a:gd name="T21" fmla="*/ 549 h 592"/>
                  <a:gd name="T22" fmla="*/ 1819 w 2659"/>
                  <a:gd name="T23" fmla="*/ 568 h 592"/>
                  <a:gd name="T24" fmla="*/ 1671 w 2659"/>
                  <a:gd name="T25" fmla="*/ 580 h 592"/>
                  <a:gd name="T26" fmla="*/ 1528 w 2659"/>
                  <a:gd name="T27" fmla="*/ 587 h 592"/>
                  <a:gd name="T28" fmla="*/ 1393 w 2659"/>
                  <a:gd name="T29" fmla="*/ 592 h 592"/>
                  <a:gd name="T30" fmla="*/ 1266 w 2659"/>
                  <a:gd name="T31" fmla="*/ 592 h 592"/>
                  <a:gd name="T32" fmla="*/ 1131 w 2659"/>
                  <a:gd name="T33" fmla="*/ 587 h 592"/>
                  <a:gd name="T34" fmla="*/ 987 w 2659"/>
                  <a:gd name="T35" fmla="*/ 580 h 592"/>
                  <a:gd name="T36" fmla="*/ 839 w 2659"/>
                  <a:gd name="T37" fmla="*/ 568 h 592"/>
                  <a:gd name="T38" fmla="*/ 691 w 2659"/>
                  <a:gd name="T39" fmla="*/ 549 h 592"/>
                  <a:gd name="T40" fmla="*/ 549 w 2659"/>
                  <a:gd name="T41" fmla="*/ 527 h 592"/>
                  <a:gd name="T42" fmla="*/ 413 w 2659"/>
                  <a:gd name="T43" fmla="*/ 496 h 592"/>
                  <a:gd name="T44" fmla="*/ 290 w 2659"/>
                  <a:gd name="T45" fmla="*/ 460 h 592"/>
                  <a:gd name="T46" fmla="*/ 183 w 2659"/>
                  <a:gd name="T47" fmla="*/ 416 h 592"/>
                  <a:gd name="T48" fmla="*/ 98 w 2659"/>
                  <a:gd name="T49" fmla="*/ 364 h 592"/>
                  <a:gd name="T50" fmla="*/ 37 w 2659"/>
                  <a:gd name="T51" fmla="*/ 305 h 592"/>
                  <a:gd name="T52" fmla="*/ 4 w 2659"/>
                  <a:gd name="T53" fmla="*/ 235 h 592"/>
                  <a:gd name="T54" fmla="*/ 166 w 2659"/>
                  <a:gd name="T55" fmla="*/ 198 h 592"/>
                  <a:gd name="T56" fmla="*/ 191 w 2659"/>
                  <a:gd name="T57" fmla="*/ 229 h 592"/>
                  <a:gd name="T58" fmla="*/ 253 w 2659"/>
                  <a:gd name="T59" fmla="*/ 266 h 592"/>
                  <a:gd name="T60" fmla="*/ 351 w 2659"/>
                  <a:gd name="T61" fmla="*/ 305 h 592"/>
                  <a:gd name="T62" fmla="*/ 482 w 2659"/>
                  <a:gd name="T63" fmla="*/ 342 h 592"/>
                  <a:gd name="T64" fmla="*/ 647 w 2659"/>
                  <a:gd name="T65" fmla="*/ 374 h 592"/>
                  <a:gd name="T66" fmla="*/ 844 w 2659"/>
                  <a:gd name="T67" fmla="*/ 401 h 592"/>
                  <a:gd name="T68" fmla="*/ 1072 w 2659"/>
                  <a:gd name="T69" fmla="*/ 420 h 592"/>
                  <a:gd name="T70" fmla="*/ 1329 w 2659"/>
                  <a:gd name="T71" fmla="*/ 426 h 592"/>
                  <a:gd name="T72" fmla="*/ 1587 w 2659"/>
                  <a:gd name="T73" fmla="*/ 420 h 592"/>
                  <a:gd name="T74" fmla="*/ 1815 w 2659"/>
                  <a:gd name="T75" fmla="*/ 401 h 592"/>
                  <a:gd name="T76" fmla="*/ 2012 w 2659"/>
                  <a:gd name="T77" fmla="*/ 374 h 592"/>
                  <a:gd name="T78" fmla="*/ 2176 w 2659"/>
                  <a:gd name="T79" fmla="*/ 340 h 592"/>
                  <a:gd name="T80" fmla="*/ 2308 w 2659"/>
                  <a:gd name="T81" fmla="*/ 303 h 592"/>
                  <a:gd name="T82" fmla="*/ 2406 w 2659"/>
                  <a:gd name="T83" fmla="*/ 266 h 592"/>
                  <a:gd name="T84" fmla="*/ 2468 w 2659"/>
                  <a:gd name="T85" fmla="*/ 229 h 592"/>
                  <a:gd name="T86" fmla="*/ 2493 w 2659"/>
                  <a:gd name="T87" fmla="*/ 198 h 592"/>
                  <a:gd name="T88" fmla="*/ 2484 w 2659"/>
                  <a:gd name="T89" fmla="*/ 185 h 592"/>
                  <a:gd name="T90" fmla="*/ 2453 w 2659"/>
                  <a:gd name="T91" fmla="*/ 160 h 592"/>
                  <a:gd name="T92" fmla="*/ 2511 w 2659"/>
                  <a:gd name="T93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59" h="592">
                    <a:moveTo>
                      <a:pt x="2511" y="0"/>
                    </a:moveTo>
                    <a:lnTo>
                      <a:pt x="2555" y="28"/>
                    </a:lnTo>
                    <a:lnTo>
                      <a:pt x="2592" y="59"/>
                    </a:lnTo>
                    <a:lnTo>
                      <a:pt x="2622" y="92"/>
                    </a:lnTo>
                    <a:lnTo>
                      <a:pt x="2643" y="126"/>
                    </a:lnTo>
                    <a:lnTo>
                      <a:pt x="2655" y="161"/>
                    </a:lnTo>
                    <a:lnTo>
                      <a:pt x="2659" y="198"/>
                    </a:lnTo>
                    <a:lnTo>
                      <a:pt x="2655" y="235"/>
                    </a:lnTo>
                    <a:lnTo>
                      <a:pt x="2643" y="271"/>
                    </a:lnTo>
                    <a:lnTo>
                      <a:pt x="2622" y="305"/>
                    </a:lnTo>
                    <a:lnTo>
                      <a:pt x="2595" y="336"/>
                    </a:lnTo>
                    <a:lnTo>
                      <a:pt x="2561" y="364"/>
                    </a:lnTo>
                    <a:lnTo>
                      <a:pt x="2520" y="391"/>
                    </a:lnTo>
                    <a:lnTo>
                      <a:pt x="2475" y="416"/>
                    </a:lnTo>
                    <a:lnTo>
                      <a:pt x="2424" y="438"/>
                    </a:lnTo>
                    <a:lnTo>
                      <a:pt x="2369" y="460"/>
                    </a:lnTo>
                    <a:lnTo>
                      <a:pt x="2308" y="479"/>
                    </a:lnTo>
                    <a:lnTo>
                      <a:pt x="2246" y="496"/>
                    </a:lnTo>
                    <a:lnTo>
                      <a:pt x="2179" y="512"/>
                    </a:lnTo>
                    <a:lnTo>
                      <a:pt x="2110" y="527"/>
                    </a:lnTo>
                    <a:lnTo>
                      <a:pt x="2040" y="539"/>
                    </a:lnTo>
                    <a:lnTo>
                      <a:pt x="1968" y="549"/>
                    </a:lnTo>
                    <a:lnTo>
                      <a:pt x="1893" y="559"/>
                    </a:lnTo>
                    <a:lnTo>
                      <a:pt x="1819" y="568"/>
                    </a:lnTo>
                    <a:lnTo>
                      <a:pt x="1745" y="574"/>
                    </a:lnTo>
                    <a:lnTo>
                      <a:pt x="1671" y="580"/>
                    </a:lnTo>
                    <a:lnTo>
                      <a:pt x="1599" y="584"/>
                    </a:lnTo>
                    <a:lnTo>
                      <a:pt x="1528" y="587"/>
                    </a:lnTo>
                    <a:lnTo>
                      <a:pt x="1460" y="590"/>
                    </a:lnTo>
                    <a:lnTo>
                      <a:pt x="1393" y="592"/>
                    </a:lnTo>
                    <a:lnTo>
                      <a:pt x="1329" y="592"/>
                    </a:lnTo>
                    <a:lnTo>
                      <a:pt x="1266" y="592"/>
                    </a:lnTo>
                    <a:lnTo>
                      <a:pt x="1199" y="590"/>
                    </a:lnTo>
                    <a:lnTo>
                      <a:pt x="1131" y="587"/>
                    </a:lnTo>
                    <a:lnTo>
                      <a:pt x="1060" y="584"/>
                    </a:lnTo>
                    <a:lnTo>
                      <a:pt x="987" y="580"/>
                    </a:lnTo>
                    <a:lnTo>
                      <a:pt x="913" y="574"/>
                    </a:lnTo>
                    <a:lnTo>
                      <a:pt x="839" y="568"/>
                    </a:lnTo>
                    <a:lnTo>
                      <a:pt x="765" y="559"/>
                    </a:lnTo>
                    <a:lnTo>
                      <a:pt x="691" y="549"/>
                    </a:lnTo>
                    <a:lnTo>
                      <a:pt x="619" y="539"/>
                    </a:lnTo>
                    <a:lnTo>
                      <a:pt x="549" y="527"/>
                    </a:lnTo>
                    <a:lnTo>
                      <a:pt x="480" y="512"/>
                    </a:lnTo>
                    <a:lnTo>
                      <a:pt x="413" y="496"/>
                    </a:lnTo>
                    <a:lnTo>
                      <a:pt x="351" y="479"/>
                    </a:lnTo>
                    <a:lnTo>
                      <a:pt x="290" y="460"/>
                    </a:lnTo>
                    <a:lnTo>
                      <a:pt x="235" y="438"/>
                    </a:lnTo>
                    <a:lnTo>
                      <a:pt x="183" y="416"/>
                    </a:lnTo>
                    <a:lnTo>
                      <a:pt x="139" y="391"/>
                    </a:lnTo>
                    <a:lnTo>
                      <a:pt x="98" y="364"/>
                    </a:lnTo>
                    <a:lnTo>
                      <a:pt x="63" y="336"/>
                    </a:lnTo>
                    <a:lnTo>
                      <a:pt x="37" y="305"/>
                    </a:lnTo>
                    <a:lnTo>
                      <a:pt x="16" y="271"/>
                    </a:lnTo>
                    <a:lnTo>
                      <a:pt x="4" y="235"/>
                    </a:lnTo>
                    <a:lnTo>
                      <a:pt x="0" y="198"/>
                    </a:lnTo>
                    <a:lnTo>
                      <a:pt x="166" y="198"/>
                    </a:lnTo>
                    <a:lnTo>
                      <a:pt x="175" y="213"/>
                    </a:lnTo>
                    <a:lnTo>
                      <a:pt x="191" y="229"/>
                    </a:lnTo>
                    <a:lnTo>
                      <a:pt x="217" y="247"/>
                    </a:lnTo>
                    <a:lnTo>
                      <a:pt x="253" y="266"/>
                    </a:lnTo>
                    <a:lnTo>
                      <a:pt x="297" y="286"/>
                    </a:lnTo>
                    <a:lnTo>
                      <a:pt x="351" y="305"/>
                    </a:lnTo>
                    <a:lnTo>
                      <a:pt x="411" y="323"/>
                    </a:lnTo>
                    <a:lnTo>
                      <a:pt x="482" y="342"/>
                    </a:lnTo>
                    <a:lnTo>
                      <a:pt x="561" y="358"/>
                    </a:lnTo>
                    <a:lnTo>
                      <a:pt x="647" y="374"/>
                    </a:lnTo>
                    <a:lnTo>
                      <a:pt x="742" y="389"/>
                    </a:lnTo>
                    <a:lnTo>
                      <a:pt x="844" y="401"/>
                    </a:lnTo>
                    <a:lnTo>
                      <a:pt x="955" y="411"/>
                    </a:lnTo>
                    <a:lnTo>
                      <a:pt x="1072" y="420"/>
                    </a:lnTo>
                    <a:lnTo>
                      <a:pt x="1198" y="425"/>
                    </a:lnTo>
                    <a:lnTo>
                      <a:pt x="1329" y="426"/>
                    </a:lnTo>
                    <a:lnTo>
                      <a:pt x="1461" y="425"/>
                    </a:lnTo>
                    <a:lnTo>
                      <a:pt x="1587" y="420"/>
                    </a:lnTo>
                    <a:lnTo>
                      <a:pt x="1704" y="411"/>
                    </a:lnTo>
                    <a:lnTo>
                      <a:pt x="1815" y="401"/>
                    </a:lnTo>
                    <a:lnTo>
                      <a:pt x="1917" y="389"/>
                    </a:lnTo>
                    <a:lnTo>
                      <a:pt x="2012" y="374"/>
                    </a:lnTo>
                    <a:lnTo>
                      <a:pt x="2098" y="358"/>
                    </a:lnTo>
                    <a:lnTo>
                      <a:pt x="2176" y="340"/>
                    </a:lnTo>
                    <a:lnTo>
                      <a:pt x="2247" y="323"/>
                    </a:lnTo>
                    <a:lnTo>
                      <a:pt x="2308" y="303"/>
                    </a:lnTo>
                    <a:lnTo>
                      <a:pt x="2361" y="286"/>
                    </a:lnTo>
                    <a:lnTo>
                      <a:pt x="2406" y="266"/>
                    </a:lnTo>
                    <a:lnTo>
                      <a:pt x="2441" y="247"/>
                    </a:lnTo>
                    <a:lnTo>
                      <a:pt x="2468" y="229"/>
                    </a:lnTo>
                    <a:lnTo>
                      <a:pt x="2484" y="213"/>
                    </a:lnTo>
                    <a:lnTo>
                      <a:pt x="2493" y="198"/>
                    </a:lnTo>
                    <a:lnTo>
                      <a:pt x="2490" y="192"/>
                    </a:lnTo>
                    <a:lnTo>
                      <a:pt x="2484" y="185"/>
                    </a:lnTo>
                    <a:lnTo>
                      <a:pt x="2472" y="173"/>
                    </a:lnTo>
                    <a:lnTo>
                      <a:pt x="2453" y="160"/>
                    </a:lnTo>
                    <a:lnTo>
                      <a:pt x="2428" y="143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39">
                <a:extLst>
                  <a:ext uri="{FF2B5EF4-FFF2-40B4-BE49-F238E27FC236}">
                    <a16:creationId xmlns:a16="http://schemas.microsoft.com/office/drawing/2014/main" id="{0EA6F05F-8064-4709-8A59-6EA7028BC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266" y="1332281"/>
                <a:ext cx="304144" cy="95352"/>
              </a:xfrm>
              <a:custGeom>
                <a:avLst/>
                <a:gdLst>
                  <a:gd name="T0" fmla="*/ 109 w 2657"/>
                  <a:gd name="T1" fmla="*/ 4 h 833"/>
                  <a:gd name="T2" fmla="*/ 149 w 2657"/>
                  <a:gd name="T3" fmla="*/ 34 h 833"/>
                  <a:gd name="T4" fmla="*/ 165 w 2657"/>
                  <a:gd name="T5" fmla="*/ 83 h 833"/>
                  <a:gd name="T6" fmla="*/ 173 w 2657"/>
                  <a:gd name="T7" fmla="*/ 456 h 833"/>
                  <a:gd name="T8" fmla="*/ 216 w 2657"/>
                  <a:gd name="T9" fmla="*/ 490 h 833"/>
                  <a:gd name="T10" fmla="*/ 296 w 2657"/>
                  <a:gd name="T11" fmla="*/ 527 h 833"/>
                  <a:gd name="T12" fmla="*/ 411 w 2657"/>
                  <a:gd name="T13" fmla="*/ 565 h 833"/>
                  <a:gd name="T14" fmla="*/ 559 w 2657"/>
                  <a:gd name="T15" fmla="*/ 599 h 833"/>
                  <a:gd name="T16" fmla="*/ 741 w 2657"/>
                  <a:gd name="T17" fmla="*/ 631 h 833"/>
                  <a:gd name="T18" fmla="*/ 953 w 2657"/>
                  <a:gd name="T19" fmla="*/ 653 h 833"/>
                  <a:gd name="T20" fmla="*/ 1196 w 2657"/>
                  <a:gd name="T21" fmla="*/ 666 h 833"/>
                  <a:gd name="T22" fmla="*/ 1461 w 2657"/>
                  <a:gd name="T23" fmla="*/ 666 h 833"/>
                  <a:gd name="T24" fmla="*/ 1702 w 2657"/>
                  <a:gd name="T25" fmla="*/ 654 h 833"/>
                  <a:gd name="T26" fmla="*/ 1910 w 2657"/>
                  <a:gd name="T27" fmla="*/ 632 h 833"/>
                  <a:gd name="T28" fmla="*/ 2086 w 2657"/>
                  <a:gd name="T29" fmla="*/ 602 h 833"/>
                  <a:gd name="T30" fmla="*/ 2229 w 2657"/>
                  <a:gd name="T31" fmla="*/ 568 h 833"/>
                  <a:gd name="T32" fmla="*/ 2342 w 2657"/>
                  <a:gd name="T33" fmla="*/ 531 h 833"/>
                  <a:gd name="T34" fmla="*/ 2422 w 2657"/>
                  <a:gd name="T35" fmla="*/ 496 h 833"/>
                  <a:gd name="T36" fmla="*/ 2472 w 2657"/>
                  <a:gd name="T37" fmla="*/ 465 h 833"/>
                  <a:gd name="T38" fmla="*/ 2491 w 2657"/>
                  <a:gd name="T39" fmla="*/ 438 h 833"/>
                  <a:gd name="T40" fmla="*/ 2496 w 2657"/>
                  <a:gd name="T41" fmla="*/ 58 h 833"/>
                  <a:gd name="T42" fmla="*/ 2526 w 2657"/>
                  <a:gd name="T43" fmla="*/ 16 h 833"/>
                  <a:gd name="T44" fmla="*/ 2574 w 2657"/>
                  <a:gd name="T45" fmla="*/ 0 h 833"/>
                  <a:gd name="T46" fmla="*/ 2623 w 2657"/>
                  <a:gd name="T47" fmla="*/ 16 h 833"/>
                  <a:gd name="T48" fmla="*/ 2654 w 2657"/>
                  <a:gd name="T49" fmla="*/ 58 h 833"/>
                  <a:gd name="T50" fmla="*/ 2657 w 2657"/>
                  <a:gd name="T51" fmla="*/ 438 h 833"/>
                  <a:gd name="T52" fmla="*/ 2641 w 2657"/>
                  <a:gd name="T53" fmla="*/ 512 h 833"/>
                  <a:gd name="T54" fmla="*/ 2592 w 2657"/>
                  <a:gd name="T55" fmla="*/ 576 h 833"/>
                  <a:gd name="T56" fmla="*/ 2515 w 2657"/>
                  <a:gd name="T57" fmla="*/ 632 h 833"/>
                  <a:gd name="T58" fmla="*/ 2416 w 2657"/>
                  <a:gd name="T59" fmla="*/ 679 h 833"/>
                  <a:gd name="T60" fmla="*/ 2297 w 2657"/>
                  <a:gd name="T61" fmla="*/ 721 h 833"/>
                  <a:gd name="T62" fmla="*/ 2166 w 2657"/>
                  <a:gd name="T63" fmla="*/ 753 h 833"/>
                  <a:gd name="T64" fmla="*/ 2024 w 2657"/>
                  <a:gd name="T65" fmla="*/ 780 h 833"/>
                  <a:gd name="T66" fmla="*/ 1877 w 2657"/>
                  <a:gd name="T67" fmla="*/ 801 h 833"/>
                  <a:gd name="T68" fmla="*/ 1730 w 2657"/>
                  <a:gd name="T69" fmla="*/ 816 h 833"/>
                  <a:gd name="T70" fmla="*/ 1587 w 2657"/>
                  <a:gd name="T71" fmla="*/ 826 h 833"/>
                  <a:gd name="T72" fmla="*/ 1451 w 2657"/>
                  <a:gd name="T73" fmla="*/ 832 h 833"/>
                  <a:gd name="T74" fmla="*/ 1329 w 2657"/>
                  <a:gd name="T75" fmla="*/ 833 h 833"/>
                  <a:gd name="T76" fmla="*/ 1199 w 2657"/>
                  <a:gd name="T77" fmla="*/ 832 h 833"/>
                  <a:gd name="T78" fmla="*/ 1058 w 2657"/>
                  <a:gd name="T79" fmla="*/ 826 h 833"/>
                  <a:gd name="T80" fmla="*/ 913 w 2657"/>
                  <a:gd name="T81" fmla="*/ 816 h 833"/>
                  <a:gd name="T82" fmla="*/ 765 w 2657"/>
                  <a:gd name="T83" fmla="*/ 801 h 833"/>
                  <a:gd name="T84" fmla="*/ 618 w 2657"/>
                  <a:gd name="T85" fmla="*/ 780 h 833"/>
                  <a:gd name="T86" fmla="*/ 479 w 2657"/>
                  <a:gd name="T87" fmla="*/ 753 h 833"/>
                  <a:gd name="T88" fmla="*/ 349 w 2657"/>
                  <a:gd name="T89" fmla="*/ 721 h 833"/>
                  <a:gd name="T90" fmla="*/ 234 w 2657"/>
                  <a:gd name="T91" fmla="*/ 681 h 833"/>
                  <a:gd name="T92" fmla="*/ 137 w 2657"/>
                  <a:gd name="T93" fmla="*/ 633 h 833"/>
                  <a:gd name="T94" fmla="*/ 63 w 2657"/>
                  <a:gd name="T95" fmla="*/ 577 h 833"/>
                  <a:gd name="T96" fmla="*/ 16 w 2657"/>
                  <a:gd name="T97" fmla="*/ 514 h 833"/>
                  <a:gd name="T98" fmla="*/ 0 w 2657"/>
                  <a:gd name="T99" fmla="*/ 440 h 833"/>
                  <a:gd name="T100" fmla="*/ 4 w 2657"/>
                  <a:gd name="T101" fmla="*/ 58 h 833"/>
                  <a:gd name="T102" fmla="*/ 34 w 2657"/>
                  <a:gd name="T103" fmla="*/ 16 h 833"/>
                  <a:gd name="T104" fmla="*/ 83 w 2657"/>
                  <a:gd name="T105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57" h="833">
                    <a:moveTo>
                      <a:pt x="83" y="0"/>
                    </a:moveTo>
                    <a:lnTo>
                      <a:pt x="109" y="4"/>
                    </a:lnTo>
                    <a:lnTo>
                      <a:pt x="131" y="16"/>
                    </a:lnTo>
                    <a:lnTo>
                      <a:pt x="149" y="34"/>
                    </a:lnTo>
                    <a:lnTo>
                      <a:pt x="161" y="58"/>
                    </a:lnTo>
                    <a:lnTo>
                      <a:pt x="165" y="83"/>
                    </a:lnTo>
                    <a:lnTo>
                      <a:pt x="165" y="440"/>
                    </a:lnTo>
                    <a:lnTo>
                      <a:pt x="173" y="456"/>
                    </a:lnTo>
                    <a:lnTo>
                      <a:pt x="191" y="472"/>
                    </a:lnTo>
                    <a:lnTo>
                      <a:pt x="216" y="490"/>
                    </a:lnTo>
                    <a:lnTo>
                      <a:pt x="251" y="508"/>
                    </a:lnTo>
                    <a:lnTo>
                      <a:pt x="296" y="527"/>
                    </a:lnTo>
                    <a:lnTo>
                      <a:pt x="349" y="546"/>
                    </a:lnTo>
                    <a:lnTo>
                      <a:pt x="411" y="565"/>
                    </a:lnTo>
                    <a:lnTo>
                      <a:pt x="481" y="583"/>
                    </a:lnTo>
                    <a:lnTo>
                      <a:pt x="559" y="599"/>
                    </a:lnTo>
                    <a:lnTo>
                      <a:pt x="647" y="616"/>
                    </a:lnTo>
                    <a:lnTo>
                      <a:pt x="741" y="631"/>
                    </a:lnTo>
                    <a:lnTo>
                      <a:pt x="844" y="642"/>
                    </a:lnTo>
                    <a:lnTo>
                      <a:pt x="953" y="653"/>
                    </a:lnTo>
                    <a:lnTo>
                      <a:pt x="1072" y="662"/>
                    </a:lnTo>
                    <a:lnTo>
                      <a:pt x="1196" y="666"/>
                    </a:lnTo>
                    <a:lnTo>
                      <a:pt x="1329" y="668"/>
                    </a:lnTo>
                    <a:lnTo>
                      <a:pt x="1461" y="666"/>
                    </a:lnTo>
                    <a:lnTo>
                      <a:pt x="1585" y="662"/>
                    </a:lnTo>
                    <a:lnTo>
                      <a:pt x="1702" y="654"/>
                    </a:lnTo>
                    <a:lnTo>
                      <a:pt x="1810" y="644"/>
                    </a:lnTo>
                    <a:lnTo>
                      <a:pt x="1910" y="632"/>
                    </a:lnTo>
                    <a:lnTo>
                      <a:pt x="2001" y="617"/>
                    </a:lnTo>
                    <a:lnTo>
                      <a:pt x="2086" y="602"/>
                    </a:lnTo>
                    <a:lnTo>
                      <a:pt x="2161" y="585"/>
                    </a:lnTo>
                    <a:lnTo>
                      <a:pt x="2229" y="568"/>
                    </a:lnTo>
                    <a:lnTo>
                      <a:pt x="2289" y="549"/>
                    </a:lnTo>
                    <a:lnTo>
                      <a:pt x="2342" y="531"/>
                    </a:lnTo>
                    <a:lnTo>
                      <a:pt x="2386" y="514"/>
                    </a:lnTo>
                    <a:lnTo>
                      <a:pt x="2422" y="496"/>
                    </a:lnTo>
                    <a:lnTo>
                      <a:pt x="2451" y="480"/>
                    </a:lnTo>
                    <a:lnTo>
                      <a:pt x="2472" y="465"/>
                    </a:lnTo>
                    <a:lnTo>
                      <a:pt x="2486" y="450"/>
                    </a:lnTo>
                    <a:lnTo>
                      <a:pt x="2491" y="438"/>
                    </a:lnTo>
                    <a:lnTo>
                      <a:pt x="2491" y="83"/>
                    </a:lnTo>
                    <a:lnTo>
                      <a:pt x="2496" y="58"/>
                    </a:lnTo>
                    <a:lnTo>
                      <a:pt x="2508" y="34"/>
                    </a:lnTo>
                    <a:lnTo>
                      <a:pt x="2526" y="16"/>
                    </a:lnTo>
                    <a:lnTo>
                      <a:pt x="2549" y="4"/>
                    </a:lnTo>
                    <a:lnTo>
                      <a:pt x="2574" y="0"/>
                    </a:lnTo>
                    <a:lnTo>
                      <a:pt x="2601" y="4"/>
                    </a:lnTo>
                    <a:lnTo>
                      <a:pt x="2623" y="16"/>
                    </a:lnTo>
                    <a:lnTo>
                      <a:pt x="2642" y="34"/>
                    </a:lnTo>
                    <a:lnTo>
                      <a:pt x="2654" y="58"/>
                    </a:lnTo>
                    <a:lnTo>
                      <a:pt x="2657" y="83"/>
                    </a:lnTo>
                    <a:lnTo>
                      <a:pt x="2657" y="438"/>
                    </a:lnTo>
                    <a:lnTo>
                      <a:pt x="2653" y="477"/>
                    </a:lnTo>
                    <a:lnTo>
                      <a:pt x="2641" y="512"/>
                    </a:lnTo>
                    <a:lnTo>
                      <a:pt x="2620" y="545"/>
                    </a:lnTo>
                    <a:lnTo>
                      <a:pt x="2592" y="576"/>
                    </a:lnTo>
                    <a:lnTo>
                      <a:pt x="2557" y="605"/>
                    </a:lnTo>
                    <a:lnTo>
                      <a:pt x="2515" y="632"/>
                    </a:lnTo>
                    <a:lnTo>
                      <a:pt x="2468" y="657"/>
                    </a:lnTo>
                    <a:lnTo>
                      <a:pt x="2416" y="679"/>
                    </a:lnTo>
                    <a:lnTo>
                      <a:pt x="2358" y="702"/>
                    </a:lnTo>
                    <a:lnTo>
                      <a:pt x="2297" y="721"/>
                    </a:lnTo>
                    <a:lnTo>
                      <a:pt x="2234" y="737"/>
                    </a:lnTo>
                    <a:lnTo>
                      <a:pt x="2166" y="753"/>
                    </a:lnTo>
                    <a:lnTo>
                      <a:pt x="2096" y="768"/>
                    </a:lnTo>
                    <a:lnTo>
                      <a:pt x="2024" y="780"/>
                    </a:lnTo>
                    <a:lnTo>
                      <a:pt x="1951" y="792"/>
                    </a:lnTo>
                    <a:lnTo>
                      <a:pt x="1877" y="801"/>
                    </a:lnTo>
                    <a:lnTo>
                      <a:pt x="1804" y="810"/>
                    </a:lnTo>
                    <a:lnTo>
                      <a:pt x="1730" y="816"/>
                    </a:lnTo>
                    <a:lnTo>
                      <a:pt x="1658" y="821"/>
                    </a:lnTo>
                    <a:lnTo>
                      <a:pt x="1587" y="826"/>
                    </a:lnTo>
                    <a:lnTo>
                      <a:pt x="1517" y="830"/>
                    </a:lnTo>
                    <a:lnTo>
                      <a:pt x="1451" y="832"/>
                    </a:lnTo>
                    <a:lnTo>
                      <a:pt x="1388" y="833"/>
                    </a:lnTo>
                    <a:lnTo>
                      <a:pt x="1329" y="833"/>
                    </a:lnTo>
                    <a:lnTo>
                      <a:pt x="1266" y="833"/>
                    </a:lnTo>
                    <a:lnTo>
                      <a:pt x="1199" y="832"/>
                    </a:lnTo>
                    <a:lnTo>
                      <a:pt x="1129" y="830"/>
                    </a:lnTo>
                    <a:lnTo>
                      <a:pt x="1058" y="826"/>
                    </a:lnTo>
                    <a:lnTo>
                      <a:pt x="986" y="821"/>
                    </a:lnTo>
                    <a:lnTo>
                      <a:pt x="913" y="816"/>
                    </a:lnTo>
                    <a:lnTo>
                      <a:pt x="839" y="810"/>
                    </a:lnTo>
                    <a:lnTo>
                      <a:pt x="765" y="801"/>
                    </a:lnTo>
                    <a:lnTo>
                      <a:pt x="691" y="792"/>
                    </a:lnTo>
                    <a:lnTo>
                      <a:pt x="618" y="780"/>
                    </a:lnTo>
                    <a:lnTo>
                      <a:pt x="547" y="768"/>
                    </a:lnTo>
                    <a:lnTo>
                      <a:pt x="479" y="753"/>
                    </a:lnTo>
                    <a:lnTo>
                      <a:pt x="413" y="737"/>
                    </a:lnTo>
                    <a:lnTo>
                      <a:pt x="349" y="721"/>
                    </a:lnTo>
                    <a:lnTo>
                      <a:pt x="290" y="702"/>
                    </a:lnTo>
                    <a:lnTo>
                      <a:pt x="234" y="681"/>
                    </a:lnTo>
                    <a:lnTo>
                      <a:pt x="183" y="657"/>
                    </a:lnTo>
                    <a:lnTo>
                      <a:pt x="137" y="633"/>
                    </a:lnTo>
                    <a:lnTo>
                      <a:pt x="97" y="605"/>
                    </a:lnTo>
                    <a:lnTo>
                      <a:pt x="63" y="577"/>
                    </a:lnTo>
                    <a:lnTo>
                      <a:pt x="37" y="546"/>
                    </a:lnTo>
                    <a:lnTo>
                      <a:pt x="16" y="514"/>
                    </a:lnTo>
                    <a:lnTo>
                      <a:pt x="4" y="478"/>
                    </a:lnTo>
                    <a:lnTo>
                      <a:pt x="0" y="440"/>
                    </a:lnTo>
                    <a:lnTo>
                      <a:pt x="0" y="83"/>
                    </a:lnTo>
                    <a:lnTo>
                      <a:pt x="4" y="58"/>
                    </a:lnTo>
                    <a:lnTo>
                      <a:pt x="16" y="34"/>
                    </a:lnTo>
                    <a:lnTo>
                      <a:pt x="34" y="16"/>
                    </a:lnTo>
                    <a:lnTo>
                      <a:pt x="56" y="4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40">
                <a:extLst>
                  <a:ext uri="{FF2B5EF4-FFF2-40B4-BE49-F238E27FC236}">
                    <a16:creationId xmlns:a16="http://schemas.microsoft.com/office/drawing/2014/main" id="{A91F3DA5-3D39-4435-872F-828EAFFB5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6477" y="1218613"/>
                <a:ext cx="304373" cy="90316"/>
              </a:xfrm>
              <a:custGeom>
                <a:avLst/>
                <a:gdLst>
                  <a:gd name="T0" fmla="*/ 1072 w 2659"/>
                  <a:gd name="T1" fmla="*/ 173 h 789"/>
                  <a:gd name="T2" fmla="*/ 742 w 2659"/>
                  <a:gd name="T3" fmla="*/ 204 h 789"/>
                  <a:gd name="T4" fmla="*/ 483 w 2659"/>
                  <a:gd name="T5" fmla="*/ 252 h 789"/>
                  <a:gd name="T6" fmla="*/ 298 w 2659"/>
                  <a:gd name="T7" fmla="*/ 308 h 789"/>
                  <a:gd name="T8" fmla="*/ 191 w 2659"/>
                  <a:gd name="T9" fmla="*/ 364 h 789"/>
                  <a:gd name="T10" fmla="*/ 173 w 2659"/>
                  <a:gd name="T11" fmla="*/ 411 h 789"/>
                  <a:gd name="T12" fmla="*/ 253 w 2659"/>
                  <a:gd name="T13" fmla="*/ 463 h 789"/>
                  <a:gd name="T14" fmla="*/ 412 w 2659"/>
                  <a:gd name="T15" fmla="*/ 519 h 789"/>
                  <a:gd name="T16" fmla="*/ 647 w 2659"/>
                  <a:gd name="T17" fmla="*/ 571 h 789"/>
                  <a:gd name="T18" fmla="*/ 955 w 2659"/>
                  <a:gd name="T19" fmla="*/ 608 h 789"/>
                  <a:gd name="T20" fmla="*/ 1330 w 2659"/>
                  <a:gd name="T21" fmla="*/ 623 h 789"/>
                  <a:gd name="T22" fmla="*/ 1704 w 2659"/>
                  <a:gd name="T23" fmla="*/ 608 h 789"/>
                  <a:gd name="T24" fmla="*/ 2012 w 2659"/>
                  <a:gd name="T25" fmla="*/ 571 h 789"/>
                  <a:gd name="T26" fmla="*/ 2248 w 2659"/>
                  <a:gd name="T27" fmla="*/ 519 h 789"/>
                  <a:gd name="T28" fmla="*/ 2406 w 2659"/>
                  <a:gd name="T29" fmla="*/ 463 h 789"/>
                  <a:gd name="T30" fmla="*/ 2484 w 2659"/>
                  <a:gd name="T31" fmla="*/ 410 h 789"/>
                  <a:gd name="T32" fmla="*/ 2468 w 2659"/>
                  <a:gd name="T33" fmla="*/ 363 h 789"/>
                  <a:gd name="T34" fmla="*/ 2362 w 2659"/>
                  <a:gd name="T35" fmla="*/ 308 h 789"/>
                  <a:gd name="T36" fmla="*/ 2176 w 2659"/>
                  <a:gd name="T37" fmla="*/ 252 h 789"/>
                  <a:gd name="T38" fmla="*/ 1916 w 2659"/>
                  <a:gd name="T39" fmla="*/ 204 h 789"/>
                  <a:gd name="T40" fmla="*/ 1586 w 2659"/>
                  <a:gd name="T41" fmla="*/ 173 h 789"/>
                  <a:gd name="T42" fmla="*/ 1330 w 2659"/>
                  <a:gd name="T43" fmla="*/ 0 h 789"/>
                  <a:gd name="T44" fmla="*/ 1519 w 2659"/>
                  <a:gd name="T45" fmla="*/ 4 h 789"/>
                  <a:gd name="T46" fmla="*/ 1731 w 2659"/>
                  <a:gd name="T47" fmla="*/ 18 h 789"/>
                  <a:gd name="T48" fmla="*/ 1951 w 2659"/>
                  <a:gd name="T49" fmla="*/ 43 h 789"/>
                  <a:gd name="T50" fmla="*/ 2166 w 2659"/>
                  <a:gd name="T51" fmla="*/ 81 h 789"/>
                  <a:gd name="T52" fmla="*/ 2360 w 2659"/>
                  <a:gd name="T53" fmla="*/ 133 h 789"/>
                  <a:gd name="T54" fmla="*/ 2516 w 2659"/>
                  <a:gd name="T55" fmla="*/ 201 h 789"/>
                  <a:gd name="T56" fmla="*/ 2621 w 2659"/>
                  <a:gd name="T57" fmla="*/ 289 h 789"/>
                  <a:gd name="T58" fmla="*/ 2659 w 2659"/>
                  <a:gd name="T59" fmla="*/ 395 h 789"/>
                  <a:gd name="T60" fmla="*/ 2622 w 2659"/>
                  <a:gd name="T61" fmla="*/ 502 h 789"/>
                  <a:gd name="T62" fmla="*/ 2520 w 2659"/>
                  <a:gd name="T63" fmla="*/ 588 h 789"/>
                  <a:gd name="T64" fmla="*/ 2369 w 2659"/>
                  <a:gd name="T65" fmla="*/ 657 h 789"/>
                  <a:gd name="T66" fmla="*/ 2179 w 2659"/>
                  <a:gd name="T67" fmla="*/ 709 h 789"/>
                  <a:gd name="T68" fmla="*/ 1966 w 2659"/>
                  <a:gd name="T69" fmla="*/ 747 h 789"/>
                  <a:gd name="T70" fmla="*/ 1746 w 2659"/>
                  <a:gd name="T71" fmla="*/ 771 h 789"/>
                  <a:gd name="T72" fmla="*/ 1528 w 2659"/>
                  <a:gd name="T73" fmla="*/ 786 h 789"/>
                  <a:gd name="T74" fmla="*/ 1330 w 2659"/>
                  <a:gd name="T75" fmla="*/ 789 h 789"/>
                  <a:gd name="T76" fmla="*/ 1131 w 2659"/>
                  <a:gd name="T77" fmla="*/ 786 h 789"/>
                  <a:gd name="T78" fmla="*/ 914 w 2659"/>
                  <a:gd name="T79" fmla="*/ 771 h 789"/>
                  <a:gd name="T80" fmla="*/ 691 w 2659"/>
                  <a:gd name="T81" fmla="*/ 747 h 789"/>
                  <a:gd name="T82" fmla="*/ 480 w 2659"/>
                  <a:gd name="T83" fmla="*/ 709 h 789"/>
                  <a:gd name="T84" fmla="*/ 290 w 2659"/>
                  <a:gd name="T85" fmla="*/ 657 h 789"/>
                  <a:gd name="T86" fmla="*/ 138 w 2659"/>
                  <a:gd name="T87" fmla="*/ 588 h 789"/>
                  <a:gd name="T88" fmla="*/ 37 w 2659"/>
                  <a:gd name="T89" fmla="*/ 502 h 789"/>
                  <a:gd name="T90" fmla="*/ 0 w 2659"/>
                  <a:gd name="T91" fmla="*/ 395 h 789"/>
                  <a:gd name="T92" fmla="*/ 37 w 2659"/>
                  <a:gd name="T93" fmla="*/ 289 h 789"/>
                  <a:gd name="T94" fmla="*/ 138 w 2659"/>
                  <a:gd name="T95" fmla="*/ 203 h 789"/>
                  <a:gd name="T96" fmla="*/ 290 w 2659"/>
                  <a:gd name="T97" fmla="*/ 133 h 789"/>
                  <a:gd name="T98" fmla="*/ 480 w 2659"/>
                  <a:gd name="T99" fmla="*/ 81 h 789"/>
                  <a:gd name="T100" fmla="*/ 691 w 2659"/>
                  <a:gd name="T101" fmla="*/ 43 h 789"/>
                  <a:gd name="T102" fmla="*/ 914 w 2659"/>
                  <a:gd name="T103" fmla="*/ 18 h 789"/>
                  <a:gd name="T104" fmla="*/ 1131 w 2659"/>
                  <a:gd name="T105" fmla="*/ 4 h 789"/>
                  <a:gd name="T106" fmla="*/ 1330 w 2659"/>
                  <a:gd name="T10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59" h="789">
                    <a:moveTo>
                      <a:pt x="1330" y="167"/>
                    </a:moveTo>
                    <a:lnTo>
                      <a:pt x="1198" y="169"/>
                    </a:lnTo>
                    <a:lnTo>
                      <a:pt x="1072" y="173"/>
                    </a:lnTo>
                    <a:lnTo>
                      <a:pt x="955" y="181"/>
                    </a:lnTo>
                    <a:lnTo>
                      <a:pt x="844" y="191"/>
                    </a:lnTo>
                    <a:lnTo>
                      <a:pt x="742" y="204"/>
                    </a:lnTo>
                    <a:lnTo>
                      <a:pt x="647" y="219"/>
                    </a:lnTo>
                    <a:lnTo>
                      <a:pt x="561" y="235"/>
                    </a:lnTo>
                    <a:lnTo>
                      <a:pt x="483" y="252"/>
                    </a:lnTo>
                    <a:lnTo>
                      <a:pt x="412" y="271"/>
                    </a:lnTo>
                    <a:lnTo>
                      <a:pt x="349" y="289"/>
                    </a:lnTo>
                    <a:lnTo>
                      <a:pt x="298" y="308"/>
                    </a:lnTo>
                    <a:lnTo>
                      <a:pt x="253" y="327"/>
                    </a:lnTo>
                    <a:lnTo>
                      <a:pt x="218" y="346"/>
                    </a:lnTo>
                    <a:lnTo>
                      <a:pt x="191" y="364"/>
                    </a:lnTo>
                    <a:lnTo>
                      <a:pt x="173" y="380"/>
                    </a:lnTo>
                    <a:lnTo>
                      <a:pt x="166" y="395"/>
                    </a:lnTo>
                    <a:lnTo>
                      <a:pt x="173" y="411"/>
                    </a:lnTo>
                    <a:lnTo>
                      <a:pt x="191" y="428"/>
                    </a:lnTo>
                    <a:lnTo>
                      <a:pt x="218" y="445"/>
                    </a:lnTo>
                    <a:lnTo>
                      <a:pt x="253" y="463"/>
                    </a:lnTo>
                    <a:lnTo>
                      <a:pt x="298" y="482"/>
                    </a:lnTo>
                    <a:lnTo>
                      <a:pt x="349" y="502"/>
                    </a:lnTo>
                    <a:lnTo>
                      <a:pt x="412" y="519"/>
                    </a:lnTo>
                    <a:lnTo>
                      <a:pt x="483" y="539"/>
                    </a:lnTo>
                    <a:lnTo>
                      <a:pt x="561" y="555"/>
                    </a:lnTo>
                    <a:lnTo>
                      <a:pt x="647" y="571"/>
                    </a:lnTo>
                    <a:lnTo>
                      <a:pt x="742" y="586"/>
                    </a:lnTo>
                    <a:lnTo>
                      <a:pt x="844" y="598"/>
                    </a:lnTo>
                    <a:lnTo>
                      <a:pt x="955" y="608"/>
                    </a:lnTo>
                    <a:lnTo>
                      <a:pt x="1072" y="617"/>
                    </a:lnTo>
                    <a:lnTo>
                      <a:pt x="1198" y="622"/>
                    </a:lnTo>
                    <a:lnTo>
                      <a:pt x="1330" y="623"/>
                    </a:lnTo>
                    <a:lnTo>
                      <a:pt x="1461" y="622"/>
                    </a:lnTo>
                    <a:lnTo>
                      <a:pt x="1587" y="617"/>
                    </a:lnTo>
                    <a:lnTo>
                      <a:pt x="1704" y="608"/>
                    </a:lnTo>
                    <a:lnTo>
                      <a:pt x="1814" y="598"/>
                    </a:lnTo>
                    <a:lnTo>
                      <a:pt x="1917" y="586"/>
                    </a:lnTo>
                    <a:lnTo>
                      <a:pt x="2012" y="571"/>
                    </a:lnTo>
                    <a:lnTo>
                      <a:pt x="2098" y="555"/>
                    </a:lnTo>
                    <a:lnTo>
                      <a:pt x="2176" y="539"/>
                    </a:lnTo>
                    <a:lnTo>
                      <a:pt x="2248" y="519"/>
                    </a:lnTo>
                    <a:lnTo>
                      <a:pt x="2308" y="502"/>
                    </a:lnTo>
                    <a:lnTo>
                      <a:pt x="2362" y="482"/>
                    </a:lnTo>
                    <a:lnTo>
                      <a:pt x="2406" y="463"/>
                    </a:lnTo>
                    <a:lnTo>
                      <a:pt x="2442" y="444"/>
                    </a:lnTo>
                    <a:lnTo>
                      <a:pt x="2468" y="426"/>
                    </a:lnTo>
                    <a:lnTo>
                      <a:pt x="2484" y="410"/>
                    </a:lnTo>
                    <a:lnTo>
                      <a:pt x="2492" y="395"/>
                    </a:lnTo>
                    <a:lnTo>
                      <a:pt x="2484" y="379"/>
                    </a:lnTo>
                    <a:lnTo>
                      <a:pt x="2468" y="363"/>
                    </a:lnTo>
                    <a:lnTo>
                      <a:pt x="2442" y="345"/>
                    </a:lnTo>
                    <a:lnTo>
                      <a:pt x="2406" y="327"/>
                    </a:lnTo>
                    <a:lnTo>
                      <a:pt x="2362" y="308"/>
                    </a:lnTo>
                    <a:lnTo>
                      <a:pt x="2308" y="289"/>
                    </a:lnTo>
                    <a:lnTo>
                      <a:pt x="2246" y="269"/>
                    </a:lnTo>
                    <a:lnTo>
                      <a:pt x="2176" y="252"/>
                    </a:lnTo>
                    <a:lnTo>
                      <a:pt x="2098" y="235"/>
                    </a:lnTo>
                    <a:lnTo>
                      <a:pt x="2011" y="219"/>
                    </a:lnTo>
                    <a:lnTo>
                      <a:pt x="1916" y="204"/>
                    </a:lnTo>
                    <a:lnTo>
                      <a:pt x="1814" y="191"/>
                    </a:lnTo>
                    <a:lnTo>
                      <a:pt x="1704" y="181"/>
                    </a:lnTo>
                    <a:lnTo>
                      <a:pt x="1586" y="173"/>
                    </a:lnTo>
                    <a:lnTo>
                      <a:pt x="1461" y="169"/>
                    </a:lnTo>
                    <a:lnTo>
                      <a:pt x="1330" y="167"/>
                    </a:lnTo>
                    <a:close/>
                    <a:moveTo>
                      <a:pt x="1330" y="0"/>
                    </a:moveTo>
                    <a:lnTo>
                      <a:pt x="1389" y="1"/>
                    </a:lnTo>
                    <a:lnTo>
                      <a:pt x="1452" y="3"/>
                    </a:lnTo>
                    <a:lnTo>
                      <a:pt x="1519" y="4"/>
                    </a:lnTo>
                    <a:lnTo>
                      <a:pt x="1587" y="7"/>
                    </a:lnTo>
                    <a:lnTo>
                      <a:pt x="1658" y="12"/>
                    </a:lnTo>
                    <a:lnTo>
                      <a:pt x="1731" y="18"/>
                    </a:lnTo>
                    <a:lnTo>
                      <a:pt x="1805" y="25"/>
                    </a:lnTo>
                    <a:lnTo>
                      <a:pt x="1879" y="34"/>
                    </a:lnTo>
                    <a:lnTo>
                      <a:pt x="1951" y="43"/>
                    </a:lnTo>
                    <a:lnTo>
                      <a:pt x="2025" y="55"/>
                    </a:lnTo>
                    <a:lnTo>
                      <a:pt x="2097" y="67"/>
                    </a:lnTo>
                    <a:lnTo>
                      <a:pt x="2166" y="81"/>
                    </a:lnTo>
                    <a:lnTo>
                      <a:pt x="2234" y="96"/>
                    </a:lnTo>
                    <a:lnTo>
                      <a:pt x="2298" y="114"/>
                    </a:lnTo>
                    <a:lnTo>
                      <a:pt x="2360" y="133"/>
                    </a:lnTo>
                    <a:lnTo>
                      <a:pt x="2416" y="154"/>
                    </a:lnTo>
                    <a:lnTo>
                      <a:pt x="2468" y="178"/>
                    </a:lnTo>
                    <a:lnTo>
                      <a:pt x="2516" y="201"/>
                    </a:lnTo>
                    <a:lnTo>
                      <a:pt x="2557" y="228"/>
                    </a:lnTo>
                    <a:lnTo>
                      <a:pt x="2593" y="258"/>
                    </a:lnTo>
                    <a:lnTo>
                      <a:pt x="2621" y="289"/>
                    </a:lnTo>
                    <a:lnTo>
                      <a:pt x="2641" y="321"/>
                    </a:lnTo>
                    <a:lnTo>
                      <a:pt x="2655" y="357"/>
                    </a:lnTo>
                    <a:lnTo>
                      <a:pt x="2659" y="395"/>
                    </a:lnTo>
                    <a:lnTo>
                      <a:pt x="2655" y="434"/>
                    </a:lnTo>
                    <a:lnTo>
                      <a:pt x="2641" y="468"/>
                    </a:lnTo>
                    <a:lnTo>
                      <a:pt x="2622" y="502"/>
                    </a:lnTo>
                    <a:lnTo>
                      <a:pt x="2594" y="533"/>
                    </a:lnTo>
                    <a:lnTo>
                      <a:pt x="2560" y="561"/>
                    </a:lnTo>
                    <a:lnTo>
                      <a:pt x="2520" y="588"/>
                    </a:lnTo>
                    <a:lnTo>
                      <a:pt x="2474" y="613"/>
                    </a:lnTo>
                    <a:lnTo>
                      <a:pt x="2424" y="636"/>
                    </a:lnTo>
                    <a:lnTo>
                      <a:pt x="2369" y="657"/>
                    </a:lnTo>
                    <a:lnTo>
                      <a:pt x="2308" y="676"/>
                    </a:lnTo>
                    <a:lnTo>
                      <a:pt x="2246" y="693"/>
                    </a:lnTo>
                    <a:lnTo>
                      <a:pt x="2179" y="709"/>
                    </a:lnTo>
                    <a:lnTo>
                      <a:pt x="2110" y="724"/>
                    </a:lnTo>
                    <a:lnTo>
                      <a:pt x="2039" y="736"/>
                    </a:lnTo>
                    <a:lnTo>
                      <a:pt x="1966" y="747"/>
                    </a:lnTo>
                    <a:lnTo>
                      <a:pt x="1894" y="756"/>
                    </a:lnTo>
                    <a:lnTo>
                      <a:pt x="1820" y="765"/>
                    </a:lnTo>
                    <a:lnTo>
                      <a:pt x="1746" y="771"/>
                    </a:lnTo>
                    <a:lnTo>
                      <a:pt x="1672" y="777"/>
                    </a:lnTo>
                    <a:lnTo>
                      <a:pt x="1599" y="781"/>
                    </a:lnTo>
                    <a:lnTo>
                      <a:pt x="1528" y="786"/>
                    </a:lnTo>
                    <a:lnTo>
                      <a:pt x="1460" y="787"/>
                    </a:lnTo>
                    <a:lnTo>
                      <a:pt x="1393" y="789"/>
                    </a:lnTo>
                    <a:lnTo>
                      <a:pt x="1330" y="789"/>
                    </a:lnTo>
                    <a:lnTo>
                      <a:pt x="1266" y="789"/>
                    </a:lnTo>
                    <a:lnTo>
                      <a:pt x="1199" y="787"/>
                    </a:lnTo>
                    <a:lnTo>
                      <a:pt x="1131" y="786"/>
                    </a:lnTo>
                    <a:lnTo>
                      <a:pt x="1060" y="781"/>
                    </a:lnTo>
                    <a:lnTo>
                      <a:pt x="988" y="777"/>
                    </a:lnTo>
                    <a:lnTo>
                      <a:pt x="914" y="771"/>
                    </a:lnTo>
                    <a:lnTo>
                      <a:pt x="840" y="765"/>
                    </a:lnTo>
                    <a:lnTo>
                      <a:pt x="765" y="756"/>
                    </a:lnTo>
                    <a:lnTo>
                      <a:pt x="691" y="747"/>
                    </a:lnTo>
                    <a:lnTo>
                      <a:pt x="619" y="736"/>
                    </a:lnTo>
                    <a:lnTo>
                      <a:pt x="548" y="724"/>
                    </a:lnTo>
                    <a:lnTo>
                      <a:pt x="480" y="709"/>
                    </a:lnTo>
                    <a:lnTo>
                      <a:pt x="413" y="693"/>
                    </a:lnTo>
                    <a:lnTo>
                      <a:pt x="349" y="676"/>
                    </a:lnTo>
                    <a:lnTo>
                      <a:pt x="290" y="657"/>
                    </a:lnTo>
                    <a:lnTo>
                      <a:pt x="235" y="636"/>
                    </a:lnTo>
                    <a:lnTo>
                      <a:pt x="184" y="613"/>
                    </a:lnTo>
                    <a:lnTo>
                      <a:pt x="138" y="588"/>
                    </a:lnTo>
                    <a:lnTo>
                      <a:pt x="98" y="561"/>
                    </a:lnTo>
                    <a:lnTo>
                      <a:pt x="64" y="533"/>
                    </a:lnTo>
                    <a:lnTo>
                      <a:pt x="37" y="502"/>
                    </a:lnTo>
                    <a:lnTo>
                      <a:pt x="16" y="468"/>
                    </a:lnTo>
                    <a:lnTo>
                      <a:pt x="4" y="434"/>
                    </a:lnTo>
                    <a:lnTo>
                      <a:pt x="0" y="395"/>
                    </a:lnTo>
                    <a:lnTo>
                      <a:pt x="4" y="357"/>
                    </a:lnTo>
                    <a:lnTo>
                      <a:pt x="16" y="323"/>
                    </a:lnTo>
                    <a:lnTo>
                      <a:pt x="37" y="289"/>
                    </a:lnTo>
                    <a:lnTo>
                      <a:pt x="64" y="258"/>
                    </a:lnTo>
                    <a:lnTo>
                      <a:pt x="98" y="229"/>
                    </a:lnTo>
                    <a:lnTo>
                      <a:pt x="138" y="203"/>
                    </a:lnTo>
                    <a:lnTo>
                      <a:pt x="184" y="178"/>
                    </a:lnTo>
                    <a:lnTo>
                      <a:pt x="235" y="154"/>
                    </a:lnTo>
                    <a:lnTo>
                      <a:pt x="290" y="133"/>
                    </a:lnTo>
                    <a:lnTo>
                      <a:pt x="349" y="114"/>
                    </a:lnTo>
                    <a:lnTo>
                      <a:pt x="413" y="96"/>
                    </a:lnTo>
                    <a:lnTo>
                      <a:pt x="480" y="81"/>
                    </a:lnTo>
                    <a:lnTo>
                      <a:pt x="548" y="67"/>
                    </a:lnTo>
                    <a:lnTo>
                      <a:pt x="619" y="55"/>
                    </a:lnTo>
                    <a:lnTo>
                      <a:pt x="691" y="43"/>
                    </a:lnTo>
                    <a:lnTo>
                      <a:pt x="765" y="34"/>
                    </a:lnTo>
                    <a:lnTo>
                      <a:pt x="840" y="25"/>
                    </a:lnTo>
                    <a:lnTo>
                      <a:pt x="914" y="18"/>
                    </a:lnTo>
                    <a:lnTo>
                      <a:pt x="988" y="13"/>
                    </a:lnTo>
                    <a:lnTo>
                      <a:pt x="1060" y="7"/>
                    </a:lnTo>
                    <a:lnTo>
                      <a:pt x="1131" y="4"/>
                    </a:lnTo>
                    <a:lnTo>
                      <a:pt x="1199" y="3"/>
                    </a:lnTo>
                    <a:lnTo>
                      <a:pt x="1266" y="1"/>
                    </a:lnTo>
                    <a:lnTo>
                      <a:pt x="13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41">
                <a:extLst>
                  <a:ext uri="{FF2B5EF4-FFF2-40B4-BE49-F238E27FC236}">
                    <a16:creationId xmlns:a16="http://schemas.microsoft.com/office/drawing/2014/main" id="{3E92CCD0-2194-4687-84AD-A1EA36A7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046" y="1265660"/>
                <a:ext cx="304373" cy="90659"/>
              </a:xfrm>
              <a:custGeom>
                <a:avLst/>
                <a:gdLst>
                  <a:gd name="T0" fmla="*/ 165 w 2659"/>
                  <a:gd name="T1" fmla="*/ 0 h 792"/>
                  <a:gd name="T2" fmla="*/ 173 w 2659"/>
                  <a:gd name="T3" fmla="*/ 415 h 792"/>
                  <a:gd name="T4" fmla="*/ 217 w 2659"/>
                  <a:gd name="T5" fmla="*/ 449 h 792"/>
                  <a:gd name="T6" fmla="*/ 297 w 2659"/>
                  <a:gd name="T7" fmla="*/ 486 h 792"/>
                  <a:gd name="T8" fmla="*/ 411 w 2659"/>
                  <a:gd name="T9" fmla="*/ 524 h 792"/>
                  <a:gd name="T10" fmla="*/ 561 w 2659"/>
                  <a:gd name="T11" fmla="*/ 560 h 792"/>
                  <a:gd name="T12" fmla="*/ 741 w 2659"/>
                  <a:gd name="T13" fmla="*/ 589 h 792"/>
                  <a:gd name="T14" fmla="*/ 955 w 2659"/>
                  <a:gd name="T15" fmla="*/ 613 h 792"/>
                  <a:gd name="T16" fmla="*/ 1197 w 2659"/>
                  <a:gd name="T17" fmla="*/ 625 h 792"/>
                  <a:gd name="T18" fmla="*/ 1461 w 2659"/>
                  <a:gd name="T19" fmla="*/ 625 h 792"/>
                  <a:gd name="T20" fmla="*/ 1702 w 2659"/>
                  <a:gd name="T21" fmla="*/ 613 h 792"/>
                  <a:gd name="T22" fmla="*/ 1910 w 2659"/>
                  <a:gd name="T23" fmla="*/ 591 h 792"/>
                  <a:gd name="T24" fmla="*/ 2086 w 2659"/>
                  <a:gd name="T25" fmla="*/ 561 h 792"/>
                  <a:gd name="T26" fmla="*/ 2229 w 2659"/>
                  <a:gd name="T27" fmla="*/ 527 h 792"/>
                  <a:gd name="T28" fmla="*/ 2342 w 2659"/>
                  <a:gd name="T29" fmla="*/ 490 h 792"/>
                  <a:gd name="T30" fmla="*/ 2423 w 2659"/>
                  <a:gd name="T31" fmla="*/ 455 h 792"/>
                  <a:gd name="T32" fmla="*/ 2472 w 2659"/>
                  <a:gd name="T33" fmla="*/ 424 h 792"/>
                  <a:gd name="T34" fmla="*/ 2493 w 2659"/>
                  <a:gd name="T35" fmla="*/ 397 h 792"/>
                  <a:gd name="T36" fmla="*/ 2659 w 2659"/>
                  <a:gd name="T37" fmla="*/ 0 h 792"/>
                  <a:gd name="T38" fmla="*/ 2654 w 2659"/>
                  <a:gd name="T39" fmla="*/ 436 h 792"/>
                  <a:gd name="T40" fmla="*/ 2620 w 2659"/>
                  <a:gd name="T41" fmla="*/ 504 h 792"/>
                  <a:gd name="T42" fmla="*/ 2557 w 2659"/>
                  <a:gd name="T43" fmla="*/ 564 h 792"/>
                  <a:gd name="T44" fmla="*/ 2468 w 2659"/>
                  <a:gd name="T45" fmla="*/ 616 h 792"/>
                  <a:gd name="T46" fmla="*/ 2360 w 2659"/>
                  <a:gd name="T47" fmla="*/ 660 h 792"/>
                  <a:gd name="T48" fmla="*/ 2234 w 2659"/>
                  <a:gd name="T49" fmla="*/ 696 h 792"/>
                  <a:gd name="T50" fmla="*/ 2096 w 2659"/>
                  <a:gd name="T51" fmla="*/ 727 h 792"/>
                  <a:gd name="T52" fmla="*/ 1951 w 2659"/>
                  <a:gd name="T53" fmla="*/ 751 h 792"/>
                  <a:gd name="T54" fmla="*/ 1804 w 2659"/>
                  <a:gd name="T55" fmla="*/ 769 h 792"/>
                  <a:gd name="T56" fmla="*/ 1658 w 2659"/>
                  <a:gd name="T57" fmla="*/ 780 h 792"/>
                  <a:gd name="T58" fmla="*/ 1519 w 2659"/>
                  <a:gd name="T59" fmla="*/ 789 h 792"/>
                  <a:gd name="T60" fmla="*/ 1388 w 2659"/>
                  <a:gd name="T61" fmla="*/ 792 h 792"/>
                  <a:gd name="T62" fmla="*/ 1266 w 2659"/>
                  <a:gd name="T63" fmla="*/ 792 h 792"/>
                  <a:gd name="T64" fmla="*/ 1131 w 2659"/>
                  <a:gd name="T65" fmla="*/ 789 h 792"/>
                  <a:gd name="T66" fmla="*/ 987 w 2659"/>
                  <a:gd name="T67" fmla="*/ 780 h 792"/>
                  <a:gd name="T68" fmla="*/ 839 w 2659"/>
                  <a:gd name="T69" fmla="*/ 769 h 792"/>
                  <a:gd name="T70" fmla="*/ 691 w 2659"/>
                  <a:gd name="T71" fmla="*/ 751 h 792"/>
                  <a:gd name="T72" fmla="*/ 547 w 2659"/>
                  <a:gd name="T73" fmla="*/ 727 h 792"/>
                  <a:gd name="T74" fmla="*/ 413 w 2659"/>
                  <a:gd name="T75" fmla="*/ 697 h 792"/>
                  <a:gd name="T76" fmla="*/ 290 w 2659"/>
                  <a:gd name="T77" fmla="*/ 660 h 792"/>
                  <a:gd name="T78" fmla="*/ 183 w 2659"/>
                  <a:gd name="T79" fmla="*/ 616 h 792"/>
                  <a:gd name="T80" fmla="*/ 97 w 2659"/>
                  <a:gd name="T81" fmla="*/ 566 h 792"/>
                  <a:gd name="T82" fmla="*/ 37 w 2659"/>
                  <a:gd name="T83" fmla="*/ 505 h 792"/>
                  <a:gd name="T84" fmla="*/ 4 w 2659"/>
                  <a:gd name="T85" fmla="*/ 437 h 792"/>
                  <a:gd name="T86" fmla="*/ 0 w 2659"/>
                  <a:gd name="T87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59" h="792">
                    <a:moveTo>
                      <a:pt x="0" y="0"/>
                    </a:moveTo>
                    <a:lnTo>
                      <a:pt x="165" y="0"/>
                    </a:lnTo>
                    <a:lnTo>
                      <a:pt x="165" y="400"/>
                    </a:lnTo>
                    <a:lnTo>
                      <a:pt x="173" y="415"/>
                    </a:lnTo>
                    <a:lnTo>
                      <a:pt x="191" y="431"/>
                    </a:lnTo>
                    <a:lnTo>
                      <a:pt x="217" y="449"/>
                    </a:lnTo>
                    <a:lnTo>
                      <a:pt x="253" y="468"/>
                    </a:lnTo>
                    <a:lnTo>
                      <a:pt x="297" y="486"/>
                    </a:lnTo>
                    <a:lnTo>
                      <a:pt x="351" y="505"/>
                    </a:lnTo>
                    <a:lnTo>
                      <a:pt x="411" y="524"/>
                    </a:lnTo>
                    <a:lnTo>
                      <a:pt x="482" y="542"/>
                    </a:lnTo>
                    <a:lnTo>
                      <a:pt x="561" y="560"/>
                    </a:lnTo>
                    <a:lnTo>
                      <a:pt x="647" y="575"/>
                    </a:lnTo>
                    <a:lnTo>
                      <a:pt x="741" y="589"/>
                    </a:lnTo>
                    <a:lnTo>
                      <a:pt x="844" y="603"/>
                    </a:lnTo>
                    <a:lnTo>
                      <a:pt x="955" y="613"/>
                    </a:lnTo>
                    <a:lnTo>
                      <a:pt x="1072" y="621"/>
                    </a:lnTo>
                    <a:lnTo>
                      <a:pt x="1197" y="625"/>
                    </a:lnTo>
                    <a:lnTo>
                      <a:pt x="1329" y="626"/>
                    </a:lnTo>
                    <a:lnTo>
                      <a:pt x="1461" y="625"/>
                    </a:lnTo>
                    <a:lnTo>
                      <a:pt x="1585" y="621"/>
                    </a:lnTo>
                    <a:lnTo>
                      <a:pt x="1702" y="613"/>
                    </a:lnTo>
                    <a:lnTo>
                      <a:pt x="1810" y="603"/>
                    </a:lnTo>
                    <a:lnTo>
                      <a:pt x="1910" y="591"/>
                    </a:lnTo>
                    <a:lnTo>
                      <a:pt x="2001" y="576"/>
                    </a:lnTo>
                    <a:lnTo>
                      <a:pt x="2086" y="561"/>
                    </a:lnTo>
                    <a:lnTo>
                      <a:pt x="2161" y="544"/>
                    </a:lnTo>
                    <a:lnTo>
                      <a:pt x="2229" y="527"/>
                    </a:lnTo>
                    <a:lnTo>
                      <a:pt x="2290" y="510"/>
                    </a:lnTo>
                    <a:lnTo>
                      <a:pt x="2342" y="490"/>
                    </a:lnTo>
                    <a:lnTo>
                      <a:pt x="2386" y="473"/>
                    </a:lnTo>
                    <a:lnTo>
                      <a:pt x="2423" y="455"/>
                    </a:lnTo>
                    <a:lnTo>
                      <a:pt x="2452" y="438"/>
                    </a:lnTo>
                    <a:lnTo>
                      <a:pt x="2472" y="424"/>
                    </a:lnTo>
                    <a:lnTo>
                      <a:pt x="2487" y="409"/>
                    </a:lnTo>
                    <a:lnTo>
                      <a:pt x="2493" y="397"/>
                    </a:lnTo>
                    <a:lnTo>
                      <a:pt x="2493" y="0"/>
                    </a:lnTo>
                    <a:lnTo>
                      <a:pt x="2659" y="0"/>
                    </a:lnTo>
                    <a:lnTo>
                      <a:pt x="2659" y="397"/>
                    </a:lnTo>
                    <a:lnTo>
                      <a:pt x="2654" y="436"/>
                    </a:lnTo>
                    <a:lnTo>
                      <a:pt x="2641" y="471"/>
                    </a:lnTo>
                    <a:lnTo>
                      <a:pt x="2620" y="504"/>
                    </a:lnTo>
                    <a:lnTo>
                      <a:pt x="2592" y="535"/>
                    </a:lnTo>
                    <a:lnTo>
                      <a:pt x="2557" y="564"/>
                    </a:lnTo>
                    <a:lnTo>
                      <a:pt x="2515" y="591"/>
                    </a:lnTo>
                    <a:lnTo>
                      <a:pt x="2468" y="616"/>
                    </a:lnTo>
                    <a:lnTo>
                      <a:pt x="2416" y="638"/>
                    </a:lnTo>
                    <a:lnTo>
                      <a:pt x="2360" y="660"/>
                    </a:lnTo>
                    <a:lnTo>
                      <a:pt x="2298" y="680"/>
                    </a:lnTo>
                    <a:lnTo>
                      <a:pt x="2234" y="696"/>
                    </a:lnTo>
                    <a:lnTo>
                      <a:pt x="2166" y="712"/>
                    </a:lnTo>
                    <a:lnTo>
                      <a:pt x="2096" y="727"/>
                    </a:lnTo>
                    <a:lnTo>
                      <a:pt x="2025" y="739"/>
                    </a:lnTo>
                    <a:lnTo>
                      <a:pt x="1951" y="751"/>
                    </a:lnTo>
                    <a:lnTo>
                      <a:pt x="1879" y="760"/>
                    </a:lnTo>
                    <a:lnTo>
                      <a:pt x="1804" y="769"/>
                    </a:lnTo>
                    <a:lnTo>
                      <a:pt x="1730" y="774"/>
                    </a:lnTo>
                    <a:lnTo>
                      <a:pt x="1658" y="780"/>
                    </a:lnTo>
                    <a:lnTo>
                      <a:pt x="1587" y="785"/>
                    </a:lnTo>
                    <a:lnTo>
                      <a:pt x="1519" y="789"/>
                    </a:lnTo>
                    <a:lnTo>
                      <a:pt x="1452" y="791"/>
                    </a:lnTo>
                    <a:lnTo>
                      <a:pt x="1388" y="792"/>
                    </a:lnTo>
                    <a:lnTo>
                      <a:pt x="1329" y="792"/>
                    </a:lnTo>
                    <a:lnTo>
                      <a:pt x="1266" y="792"/>
                    </a:lnTo>
                    <a:lnTo>
                      <a:pt x="1199" y="791"/>
                    </a:lnTo>
                    <a:lnTo>
                      <a:pt x="1131" y="789"/>
                    </a:lnTo>
                    <a:lnTo>
                      <a:pt x="1060" y="785"/>
                    </a:lnTo>
                    <a:lnTo>
                      <a:pt x="987" y="780"/>
                    </a:lnTo>
                    <a:lnTo>
                      <a:pt x="913" y="774"/>
                    </a:lnTo>
                    <a:lnTo>
                      <a:pt x="839" y="769"/>
                    </a:lnTo>
                    <a:lnTo>
                      <a:pt x="765" y="760"/>
                    </a:lnTo>
                    <a:lnTo>
                      <a:pt x="691" y="751"/>
                    </a:lnTo>
                    <a:lnTo>
                      <a:pt x="619" y="739"/>
                    </a:lnTo>
                    <a:lnTo>
                      <a:pt x="547" y="727"/>
                    </a:lnTo>
                    <a:lnTo>
                      <a:pt x="479" y="712"/>
                    </a:lnTo>
                    <a:lnTo>
                      <a:pt x="413" y="697"/>
                    </a:lnTo>
                    <a:lnTo>
                      <a:pt x="349" y="680"/>
                    </a:lnTo>
                    <a:lnTo>
                      <a:pt x="290" y="660"/>
                    </a:lnTo>
                    <a:lnTo>
                      <a:pt x="235" y="640"/>
                    </a:lnTo>
                    <a:lnTo>
                      <a:pt x="183" y="616"/>
                    </a:lnTo>
                    <a:lnTo>
                      <a:pt x="137" y="592"/>
                    </a:lnTo>
                    <a:lnTo>
                      <a:pt x="97" y="566"/>
                    </a:lnTo>
                    <a:lnTo>
                      <a:pt x="63" y="536"/>
                    </a:lnTo>
                    <a:lnTo>
                      <a:pt x="37" y="505"/>
                    </a:lnTo>
                    <a:lnTo>
                      <a:pt x="16" y="473"/>
                    </a:lnTo>
                    <a:lnTo>
                      <a:pt x="4" y="437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11E7F167-F387-4913-8E13-D39DD3F2A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481" y="1399588"/>
                <a:ext cx="168384" cy="75206"/>
              </a:xfrm>
              <a:custGeom>
                <a:avLst/>
                <a:gdLst>
                  <a:gd name="T0" fmla="*/ 444 w 1471"/>
                  <a:gd name="T1" fmla="*/ 164 h 657"/>
                  <a:gd name="T2" fmla="*/ 336 w 1471"/>
                  <a:gd name="T3" fmla="*/ 186 h 657"/>
                  <a:gd name="T4" fmla="*/ 259 w 1471"/>
                  <a:gd name="T5" fmla="*/ 208 h 657"/>
                  <a:gd name="T6" fmla="*/ 208 w 1471"/>
                  <a:gd name="T7" fmla="*/ 230 h 657"/>
                  <a:gd name="T8" fmla="*/ 180 w 1471"/>
                  <a:gd name="T9" fmla="*/ 250 h 657"/>
                  <a:gd name="T10" fmla="*/ 168 w 1471"/>
                  <a:gd name="T11" fmla="*/ 263 h 657"/>
                  <a:gd name="T12" fmla="*/ 177 w 1471"/>
                  <a:gd name="T13" fmla="*/ 282 h 657"/>
                  <a:gd name="T14" fmla="*/ 229 w 1471"/>
                  <a:gd name="T15" fmla="*/ 315 h 657"/>
                  <a:gd name="T16" fmla="*/ 318 w 1471"/>
                  <a:gd name="T17" fmla="*/ 349 h 657"/>
                  <a:gd name="T18" fmla="*/ 439 w 1471"/>
                  <a:gd name="T19" fmla="*/ 384 h 657"/>
                  <a:gd name="T20" fmla="*/ 593 w 1471"/>
                  <a:gd name="T21" fmla="*/ 418 h 657"/>
                  <a:gd name="T22" fmla="*/ 777 w 1471"/>
                  <a:gd name="T23" fmla="*/ 448 h 657"/>
                  <a:gd name="T24" fmla="*/ 986 w 1471"/>
                  <a:gd name="T25" fmla="*/ 472 h 657"/>
                  <a:gd name="T26" fmla="*/ 1217 w 1471"/>
                  <a:gd name="T27" fmla="*/ 486 h 657"/>
                  <a:gd name="T28" fmla="*/ 1471 w 1471"/>
                  <a:gd name="T29" fmla="*/ 491 h 657"/>
                  <a:gd name="T30" fmla="*/ 1442 w 1471"/>
                  <a:gd name="T31" fmla="*/ 657 h 657"/>
                  <a:gd name="T32" fmla="*/ 1240 w 1471"/>
                  <a:gd name="T33" fmla="*/ 654 h 657"/>
                  <a:gd name="T34" fmla="*/ 1039 w 1471"/>
                  <a:gd name="T35" fmla="*/ 642 h 657"/>
                  <a:gd name="T36" fmla="*/ 841 w 1471"/>
                  <a:gd name="T37" fmla="*/ 623 h 657"/>
                  <a:gd name="T38" fmla="*/ 651 w 1471"/>
                  <a:gd name="T39" fmla="*/ 597 h 657"/>
                  <a:gd name="T40" fmla="*/ 476 w 1471"/>
                  <a:gd name="T41" fmla="*/ 563 h 657"/>
                  <a:gd name="T42" fmla="*/ 321 w 1471"/>
                  <a:gd name="T43" fmla="*/ 523 h 657"/>
                  <a:gd name="T44" fmla="*/ 191 w 1471"/>
                  <a:gd name="T45" fmla="*/ 475 h 657"/>
                  <a:gd name="T46" fmla="*/ 93 w 1471"/>
                  <a:gd name="T47" fmla="*/ 420 h 657"/>
                  <a:gd name="T48" fmla="*/ 32 w 1471"/>
                  <a:gd name="T49" fmla="*/ 362 h 657"/>
                  <a:gd name="T50" fmla="*/ 7 w 1471"/>
                  <a:gd name="T51" fmla="*/ 310 h 657"/>
                  <a:gd name="T52" fmla="*/ 0 w 1471"/>
                  <a:gd name="T53" fmla="*/ 267 h 657"/>
                  <a:gd name="T54" fmla="*/ 14 w 1471"/>
                  <a:gd name="T55" fmla="*/ 199 h 657"/>
                  <a:gd name="T56" fmla="*/ 51 w 1471"/>
                  <a:gd name="T57" fmla="*/ 143 h 657"/>
                  <a:gd name="T58" fmla="*/ 105 w 1471"/>
                  <a:gd name="T59" fmla="*/ 99 h 657"/>
                  <a:gd name="T60" fmla="*/ 170 w 1471"/>
                  <a:gd name="T61" fmla="*/ 65 h 657"/>
                  <a:gd name="T62" fmla="*/ 240 w 1471"/>
                  <a:gd name="T63" fmla="*/ 40 h 657"/>
                  <a:gd name="T64" fmla="*/ 309 w 1471"/>
                  <a:gd name="T65" fmla="*/ 20 h 657"/>
                  <a:gd name="T66" fmla="*/ 370 w 1471"/>
                  <a:gd name="T67" fmla="*/ 8 h 657"/>
                  <a:gd name="T68" fmla="*/ 417 w 1471"/>
                  <a:gd name="T69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1" h="657">
                    <a:moveTo>
                      <a:pt x="417" y="0"/>
                    </a:moveTo>
                    <a:lnTo>
                      <a:pt x="444" y="164"/>
                    </a:lnTo>
                    <a:lnTo>
                      <a:pt x="385" y="174"/>
                    </a:lnTo>
                    <a:lnTo>
                      <a:pt x="336" y="186"/>
                    </a:lnTo>
                    <a:lnTo>
                      <a:pt x="293" y="196"/>
                    </a:lnTo>
                    <a:lnTo>
                      <a:pt x="259" y="208"/>
                    </a:lnTo>
                    <a:lnTo>
                      <a:pt x="231" y="220"/>
                    </a:lnTo>
                    <a:lnTo>
                      <a:pt x="208" y="230"/>
                    </a:lnTo>
                    <a:lnTo>
                      <a:pt x="192" y="241"/>
                    </a:lnTo>
                    <a:lnTo>
                      <a:pt x="180" y="250"/>
                    </a:lnTo>
                    <a:lnTo>
                      <a:pt x="171" y="257"/>
                    </a:lnTo>
                    <a:lnTo>
                      <a:pt x="168" y="263"/>
                    </a:lnTo>
                    <a:lnTo>
                      <a:pt x="167" y="267"/>
                    </a:lnTo>
                    <a:lnTo>
                      <a:pt x="177" y="282"/>
                    </a:lnTo>
                    <a:lnTo>
                      <a:pt x="200" y="297"/>
                    </a:lnTo>
                    <a:lnTo>
                      <a:pt x="229" y="315"/>
                    </a:lnTo>
                    <a:lnTo>
                      <a:pt x="269" y="331"/>
                    </a:lnTo>
                    <a:lnTo>
                      <a:pt x="318" y="349"/>
                    </a:lnTo>
                    <a:lnTo>
                      <a:pt x="374" y="367"/>
                    </a:lnTo>
                    <a:lnTo>
                      <a:pt x="439" y="384"/>
                    </a:lnTo>
                    <a:lnTo>
                      <a:pt x="513" y="402"/>
                    </a:lnTo>
                    <a:lnTo>
                      <a:pt x="593" y="418"/>
                    </a:lnTo>
                    <a:lnTo>
                      <a:pt x="682" y="433"/>
                    </a:lnTo>
                    <a:lnTo>
                      <a:pt x="777" y="448"/>
                    </a:lnTo>
                    <a:lnTo>
                      <a:pt x="878" y="461"/>
                    </a:lnTo>
                    <a:lnTo>
                      <a:pt x="986" y="472"/>
                    </a:lnTo>
                    <a:lnTo>
                      <a:pt x="1098" y="481"/>
                    </a:lnTo>
                    <a:lnTo>
                      <a:pt x="1217" y="486"/>
                    </a:lnTo>
                    <a:lnTo>
                      <a:pt x="1341" y="489"/>
                    </a:lnTo>
                    <a:lnTo>
                      <a:pt x="1471" y="491"/>
                    </a:lnTo>
                    <a:lnTo>
                      <a:pt x="1471" y="657"/>
                    </a:lnTo>
                    <a:lnTo>
                      <a:pt x="1442" y="657"/>
                    </a:lnTo>
                    <a:lnTo>
                      <a:pt x="1341" y="657"/>
                    </a:lnTo>
                    <a:lnTo>
                      <a:pt x="1240" y="654"/>
                    </a:lnTo>
                    <a:lnTo>
                      <a:pt x="1140" y="648"/>
                    </a:lnTo>
                    <a:lnTo>
                      <a:pt x="1039" y="642"/>
                    </a:lnTo>
                    <a:lnTo>
                      <a:pt x="938" y="633"/>
                    </a:lnTo>
                    <a:lnTo>
                      <a:pt x="841" y="623"/>
                    </a:lnTo>
                    <a:lnTo>
                      <a:pt x="744" y="611"/>
                    </a:lnTo>
                    <a:lnTo>
                      <a:pt x="651" y="597"/>
                    </a:lnTo>
                    <a:lnTo>
                      <a:pt x="561" y="581"/>
                    </a:lnTo>
                    <a:lnTo>
                      <a:pt x="476" y="563"/>
                    </a:lnTo>
                    <a:lnTo>
                      <a:pt x="395" y="544"/>
                    </a:lnTo>
                    <a:lnTo>
                      <a:pt x="321" y="523"/>
                    </a:lnTo>
                    <a:lnTo>
                      <a:pt x="253" y="500"/>
                    </a:lnTo>
                    <a:lnTo>
                      <a:pt x="191" y="475"/>
                    </a:lnTo>
                    <a:lnTo>
                      <a:pt x="137" y="448"/>
                    </a:lnTo>
                    <a:lnTo>
                      <a:pt x="93" y="420"/>
                    </a:lnTo>
                    <a:lnTo>
                      <a:pt x="56" y="390"/>
                    </a:lnTo>
                    <a:lnTo>
                      <a:pt x="32" y="362"/>
                    </a:lnTo>
                    <a:lnTo>
                      <a:pt x="16" y="336"/>
                    </a:lnTo>
                    <a:lnTo>
                      <a:pt x="7" y="310"/>
                    </a:lnTo>
                    <a:lnTo>
                      <a:pt x="1" y="288"/>
                    </a:lnTo>
                    <a:lnTo>
                      <a:pt x="0" y="267"/>
                    </a:lnTo>
                    <a:lnTo>
                      <a:pt x="4" y="232"/>
                    </a:lnTo>
                    <a:lnTo>
                      <a:pt x="14" y="199"/>
                    </a:lnTo>
                    <a:lnTo>
                      <a:pt x="29" y="170"/>
                    </a:lnTo>
                    <a:lnTo>
                      <a:pt x="51" y="143"/>
                    </a:lnTo>
                    <a:lnTo>
                      <a:pt x="77" y="119"/>
                    </a:lnTo>
                    <a:lnTo>
                      <a:pt x="105" y="99"/>
                    </a:lnTo>
                    <a:lnTo>
                      <a:pt x="136" y="81"/>
                    </a:lnTo>
                    <a:lnTo>
                      <a:pt x="170" y="65"/>
                    </a:lnTo>
                    <a:lnTo>
                      <a:pt x="205" y="51"/>
                    </a:lnTo>
                    <a:lnTo>
                      <a:pt x="240" y="40"/>
                    </a:lnTo>
                    <a:lnTo>
                      <a:pt x="275" y="29"/>
                    </a:lnTo>
                    <a:lnTo>
                      <a:pt x="309" y="20"/>
                    </a:lnTo>
                    <a:lnTo>
                      <a:pt x="340" y="13"/>
                    </a:lnTo>
                    <a:lnTo>
                      <a:pt x="370" y="8"/>
                    </a:lnTo>
                    <a:lnTo>
                      <a:pt x="395" y="4"/>
                    </a:lnTo>
                    <a:lnTo>
                      <a:pt x="4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43">
                <a:extLst>
                  <a:ext uri="{FF2B5EF4-FFF2-40B4-BE49-F238E27FC236}">
                    <a16:creationId xmlns:a16="http://schemas.microsoft.com/office/drawing/2014/main" id="{0C7E87EC-0473-4C66-AEB3-3734AEA04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164" y="1427290"/>
                <a:ext cx="304144" cy="95581"/>
              </a:xfrm>
              <a:custGeom>
                <a:avLst/>
                <a:gdLst>
                  <a:gd name="T0" fmla="*/ 108 w 2657"/>
                  <a:gd name="T1" fmla="*/ 5 h 835"/>
                  <a:gd name="T2" fmla="*/ 149 w 2657"/>
                  <a:gd name="T3" fmla="*/ 34 h 835"/>
                  <a:gd name="T4" fmla="*/ 166 w 2657"/>
                  <a:gd name="T5" fmla="*/ 83 h 835"/>
                  <a:gd name="T6" fmla="*/ 173 w 2657"/>
                  <a:gd name="T7" fmla="*/ 456 h 835"/>
                  <a:gd name="T8" fmla="*/ 216 w 2657"/>
                  <a:gd name="T9" fmla="*/ 490 h 835"/>
                  <a:gd name="T10" fmla="*/ 296 w 2657"/>
                  <a:gd name="T11" fmla="*/ 527 h 835"/>
                  <a:gd name="T12" fmla="*/ 411 w 2657"/>
                  <a:gd name="T13" fmla="*/ 566 h 835"/>
                  <a:gd name="T14" fmla="*/ 559 w 2657"/>
                  <a:gd name="T15" fmla="*/ 601 h 835"/>
                  <a:gd name="T16" fmla="*/ 742 w 2657"/>
                  <a:gd name="T17" fmla="*/ 631 h 835"/>
                  <a:gd name="T18" fmla="*/ 953 w 2657"/>
                  <a:gd name="T19" fmla="*/ 654 h 835"/>
                  <a:gd name="T20" fmla="*/ 1196 w 2657"/>
                  <a:gd name="T21" fmla="*/ 666 h 835"/>
                  <a:gd name="T22" fmla="*/ 1461 w 2657"/>
                  <a:gd name="T23" fmla="*/ 666 h 835"/>
                  <a:gd name="T24" fmla="*/ 1701 w 2657"/>
                  <a:gd name="T25" fmla="*/ 654 h 835"/>
                  <a:gd name="T26" fmla="*/ 1910 w 2657"/>
                  <a:gd name="T27" fmla="*/ 632 h 835"/>
                  <a:gd name="T28" fmla="*/ 2086 w 2657"/>
                  <a:gd name="T29" fmla="*/ 603 h 835"/>
                  <a:gd name="T30" fmla="*/ 2230 w 2657"/>
                  <a:gd name="T31" fmla="*/ 569 h 835"/>
                  <a:gd name="T32" fmla="*/ 2341 w 2657"/>
                  <a:gd name="T33" fmla="*/ 532 h 835"/>
                  <a:gd name="T34" fmla="*/ 2422 w 2657"/>
                  <a:gd name="T35" fmla="*/ 496 h 835"/>
                  <a:gd name="T36" fmla="*/ 2472 w 2657"/>
                  <a:gd name="T37" fmla="*/ 465 h 835"/>
                  <a:gd name="T38" fmla="*/ 2492 w 2657"/>
                  <a:gd name="T39" fmla="*/ 438 h 835"/>
                  <a:gd name="T40" fmla="*/ 2496 w 2657"/>
                  <a:gd name="T41" fmla="*/ 224 h 835"/>
                  <a:gd name="T42" fmla="*/ 2526 w 2657"/>
                  <a:gd name="T43" fmla="*/ 182 h 835"/>
                  <a:gd name="T44" fmla="*/ 2575 w 2657"/>
                  <a:gd name="T45" fmla="*/ 168 h 835"/>
                  <a:gd name="T46" fmla="*/ 2623 w 2657"/>
                  <a:gd name="T47" fmla="*/ 182 h 835"/>
                  <a:gd name="T48" fmla="*/ 2653 w 2657"/>
                  <a:gd name="T49" fmla="*/ 224 h 835"/>
                  <a:gd name="T50" fmla="*/ 2657 w 2657"/>
                  <a:gd name="T51" fmla="*/ 438 h 835"/>
                  <a:gd name="T52" fmla="*/ 2640 w 2657"/>
                  <a:gd name="T53" fmla="*/ 512 h 835"/>
                  <a:gd name="T54" fmla="*/ 2591 w 2657"/>
                  <a:gd name="T55" fmla="*/ 576 h 835"/>
                  <a:gd name="T56" fmla="*/ 2515 w 2657"/>
                  <a:gd name="T57" fmla="*/ 632 h 835"/>
                  <a:gd name="T58" fmla="*/ 2415 w 2657"/>
                  <a:gd name="T59" fmla="*/ 681 h 835"/>
                  <a:gd name="T60" fmla="*/ 2298 w 2657"/>
                  <a:gd name="T61" fmla="*/ 721 h 835"/>
                  <a:gd name="T62" fmla="*/ 2166 w 2657"/>
                  <a:gd name="T63" fmla="*/ 754 h 835"/>
                  <a:gd name="T64" fmla="*/ 2024 w 2657"/>
                  <a:gd name="T65" fmla="*/ 780 h 835"/>
                  <a:gd name="T66" fmla="*/ 1877 w 2657"/>
                  <a:gd name="T67" fmla="*/ 801 h 835"/>
                  <a:gd name="T68" fmla="*/ 1731 w 2657"/>
                  <a:gd name="T69" fmla="*/ 816 h 835"/>
                  <a:gd name="T70" fmla="*/ 1587 w 2657"/>
                  <a:gd name="T71" fmla="*/ 826 h 835"/>
                  <a:gd name="T72" fmla="*/ 1451 w 2657"/>
                  <a:gd name="T73" fmla="*/ 832 h 835"/>
                  <a:gd name="T74" fmla="*/ 1328 w 2657"/>
                  <a:gd name="T75" fmla="*/ 835 h 835"/>
                  <a:gd name="T76" fmla="*/ 1199 w 2657"/>
                  <a:gd name="T77" fmla="*/ 832 h 835"/>
                  <a:gd name="T78" fmla="*/ 1058 w 2657"/>
                  <a:gd name="T79" fmla="*/ 826 h 835"/>
                  <a:gd name="T80" fmla="*/ 912 w 2657"/>
                  <a:gd name="T81" fmla="*/ 816 h 835"/>
                  <a:gd name="T82" fmla="*/ 764 w 2657"/>
                  <a:gd name="T83" fmla="*/ 801 h 835"/>
                  <a:gd name="T84" fmla="*/ 619 w 2657"/>
                  <a:gd name="T85" fmla="*/ 780 h 835"/>
                  <a:gd name="T86" fmla="*/ 478 w 2657"/>
                  <a:gd name="T87" fmla="*/ 754 h 835"/>
                  <a:gd name="T88" fmla="*/ 349 w 2657"/>
                  <a:gd name="T89" fmla="*/ 721 h 835"/>
                  <a:gd name="T90" fmla="*/ 234 w 2657"/>
                  <a:gd name="T91" fmla="*/ 681 h 835"/>
                  <a:gd name="T92" fmla="*/ 137 w 2657"/>
                  <a:gd name="T93" fmla="*/ 634 h 835"/>
                  <a:gd name="T94" fmla="*/ 63 w 2657"/>
                  <a:gd name="T95" fmla="*/ 577 h 835"/>
                  <a:gd name="T96" fmla="*/ 16 w 2657"/>
                  <a:gd name="T97" fmla="*/ 514 h 835"/>
                  <a:gd name="T98" fmla="*/ 0 w 2657"/>
                  <a:gd name="T99" fmla="*/ 441 h 835"/>
                  <a:gd name="T100" fmla="*/ 3 w 2657"/>
                  <a:gd name="T101" fmla="*/ 58 h 835"/>
                  <a:gd name="T102" fmla="*/ 32 w 2657"/>
                  <a:gd name="T103" fmla="*/ 17 h 835"/>
                  <a:gd name="T104" fmla="*/ 83 w 2657"/>
                  <a:gd name="T105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57" h="835">
                    <a:moveTo>
                      <a:pt x="83" y="0"/>
                    </a:moveTo>
                    <a:lnTo>
                      <a:pt x="108" y="5"/>
                    </a:lnTo>
                    <a:lnTo>
                      <a:pt x="132" y="17"/>
                    </a:lnTo>
                    <a:lnTo>
                      <a:pt x="149" y="34"/>
                    </a:lnTo>
                    <a:lnTo>
                      <a:pt x="161" y="58"/>
                    </a:lnTo>
                    <a:lnTo>
                      <a:pt x="166" y="83"/>
                    </a:lnTo>
                    <a:lnTo>
                      <a:pt x="166" y="441"/>
                    </a:lnTo>
                    <a:lnTo>
                      <a:pt x="173" y="456"/>
                    </a:lnTo>
                    <a:lnTo>
                      <a:pt x="189" y="472"/>
                    </a:lnTo>
                    <a:lnTo>
                      <a:pt x="216" y="490"/>
                    </a:lnTo>
                    <a:lnTo>
                      <a:pt x="251" y="509"/>
                    </a:lnTo>
                    <a:lnTo>
                      <a:pt x="296" y="527"/>
                    </a:lnTo>
                    <a:lnTo>
                      <a:pt x="349" y="546"/>
                    </a:lnTo>
                    <a:lnTo>
                      <a:pt x="411" y="566"/>
                    </a:lnTo>
                    <a:lnTo>
                      <a:pt x="481" y="583"/>
                    </a:lnTo>
                    <a:lnTo>
                      <a:pt x="559" y="601"/>
                    </a:lnTo>
                    <a:lnTo>
                      <a:pt x="647" y="616"/>
                    </a:lnTo>
                    <a:lnTo>
                      <a:pt x="742" y="631"/>
                    </a:lnTo>
                    <a:lnTo>
                      <a:pt x="844" y="644"/>
                    </a:lnTo>
                    <a:lnTo>
                      <a:pt x="953" y="654"/>
                    </a:lnTo>
                    <a:lnTo>
                      <a:pt x="1072" y="662"/>
                    </a:lnTo>
                    <a:lnTo>
                      <a:pt x="1196" y="666"/>
                    </a:lnTo>
                    <a:lnTo>
                      <a:pt x="1328" y="668"/>
                    </a:lnTo>
                    <a:lnTo>
                      <a:pt x="1461" y="666"/>
                    </a:lnTo>
                    <a:lnTo>
                      <a:pt x="1585" y="662"/>
                    </a:lnTo>
                    <a:lnTo>
                      <a:pt x="1701" y="654"/>
                    </a:lnTo>
                    <a:lnTo>
                      <a:pt x="1809" y="644"/>
                    </a:lnTo>
                    <a:lnTo>
                      <a:pt x="1910" y="632"/>
                    </a:lnTo>
                    <a:lnTo>
                      <a:pt x="2002" y="617"/>
                    </a:lnTo>
                    <a:lnTo>
                      <a:pt x="2086" y="603"/>
                    </a:lnTo>
                    <a:lnTo>
                      <a:pt x="2161" y="586"/>
                    </a:lnTo>
                    <a:lnTo>
                      <a:pt x="2230" y="569"/>
                    </a:lnTo>
                    <a:lnTo>
                      <a:pt x="2289" y="551"/>
                    </a:lnTo>
                    <a:lnTo>
                      <a:pt x="2341" y="532"/>
                    </a:lnTo>
                    <a:lnTo>
                      <a:pt x="2385" y="514"/>
                    </a:lnTo>
                    <a:lnTo>
                      <a:pt x="2422" y="496"/>
                    </a:lnTo>
                    <a:lnTo>
                      <a:pt x="2452" y="480"/>
                    </a:lnTo>
                    <a:lnTo>
                      <a:pt x="2472" y="465"/>
                    </a:lnTo>
                    <a:lnTo>
                      <a:pt x="2486" y="450"/>
                    </a:lnTo>
                    <a:lnTo>
                      <a:pt x="2492" y="438"/>
                    </a:lnTo>
                    <a:lnTo>
                      <a:pt x="2492" y="250"/>
                    </a:lnTo>
                    <a:lnTo>
                      <a:pt x="2496" y="224"/>
                    </a:lnTo>
                    <a:lnTo>
                      <a:pt x="2508" y="202"/>
                    </a:lnTo>
                    <a:lnTo>
                      <a:pt x="2526" y="182"/>
                    </a:lnTo>
                    <a:lnTo>
                      <a:pt x="2548" y="170"/>
                    </a:lnTo>
                    <a:lnTo>
                      <a:pt x="2575" y="168"/>
                    </a:lnTo>
                    <a:lnTo>
                      <a:pt x="2601" y="170"/>
                    </a:lnTo>
                    <a:lnTo>
                      <a:pt x="2623" y="182"/>
                    </a:lnTo>
                    <a:lnTo>
                      <a:pt x="2641" y="202"/>
                    </a:lnTo>
                    <a:lnTo>
                      <a:pt x="2653" y="224"/>
                    </a:lnTo>
                    <a:lnTo>
                      <a:pt x="2657" y="250"/>
                    </a:lnTo>
                    <a:lnTo>
                      <a:pt x="2657" y="438"/>
                    </a:lnTo>
                    <a:lnTo>
                      <a:pt x="2653" y="477"/>
                    </a:lnTo>
                    <a:lnTo>
                      <a:pt x="2640" y="512"/>
                    </a:lnTo>
                    <a:lnTo>
                      <a:pt x="2619" y="545"/>
                    </a:lnTo>
                    <a:lnTo>
                      <a:pt x="2591" y="576"/>
                    </a:lnTo>
                    <a:lnTo>
                      <a:pt x="2557" y="606"/>
                    </a:lnTo>
                    <a:lnTo>
                      <a:pt x="2515" y="632"/>
                    </a:lnTo>
                    <a:lnTo>
                      <a:pt x="2468" y="657"/>
                    </a:lnTo>
                    <a:lnTo>
                      <a:pt x="2415" y="681"/>
                    </a:lnTo>
                    <a:lnTo>
                      <a:pt x="2358" y="702"/>
                    </a:lnTo>
                    <a:lnTo>
                      <a:pt x="2298" y="721"/>
                    </a:lnTo>
                    <a:lnTo>
                      <a:pt x="2233" y="739"/>
                    </a:lnTo>
                    <a:lnTo>
                      <a:pt x="2166" y="754"/>
                    </a:lnTo>
                    <a:lnTo>
                      <a:pt x="2096" y="768"/>
                    </a:lnTo>
                    <a:lnTo>
                      <a:pt x="2024" y="780"/>
                    </a:lnTo>
                    <a:lnTo>
                      <a:pt x="1951" y="792"/>
                    </a:lnTo>
                    <a:lnTo>
                      <a:pt x="1877" y="801"/>
                    </a:lnTo>
                    <a:lnTo>
                      <a:pt x="1803" y="810"/>
                    </a:lnTo>
                    <a:lnTo>
                      <a:pt x="1731" y="816"/>
                    </a:lnTo>
                    <a:lnTo>
                      <a:pt x="1658" y="822"/>
                    </a:lnTo>
                    <a:lnTo>
                      <a:pt x="1587" y="826"/>
                    </a:lnTo>
                    <a:lnTo>
                      <a:pt x="1517" y="831"/>
                    </a:lnTo>
                    <a:lnTo>
                      <a:pt x="1451" y="832"/>
                    </a:lnTo>
                    <a:lnTo>
                      <a:pt x="1389" y="834"/>
                    </a:lnTo>
                    <a:lnTo>
                      <a:pt x="1328" y="835"/>
                    </a:lnTo>
                    <a:lnTo>
                      <a:pt x="1266" y="834"/>
                    </a:lnTo>
                    <a:lnTo>
                      <a:pt x="1199" y="832"/>
                    </a:lnTo>
                    <a:lnTo>
                      <a:pt x="1129" y="831"/>
                    </a:lnTo>
                    <a:lnTo>
                      <a:pt x="1058" y="826"/>
                    </a:lnTo>
                    <a:lnTo>
                      <a:pt x="986" y="822"/>
                    </a:lnTo>
                    <a:lnTo>
                      <a:pt x="912" y="816"/>
                    </a:lnTo>
                    <a:lnTo>
                      <a:pt x="838" y="810"/>
                    </a:lnTo>
                    <a:lnTo>
                      <a:pt x="764" y="801"/>
                    </a:lnTo>
                    <a:lnTo>
                      <a:pt x="691" y="792"/>
                    </a:lnTo>
                    <a:lnTo>
                      <a:pt x="619" y="780"/>
                    </a:lnTo>
                    <a:lnTo>
                      <a:pt x="548" y="768"/>
                    </a:lnTo>
                    <a:lnTo>
                      <a:pt x="478" y="754"/>
                    </a:lnTo>
                    <a:lnTo>
                      <a:pt x="413" y="739"/>
                    </a:lnTo>
                    <a:lnTo>
                      <a:pt x="349" y="721"/>
                    </a:lnTo>
                    <a:lnTo>
                      <a:pt x="290" y="702"/>
                    </a:lnTo>
                    <a:lnTo>
                      <a:pt x="234" y="681"/>
                    </a:lnTo>
                    <a:lnTo>
                      <a:pt x="183" y="657"/>
                    </a:lnTo>
                    <a:lnTo>
                      <a:pt x="137" y="634"/>
                    </a:lnTo>
                    <a:lnTo>
                      <a:pt x="97" y="607"/>
                    </a:lnTo>
                    <a:lnTo>
                      <a:pt x="63" y="577"/>
                    </a:lnTo>
                    <a:lnTo>
                      <a:pt x="35" y="546"/>
                    </a:lnTo>
                    <a:lnTo>
                      <a:pt x="16" y="514"/>
                    </a:lnTo>
                    <a:lnTo>
                      <a:pt x="3" y="478"/>
                    </a:lnTo>
                    <a:lnTo>
                      <a:pt x="0" y="441"/>
                    </a:lnTo>
                    <a:lnTo>
                      <a:pt x="0" y="83"/>
                    </a:lnTo>
                    <a:lnTo>
                      <a:pt x="3" y="58"/>
                    </a:lnTo>
                    <a:lnTo>
                      <a:pt x="15" y="34"/>
                    </a:lnTo>
                    <a:lnTo>
                      <a:pt x="32" y="17"/>
                    </a:lnTo>
                    <a:lnTo>
                      <a:pt x="56" y="5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44">
                <a:extLst>
                  <a:ext uri="{FF2B5EF4-FFF2-40B4-BE49-F238E27FC236}">
                    <a16:creationId xmlns:a16="http://schemas.microsoft.com/office/drawing/2014/main" id="{7C69E0B6-AA2E-4CD8-86D1-66FDB6C67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759" y="1135395"/>
                <a:ext cx="304373" cy="54716"/>
              </a:xfrm>
              <a:custGeom>
                <a:avLst/>
                <a:gdLst>
                  <a:gd name="T0" fmla="*/ 2602 w 2659"/>
                  <a:gd name="T1" fmla="*/ 5 h 478"/>
                  <a:gd name="T2" fmla="*/ 2643 w 2659"/>
                  <a:gd name="T3" fmla="*/ 34 h 478"/>
                  <a:gd name="T4" fmla="*/ 2659 w 2659"/>
                  <a:gd name="T5" fmla="*/ 85 h 478"/>
                  <a:gd name="T6" fmla="*/ 2642 w 2659"/>
                  <a:gd name="T7" fmla="*/ 157 h 478"/>
                  <a:gd name="T8" fmla="*/ 2594 w 2659"/>
                  <a:gd name="T9" fmla="*/ 221 h 478"/>
                  <a:gd name="T10" fmla="*/ 2520 w 2659"/>
                  <a:gd name="T11" fmla="*/ 277 h 478"/>
                  <a:gd name="T12" fmla="*/ 2424 w 2659"/>
                  <a:gd name="T13" fmla="*/ 324 h 478"/>
                  <a:gd name="T14" fmla="*/ 2308 w 2659"/>
                  <a:gd name="T15" fmla="*/ 364 h 478"/>
                  <a:gd name="T16" fmla="*/ 2180 w 2659"/>
                  <a:gd name="T17" fmla="*/ 398 h 478"/>
                  <a:gd name="T18" fmla="*/ 2039 w 2659"/>
                  <a:gd name="T19" fmla="*/ 425 h 478"/>
                  <a:gd name="T20" fmla="*/ 1894 w 2659"/>
                  <a:gd name="T21" fmla="*/ 446 h 478"/>
                  <a:gd name="T22" fmla="*/ 1746 w 2659"/>
                  <a:gd name="T23" fmla="*/ 461 h 478"/>
                  <a:gd name="T24" fmla="*/ 1599 w 2659"/>
                  <a:gd name="T25" fmla="*/ 471 h 478"/>
                  <a:gd name="T26" fmla="*/ 1460 w 2659"/>
                  <a:gd name="T27" fmla="*/ 477 h 478"/>
                  <a:gd name="T28" fmla="*/ 1330 w 2659"/>
                  <a:gd name="T29" fmla="*/ 478 h 478"/>
                  <a:gd name="T30" fmla="*/ 1199 w 2659"/>
                  <a:gd name="T31" fmla="*/ 477 h 478"/>
                  <a:gd name="T32" fmla="*/ 1060 w 2659"/>
                  <a:gd name="T33" fmla="*/ 471 h 478"/>
                  <a:gd name="T34" fmla="*/ 914 w 2659"/>
                  <a:gd name="T35" fmla="*/ 461 h 478"/>
                  <a:gd name="T36" fmla="*/ 766 w 2659"/>
                  <a:gd name="T37" fmla="*/ 446 h 478"/>
                  <a:gd name="T38" fmla="*/ 619 w 2659"/>
                  <a:gd name="T39" fmla="*/ 425 h 478"/>
                  <a:gd name="T40" fmla="*/ 480 w 2659"/>
                  <a:gd name="T41" fmla="*/ 398 h 478"/>
                  <a:gd name="T42" fmla="*/ 350 w 2659"/>
                  <a:gd name="T43" fmla="*/ 364 h 478"/>
                  <a:gd name="T44" fmla="*/ 236 w 2659"/>
                  <a:gd name="T45" fmla="*/ 324 h 478"/>
                  <a:gd name="T46" fmla="*/ 138 w 2659"/>
                  <a:gd name="T47" fmla="*/ 277 h 478"/>
                  <a:gd name="T48" fmla="*/ 64 w 2659"/>
                  <a:gd name="T49" fmla="*/ 221 h 478"/>
                  <a:gd name="T50" fmla="*/ 16 w 2659"/>
                  <a:gd name="T51" fmla="*/ 157 h 478"/>
                  <a:gd name="T52" fmla="*/ 0 w 2659"/>
                  <a:gd name="T53" fmla="*/ 85 h 478"/>
                  <a:gd name="T54" fmla="*/ 16 w 2659"/>
                  <a:gd name="T55" fmla="*/ 34 h 478"/>
                  <a:gd name="T56" fmla="*/ 56 w 2659"/>
                  <a:gd name="T57" fmla="*/ 5 h 478"/>
                  <a:gd name="T58" fmla="*/ 110 w 2659"/>
                  <a:gd name="T59" fmla="*/ 5 h 478"/>
                  <a:gd name="T60" fmla="*/ 150 w 2659"/>
                  <a:gd name="T61" fmla="*/ 34 h 478"/>
                  <a:gd name="T62" fmla="*/ 166 w 2659"/>
                  <a:gd name="T63" fmla="*/ 85 h 478"/>
                  <a:gd name="T64" fmla="*/ 191 w 2659"/>
                  <a:gd name="T65" fmla="*/ 116 h 478"/>
                  <a:gd name="T66" fmla="*/ 253 w 2659"/>
                  <a:gd name="T67" fmla="*/ 153 h 478"/>
                  <a:gd name="T68" fmla="*/ 350 w 2659"/>
                  <a:gd name="T69" fmla="*/ 190 h 478"/>
                  <a:gd name="T70" fmla="*/ 483 w 2659"/>
                  <a:gd name="T71" fmla="*/ 227 h 478"/>
                  <a:gd name="T72" fmla="*/ 647 w 2659"/>
                  <a:gd name="T73" fmla="*/ 261 h 478"/>
                  <a:gd name="T74" fmla="*/ 844 w 2659"/>
                  <a:gd name="T75" fmla="*/ 287 h 478"/>
                  <a:gd name="T76" fmla="*/ 1072 w 2659"/>
                  <a:gd name="T77" fmla="*/ 305 h 478"/>
                  <a:gd name="T78" fmla="*/ 1330 w 2659"/>
                  <a:gd name="T79" fmla="*/ 313 h 478"/>
                  <a:gd name="T80" fmla="*/ 1587 w 2659"/>
                  <a:gd name="T81" fmla="*/ 305 h 478"/>
                  <a:gd name="T82" fmla="*/ 1814 w 2659"/>
                  <a:gd name="T83" fmla="*/ 287 h 478"/>
                  <a:gd name="T84" fmla="*/ 2012 w 2659"/>
                  <a:gd name="T85" fmla="*/ 261 h 478"/>
                  <a:gd name="T86" fmla="*/ 2177 w 2659"/>
                  <a:gd name="T87" fmla="*/ 227 h 478"/>
                  <a:gd name="T88" fmla="*/ 2308 w 2659"/>
                  <a:gd name="T89" fmla="*/ 190 h 478"/>
                  <a:gd name="T90" fmla="*/ 2406 w 2659"/>
                  <a:gd name="T91" fmla="*/ 151 h 478"/>
                  <a:gd name="T92" fmla="*/ 2468 w 2659"/>
                  <a:gd name="T93" fmla="*/ 116 h 478"/>
                  <a:gd name="T94" fmla="*/ 2492 w 2659"/>
                  <a:gd name="T95" fmla="*/ 83 h 478"/>
                  <a:gd name="T96" fmla="*/ 2508 w 2659"/>
                  <a:gd name="T97" fmla="*/ 34 h 478"/>
                  <a:gd name="T98" fmla="*/ 2550 w 2659"/>
                  <a:gd name="T99" fmla="*/ 5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59" h="478">
                    <a:moveTo>
                      <a:pt x="2576" y="0"/>
                    </a:moveTo>
                    <a:lnTo>
                      <a:pt x="2602" y="5"/>
                    </a:lnTo>
                    <a:lnTo>
                      <a:pt x="2625" y="17"/>
                    </a:lnTo>
                    <a:lnTo>
                      <a:pt x="2643" y="34"/>
                    </a:lnTo>
                    <a:lnTo>
                      <a:pt x="2655" y="58"/>
                    </a:lnTo>
                    <a:lnTo>
                      <a:pt x="2659" y="85"/>
                    </a:lnTo>
                    <a:lnTo>
                      <a:pt x="2655" y="122"/>
                    </a:lnTo>
                    <a:lnTo>
                      <a:pt x="2642" y="157"/>
                    </a:lnTo>
                    <a:lnTo>
                      <a:pt x="2622" y="190"/>
                    </a:lnTo>
                    <a:lnTo>
                      <a:pt x="2594" y="221"/>
                    </a:lnTo>
                    <a:lnTo>
                      <a:pt x="2560" y="250"/>
                    </a:lnTo>
                    <a:lnTo>
                      <a:pt x="2520" y="277"/>
                    </a:lnTo>
                    <a:lnTo>
                      <a:pt x="2474" y="302"/>
                    </a:lnTo>
                    <a:lnTo>
                      <a:pt x="2424" y="324"/>
                    </a:lnTo>
                    <a:lnTo>
                      <a:pt x="2369" y="345"/>
                    </a:lnTo>
                    <a:lnTo>
                      <a:pt x="2308" y="364"/>
                    </a:lnTo>
                    <a:lnTo>
                      <a:pt x="2246" y="382"/>
                    </a:lnTo>
                    <a:lnTo>
                      <a:pt x="2180" y="398"/>
                    </a:lnTo>
                    <a:lnTo>
                      <a:pt x="2110" y="412"/>
                    </a:lnTo>
                    <a:lnTo>
                      <a:pt x="2039" y="425"/>
                    </a:lnTo>
                    <a:lnTo>
                      <a:pt x="1966" y="435"/>
                    </a:lnTo>
                    <a:lnTo>
                      <a:pt x="1894" y="446"/>
                    </a:lnTo>
                    <a:lnTo>
                      <a:pt x="1820" y="453"/>
                    </a:lnTo>
                    <a:lnTo>
                      <a:pt x="1746" y="461"/>
                    </a:lnTo>
                    <a:lnTo>
                      <a:pt x="1672" y="467"/>
                    </a:lnTo>
                    <a:lnTo>
                      <a:pt x="1599" y="471"/>
                    </a:lnTo>
                    <a:lnTo>
                      <a:pt x="1528" y="474"/>
                    </a:lnTo>
                    <a:lnTo>
                      <a:pt x="1460" y="477"/>
                    </a:lnTo>
                    <a:lnTo>
                      <a:pt x="1393" y="478"/>
                    </a:lnTo>
                    <a:lnTo>
                      <a:pt x="1330" y="478"/>
                    </a:lnTo>
                    <a:lnTo>
                      <a:pt x="1266" y="478"/>
                    </a:lnTo>
                    <a:lnTo>
                      <a:pt x="1199" y="477"/>
                    </a:lnTo>
                    <a:lnTo>
                      <a:pt x="1131" y="474"/>
                    </a:lnTo>
                    <a:lnTo>
                      <a:pt x="1060" y="471"/>
                    </a:lnTo>
                    <a:lnTo>
                      <a:pt x="988" y="467"/>
                    </a:lnTo>
                    <a:lnTo>
                      <a:pt x="914" y="461"/>
                    </a:lnTo>
                    <a:lnTo>
                      <a:pt x="840" y="453"/>
                    </a:lnTo>
                    <a:lnTo>
                      <a:pt x="766" y="446"/>
                    </a:lnTo>
                    <a:lnTo>
                      <a:pt x="692" y="435"/>
                    </a:lnTo>
                    <a:lnTo>
                      <a:pt x="619" y="425"/>
                    </a:lnTo>
                    <a:lnTo>
                      <a:pt x="548" y="412"/>
                    </a:lnTo>
                    <a:lnTo>
                      <a:pt x="480" y="398"/>
                    </a:lnTo>
                    <a:lnTo>
                      <a:pt x="413" y="382"/>
                    </a:lnTo>
                    <a:lnTo>
                      <a:pt x="350" y="364"/>
                    </a:lnTo>
                    <a:lnTo>
                      <a:pt x="290" y="345"/>
                    </a:lnTo>
                    <a:lnTo>
                      <a:pt x="236" y="324"/>
                    </a:lnTo>
                    <a:lnTo>
                      <a:pt x="184" y="302"/>
                    </a:lnTo>
                    <a:lnTo>
                      <a:pt x="138" y="277"/>
                    </a:lnTo>
                    <a:lnTo>
                      <a:pt x="98" y="250"/>
                    </a:lnTo>
                    <a:lnTo>
                      <a:pt x="64" y="221"/>
                    </a:lnTo>
                    <a:lnTo>
                      <a:pt x="37" y="190"/>
                    </a:lnTo>
                    <a:lnTo>
                      <a:pt x="16" y="157"/>
                    </a:lnTo>
                    <a:lnTo>
                      <a:pt x="5" y="122"/>
                    </a:lnTo>
                    <a:lnTo>
                      <a:pt x="0" y="85"/>
                    </a:lnTo>
                    <a:lnTo>
                      <a:pt x="5" y="58"/>
                    </a:lnTo>
                    <a:lnTo>
                      <a:pt x="16" y="34"/>
                    </a:lnTo>
                    <a:lnTo>
                      <a:pt x="34" y="17"/>
                    </a:lnTo>
                    <a:lnTo>
                      <a:pt x="56" y="5"/>
                    </a:lnTo>
                    <a:lnTo>
                      <a:pt x="83" y="0"/>
                    </a:lnTo>
                    <a:lnTo>
                      <a:pt x="110" y="5"/>
                    </a:lnTo>
                    <a:lnTo>
                      <a:pt x="132" y="17"/>
                    </a:lnTo>
                    <a:lnTo>
                      <a:pt x="150" y="34"/>
                    </a:lnTo>
                    <a:lnTo>
                      <a:pt x="162" y="58"/>
                    </a:lnTo>
                    <a:lnTo>
                      <a:pt x="166" y="85"/>
                    </a:lnTo>
                    <a:lnTo>
                      <a:pt x="173" y="99"/>
                    </a:lnTo>
                    <a:lnTo>
                      <a:pt x="191" y="116"/>
                    </a:lnTo>
                    <a:lnTo>
                      <a:pt x="218" y="134"/>
                    </a:lnTo>
                    <a:lnTo>
                      <a:pt x="253" y="153"/>
                    </a:lnTo>
                    <a:lnTo>
                      <a:pt x="298" y="171"/>
                    </a:lnTo>
                    <a:lnTo>
                      <a:pt x="350" y="190"/>
                    </a:lnTo>
                    <a:lnTo>
                      <a:pt x="412" y="209"/>
                    </a:lnTo>
                    <a:lnTo>
                      <a:pt x="483" y="227"/>
                    </a:lnTo>
                    <a:lnTo>
                      <a:pt x="561" y="245"/>
                    </a:lnTo>
                    <a:lnTo>
                      <a:pt x="647" y="261"/>
                    </a:lnTo>
                    <a:lnTo>
                      <a:pt x="742" y="274"/>
                    </a:lnTo>
                    <a:lnTo>
                      <a:pt x="844" y="287"/>
                    </a:lnTo>
                    <a:lnTo>
                      <a:pt x="955" y="298"/>
                    </a:lnTo>
                    <a:lnTo>
                      <a:pt x="1072" y="305"/>
                    </a:lnTo>
                    <a:lnTo>
                      <a:pt x="1198" y="311"/>
                    </a:lnTo>
                    <a:lnTo>
                      <a:pt x="1330" y="313"/>
                    </a:lnTo>
                    <a:lnTo>
                      <a:pt x="1462" y="311"/>
                    </a:lnTo>
                    <a:lnTo>
                      <a:pt x="1587" y="305"/>
                    </a:lnTo>
                    <a:lnTo>
                      <a:pt x="1704" y="298"/>
                    </a:lnTo>
                    <a:lnTo>
                      <a:pt x="1814" y="287"/>
                    </a:lnTo>
                    <a:lnTo>
                      <a:pt x="1918" y="274"/>
                    </a:lnTo>
                    <a:lnTo>
                      <a:pt x="2012" y="261"/>
                    </a:lnTo>
                    <a:lnTo>
                      <a:pt x="2098" y="245"/>
                    </a:lnTo>
                    <a:lnTo>
                      <a:pt x="2177" y="227"/>
                    </a:lnTo>
                    <a:lnTo>
                      <a:pt x="2248" y="209"/>
                    </a:lnTo>
                    <a:lnTo>
                      <a:pt x="2308" y="190"/>
                    </a:lnTo>
                    <a:lnTo>
                      <a:pt x="2362" y="171"/>
                    </a:lnTo>
                    <a:lnTo>
                      <a:pt x="2406" y="151"/>
                    </a:lnTo>
                    <a:lnTo>
                      <a:pt x="2442" y="134"/>
                    </a:lnTo>
                    <a:lnTo>
                      <a:pt x="2468" y="116"/>
                    </a:lnTo>
                    <a:lnTo>
                      <a:pt x="2485" y="99"/>
                    </a:lnTo>
                    <a:lnTo>
                      <a:pt x="2492" y="83"/>
                    </a:lnTo>
                    <a:lnTo>
                      <a:pt x="2497" y="58"/>
                    </a:lnTo>
                    <a:lnTo>
                      <a:pt x="2508" y="34"/>
                    </a:lnTo>
                    <a:lnTo>
                      <a:pt x="2526" y="17"/>
                    </a:lnTo>
                    <a:lnTo>
                      <a:pt x="2550" y="5"/>
                    </a:lnTo>
                    <a:lnTo>
                      <a:pt x="25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45">
                <a:extLst>
                  <a:ext uri="{FF2B5EF4-FFF2-40B4-BE49-F238E27FC236}">
                    <a16:creationId xmlns:a16="http://schemas.microsoft.com/office/drawing/2014/main" id="{3E580FCF-9A72-4D82-86B4-FA2F7664E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759" y="1206709"/>
                <a:ext cx="304373" cy="54716"/>
              </a:xfrm>
              <a:custGeom>
                <a:avLst/>
                <a:gdLst>
                  <a:gd name="T0" fmla="*/ 2602 w 2659"/>
                  <a:gd name="T1" fmla="*/ 5 h 478"/>
                  <a:gd name="T2" fmla="*/ 2643 w 2659"/>
                  <a:gd name="T3" fmla="*/ 34 h 478"/>
                  <a:gd name="T4" fmla="*/ 2659 w 2659"/>
                  <a:gd name="T5" fmla="*/ 83 h 478"/>
                  <a:gd name="T6" fmla="*/ 2642 w 2659"/>
                  <a:gd name="T7" fmla="*/ 157 h 478"/>
                  <a:gd name="T8" fmla="*/ 2594 w 2659"/>
                  <a:gd name="T9" fmla="*/ 221 h 478"/>
                  <a:gd name="T10" fmla="*/ 2520 w 2659"/>
                  <a:gd name="T11" fmla="*/ 277 h 478"/>
                  <a:gd name="T12" fmla="*/ 2424 w 2659"/>
                  <a:gd name="T13" fmla="*/ 325 h 478"/>
                  <a:gd name="T14" fmla="*/ 2308 w 2659"/>
                  <a:gd name="T15" fmla="*/ 364 h 478"/>
                  <a:gd name="T16" fmla="*/ 2180 w 2659"/>
                  <a:gd name="T17" fmla="*/ 399 h 478"/>
                  <a:gd name="T18" fmla="*/ 2039 w 2659"/>
                  <a:gd name="T19" fmla="*/ 425 h 478"/>
                  <a:gd name="T20" fmla="*/ 1894 w 2659"/>
                  <a:gd name="T21" fmla="*/ 446 h 478"/>
                  <a:gd name="T22" fmla="*/ 1746 w 2659"/>
                  <a:gd name="T23" fmla="*/ 461 h 478"/>
                  <a:gd name="T24" fmla="*/ 1599 w 2659"/>
                  <a:gd name="T25" fmla="*/ 471 h 478"/>
                  <a:gd name="T26" fmla="*/ 1460 w 2659"/>
                  <a:gd name="T27" fmla="*/ 477 h 478"/>
                  <a:gd name="T28" fmla="*/ 1330 w 2659"/>
                  <a:gd name="T29" fmla="*/ 478 h 478"/>
                  <a:gd name="T30" fmla="*/ 1199 w 2659"/>
                  <a:gd name="T31" fmla="*/ 477 h 478"/>
                  <a:gd name="T32" fmla="*/ 1060 w 2659"/>
                  <a:gd name="T33" fmla="*/ 471 h 478"/>
                  <a:gd name="T34" fmla="*/ 914 w 2659"/>
                  <a:gd name="T35" fmla="*/ 461 h 478"/>
                  <a:gd name="T36" fmla="*/ 766 w 2659"/>
                  <a:gd name="T37" fmla="*/ 446 h 478"/>
                  <a:gd name="T38" fmla="*/ 619 w 2659"/>
                  <a:gd name="T39" fmla="*/ 425 h 478"/>
                  <a:gd name="T40" fmla="*/ 480 w 2659"/>
                  <a:gd name="T41" fmla="*/ 399 h 478"/>
                  <a:gd name="T42" fmla="*/ 350 w 2659"/>
                  <a:gd name="T43" fmla="*/ 364 h 478"/>
                  <a:gd name="T44" fmla="*/ 236 w 2659"/>
                  <a:gd name="T45" fmla="*/ 325 h 478"/>
                  <a:gd name="T46" fmla="*/ 138 w 2659"/>
                  <a:gd name="T47" fmla="*/ 277 h 478"/>
                  <a:gd name="T48" fmla="*/ 64 w 2659"/>
                  <a:gd name="T49" fmla="*/ 221 h 478"/>
                  <a:gd name="T50" fmla="*/ 16 w 2659"/>
                  <a:gd name="T51" fmla="*/ 157 h 478"/>
                  <a:gd name="T52" fmla="*/ 0 w 2659"/>
                  <a:gd name="T53" fmla="*/ 83 h 478"/>
                  <a:gd name="T54" fmla="*/ 16 w 2659"/>
                  <a:gd name="T55" fmla="*/ 34 h 478"/>
                  <a:gd name="T56" fmla="*/ 56 w 2659"/>
                  <a:gd name="T57" fmla="*/ 5 h 478"/>
                  <a:gd name="T58" fmla="*/ 110 w 2659"/>
                  <a:gd name="T59" fmla="*/ 5 h 478"/>
                  <a:gd name="T60" fmla="*/ 150 w 2659"/>
                  <a:gd name="T61" fmla="*/ 34 h 478"/>
                  <a:gd name="T62" fmla="*/ 166 w 2659"/>
                  <a:gd name="T63" fmla="*/ 83 h 478"/>
                  <a:gd name="T64" fmla="*/ 191 w 2659"/>
                  <a:gd name="T65" fmla="*/ 116 h 478"/>
                  <a:gd name="T66" fmla="*/ 253 w 2659"/>
                  <a:gd name="T67" fmla="*/ 153 h 478"/>
                  <a:gd name="T68" fmla="*/ 350 w 2659"/>
                  <a:gd name="T69" fmla="*/ 190 h 478"/>
                  <a:gd name="T70" fmla="*/ 483 w 2659"/>
                  <a:gd name="T71" fmla="*/ 227 h 478"/>
                  <a:gd name="T72" fmla="*/ 647 w 2659"/>
                  <a:gd name="T73" fmla="*/ 261 h 478"/>
                  <a:gd name="T74" fmla="*/ 844 w 2659"/>
                  <a:gd name="T75" fmla="*/ 288 h 478"/>
                  <a:gd name="T76" fmla="*/ 1072 w 2659"/>
                  <a:gd name="T77" fmla="*/ 305 h 478"/>
                  <a:gd name="T78" fmla="*/ 1330 w 2659"/>
                  <a:gd name="T79" fmla="*/ 313 h 478"/>
                  <a:gd name="T80" fmla="*/ 1587 w 2659"/>
                  <a:gd name="T81" fmla="*/ 305 h 478"/>
                  <a:gd name="T82" fmla="*/ 1814 w 2659"/>
                  <a:gd name="T83" fmla="*/ 288 h 478"/>
                  <a:gd name="T84" fmla="*/ 2012 w 2659"/>
                  <a:gd name="T85" fmla="*/ 261 h 478"/>
                  <a:gd name="T86" fmla="*/ 2177 w 2659"/>
                  <a:gd name="T87" fmla="*/ 227 h 478"/>
                  <a:gd name="T88" fmla="*/ 2308 w 2659"/>
                  <a:gd name="T89" fmla="*/ 190 h 478"/>
                  <a:gd name="T90" fmla="*/ 2406 w 2659"/>
                  <a:gd name="T91" fmla="*/ 151 h 478"/>
                  <a:gd name="T92" fmla="*/ 2468 w 2659"/>
                  <a:gd name="T93" fmla="*/ 116 h 478"/>
                  <a:gd name="T94" fmla="*/ 2492 w 2659"/>
                  <a:gd name="T95" fmla="*/ 83 h 478"/>
                  <a:gd name="T96" fmla="*/ 2508 w 2659"/>
                  <a:gd name="T97" fmla="*/ 34 h 478"/>
                  <a:gd name="T98" fmla="*/ 2550 w 2659"/>
                  <a:gd name="T99" fmla="*/ 5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59" h="478">
                    <a:moveTo>
                      <a:pt x="2576" y="0"/>
                    </a:moveTo>
                    <a:lnTo>
                      <a:pt x="2602" y="5"/>
                    </a:lnTo>
                    <a:lnTo>
                      <a:pt x="2625" y="17"/>
                    </a:lnTo>
                    <a:lnTo>
                      <a:pt x="2643" y="34"/>
                    </a:lnTo>
                    <a:lnTo>
                      <a:pt x="2655" y="58"/>
                    </a:lnTo>
                    <a:lnTo>
                      <a:pt x="2659" y="83"/>
                    </a:lnTo>
                    <a:lnTo>
                      <a:pt x="2655" y="122"/>
                    </a:lnTo>
                    <a:lnTo>
                      <a:pt x="2642" y="157"/>
                    </a:lnTo>
                    <a:lnTo>
                      <a:pt x="2622" y="190"/>
                    </a:lnTo>
                    <a:lnTo>
                      <a:pt x="2594" y="221"/>
                    </a:lnTo>
                    <a:lnTo>
                      <a:pt x="2560" y="251"/>
                    </a:lnTo>
                    <a:lnTo>
                      <a:pt x="2520" y="277"/>
                    </a:lnTo>
                    <a:lnTo>
                      <a:pt x="2474" y="302"/>
                    </a:lnTo>
                    <a:lnTo>
                      <a:pt x="2424" y="325"/>
                    </a:lnTo>
                    <a:lnTo>
                      <a:pt x="2369" y="345"/>
                    </a:lnTo>
                    <a:lnTo>
                      <a:pt x="2308" y="364"/>
                    </a:lnTo>
                    <a:lnTo>
                      <a:pt x="2246" y="382"/>
                    </a:lnTo>
                    <a:lnTo>
                      <a:pt x="2180" y="399"/>
                    </a:lnTo>
                    <a:lnTo>
                      <a:pt x="2110" y="412"/>
                    </a:lnTo>
                    <a:lnTo>
                      <a:pt x="2039" y="425"/>
                    </a:lnTo>
                    <a:lnTo>
                      <a:pt x="1966" y="436"/>
                    </a:lnTo>
                    <a:lnTo>
                      <a:pt x="1894" y="446"/>
                    </a:lnTo>
                    <a:lnTo>
                      <a:pt x="1820" y="453"/>
                    </a:lnTo>
                    <a:lnTo>
                      <a:pt x="1746" y="461"/>
                    </a:lnTo>
                    <a:lnTo>
                      <a:pt x="1672" y="467"/>
                    </a:lnTo>
                    <a:lnTo>
                      <a:pt x="1599" y="471"/>
                    </a:lnTo>
                    <a:lnTo>
                      <a:pt x="1528" y="474"/>
                    </a:lnTo>
                    <a:lnTo>
                      <a:pt x="1460" y="477"/>
                    </a:lnTo>
                    <a:lnTo>
                      <a:pt x="1393" y="478"/>
                    </a:lnTo>
                    <a:lnTo>
                      <a:pt x="1330" y="478"/>
                    </a:lnTo>
                    <a:lnTo>
                      <a:pt x="1266" y="478"/>
                    </a:lnTo>
                    <a:lnTo>
                      <a:pt x="1199" y="477"/>
                    </a:lnTo>
                    <a:lnTo>
                      <a:pt x="1131" y="474"/>
                    </a:lnTo>
                    <a:lnTo>
                      <a:pt x="1060" y="471"/>
                    </a:lnTo>
                    <a:lnTo>
                      <a:pt x="988" y="467"/>
                    </a:lnTo>
                    <a:lnTo>
                      <a:pt x="914" y="461"/>
                    </a:lnTo>
                    <a:lnTo>
                      <a:pt x="840" y="453"/>
                    </a:lnTo>
                    <a:lnTo>
                      <a:pt x="766" y="446"/>
                    </a:lnTo>
                    <a:lnTo>
                      <a:pt x="692" y="436"/>
                    </a:lnTo>
                    <a:lnTo>
                      <a:pt x="619" y="425"/>
                    </a:lnTo>
                    <a:lnTo>
                      <a:pt x="548" y="412"/>
                    </a:lnTo>
                    <a:lnTo>
                      <a:pt x="480" y="399"/>
                    </a:lnTo>
                    <a:lnTo>
                      <a:pt x="413" y="382"/>
                    </a:lnTo>
                    <a:lnTo>
                      <a:pt x="350" y="364"/>
                    </a:lnTo>
                    <a:lnTo>
                      <a:pt x="290" y="345"/>
                    </a:lnTo>
                    <a:lnTo>
                      <a:pt x="236" y="325"/>
                    </a:lnTo>
                    <a:lnTo>
                      <a:pt x="184" y="302"/>
                    </a:lnTo>
                    <a:lnTo>
                      <a:pt x="138" y="277"/>
                    </a:lnTo>
                    <a:lnTo>
                      <a:pt x="98" y="251"/>
                    </a:lnTo>
                    <a:lnTo>
                      <a:pt x="64" y="221"/>
                    </a:lnTo>
                    <a:lnTo>
                      <a:pt x="37" y="190"/>
                    </a:lnTo>
                    <a:lnTo>
                      <a:pt x="16" y="157"/>
                    </a:lnTo>
                    <a:lnTo>
                      <a:pt x="5" y="122"/>
                    </a:lnTo>
                    <a:lnTo>
                      <a:pt x="0" y="83"/>
                    </a:lnTo>
                    <a:lnTo>
                      <a:pt x="5" y="58"/>
                    </a:lnTo>
                    <a:lnTo>
                      <a:pt x="16" y="34"/>
                    </a:lnTo>
                    <a:lnTo>
                      <a:pt x="34" y="17"/>
                    </a:lnTo>
                    <a:lnTo>
                      <a:pt x="56" y="5"/>
                    </a:lnTo>
                    <a:lnTo>
                      <a:pt x="83" y="0"/>
                    </a:lnTo>
                    <a:lnTo>
                      <a:pt x="110" y="5"/>
                    </a:lnTo>
                    <a:lnTo>
                      <a:pt x="132" y="17"/>
                    </a:lnTo>
                    <a:lnTo>
                      <a:pt x="150" y="34"/>
                    </a:lnTo>
                    <a:lnTo>
                      <a:pt x="162" y="58"/>
                    </a:lnTo>
                    <a:lnTo>
                      <a:pt x="166" y="83"/>
                    </a:lnTo>
                    <a:lnTo>
                      <a:pt x="173" y="100"/>
                    </a:lnTo>
                    <a:lnTo>
                      <a:pt x="191" y="116"/>
                    </a:lnTo>
                    <a:lnTo>
                      <a:pt x="218" y="134"/>
                    </a:lnTo>
                    <a:lnTo>
                      <a:pt x="253" y="153"/>
                    </a:lnTo>
                    <a:lnTo>
                      <a:pt x="298" y="171"/>
                    </a:lnTo>
                    <a:lnTo>
                      <a:pt x="350" y="190"/>
                    </a:lnTo>
                    <a:lnTo>
                      <a:pt x="412" y="209"/>
                    </a:lnTo>
                    <a:lnTo>
                      <a:pt x="483" y="227"/>
                    </a:lnTo>
                    <a:lnTo>
                      <a:pt x="561" y="245"/>
                    </a:lnTo>
                    <a:lnTo>
                      <a:pt x="647" y="261"/>
                    </a:lnTo>
                    <a:lnTo>
                      <a:pt x="742" y="274"/>
                    </a:lnTo>
                    <a:lnTo>
                      <a:pt x="844" y="288"/>
                    </a:lnTo>
                    <a:lnTo>
                      <a:pt x="955" y="298"/>
                    </a:lnTo>
                    <a:lnTo>
                      <a:pt x="1072" y="305"/>
                    </a:lnTo>
                    <a:lnTo>
                      <a:pt x="1198" y="310"/>
                    </a:lnTo>
                    <a:lnTo>
                      <a:pt x="1330" y="313"/>
                    </a:lnTo>
                    <a:lnTo>
                      <a:pt x="1462" y="310"/>
                    </a:lnTo>
                    <a:lnTo>
                      <a:pt x="1587" y="305"/>
                    </a:lnTo>
                    <a:lnTo>
                      <a:pt x="1704" y="298"/>
                    </a:lnTo>
                    <a:lnTo>
                      <a:pt x="1814" y="288"/>
                    </a:lnTo>
                    <a:lnTo>
                      <a:pt x="1918" y="274"/>
                    </a:lnTo>
                    <a:lnTo>
                      <a:pt x="2012" y="261"/>
                    </a:lnTo>
                    <a:lnTo>
                      <a:pt x="2098" y="245"/>
                    </a:lnTo>
                    <a:lnTo>
                      <a:pt x="2177" y="227"/>
                    </a:lnTo>
                    <a:lnTo>
                      <a:pt x="2248" y="209"/>
                    </a:lnTo>
                    <a:lnTo>
                      <a:pt x="2308" y="190"/>
                    </a:lnTo>
                    <a:lnTo>
                      <a:pt x="2362" y="171"/>
                    </a:lnTo>
                    <a:lnTo>
                      <a:pt x="2406" y="151"/>
                    </a:lnTo>
                    <a:lnTo>
                      <a:pt x="2442" y="134"/>
                    </a:lnTo>
                    <a:lnTo>
                      <a:pt x="2468" y="116"/>
                    </a:lnTo>
                    <a:lnTo>
                      <a:pt x="2485" y="98"/>
                    </a:lnTo>
                    <a:lnTo>
                      <a:pt x="2492" y="83"/>
                    </a:lnTo>
                    <a:lnTo>
                      <a:pt x="2497" y="57"/>
                    </a:lnTo>
                    <a:lnTo>
                      <a:pt x="2508" y="34"/>
                    </a:lnTo>
                    <a:lnTo>
                      <a:pt x="2526" y="17"/>
                    </a:lnTo>
                    <a:lnTo>
                      <a:pt x="2550" y="5"/>
                    </a:lnTo>
                    <a:lnTo>
                      <a:pt x="25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46">
                <a:extLst>
                  <a:ext uri="{FF2B5EF4-FFF2-40B4-BE49-F238E27FC236}">
                    <a16:creationId xmlns:a16="http://schemas.microsoft.com/office/drawing/2014/main" id="{C7513AD3-9ECD-43F2-A82F-ABA013FF2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203" y="1278023"/>
                <a:ext cx="258929" cy="54716"/>
              </a:xfrm>
              <a:custGeom>
                <a:avLst/>
                <a:gdLst>
                  <a:gd name="T0" fmla="*/ 2205 w 2262"/>
                  <a:gd name="T1" fmla="*/ 5 h 478"/>
                  <a:gd name="T2" fmla="*/ 2246 w 2262"/>
                  <a:gd name="T3" fmla="*/ 34 h 478"/>
                  <a:gd name="T4" fmla="*/ 2262 w 2262"/>
                  <a:gd name="T5" fmla="*/ 83 h 478"/>
                  <a:gd name="T6" fmla="*/ 2245 w 2262"/>
                  <a:gd name="T7" fmla="*/ 157 h 478"/>
                  <a:gd name="T8" fmla="*/ 2197 w 2262"/>
                  <a:gd name="T9" fmla="*/ 221 h 478"/>
                  <a:gd name="T10" fmla="*/ 2123 w 2262"/>
                  <a:gd name="T11" fmla="*/ 277 h 478"/>
                  <a:gd name="T12" fmla="*/ 2027 w 2262"/>
                  <a:gd name="T13" fmla="*/ 325 h 478"/>
                  <a:gd name="T14" fmla="*/ 1911 w 2262"/>
                  <a:gd name="T15" fmla="*/ 365 h 478"/>
                  <a:gd name="T16" fmla="*/ 1783 w 2262"/>
                  <a:gd name="T17" fmla="*/ 397 h 478"/>
                  <a:gd name="T18" fmla="*/ 1642 w 2262"/>
                  <a:gd name="T19" fmla="*/ 424 h 478"/>
                  <a:gd name="T20" fmla="*/ 1497 w 2262"/>
                  <a:gd name="T21" fmla="*/ 444 h 478"/>
                  <a:gd name="T22" fmla="*/ 1349 w 2262"/>
                  <a:gd name="T23" fmla="*/ 461 h 478"/>
                  <a:gd name="T24" fmla="*/ 1202 w 2262"/>
                  <a:gd name="T25" fmla="*/ 471 h 478"/>
                  <a:gd name="T26" fmla="*/ 1063 w 2262"/>
                  <a:gd name="T27" fmla="*/ 477 h 478"/>
                  <a:gd name="T28" fmla="*/ 933 w 2262"/>
                  <a:gd name="T29" fmla="*/ 478 h 478"/>
                  <a:gd name="T30" fmla="*/ 802 w 2262"/>
                  <a:gd name="T31" fmla="*/ 476 h 478"/>
                  <a:gd name="T32" fmla="*/ 650 w 2262"/>
                  <a:gd name="T33" fmla="*/ 470 h 478"/>
                  <a:gd name="T34" fmla="*/ 487 w 2262"/>
                  <a:gd name="T35" fmla="*/ 461 h 478"/>
                  <a:gd name="T36" fmla="*/ 327 w 2262"/>
                  <a:gd name="T37" fmla="*/ 449 h 478"/>
                  <a:gd name="T38" fmla="*/ 184 w 2262"/>
                  <a:gd name="T39" fmla="*/ 436 h 478"/>
                  <a:gd name="T40" fmla="*/ 70 w 2262"/>
                  <a:gd name="T41" fmla="*/ 422 h 478"/>
                  <a:gd name="T42" fmla="*/ 30 w 2262"/>
                  <a:gd name="T43" fmla="*/ 404 h 478"/>
                  <a:gd name="T44" fmla="*/ 4 w 2262"/>
                  <a:gd name="T45" fmla="*/ 370 h 478"/>
                  <a:gd name="T46" fmla="*/ 0 w 2262"/>
                  <a:gd name="T47" fmla="*/ 328 h 478"/>
                  <a:gd name="T48" fmla="*/ 22 w 2262"/>
                  <a:gd name="T49" fmla="*/ 282 h 478"/>
                  <a:gd name="T50" fmla="*/ 67 w 2262"/>
                  <a:gd name="T51" fmla="*/ 258 h 478"/>
                  <a:gd name="T52" fmla="*/ 144 w 2262"/>
                  <a:gd name="T53" fmla="*/ 264 h 478"/>
                  <a:gd name="T54" fmla="*/ 271 w 2262"/>
                  <a:gd name="T55" fmla="*/ 277 h 478"/>
                  <a:gd name="T56" fmla="*/ 420 w 2262"/>
                  <a:gd name="T57" fmla="*/ 289 h 478"/>
                  <a:gd name="T58" fmla="*/ 579 w 2262"/>
                  <a:gd name="T59" fmla="*/ 299 h 478"/>
                  <a:gd name="T60" fmla="*/ 734 w 2262"/>
                  <a:gd name="T61" fmla="*/ 307 h 478"/>
                  <a:gd name="T62" fmla="*/ 874 w 2262"/>
                  <a:gd name="T63" fmla="*/ 311 h 478"/>
                  <a:gd name="T64" fmla="*/ 1065 w 2262"/>
                  <a:gd name="T65" fmla="*/ 310 h 478"/>
                  <a:gd name="T66" fmla="*/ 1307 w 2262"/>
                  <a:gd name="T67" fmla="*/ 298 h 478"/>
                  <a:gd name="T68" fmla="*/ 1521 w 2262"/>
                  <a:gd name="T69" fmla="*/ 274 h 478"/>
                  <a:gd name="T70" fmla="*/ 1701 w 2262"/>
                  <a:gd name="T71" fmla="*/ 245 h 478"/>
                  <a:gd name="T72" fmla="*/ 1851 w 2262"/>
                  <a:gd name="T73" fmla="*/ 209 h 478"/>
                  <a:gd name="T74" fmla="*/ 1965 w 2262"/>
                  <a:gd name="T75" fmla="*/ 171 h 478"/>
                  <a:gd name="T76" fmla="*/ 2045 w 2262"/>
                  <a:gd name="T77" fmla="*/ 134 h 478"/>
                  <a:gd name="T78" fmla="*/ 2088 w 2262"/>
                  <a:gd name="T79" fmla="*/ 98 h 478"/>
                  <a:gd name="T80" fmla="*/ 2100 w 2262"/>
                  <a:gd name="T81" fmla="*/ 57 h 478"/>
                  <a:gd name="T82" fmla="*/ 2129 w 2262"/>
                  <a:gd name="T83" fmla="*/ 17 h 478"/>
                  <a:gd name="T84" fmla="*/ 2179 w 2262"/>
                  <a:gd name="T85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62" h="478">
                    <a:moveTo>
                      <a:pt x="2179" y="0"/>
                    </a:moveTo>
                    <a:lnTo>
                      <a:pt x="2205" y="5"/>
                    </a:lnTo>
                    <a:lnTo>
                      <a:pt x="2228" y="17"/>
                    </a:lnTo>
                    <a:lnTo>
                      <a:pt x="2246" y="34"/>
                    </a:lnTo>
                    <a:lnTo>
                      <a:pt x="2258" y="58"/>
                    </a:lnTo>
                    <a:lnTo>
                      <a:pt x="2262" y="83"/>
                    </a:lnTo>
                    <a:lnTo>
                      <a:pt x="2258" y="122"/>
                    </a:lnTo>
                    <a:lnTo>
                      <a:pt x="2245" y="157"/>
                    </a:lnTo>
                    <a:lnTo>
                      <a:pt x="2225" y="190"/>
                    </a:lnTo>
                    <a:lnTo>
                      <a:pt x="2197" y="221"/>
                    </a:lnTo>
                    <a:lnTo>
                      <a:pt x="2163" y="251"/>
                    </a:lnTo>
                    <a:lnTo>
                      <a:pt x="2123" y="277"/>
                    </a:lnTo>
                    <a:lnTo>
                      <a:pt x="2077" y="301"/>
                    </a:lnTo>
                    <a:lnTo>
                      <a:pt x="2027" y="325"/>
                    </a:lnTo>
                    <a:lnTo>
                      <a:pt x="1972" y="345"/>
                    </a:lnTo>
                    <a:lnTo>
                      <a:pt x="1911" y="365"/>
                    </a:lnTo>
                    <a:lnTo>
                      <a:pt x="1849" y="382"/>
                    </a:lnTo>
                    <a:lnTo>
                      <a:pt x="1783" y="397"/>
                    </a:lnTo>
                    <a:lnTo>
                      <a:pt x="1713" y="412"/>
                    </a:lnTo>
                    <a:lnTo>
                      <a:pt x="1642" y="424"/>
                    </a:lnTo>
                    <a:lnTo>
                      <a:pt x="1569" y="436"/>
                    </a:lnTo>
                    <a:lnTo>
                      <a:pt x="1497" y="444"/>
                    </a:lnTo>
                    <a:lnTo>
                      <a:pt x="1423" y="453"/>
                    </a:lnTo>
                    <a:lnTo>
                      <a:pt x="1349" y="461"/>
                    </a:lnTo>
                    <a:lnTo>
                      <a:pt x="1275" y="467"/>
                    </a:lnTo>
                    <a:lnTo>
                      <a:pt x="1202" y="471"/>
                    </a:lnTo>
                    <a:lnTo>
                      <a:pt x="1131" y="474"/>
                    </a:lnTo>
                    <a:lnTo>
                      <a:pt x="1063" y="477"/>
                    </a:lnTo>
                    <a:lnTo>
                      <a:pt x="996" y="477"/>
                    </a:lnTo>
                    <a:lnTo>
                      <a:pt x="933" y="478"/>
                    </a:lnTo>
                    <a:lnTo>
                      <a:pt x="871" y="477"/>
                    </a:lnTo>
                    <a:lnTo>
                      <a:pt x="802" y="476"/>
                    </a:lnTo>
                    <a:lnTo>
                      <a:pt x="728" y="473"/>
                    </a:lnTo>
                    <a:lnTo>
                      <a:pt x="650" y="470"/>
                    </a:lnTo>
                    <a:lnTo>
                      <a:pt x="569" y="465"/>
                    </a:lnTo>
                    <a:lnTo>
                      <a:pt x="487" y="461"/>
                    </a:lnTo>
                    <a:lnTo>
                      <a:pt x="406" y="455"/>
                    </a:lnTo>
                    <a:lnTo>
                      <a:pt x="327" y="449"/>
                    </a:lnTo>
                    <a:lnTo>
                      <a:pt x="253" y="441"/>
                    </a:lnTo>
                    <a:lnTo>
                      <a:pt x="184" y="436"/>
                    </a:lnTo>
                    <a:lnTo>
                      <a:pt x="123" y="428"/>
                    </a:lnTo>
                    <a:lnTo>
                      <a:pt x="70" y="422"/>
                    </a:lnTo>
                    <a:lnTo>
                      <a:pt x="49" y="415"/>
                    </a:lnTo>
                    <a:lnTo>
                      <a:pt x="30" y="404"/>
                    </a:lnTo>
                    <a:lnTo>
                      <a:pt x="15" y="390"/>
                    </a:lnTo>
                    <a:lnTo>
                      <a:pt x="4" y="370"/>
                    </a:lnTo>
                    <a:lnTo>
                      <a:pt x="0" y="350"/>
                    </a:lnTo>
                    <a:lnTo>
                      <a:pt x="0" y="328"/>
                    </a:lnTo>
                    <a:lnTo>
                      <a:pt x="7" y="302"/>
                    </a:lnTo>
                    <a:lnTo>
                      <a:pt x="22" y="282"/>
                    </a:lnTo>
                    <a:lnTo>
                      <a:pt x="41" y="265"/>
                    </a:lnTo>
                    <a:lnTo>
                      <a:pt x="67" y="258"/>
                    </a:lnTo>
                    <a:lnTo>
                      <a:pt x="93" y="256"/>
                    </a:lnTo>
                    <a:lnTo>
                      <a:pt x="144" y="264"/>
                    </a:lnTo>
                    <a:lnTo>
                      <a:pt x="204" y="270"/>
                    </a:lnTo>
                    <a:lnTo>
                      <a:pt x="271" y="277"/>
                    </a:lnTo>
                    <a:lnTo>
                      <a:pt x="344" y="283"/>
                    </a:lnTo>
                    <a:lnTo>
                      <a:pt x="420" y="289"/>
                    </a:lnTo>
                    <a:lnTo>
                      <a:pt x="499" y="295"/>
                    </a:lnTo>
                    <a:lnTo>
                      <a:pt x="579" y="299"/>
                    </a:lnTo>
                    <a:lnTo>
                      <a:pt x="659" y="304"/>
                    </a:lnTo>
                    <a:lnTo>
                      <a:pt x="734" y="307"/>
                    </a:lnTo>
                    <a:lnTo>
                      <a:pt x="807" y="310"/>
                    </a:lnTo>
                    <a:lnTo>
                      <a:pt x="874" y="311"/>
                    </a:lnTo>
                    <a:lnTo>
                      <a:pt x="933" y="313"/>
                    </a:lnTo>
                    <a:lnTo>
                      <a:pt x="1065" y="310"/>
                    </a:lnTo>
                    <a:lnTo>
                      <a:pt x="1190" y="305"/>
                    </a:lnTo>
                    <a:lnTo>
                      <a:pt x="1307" y="298"/>
                    </a:lnTo>
                    <a:lnTo>
                      <a:pt x="1417" y="288"/>
                    </a:lnTo>
                    <a:lnTo>
                      <a:pt x="1521" y="274"/>
                    </a:lnTo>
                    <a:lnTo>
                      <a:pt x="1615" y="259"/>
                    </a:lnTo>
                    <a:lnTo>
                      <a:pt x="1701" y="245"/>
                    </a:lnTo>
                    <a:lnTo>
                      <a:pt x="1780" y="227"/>
                    </a:lnTo>
                    <a:lnTo>
                      <a:pt x="1851" y="209"/>
                    </a:lnTo>
                    <a:lnTo>
                      <a:pt x="1911" y="190"/>
                    </a:lnTo>
                    <a:lnTo>
                      <a:pt x="1965" y="171"/>
                    </a:lnTo>
                    <a:lnTo>
                      <a:pt x="2009" y="151"/>
                    </a:lnTo>
                    <a:lnTo>
                      <a:pt x="2045" y="134"/>
                    </a:lnTo>
                    <a:lnTo>
                      <a:pt x="2071" y="116"/>
                    </a:lnTo>
                    <a:lnTo>
                      <a:pt x="2088" y="98"/>
                    </a:lnTo>
                    <a:lnTo>
                      <a:pt x="2095" y="83"/>
                    </a:lnTo>
                    <a:lnTo>
                      <a:pt x="2100" y="57"/>
                    </a:lnTo>
                    <a:lnTo>
                      <a:pt x="2111" y="34"/>
                    </a:lnTo>
                    <a:lnTo>
                      <a:pt x="2129" y="17"/>
                    </a:lnTo>
                    <a:lnTo>
                      <a:pt x="2153" y="5"/>
                    </a:lnTo>
                    <a:lnTo>
                      <a:pt x="2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47">
                <a:extLst>
                  <a:ext uri="{FF2B5EF4-FFF2-40B4-BE49-F238E27FC236}">
                    <a16:creationId xmlns:a16="http://schemas.microsoft.com/office/drawing/2014/main" id="{103F2B81-CD06-484E-806E-9AAC2C7BF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806" y="1349451"/>
                <a:ext cx="185325" cy="54716"/>
              </a:xfrm>
              <a:custGeom>
                <a:avLst/>
                <a:gdLst>
                  <a:gd name="T0" fmla="*/ 1562 w 1619"/>
                  <a:gd name="T1" fmla="*/ 4 h 478"/>
                  <a:gd name="T2" fmla="*/ 1603 w 1619"/>
                  <a:gd name="T3" fmla="*/ 34 h 478"/>
                  <a:gd name="T4" fmla="*/ 1619 w 1619"/>
                  <a:gd name="T5" fmla="*/ 82 h 478"/>
                  <a:gd name="T6" fmla="*/ 1602 w 1619"/>
                  <a:gd name="T7" fmla="*/ 156 h 478"/>
                  <a:gd name="T8" fmla="*/ 1554 w 1619"/>
                  <a:gd name="T9" fmla="*/ 220 h 478"/>
                  <a:gd name="T10" fmla="*/ 1480 w 1619"/>
                  <a:gd name="T11" fmla="*/ 276 h 478"/>
                  <a:gd name="T12" fmla="*/ 1384 w 1619"/>
                  <a:gd name="T13" fmla="*/ 324 h 478"/>
                  <a:gd name="T14" fmla="*/ 1268 w 1619"/>
                  <a:gd name="T15" fmla="*/ 364 h 478"/>
                  <a:gd name="T16" fmla="*/ 1140 w 1619"/>
                  <a:gd name="T17" fmla="*/ 396 h 478"/>
                  <a:gd name="T18" fmla="*/ 999 w 1619"/>
                  <a:gd name="T19" fmla="*/ 423 h 478"/>
                  <a:gd name="T20" fmla="*/ 854 w 1619"/>
                  <a:gd name="T21" fmla="*/ 444 h 478"/>
                  <a:gd name="T22" fmla="*/ 706 w 1619"/>
                  <a:gd name="T23" fmla="*/ 460 h 478"/>
                  <a:gd name="T24" fmla="*/ 559 w 1619"/>
                  <a:gd name="T25" fmla="*/ 469 h 478"/>
                  <a:gd name="T26" fmla="*/ 420 w 1619"/>
                  <a:gd name="T27" fmla="*/ 475 h 478"/>
                  <a:gd name="T28" fmla="*/ 290 w 1619"/>
                  <a:gd name="T29" fmla="*/ 478 h 478"/>
                  <a:gd name="T30" fmla="*/ 78 w 1619"/>
                  <a:gd name="T31" fmla="*/ 473 h 478"/>
                  <a:gd name="T32" fmla="*/ 31 w 1619"/>
                  <a:gd name="T33" fmla="*/ 455 h 478"/>
                  <a:gd name="T34" fmla="*/ 3 w 1619"/>
                  <a:gd name="T35" fmla="*/ 412 h 478"/>
                  <a:gd name="T36" fmla="*/ 4 w 1619"/>
                  <a:gd name="T37" fmla="*/ 361 h 478"/>
                  <a:gd name="T38" fmla="*/ 35 w 1619"/>
                  <a:gd name="T39" fmla="*/ 321 h 478"/>
                  <a:gd name="T40" fmla="*/ 85 w 1619"/>
                  <a:gd name="T41" fmla="*/ 307 h 478"/>
                  <a:gd name="T42" fmla="*/ 290 w 1619"/>
                  <a:gd name="T43" fmla="*/ 310 h 478"/>
                  <a:gd name="T44" fmla="*/ 547 w 1619"/>
                  <a:gd name="T45" fmla="*/ 304 h 478"/>
                  <a:gd name="T46" fmla="*/ 774 w 1619"/>
                  <a:gd name="T47" fmla="*/ 287 h 478"/>
                  <a:gd name="T48" fmla="*/ 972 w 1619"/>
                  <a:gd name="T49" fmla="*/ 259 h 478"/>
                  <a:gd name="T50" fmla="*/ 1137 w 1619"/>
                  <a:gd name="T51" fmla="*/ 226 h 478"/>
                  <a:gd name="T52" fmla="*/ 1268 w 1619"/>
                  <a:gd name="T53" fmla="*/ 189 h 478"/>
                  <a:gd name="T54" fmla="*/ 1366 w 1619"/>
                  <a:gd name="T55" fmla="*/ 150 h 478"/>
                  <a:gd name="T56" fmla="*/ 1428 w 1619"/>
                  <a:gd name="T57" fmla="*/ 115 h 478"/>
                  <a:gd name="T58" fmla="*/ 1452 w 1619"/>
                  <a:gd name="T59" fmla="*/ 82 h 478"/>
                  <a:gd name="T60" fmla="*/ 1468 w 1619"/>
                  <a:gd name="T61" fmla="*/ 34 h 478"/>
                  <a:gd name="T62" fmla="*/ 1510 w 1619"/>
                  <a:gd name="T63" fmla="*/ 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9" h="478">
                    <a:moveTo>
                      <a:pt x="1536" y="0"/>
                    </a:moveTo>
                    <a:lnTo>
                      <a:pt x="1562" y="4"/>
                    </a:lnTo>
                    <a:lnTo>
                      <a:pt x="1585" y="16"/>
                    </a:lnTo>
                    <a:lnTo>
                      <a:pt x="1603" y="34"/>
                    </a:lnTo>
                    <a:lnTo>
                      <a:pt x="1615" y="56"/>
                    </a:lnTo>
                    <a:lnTo>
                      <a:pt x="1619" y="82"/>
                    </a:lnTo>
                    <a:lnTo>
                      <a:pt x="1615" y="121"/>
                    </a:lnTo>
                    <a:lnTo>
                      <a:pt x="1602" y="156"/>
                    </a:lnTo>
                    <a:lnTo>
                      <a:pt x="1582" y="189"/>
                    </a:lnTo>
                    <a:lnTo>
                      <a:pt x="1554" y="220"/>
                    </a:lnTo>
                    <a:lnTo>
                      <a:pt x="1520" y="248"/>
                    </a:lnTo>
                    <a:lnTo>
                      <a:pt x="1480" y="276"/>
                    </a:lnTo>
                    <a:lnTo>
                      <a:pt x="1434" y="300"/>
                    </a:lnTo>
                    <a:lnTo>
                      <a:pt x="1384" y="324"/>
                    </a:lnTo>
                    <a:lnTo>
                      <a:pt x="1329" y="344"/>
                    </a:lnTo>
                    <a:lnTo>
                      <a:pt x="1268" y="364"/>
                    </a:lnTo>
                    <a:lnTo>
                      <a:pt x="1206" y="381"/>
                    </a:lnTo>
                    <a:lnTo>
                      <a:pt x="1140" y="396"/>
                    </a:lnTo>
                    <a:lnTo>
                      <a:pt x="1070" y="411"/>
                    </a:lnTo>
                    <a:lnTo>
                      <a:pt x="999" y="423"/>
                    </a:lnTo>
                    <a:lnTo>
                      <a:pt x="926" y="435"/>
                    </a:lnTo>
                    <a:lnTo>
                      <a:pt x="854" y="444"/>
                    </a:lnTo>
                    <a:lnTo>
                      <a:pt x="780" y="452"/>
                    </a:lnTo>
                    <a:lnTo>
                      <a:pt x="706" y="460"/>
                    </a:lnTo>
                    <a:lnTo>
                      <a:pt x="632" y="464"/>
                    </a:lnTo>
                    <a:lnTo>
                      <a:pt x="559" y="469"/>
                    </a:lnTo>
                    <a:lnTo>
                      <a:pt x="488" y="473"/>
                    </a:lnTo>
                    <a:lnTo>
                      <a:pt x="420" y="475"/>
                    </a:lnTo>
                    <a:lnTo>
                      <a:pt x="353" y="476"/>
                    </a:lnTo>
                    <a:lnTo>
                      <a:pt x="290" y="478"/>
                    </a:lnTo>
                    <a:lnTo>
                      <a:pt x="183" y="476"/>
                    </a:lnTo>
                    <a:lnTo>
                      <a:pt x="78" y="473"/>
                    </a:lnTo>
                    <a:lnTo>
                      <a:pt x="53" y="467"/>
                    </a:lnTo>
                    <a:lnTo>
                      <a:pt x="31" y="455"/>
                    </a:lnTo>
                    <a:lnTo>
                      <a:pt x="13" y="436"/>
                    </a:lnTo>
                    <a:lnTo>
                      <a:pt x="3" y="412"/>
                    </a:lnTo>
                    <a:lnTo>
                      <a:pt x="0" y="386"/>
                    </a:lnTo>
                    <a:lnTo>
                      <a:pt x="4" y="361"/>
                    </a:lnTo>
                    <a:lnTo>
                      <a:pt x="17" y="337"/>
                    </a:lnTo>
                    <a:lnTo>
                      <a:pt x="35" y="321"/>
                    </a:lnTo>
                    <a:lnTo>
                      <a:pt x="59" y="309"/>
                    </a:lnTo>
                    <a:lnTo>
                      <a:pt x="85" y="307"/>
                    </a:lnTo>
                    <a:lnTo>
                      <a:pt x="186" y="310"/>
                    </a:lnTo>
                    <a:lnTo>
                      <a:pt x="290" y="310"/>
                    </a:lnTo>
                    <a:lnTo>
                      <a:pt x="422" y="309"/>
                    </a:lnTo>
                    <a:lnTo>
                      <a:pt x="547" y="304"/>
                    </a:lnTo>
                    <a:lnTo>
                      <a:pt x="664" y="297"/>
                    </a:lnTo>
                    <a:lnTo>
                      <a:pt x="774" y="287"/>
                    </a:lnTo>
                    <a:lnTo>
                      <a:pt x="878" y="273"/>
                    </a:lnTo>
                    <a:lnTo>
                      <a:pt x="972" y="259"/>
                    </a:lnTo>
                    <a:lnTo>
                      <a:pt x="1058" y="242"/>
                    </a:lnTo>
                    <a:lnTo>
                      <a:pt x="1137" y="226"/>
                    </a:lnTo>
                    <a:lnTo>
                      <a:pt x="1208" y="207"/>
                    </a:lnTo>
                    <a:lnTo>
                      <a:pt x="1268" y="189"/>
                    </a:lnTo>
                    <a:lnTo>
                      <a:pt x="1322" y="170"/>
                    </a:lnTo>
                    <a:lnTo>
                      <a:pt x="1366" y="150"/>
                    </a:lnTo>
                    <a:lnTo>
                      <a:pt x="1402" y="133"/>
                    </a:lnTo>
                    <a:lnTo>
                      <a:pt x="1428" y="115"/>
                    </a:lnTo>
                    <a:lnTo>
                      <a:pt x="1445" y="97"/>
                    </a:lnTo>
                    <a:lnTo>
                      <a:pt x="1452" y="82"/>
                    </a:lnTo>
                    <a:lnTo>
                      <a:pt x="1457" y="56"/>
                    </a:lnTo>
                    <a:lnTo>
                      <a:pt x="1468" y="34"/>
                    </a:lnTo>
                    <a:lnTo>
                      <a:pt x="1486" y="16"/>
                    </a:lnTo>
                    <a:lnTo>
                      <a:pt x="1510" y="4"/>
                    </a:lnTo>
                    <a:lnTo>
                      <a:pt x="15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Rectangle 48">
                <a:extLst>
                  <a:ext uri="{FF2B5EF4-FFF2-40B4-BE49-F238E27FC236}">
                    <a16:creationId xmlns:a16="http://schemas.microsoft.com/office/drawing/2014/main" id="{4457B9B3-DAC1-4EA9-B237-E06114843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298" y="1075642"/>
                <a:ext cx="19002" cy="17113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49">
                <a:extLst>
                  <a:ext uri="{FF2B5EF4-FFF2-40B4-BE49-F238E27FC236}">
                    <a16:creationId xmlns:a16="http://schemas.microsoft.com/office/drawing/2014/main" id="{58F7F094-28D5-46B3-B431-D0DB143B0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505" y="1066141"/>
                <a:ext cx="211195" cy="404418"/>
              </a:xfrm>
              <a:custGeom>
                <a:avLst/>
                <a:gdLst>
                  <a:gd name="T0" fmla="*/ 1787 w 1845"/>
                  <a:gd name="T1" fmla="*/ 4 h 3533"/>
                  <a:gd name="T2" fmla="*/ 1829 w 1845"/>
                  <a:gd name="T3" fmla="*/ 34 h 3533"/>
                  <a:gd name="T4" fmla="*/ 1845 w 1845"/>
                  <a:gd name="T5" fmla="*/ 83 h 3533"/>
                  <a:gd name="T6" fmla="*/ 1841 w 1845"/>
                  <a:gd name="T7" fmla="*/ 3176 h 3533"/>
                  <a:gd name="T8" fmla="*/ 1805 w 1845"/>
                  <a:gd name="T9" fmla="*/ 3246 h 3533"/>
                  <a:gd name="T10" fmla="*/ 1740 w 1845"/>
                  <a:gd name="T11" fmla="*/ 3305 h 3533"/>
                  <a:gd name="T12" fmla="*/ 1648 w 1845"/>
                  <a:gd name="T13" fmla="*/ 3357 h 3533"/>
                  <a:gd name="T14" fmla="*/ 1534 w 1845"/>
                  <a:gd name="T15" fmla="*/ 3401 h 3533"/>
                  <a:gd name="T16" fmla="*/ 1405 w 1845"/>
                  <a:gd name="T17" fmla="*/ 3436 h 3533"/>
                  <a:gd name="T18" fmla="*/ 1263 w 1845"/>
                  <a:gd name="T19" fmla="*/ 3466 h 3533"/>
                  <a:gd name="T20" fmla="*/ 1114 w 1845"/>
                  <a:gd name="T21" fmla="*/ 3490 h 3533"/>
                  <a:gd name="T22" fmla="*/ 961 w 1845"/>
                  <a:gd name="T23" fmla="*/ 3508 h 3533"/>
                  <a:gd name="T24" fmla="*/ 809 w 1845"/>
                  <a:gd name="T25" fmla="*/ 3521 h 3533"/>
                  <a:gd name="T26" fmla="*/ 665 w 1845"/>
                  <a:gd name="T27" fmla="*/ 3528 h 3533"/>
                  <a:gd name="T28" fmla="*/ 530 w 1845"/>
                  <a:gd name="T29" fmla="*/ 3533 h 3533"/>
                  <a:gd name="T30" fmla="*/ 449 w 1845"/>
                  <a:gd name="T31" fmla="*/ 3531 h 3533"/>
                  <a:gd name="T32" fmla="*/ 384 w 1845"/>
                  <a:gd name="T33" fmla="*/ 3525 h 3533"/>
                  <a:gd name="T34" fmla="*/ 299 w 1845"/>
                  <a:gd name="T35" fmla="*/ 3512 h 3533"/>
                  <a:gd name="T36" fmla="*/ 203 w 1845"/>
                  <a:gd name="T37" fmla="*/ 3487 h 3533"/>
                  <a:gd name="T38" fmla="*/ 108 w 1845"/>
                  <a:gd name="T39" fmla="*/ 3450 h 3533"/>
                  <a:gd name="T40" fmla="*/ 28 w 1845"/>
                  <a:gd name="T41" fmla="*/ 3397 h 3533"/>
                  <a:gd name="T42" fmla="*/ 5 w 1845"/>
                  <a:gd name="T43" fmla="*/ 3361 h 3533"/>
                  <a:gd name="T44" fmla="*/ 2 w 1845"/>
                  <a:gd name="T45" fmla="*/ 3318 h 3533"/>
                  <a:gd name="T46" fmla="*/ 21 w 1845"/>
                  <a:gd name="T47" fmla="*/ 3280 h 3533"/>
                  <a:gd name="T48" fmla="*/ 56 w 1845"/>
                  <a:gd name="T49" fmla="*/ 3256 h 3533"/>
                  <a:gd name="T50" fmla="*/ 99 w 1845"/>
                  <a:gd name="T51" fmla="*/ 3253 h 3533"/>
                  <a:gd name="T52" fmla="*/ 138 w 1845"/>
                  <a:gd name="T53" fmla="*/ 3272 h 3533"/>
                  <a:gd name="T54" fmla="*/ 203 w 1845"/>
                  <a:gd name="T55" fmla="*/ 3311 h 3533"/>
                  <a:gd name="T56" fmla="*/ 286 w 1845"/>
                  <a:gd name="T57" fmla="*/ 3339 h 3533"/>
                  <a:gd name="T58" fmla="*/ 372 w 1845"/>
                  <a:gd name="T59" fmla="*/ 3357 h 3533"/>
                  <a:gd name="T60" fmla="*/ 443 w 1845"/>
                  <a:gd name="T61" fmla="*/ 3365 h 3533"/>
                  <a:gd name="T62" fmla="*/ 603 w 1845"/>
                  <a:gd name="T63" fmla="*/ 3364 h 3533"/>
                  <a:gd name="T64" fmla="*/ 852 w 1845"/>
                  <a:gd name="T65" fmla="*/ 3352 h 3533"/>
                  <a:gd name="T66" fmla="*/ 1071 w 1845"/>
                  <a:gd name="T67" fmla="*/ 3328 h 3533"/>
                  <a:gd name="T68" fmla="*/ 1259 w 1845"/>
                  <a:gd name="T69" fmla="*/ 3299 h 3533"/>
                  <a:gd name="T70" fmla="*/ 1414 w 1845"/>
                  <a:gd name="T71" fmla="*/ 3263 h 3533"/>
                  <a:gd name="T72" fmla="*/ 1536 w 1845"/>
                  <a:gd name="T73" fmla="*/ 3225 h 3533"/>
                  <a:gd name="T74" fmla="*/ 1621 w 1845"/>
                  <a:gd name="T75" fmla="*/ 3186 h 3533"/>
                  <a:gd name="T76" fmla="*/ 1669 w 1845"/>
                  <a:gd name="T77" fmla="*/ 3152 h 3533"/>
                  <a:gd name="T78" fmla="*/ 1679 w 1845"/>
                  <a:gd name="T79" fmla="*/ 83 h 3533"/>
                  <a:gd name="T80" fmla="*/ 1694 w 1845"/>
                  <a:gd name="T81" fmla="*/ 34 h 3533"/>
                  <a:gd name="T82" fmla="*/ 1735 w 1845"/>
                  <a:gd name="T83" fmla="*/ 4 h 3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45" h="3533">
                    <a:moveTo>
                      <a:pt x="1762" y="0"/>
                    </a:moveTo>
                    <a:lnTo>
                      <a:pt x="1787" y="4"/>
                    </a:lnTo>
                    <a:lnTo>
                      <a:pt x="1811" y="16"/>
                    </a:lnTo>
                    <a:lnTo>
                      <a:pt x="1829" y="34"/>
                    </a:lnTo>
                    <a:lnTo>
                      <a:pt x="1841" y="56"/>
                    </a:lnTo>
                    <a:lnTo>
                      <a:pt x="1845" y="83"/>
                    </a:lnTo>
                    <a:lnTo>
                      <a:pt x="1845" y="3139"/>
                    </a:lnTo>
                    <a:lnTo>
                      <a:pt x="1841" y="3176"/>
                    </a:lnTo>
                    <a:lnTo>
                      <a:pt x="1827" y="3212"/>
                    </a:lnTo>
                    <a:lnTo>
                      <a:pt x="1805" y="3246"/>
                    </a:lnTo>
                    <a:lnTo>
                      <a:pt x="1775" y="3277"/>
                    </a:lnTo>
                    <a:lnTo>
                      <a:pt x="1740" y="3305"/>
                    </a:lnTo>
                    <a:lnTo>
                      <a:pt x="1697" y="3331"/>
                    </a:lnTo>
                    <a:lnTo>
                      <a:pt x="1648" y="3357"/>
                    </a:lnTo>
                    <a:lnTo>
                      <a:pt x="1593" y="3379"/>
                    </a:lnTo>
                    <a:lnTo>
                      <a:pt x="1534" y="3401"/>
                    </a:lnTo>
                    <a:lnTo>
                      <a:pt x="1472" y="3419"/>
                    </a:lnTo>
                    <a:lnTo>
                      <a:pt x="1405" y="3436"/>
                    </a:lnTo>
                    <a:lnTo>
                      <a:pt x="1336" y="3453"/>
                    </a:lnTo>
                    <a:lnTo>
                      <a:pt x="1263" y="3466"/>
                    </a:lnTo>
                    <a:lnTo>
                      <a:pt x="1189" y="3479"/>
                    </a:lnTo>
                    <a:lnTo>
                      <a:pt x="1114" y="3490"/>
                    </a:lnTo>
                    <a:lnTo>
                      <a:pt x="1037" y="3500"/>
                    </a:lnTo>
                    <a:lnTo>
                      <a:pt x="961" y="3508"/>
                    </a:lnTo>
                    <a:lnTo>
                      <a:pt x="884" y="3515"/>
                    </a:lnTo>
                    <a:lnTo>
                      <a:pt x="809" y="3521"/>
                    </a:lnTo>
                    <a:lnTo>
                      <a:pt x="736" y="3525"/>
                    </a:lnTo>
                    <a:lnTo>
                      <a:pt x="665" y="3528"/>
                    </a:lnTo>
                    <a:lnTo>
                      <a:pt x="595" y="3531"/>
                    </a:lnTo>
                    <a:lnTo>
                      <a:pt x="530" y="3533"/>
                    </a:lnTo>
                    <a:lnTo>
                      <a:pt x="468" y="3533"/>
                    </a:lnTo>
                    <a:lnTo>
                      <a:pt x="449" y="3531"/>
                    </a:lnTo>
                    <a:lnTo>
                      <a:pt x="419" y="3530"/>
                    </a:lnTo>
                    <a:lnTo>
                      <a:pt x="384" y="3525"/>
                    </a:lnTo>
                    <a:lnTo>
                      <a:pt x="344" y="3519"/>
                    </a:lnTo>
                    <a:lnTo>
                      <a:pt x="299" y="3512"/>
                    </a:lnTo>
                    <a:lnTo>
                      <a:pt x="250" y="3500"/>
                    </a:lnTo>
                    <a:lnTo>
                      <a:pt x="203" y="3487"/>
                    </a:lnTo>
                    <a:lnTo>
                      <a:pt x="154" y="3469"/>
                    </a:lnTo>
                    <a:lnTo>
                      <a:pt x="108" y="3450"/>
                    </a:lnTo>
                    <a:lnTo>
                      <a:pt x="67" y="3425"/>
                    </a:lnTo>
                    <a:lnTo>
                      <a:pt x="28" y="3397"/>
                    </a:lnTo>
                    <a:lnTo>
                      <a:pt x="13" y="3380"/>
                    </a:lnTo>
                    <a:lnTo>
                      <a:pt x="5" y="3361"/>
                    </a:lnTo>
                    <a:lnTo>
                      <a:pt x="0" y="3340"/>
                    </a:lnTo>
                    <a:lnTo>
                      <a:pt x="2" y="3318"/>
                    </a:lnTo>
                    <a:lnTo>
                      <a:pt x="9" y="3297"/>
                    </a:lnTo>
                    <a:lnTo>
                      <a:pt x="21" y="3280"/>
                    </a:lnTo>
                    <a:lnTo>
                      <a:pt x="37" y="3265"/>
                    </a:lnTo>
                    <a:lnTo>
                      <a:pt x="56" y="3256"/>
                    </a:lnTo>
                    <a:lnTo>
                      <a:pt x="77" y="3252"/>
                    </a:lnTo>
                    <a:lnTo>
                      <a:pt x="99" y="3253"/>
                    </a:lnTo>
                    <a:lnTo>
                      <a:pt x="119" y="3259"/>
                    </a:lnTo>
                    <a:lnTo>
                      <a:pt x="138" y="3272"/>
                    </a:lnTo>
                    <a:lnTo>
                      <a:pt x="167" y="3293"/>
                    </a:lnTo>
                    <a:lnTo>
                      <a:pt x="203" y="3311"/>
                    </a:lnTo>
                    <a:lnTo>
                      <a:pt x="243" y="3325"/>
                    </a:lnTo>
                    <a:lnTo>
                      <a:pt x="286" y="3339"/>
                    </a:lnTo>
                    <a:lnTo>
                      <a:pt x="329" y="3349"/>
                    </a:lnTo>
                    <a:lnTo>
                      <a:pt x="372" y="3357"/>
                    </a:lnTo>
                    <a:lnTo>
                      <a:pt x="410" y="3362"/>
                    </a:lnTo>
                    <a:lnTo>
                      <a:pt x="443" y="3365"/>
                    </a:lnTo>
                    <a:lnTo>
                      <a:pt x="468" y="3367"/>
                    </a:lnTo>
                    <a:lnTo>
                      <a:pt x="603" y="3364"/>
                    </a:lnTo>
                    <a:lnTo>
                      <a:pt x="732" y="3360"/>
                    </a:lnTo>
                    <a:lnTo>
                      <a:pt x="852" y="3352"/>
                    </a:lnTo>
                    <a:lnTo>
                      <a:pt x="964" y="3342"/>
                    </a:lnTo>
                    <a:lnTo>
                      <a:pt x="1071" y="3328"/>
                    </a:lnTo>
                    <a:lnTo>
                      <a:pt x="1168" y="3314"/>
                    </a:lnTo>
                    <a:lnTo>
                      <a:pt x="1259" y="3299"/>
                    </a:lnTo>
                    <a:lnTo>
                      <a:pt x="1340" y="3281"/>
                    </a:lnTo>
                    <a:lnTo>
                      <a:pt x="1414" y="3263"/>
                    </a:lnTo>
                    <a:lnTo>
                      <a:pt x="1479" y="3244"/>
                    </a:lnTo>
                    <a:lnTo>
                      <a:pt x="1536" y="3225"/>
                    </a:lnTo>
                    <a:lnTo>
                      <a:pt x="1583" y="3206"/>
                    </a:lnTo>
                    <a:lnTo>
                      <a:pt x="1621" y="3186"/>
                    </a:lnTo>
                    <a:lnTo>
                      <a:pt x="1650" y="3169"/>
                    </a:lnTo>
                    <a:lnTo>
                      <a:pt x="1669" y="3152"/>
                    </a:lnTo>
                    <a:lnTo>
                      <a:pt x="1679" y="3138"/>
                    </a:lnTo>
                    <a:lnTo>
                      <a:pt x="1679" y="83"/>
                    </a:lnTo>
                    <a:lnTo>
                      <a:pt x="1682" y="56"/>
                    </a:lnTo>
                    <a:lnTo>
                      <a:pt x="1694" y="34"/>
                    </a:lnTo>
                    <a:lnTo>
                      <a:pt x="1713" y="16"/>
                    </a:lnTo>
                    <a:lnTo>
                      <a:pt x="1735" y="4"/>
                    </a:lnTo>
                    <a:lnTo>
                      <a:pt x="17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Группа 600">
              <a:extLst>
                <a:ext uri="{FF2B5EF4-FFF2-40B4-BE49-F238E27FC236}">
                  <a16:creationId xmlns:a16="http://schemas.microsoft.com/office/drawing/2014/main" id="{9149CAB4-A7C2-4CC1-A43A-D09EC6E3CFD6}"/>
                </a:ext>
              </a:extLst>
            </p:cNvPr>
            <p:cNvGrpSpPr/>
            <p:nvPr/>
          </p:nvGrpSpPr>
          <p:grpSpPr>
            <a:xfrm>
              <a:off x="4274150" y="3998419"/>
              <a:ext cx="720290" cy="609465"/>
              <a:chOff x="3003480" y="3305039"/>
              <a:chExt cx="529145" cy="447730"/>
            </a:xfrm>
            <a:solidFill>
              <a:sysClr val="window" lastClr="FFFFFF"/>
            </a:solidFill>
          </p:grpSpPr>
          <p:sp>
            <p:nvSpPr>
              <p:cNvPr id="55" name="Freeform 516">
                <a:extLst>
                  <a:ext uri="{FF2B5EF4-FFF2-40B4-BE49-F238E27FC236}">
                    <a16:creationId xmlns:a16="http://schemas.microsoft.com/office/drawing/2014/main" id="{C079A397-1DE7-43F4-9724-CC677935E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3480" y="3305039"/>
                <a:ext cx="529145" cy="447730"/>
              </a:xfrm>
              <a:custGeom>
                <a:avLst/>
                <a:gdLst>
                  <a:gd name="T0" fmla="*/ 1457 w 5102"/>
                  <a:gd name="T1" fmla="*/ 178 h 4317"/>
                  <a:gd name="T2" fmla="*/ 222 w 5102"/>
                  <a:gd name="T3" fmla="*/ 900 h 4317"/>
                  <a:gd name="T4" fmla="*/ 2551 w 5102"/>
                  <a:gd name="T5" fmla="*/ 4077 h 4317"/>
                  <a:gd name="T6" fmla="*/ 4883 w 5102"/>
                  <a:gd name="T7" fmla="*/ 900 h 4317"/>
                  <a:gd name="T8" fmla="*/ 3646 w 5102"/>
                  <a:gd name="T9" fmla="*/ 178 h 4317"/>
                  <a:gd name="T10" fmla="*/ 1457 w 5102"/>
                  <a:gd name="T11" fmla="*/ 178 h 4317"/>
                  <a:gd name="T12" fmla="*/ 1433 w 5102"/>
                  <a:gd name="T13" fmla="*/ 0 h 4317"/>
                  <a:gd name="T14" fmla="*/ 3670 w 5102"/>
                  <a:gd name="T15" fmla="*/ 0 h 4317"/>
                  <a:gd name="T16" fmla="*/ 3694 w 5102"/>
                  <a:gd name="T17" fmla="*/ 3 h 4317"/>
                  <a:gd name="T18" fmla="*/ 3715 w 5102"/>
                  <a:gd name="T19" fmla="*/ 12 h 4317"/>
                  <a:gd name="T20" fmla="*/ 5058 w 5102"/>
                  <a:gd name="T21" fmla="*/ 795 h 4317"/>
                  <a:gd name="T22" fmla="*/ 5078 w 5102"/>
                  <a:gd name="T23" fmla="*/ 810 h 4317"/>
                  <a:gd name="T24" fmla="*/ 5092 w 5102"/>
                  <a:gd name="T25" fmla="*/ 830 h 4317"/>
                  <a:gd name="T26" fmla="*/ 5101 w 5102"/>
                  <a:gd name="T27" fmla="*/ 854 h 4317"/>
                  <a:gd name="T28" fmla="*/ 5102 w 5102"/>
                  <a:gd name="T29" fmla="*/ 878 h 4317"/>
                  <a:gd name="T30" fmla="*/ 5098 w 5102"/>
                  <a:gd name="T31" fmla="*/ 903 h 4317"/>
                  <a:gd name="T32" fmla="*/ 5085 w 5102"/>
                  <a:gd name="T33" fmla="*/ 925 h 4317"/>
                  <a:gd name="T34" fmla="*/ 2623 w 5102"/>
                  <a:gd name="T35" fmla="*/ 4281 h 4317"/>
                  <a:gd name="T36" fmla="*/ 2609 w 5102"/>
                  <a:gd name="T37" fmla="*/ 4297 h 4317"/>
                  <a:gd name="T38" fmla="*/ 2592 w 5102"/>
                  <a:gd name="T39" fmla="*/ 4308 h 4317"/>
                  <a:gd name="T40" fmla="*/ 2572 w 5102"/>
                  <a:gd name="T41" fmla="*/ 4315 h 4317"/>
                  <a:gd name="T42" fmla="*/ 2551 w 5102"/>
                  <a:gd name="T43" fmla="*/ 4317 h 4317"/>
                  <a:gd name="T44" fmla="*/ 2531 w 5102"/>
                  <a:gd name="T45" fmla="*/ 4315 h 4317"/>
                  <a:gd name="T46" fmla="*/ 2510 w 5102"/>
                  <a:gd name="T47" fmla="*/ 4308 h 4317"/>
                  <a:gd name="T48" fmla="*/ 2493 w 5102"/>
                  <a:gd name="T49" fmla="*/ 4297 h 4317"/>
                  <a:gd name="T50" fmla="*/ 2480 w 5102"/>
                  <a:gd name="T51" fmla="*/ 4281 h 4317"/>
                  <a:gd name="T52" fmla="*/ 17 w 5102"/>
                  <a:gd name="T53" fmla="*/ 925 h 4317"/>
                  <a:gd name="T54" fmla="*/ 7 w 5102"/>
                  <a:gd name="T55" fmla="*/ 903 h 4317"/>
                  <a:gd name="T56" fmla="*/ 0 w 5102"/>
                  <a:gd name="T57" fmla="*/ 878 h 4317"/>
                  <a:gd name="T58" fmla="*/ 2 w 5102"/>
                  <a:gd name="T59" fmla="*/ 854 h 4317"/>
                  <a:gd name="T60" fmla="*/ 11 w 5102"/>
                  <a:gd name="T61" fmla="*/ 830 h 4317"/>
                  <a:gd name="T62" fmla="*/ 25 w 5102"/>
                  <a:gd name="T63" fmla="*/ 810 h 4317"/>
                  <a:gd name="T64" fmla="*/ 45 w 5102"/>
                  <a:gd name="T65" fmla="*/ 795 h 4317"/>
                  <a:gd name="T66" fmla="*/ 1388 w 5102"/>
                  <a:gd name="T67" fmla="*/ 12 h 4317"/>
                  <a:gd name="T68" fmla="*/ 1409 w 5102"/>
                  <a:gd name="T69" fmla="*/ 3 h 4317"/>
                  <a:gd name="T70" fmla="*/ 1433 w 5102"/>
                  <a:gd name="T71" fmla="*/ 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02" h="4317">
                    <a:moveTo>
                      <a:pt x="1457" y="178"/>
                    </a:moveTo>
                    <a:lnTo>
                      <a:pt x="222" y="900"/>
                    </a:lnTo>
                    <a:lnTo>
                      <a:pt x="2551" y="4077"/>
                    </a:lnTo>
                    <a:lnTo>
                      <a:pt x="4883" y="900"/>
                    </a:lnTo>
                    <a:lnTo>
                      <a:pt x="3646" y="178"/>
                    </a:lnTo>
                    <a:lnTo>
                      <a:pt x="1457" y="178"/>
                    </a:lnTo>
                    <a:close/>
                    <a:moveTo>
                      <a:pt x="1433" y="0"/>
                    </a:moveTo>
                    <a:lnTo>
                      <a:pt x="3670" y="0"/>
                    </a:lnTo>
                    <a:lnTo>
                      <a:pt x="3694" y="3"/>
                    </a:lnTo>
                    <a:lnTo>
                      <a:pt x="3715" y="12"/>
                    </a:lnTo>
                    <a:lnTo>
                      <a:pt x="5058" y="795"/>
                    </a:lnTo>
                    <a:lnTo>
                      <a:pt x="5078" y="810"/>
                    </a:lnTo>
                    <a:lnTo>
                      <a:pt x="5092" y="830"/>
                    </a:lnTo>
                    <a:lnTo>
                      <a:pt x="5101" y="854"/>
                    </a:lnTo>
                    <a:lnTo>
                      <a:pt x="5102" y="878"/>
                    </a:lnTo>
                    <a:lnTo>
                      <a:pt x="5098" y="903"/>
                    </a:lnTo>
                    <a:lnTo>
                      <a:pt x="5085" y="925"/>
                    </a:lnTo>
                    <a:lnTo>
                      <a:pt x="2623" y="4281"/>
                    </a:lnTo>
                    <a:lnTo>
                      <a:pt x="2609" y="4297"/>
                    </a:lnTo>
                    <a:lnTo>
                      <a:pt x="2592" y="4308"/>
                    </a:lnTo>
                    <a:lnTo>
                      <a:pt x="2572" y="4315"/>
                    </a:lnTo>
                    <a:lnTo>
                      <a:pt x="2551" y="4317"/>
                    </a:lnTo>
                    <a:lnTo>
                      <a:pt x="2531" y="4315"/>
                    </a:lnTo>
                    <a:lnTo>
                      <a:pt x="2510" y="4308"/>
                    </a:lnTo>
                    <a:lnTo>
                      <a:pt x="2493" y="4297"/>
                    </a:lnTo>
                    <a:lnTo>
                      <a:pt x="2480" y="4281"/>
                    </a:lnTo>
                    <a:lnTo>
                      <a:pt x="17" y="925"/>
                    </a:lnTo>
                    <a:lnTo>
                      <a:pt x="7" y="903"/>
                    </a:lnTo>
                    <a:lnTo>
                      <a:pt x="0" y="878"/>
                    </a:lnTo>
                    <a:lnTo>
                      <a:pt x="2" y="854"/>
                    </a:lnTo>
                    <a:lnTo>
                      <a:pt x="11" y="830"/>
                    </a:lnTo>
                    <a:lnTo>
                      <a:pt x="25" y="810"/>
                    </a:lnTo>
                    <a:lnTo>
                      <a:pt x="45" y="795"/>
                    </a:lnTo>
                    <a:lnTo>
                      <a:pt x="1388" y="12"/>
                    </a:lnTo>
                    <a:lnTo>
                      <a:pt x="1409" y="3"/>
                    </a:lnTo>
                    <a:lnTo>
                      <a:pt x="1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517">
                <a:extLst>
                  <a:ext uri="{FF2B5EF4-FFF2-40B4-BE49-F238E27FC236}">
                    <a16:creationId xmlns:a16="http://schemas.microsoft.com/office/drawing/2014/main" id="{5D12D844-EFDE-42DB-8FD8-6A48EAB42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767" y="3316551"/>
                <a:ext cx="134516" cy="413090"/>
              </a:xfrm>
              <a:custGeom>
                <a:avLst/>
                <a:gdLst>
                  <a:gd name="T0" fmla="*/ 88 w 1297"/>
                  <a:gd name="T1" fmla="*/ 0 h 3983"/>
                  <a:gd name="T2" fmla="*/ 111 w 1297"/>
                  <a:gd name="T3" fmla="*/ 4 h 3983"/>
                  <a:gd name="T4" fmla="*/ 133 w 1297"/>
                  <a:gd name="T5" fmla="*/ 11 h 3983"/>
                  <a:gd name="T6" fmla="*/ 151 w 1297"/>
                  <a:gd name="T7" fmla="*/ 25 h 3983"/>
                  <a:gd name="T8" fmla="*/ 165 w 1297"/>
                  <a:gd name="T9" fmla="*/ 42 h 3983"/>
                  <a:gd name="T10" fmla="*/ 176 w 1297"/>
                  <a:gd name="T11" fmla="*/ 65 h 3983"/>
                  <a:gd name="T12" fmla="*/ 1294 w 1297"/>
                  <a:gd name="T13" fmla="*/ 3869 h 3983"/>
                  <a:gd name="T14" fmla="*/ 1297 w 1297"/>
                  <a:gd name="T15" fmla="*/ 3892 h 3983"/>
                  <a:gd name="T16" fmla="*/ 1296 w 1297"/>
                  <a:gd name="T17" fmla="*/ 3915 h 3983"/>
                  <a:gd name="T18" fmla="*/ 1287 w 1297"/>
                  <a:gd name="T19" fmla="*/ 3937 h 3983"/>
                  <a:gd name="T20" fmla="*/ 1274 w 1297"/>
                  <a:gd name="T21" fmla="*/ 3956 h 3983"/>
                  <a:gd name="T22" fmla="*/ 1256 w 1297"/>
                  <a:gd name="T23" fmla="*/ 3969 h 3983"/>
                  <a:gd name="T24" fmla="*/ 1234 w 1297"/>
                  <a:gd name="T25" fmla="*/ 3979 h 3983"/>
                  <a:gd name="T26" fmla="*/ 1208 w 1297"/>
                  <a:gd name="T27" fmla="*/ 3983 h 3983"/>
                  <a:gd name="T28" fmla="*/ 1186 w 1297"/>
                  <a:gd name="T29" fmla="*/ 3980 h 3983"/>
                  <a:gd name="T30" fmla="*/ 1164 w 1297"/>
                  <a:gd name="T31" fmla="*/ 3971 h 3983"/>
                  <a:gd name="T32" fmla="*/ 1147 w 1297"/>
                  <a:gd name="T33" fmla="*/ 3959 h 3983"/>
                  <a:gd name="T34" fmla="*/ 1132 w 1297"/>
                  <a:gd name="T35" fmla="*/ 3940 h 3983"/>
                  <a:gd name="T36" fmla="*/ 1123 w 1297"/>
                  <a:gd name="T37" fmla="*/ 3918 h 3983"/>
                  <a:gd name="T38" fmla="*/ 4 w 1297"/>
                  <a:gd name="T39" fmla="*/ 115 h 3983"/>
                  <a:gd name="T40" fmla="*/ 0 w 1297"/>
                  <a:gd name="T41" fmla="*/ 92 h 3983"/>
                  <a:gd name="T42" fmla="*/ 3 w 1297"/>
                  <a:gd name="T43" fmla="*/ 68 h 3983"/>
                  <a:gd name="T44" fmla="*/ 11 w 1297"/>
                  <a:gd name="T45" fmla="*/ 47 h 3983"/>
                  <a:gd name="T46" fmla="*/ 25 w 1297"/>
                  <a:gd name="T47" fmla="*/ 28 h 3983"/>
                  <a:gd name="T48" fmla="*/ 43 w 1297"/>
                  <a:gd name="T49" fmla="*/ 14 h 3983"/>
                  <a:gd name="T50" fmla="*/ 65 w 1297"/>
                  <a:gd name="T51" fmla="*/ 4 h 3983"/>
                  <a:gd name="T52" fmla="*/ 88 w 1297"/>
                  <a:gd name="T53" fmla="*/ 0 h 3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7" h="3983">
                    <a:moveTo>
                      <a:pt x="88" y="0"/>
                    </a:moveTo>
                    <a:lnTo>
                      <a:pt x="111" y="4"/>
                    </a:lnTo>
                    <a:lnTo>
                      <a:pt x="133" y="11"/>
                    </a:lnTo>
                    <a:lnTo>
                      <a:pt x="151" y="25"/>
                    </a:lnTo>
                    <a:lnTo>
                      <a:pt x="165" y="42"/>
                    </a:lnTo>
                    <a:lnTo>
                      <a:pt x="176" y="65"/>
                    </a:lnTo>
                    <a:lnTo>
                      <a:pt x="1294" y="3869"/>
                    </a:lnTo>
                    <a:lnTo>
                      <a:pt x="1297" y="3892"/>
                    </a:lnTo>
                    <a:lnTo>
                      <a:pt x="1296" y="3915"/>
                    </a:lnTo>
                    <a:lnTo>
                      <a:pt x="1287" y="3937"/>
                    </a:lnTo>
                    <a:lnTo>
                      <a:pt x="1274" y="3956"/>
                    </a:lnTo>
                    <a:lnTo>
                      <a:pt x="1256" y="3969"/>
                    </a:lnTo>
                    <a:lnTo>
                      <a:pt x="1234" y="3979"/>
                    </a:lnTo>
                    <a:lnTo>
                      <a:pt x="1208" y="3983"/>
                    </a:lnTo>
                    <a:lnTo>
                      <a:pt x="1186" y="3980"/>
                    </a:lnTo>
                    <a:lnTo>
                      <a:pt x="1164" y="3971"/>
                    </a:lnTo>
                    <a:lnTo>
                      <a:pt x="1147" y="3959"/>
                    </a:lnTo>
                    <a:lnTo>
                      <a:pt x="1132" y="3940"/>
                    </a:lnTo>
                    <a:lnTo>
                      <a:pt x="1123" y="3918"/>
                    </a:lnTo>
                    <a:lnTo>
                      <a:pt x="4" y="115"/>
                    </a:lnTo>
                    <a:lnTo>
                      <a:pt x="0" y="92"/>
                    </a:lnTo>
                    <a:lnTo>
                      <a:pt x="3" y="68"/>
                    </a:lnTo>
                    <a:lnTo>
                      <a:pt x="11" y="47"/>
                    </a:lnTo>
                    <a:lnTo>
                      <a:pt x="25" y="28"/>
                    </a:lnTo>
                    <a:lnTo>
                      <a:pt x="43" y="14"/>
                    </a:lnTo>
                    <a:lnTo>
                      <a:pt x="65" y="4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518">
                <a:extLst>
                  <a:ext uri="{FF2B5EF4-FFF2-40B4-BE49-F238E27FC236}">
                    <a16:creationId xmlns:a16="http://schemas.microsoft.com/office/drawing/2014/main" id="{E92AB40F-5B80-45DC-9FE2-DAFD7015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926" y="3316551"/>
                <a:ext cx="134516" cy="413090"/>
              </a:xfrm>
              <a:custGeom>
                <a:avLst/>
                <a:gdLst>
                  <a:gd name="T0" fmla="*/ 1209 w 1297"/>
                  <a:gd name="T1" fmla="*/ 0 h 3983"/>
                  <a:gd name="T2" fmla="*/ 1232 w 1297"/>
                  <a:gd name="T3" fmla="*/ 4 h 3983"/>
                  <a:gd name="T4" fmla="*/ 1255 w 1297"/>
                  <a:gd name="T5" fmla="*/ 14 h 3983"/>
                  <a:gd name="T6" fmla="*/ 1272 w 1297"/>
                  <a:gd name="T7" fmla="*/ 28 h 3983"/>
                  <a:gd name="T8" fmla="*/ 1286 w 1297"/>
                  <a:gd name="T9" fmla="*/ 47 h 3983"/>
                  <a:gd name="T10" fmla="*/ 1294 w 1297"/>
                  <a:gd name="T11" fmla="*/ 68 h 3983"/>
                  <a:gd name="T12" fmla="*/ 1297 w 1297"/>
                  <a:gd name="T13" fmla="*/ 92 h 3983"/>
                  <a:gd name="T14" fmla="*/ 1294 w 1297"/>
                  <a:gd name="T15" fmla="*/ 115 h 3983"/>
                  <a:gd name="T16" fmla="*/ 174 w 1297"/>
                  <a:gd name="T17" fmla="*/ 3918 h 3983"/>
                  <a:gd name="T18" fmla="*/ 165 w 1297"/>
                  <a:gd name="T19" fmla="*/ 3940 h 3983"/>
                  <a:gd name="T20" fmla="*/ 151 w 1297"/>
                  <a:gd name="T21" fmla="*/ 3959 h 3983"/>
                  <a:gd name="T22" fmla="*/ 133 w 1297"/>
                  <a:gd name="T23" fmla="*/ 3971 h 3983"/>
                  <a:gd name="T24" fmla="*/ 111 w 1297"/>
                  <a:gd name="T25" fmla="*/ 3980 h 3983"/>
                  <a:gd name="T26" fmla="*/ 88 w 1297"/>
                  <a:gd name="T27" fmla="*/ 3983 h 3983"/>
                  <a:gd name="T28" fmla="*/ 63 w 1297"/>
                  <a:gd name="T29" fmla="*/ 3979 h 3983"/>
                  <a:gd name="T30" fmla="*/ 41 w 1297"/>
                  <a:gd name="T31" fmla="*/ 3969 h 3983"/>
                  <a:gd name="T32" fmla="*/ 23 w 1297"/>
                  <a:gd name="T33" fmla="*/ 3956 h 3983"/>
                  <a:gd name="T34" fmla="*/ 10 w 1297"/>
                  <a:gd name="T35" fmla="*/ 3937 h 3983"/>
                  <a:gd name="T36" fmla="*/ 1 w 1297"/>
                  <a:gd name="T37" fmla="*/ 3915 h 3983"/>
                  <a:gd name="T38" fmla="*/ 0 w 1297"/>
                  <a:gd name="T39" fmla="*/ 3892 h 3983"/>
                  <a:gd name="T40" fmla="*/ 3 w 1297"/>
                  <a:gd name="T41" fmla="*/ 3869 h 3983"/>
                  <a:gd name="T42" fmla="*/ 1122 w 1297"/>
                  <a:gd name="T43" fmla="*/ 65 h 3983"/>
                  <a:gd name="T44" fmla="*/ 1132 w 1297"/>
                  <a:gd name="T45" fmla="*/ 42 h 3983"/>
                  <a:gd name="T46" fmla="*/ 1146 w 1297"/>
                  <a:gd name="T47" fmla="*/ 25 h 3983"/>
                  <a:gd name="T48" fmla="*/ 1164 w 1297"/>
                  <a:gd name="T49" fmla="*/ 11 h 3983"/>
                  <a:gd name="T50" fmla="*/ 1186 w 1297"/>
                  <a:gd name="T51" fmla="*/ 4 h 3983"/>
                  <a:gd name="T52" fmla="*/ 1209 w 1297"/>
                  <a:gd name="T53" fmla="*/ 0 h 3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7" h="3983">
                    <a:moveTo>
                      <a:pt x="1209" y="0"/>
                    </a:moveTo>
                    <a:lnTo>
                      <a:pt x="1232" y="4"/>
                    </a:lnTo>
                    <a:lnTo>
                      <a:pt x="1255" y="14"/>
                    </a:lnTo>
                    <a:lnTo>
                      <a:pt x="1272" y="28"/>
                    </a:lnTo>
                    <a:lnTo>
                      <a:pt x="1286" y="47"/>
                    </a:lnTo>
                    <a:lnTo>
                      <a:pt x="1294" y="68"/>
                    </a:lnTo>
                    <a:lnTo>
                      <a:pt x="1297" y="92"/>
                    </a:lnTo>
                    <a:lnTo>
                      <a:pt x="1294" y="115"/>
                    </a:lnTo>
                    <a:lnTo>
                      <a:pt x="174" y="3918"/>
                    </a:lnTo>
                    <a:lnTo>
                      <a:pt x="165" y="3940"/>
                    </a:lnTo>
                    <a:lnTo>
                      <a:pt x="151" y="3959"/>
                    </a:lnTo>
                    <a:lnTo>
                      <a:pt x="133" y="3971"/>
                    </a:lnTo>
                    <a:lnTo>
                      <a:pt x="111" y="3980"/>
                    </a:lnTo>
                    <a:lnTo>
                      <a:pt x="88" y="3983"/>
                    </a:lnTo>
                    <a:lnTo>
                      <a:pt x="63" y="3979"/>
                    </a:lnTo>
                    <a:lnTo>
                      <a:pt x="41" y="3969"/>
                    </a:lnTo>
                    <a:lnTo>
                      <a:pt x="23" y="3956"/>
                    </a:lnTo>
                    <a:lnTo>
                      <a:pt x="10" y="3937"/>
                    </a:lnTo>
                    <a:lnTo>
                      <a:pt x="1" y="3915"/>
                    </a:lnTo>
                    <a:lnTo>
                      <a:pt x="0" y="3892"/>
                    </a:lnTo>
                    <a:lnTo>
                      <a:pt x="3" y="3869"/>
                    </a:lnTo>
                    <a:lnTo>
                      <a:pt x="1122" y="65"/>
                    </a:lnTo>
                    <a:lnTo>
                      <a:pt x="1132" y="42"/>
                    </a:lnTo>
                    <a:lnTo>
                      <a:pt x="1146" y="25"/>
                    </a:lnTo>
                    <a:lnTo>
                      <a:pt x="1164" y="11"/>
                    </a:lnTo>
                    <a:lnTo>
                      <a:pt x="1186" y="4"/>
                    </a:lnTo>
                    <a:lnTo>
                      <a:pt x="1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519">
                <a:extLst>
                  <a:ext uri="{FF2B5EF4-FFF2-40B4-BE49-F238E27FC236}">
                    <a16:creationId xmlns:a16="http://schemas.microsoft.com/office/drawing/2014/main" id="{2FD04E3B-F797-4180-A414-AAC5EAEFB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008" y="3397862"/>
                <a:ext cx="501246" cy="18461"/>
              </a:xfrm>
              <a:custGeom>
                <a:avLst/>
                <a:gdLst>
                  <a:gd name="T0" fmla="*/ 90 w 4833"/>
                  <a:gd name="T1" fmla="*/ 0 h 178"/>
                  <a:gd name="T2" fmla="*/ 4743 w 4833"/>
                  <a:gd name="T3" fmla="*/ 0 h 178"/>
                  <a:gd name="T4" fmla="*/ 4773 w 4833"/>
                  <a:gd name="T5" fmla="*/ 3 h 178"/>
                  <a:gd name="T6" fmla="*/ 4796 w 4833"/>
                  <a:gd name="T7" fmla="*/ 17 h 178"/>
                  <a:gd name="T8" fmla="*/ 4816 w 4833"/>
                  <a:gd name="T9" fmla="*/ 36 h 178"/>
                  <a:gd name="T10" fmla="*/ 4828 w 4833"/>
                  <a:gd name="T11" fmla="*/ 61 h 178"/>
                  <a:gd name="T12" fmla="*/ 4833 w 4833"/>
                  <a:gd name="T13" fmla="*/ 88 h 178"/>
                  <a:gd name="T14" fmla="*/ 4828 w 4833"/>
                  <a:gd name="T15" fmla="*/ 118 h 178"/>
                  <a:gd name="T16" fmla="*/ 4816 w 4833"/>
                  <a:gd name="T17" fmla="*/ 143 h 178"/>
                  <a:gd name="T18" fmla="*/ 4796 w 4833"/>
                  <a:gd name="T19" fmla="*/ 161 h 178"/>
                  <a:gd name="T20" fmla="*/ 4773 w 4833"/>
                  <a:gd name="T21" fmla="*/ 173 h 178"/>
                  <a:gd name="T22" fmla="*/ 4743 w 4833"/>
                  <a:gd name="T23" fmla="*/ 178 h 178"/>
                  <a:gd name="T24" fmla="*/ 90 w 4833"/>
                  <a:gd name="T25" fmla="*/ 178 h 178"/>
                  <a:gd name="T26" fmla="*/ 60 w 4833"/>
                  <a:gd name="T27" fmla="*/ 173 h 178"/>
                  <a:gd name="T28" fmla="*/ 36 w 4833"/>
                  <a:gd name="T29" fmla="*/ 161 h 178"/>
                  <a:gd name="T30" fmla="*/ 17 w 4833"/>
                  <a:gd name="T31" fmla="*/ 143 h 178"/>
                  <a:gd name="T32" fmla="*/ 5 w 4833"/>
                  <a:gd name="T33" fmla="*/ 118 h 178"/>
                  <a:gd name="T34" fmla="*/ 0 w 4833"/>
                  <a:gd name="T35" fmla="*/ 88 h 178"/>
                  <a:gd name="T36" fmla="*/ 5 w 4833"/>
                  <a:gd name="T37" fmla="*/ 61 h 178"/>
                  <a:gd name="T38" fmla="*/ 17 w 4833"/>
                  <a:gd name="T39" fmla="*/ 36 h 178"/>
                  <a:gd name="T40" fmla="*/ 36 w 4833"/>
                  <a:gd name="T41" fmla="*/ 17 h 178"/>
                  <a:gd name="T42" fmla="*/ 60 w 4833"/>
                  <a:gd name="T43" fmla="*/ 3 h 178"/>
                  <a:gd name="T44" fmla="*/ 90 w 4833"/>
                  <a:gd name="T4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33" h="178">
                    <a:moveTo>
                      <a:pt x="90" y="0"/>
                    </a:moveTo>
                    <a:lnTo>
                      <a:pt x="4743" y="0"/>
                    </a:lnTo>
                    <a:lnTo>
                      <a:pt x="4773" y="3"/>
                    </a:lnTo>
                    <a:lnTo>
                      <a:pt x="4796" y="17"/>
                    </a:lnTo>
                    <a:lnTo>
                      <a:pt x="4816" y="36"/>
                    </a:lnTo>
                    <a:lnTo>
                      <a:pt x="4828" y="61"/>
                    </a:lnTo>
                    <a:lnTo>
                      <a:pt x="4833" y="88"/>
                    </a:lnTo>
                    <a:lnTo>
                      <a:pt x="4828" y="118"/>
                    </a:lnTo>
                    <a:lnTo>
                      <a:pt x="4816" y="143"/>
                    </a:lnTo>
                    <a:lnTo>
                      <a:pt x="4796" y="161"/>
                    </a:lnTo>
                    <a:lnTo>
                      <a:pt x="4773" y="173"/>
                    </a:lnTo>
                    <a:lnTo>
                      <a:pt x="4743" y="178"/>
                    </a:lnTo>
                    <a:lnTo>
                      <a:pt x="90" y="178"/>
                    </a:lnTo>
                    <a:lnTo>
                      <a:pt x="60" y="173"/>
                    </a:lnTo>
                    <a:lnTo>
                      <a:pt x="36" y="161"/>
                    </a:lnTo>
                    <a:lnTo>
                      <a:pt x="17" y="143"/>
                    </a:lnTo>
                    <a:lnTo>
                      <a:pt x="5" y="118"/>
                    </a:lnTo>
                    <a:lnTo>
                      <a:pt x="0" y="88"/>
                    </a:lnTo>
                    <a:lnTo>
                      <a:pt x="5" y="61"/>
                    </a:lnTo>
                    <a:lnTo>
                      <a:pt x="17" y="36"/>
                    </a:lnTo>
                    <a:lnTo>
                      <a:pt x="36" y="17"/>
                    </a:lnTo>
                    <a:lnTo>
                      <a:pt x="60" y="3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Группа 601">
              <a:extLst>
                <a:ext uri="{FF2B5EF4-FFF2-40B4-BE49-F238E27FC236}">
                  <a16:creationId xmlns:a16="http://schemas.microsoft.com/office/drawing/2014/main" id="{715B06A0-2C02-46E8-B44C-4CE4F08BE23C}"/>
                </a:ext>
              </a:extLst>
            </p:cNvPr>
            <p:cNvGrpSpPr/>
            <p:nvPr/>
          </p:nvGrpSpPr>
          <p:grpSpPr>
            <a:xfrm>
              <a:off x="6099168" y="3513957"/>
              <a:ext cx="765965" cy="658370"/>
              <a:chOff x="4119487" y="3333975"/>
              <a:chExt cx="562699" cy="483657"/>
            </a:xfrm>
            <a:solidFill>
              <a:sysClr val="window" lastClr="FFFFFF"/>
            </a:solidFill>
          </p:grpSpPr>
          <p:sp>
            <p:nvSpPr>
              <p:cNvPr id="49" name="Freeform 524">
                <a:extLst>
                  <a:ext uri="{FF2B5EF4-FFF2-40B4-BE49-F238E27FC236}">
                    <a16:creationId xmlns:a16="http://schemas.microsoft.com/office/drawing/2014/main" id="{74642502-E90E-4389-B6BD-6E75199E56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9487" y="3561137"/>
                <a:ext cx="151367" cy="227386"/>
              </a:xfrm>
              <a:custGeom>
                <a:avLst/>
                <a:gdLst>
                  <a:gd name="T0" fmla="*/ 169 w 1352"/>
                  <a:gd name="T1" fmla="*/ 169 h 2031"/>
                  <a:gd name="T2" fmla="*/ 169 w 1352"/>
                  <a:gd name="T3" fmla="*/ 1861 h 2031"/>
                  <a:gd name="T4" fmla="*/ 1183 w 1352"/>
                  <a:gd name="T5" fmla="*/ 1861 h 2031"/>
                  <a:gd name="T6" fmla="*/ 1183 w 1352"/>
                  <a:gd name="T7" fmla="*/ 169 h 2031"/>
                  <a:gd name="T8" fmla="*/ 169 w 1352"/>
                  <a:gd name="T9" fmla="*/ 169 h 2031"/>
                  <a:gd name="T10" fmla="*/ 85 w 1352"/>
                  <a:gd name="T11" fmla="*/ 0 h 2031"/>
                  <a:gd name="T12" fmla="*/ 1269 w 1352"/>
                  <a:gd name="T13" fmla="*/ 0 h 2031"/>
                  <a:gd name="T14" fmla="*/ 1295 w 1352"/>
                  <a:gd name="T15" fmla="*/ 5 h 2031"/>
                  <a:gd name="T16" fmla="*/ 1317 w 1352"/>
                  <a:gd name="T17" fmla="*/ 17 h 2031"/>
                  <a:gd name="T18" fmla="*/ 1336 w 1352"/>
                  <a:gd name="T19" fmla="*/ 35 h 2031"/>
                  <a:gd name="T20" fmla="*/ 1348 w 1352"/>
                  <a:gd name="T21" fmla="*/ 58 h 2031"/>
                  <a:gd name="T22" fmla="*/ 1352 w 1352"/>
                  <a:gd name="T23" fmla="*/ 85 h 2031"/>
                  <a:gd name="T24" fmla="*/ 1352 w 1352"/>
                  <a:gd name="T25" fmla="*/ 1945 h 2031"/>
                  <a:gd name="T26" fmla="*/ 1348 w 1352"/>
                  <a:gd name="T27" fmla="*/ 1973 h 2031"/>
                  <a:gd name="T28" fmla="*/ 1336 w 1352"/>
                  <a:gd name="T29" fmla="*/ 1995 h 2031"/>
                  <a:gd name="T30" fmla="*/ 1317 w 1352"/>
                  <a:gd name="T31" fmla="*/ 2014 h 2031"/>
                  <a:gd name="T32" fmla="*/ 1295 w 1352"/>
                  <a:gd name="T33" fmla="*/ 2026 h 2031"/>
                  <a:gd name="T34" fmla="*/ 1269 w 1352"/>
                  <a:gd name="T35" fmla="*/ 2031 h 2031"/>
                  <a:gd name="T36" fmla="*/ 85 w 1352"/>
                  <a:gd name="T37" fmla="*/ 2031 h 2031"/>
                  <a:gd name="T38" fmla="*/ 58 w 1352"/>
                  <a:gd name="T39" fmla="*/ 2026 h 2031"/>
                  <a:gd name="T40" fmla="*/ 35 w 1352"/>
                  <a:gd name="T41" fmla="*/ 2014 h 2031"/>
                  <a:gd name="T42" fmla="*/ 17 w 1352"/>
                  <a:gd name="T43" fmla="*/ 1995 h 2031"/>
                  <a:gd name="T44" fmla="*/ 5 w 1352"/>
                  <a:gd name="T45" fmla="*/ 1973 h 2031"/>
                  <a:gd name="T46" fmla="*/ 0 w 1352"/>
                  <a:gd name="T47" fmla="*/ 1945 h 2031"/>
                  <a:gd name="T48" fmla="*/ 0 w 1352"/>
                  <a:gd name="T49" fmla="*/ 85 h 2031"/>
                  <a:gd name="T50" fmla="*/ 5 w 1352"/>
                  <a:gd name="T51" fmla="*/ 58 h 2031"/>
                  <a:gd name="T52" fmla="*/ 17 w 1352"/>
                  <a:gd name="T53" fmla="*/ 35 h 2031"/>
                  <a:gd name="T54" fmla="*/ 35 w 1352"/>
                  <a:gd name="T55" fmla="*/ 17 h 2031"/>
                  <a:gd name="T56" fmla="*/ 58 w 1352"/>
                  <a:gd name="T57" fmla="*/ 5 h 2031"/>
                  <a:gd name="T58" fmla="*/ 85 w 1352"/>
                  <a:gd name="T59" fmla="*/ 0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52" h="2031">
                    <a:moveTo>
                      <a:pt x="169" y="169"/>
                    </a:moveTo>
                    <a:lnTo>
                      <a:pt x="169" y="1861"/>
                    </a:lnTo>
                    <a:lnTo>
                      <a:pt x="1183" y="1861"/>
                    </a:lnTo>
                    <a:lnTo>
                      <a:pt x="1183" y="169"/>
                    </a:lnTo>
                    <a:lnTo>
                      <a:pt x="169" y="169"/>
                    </a:lnTo>
                    <a:close/>
                    <a:moveTo>
                      <a:pt x="85" y="0"/>
                    </a:moveTo>
                    <a:lnTo>
                      <a:pt x="1269" y="0"/>
                    </a:lnTo>
                    <a:lnTo>
                      <a:pt x="1295" y="5"/>
                    </a:lnTo>
                    <a:lnTo>
                      <a:pt x="1317" y="17"/>
                    </a:lnTo>
                    <a:lnTo>
                      <a:pt x="1336" y="35"/>
                    </a:lnTo>
                    <a:lnTo>
                      <a:pt x="1348" y="58"/>
                    </a:lnTo>
                    <a:lnTo>
                      <a:pt x="1352" y="85"/>
                    </a:lnTo>
                    <a:lnTo>
                      <a:pt x="1352" y="1945"/>
                    </a:lnTo>
                    <a:lnTo>
                      <a:pt x="1348" y="1973"/>
                    </a:lnTo>
                    <a:lnTo>
                      <a:pt x="1336" y="1995"/>
                    </a:lnTo>
                    <a:lnTo>
                      <a:pt x="1317" y="2014"/>
                    </a:lnTo>
                    <a:lnTo>
                      <a:pt x="1295" y="2026"/>
                    </a:lnTo>
                    <a:lnTo>
                      <a:pt x="1269" y="2031"/>
                    </a:lnTo>
                    <a:lnTo>
                      <a:pt x="85" y="2031"/>
                    </a:lnTo>
                    <a:lnTo>
                      <a:pt x="58" y="2026"/>
                    </a:lnTo>
                    <a:lnTo>
                      <a:pt x="35" y="2014"/>
                    </a:lnTo>
                    <a:lnTo>
                      <a:pt x="17" y="1995"/>
                    </a:lnTo>
                    <a:lnTo>
                      <a:pt x="5" y="1973"/>
                    </a:lnTo>
                    <a:lnTo>
                      <a:pt x="0" y="1945"/>
                    </a:lnTo>
                    <a:lnTo>
                      <a:pt x="0" y="85"/>
                    </a:lnTo>
                    <a:lnTo>
                      <a:pt x="5" y="58"/>
                    </a:lnTo>
                    <a:lnTo>
                      <a:pt x="17" y="35"/>
                    </a:lnTo>
                    <a:lnTo>
                      <a:pt x="35" y="17"/>
                    </a:lnTo>
                    <a:lnTo>
                      <a:pt x="58" y="5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525">
                <a:extLst>
                  <a:ext uri="{FF2B5EF4-FFF2-40B4-BE49-F238E27FC236}">
                    <a16:creationId xmlns:a16="http://schemas.microsoft.com/office/drawing/2014/main" id="{BFD4D742-25E1-4F12-9834-45D700795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984" y="3598979"/>
                <a:ext cx="438202" cy="218653"/>
              </a:xfrm>
              <a:custGeom>
                <a:avLst/>
                <a:gdLst>
                  <a:gd name="T0" fmla="*/ 531 w 3914"/>
                  <a:gd name="T1" fmla="*/ 37 h 1953"/>
                  <a:gd name="T2" fmla="*/ 914 w 3914"/>
                  <a:gd name="T3" fmla="*/ 143 h 1953"/>
                  <a:gd name="T4" fmla="*/ 1186 w 3914"/>
                  <a:gd name="T5" fmla="*/ 277 h 1953"/>
                  <a:gd name="T6" fmla="*/ 1399 w 3914"/>
                  <a:gd name="T7" fmla="*/ 411 h 1953"/>
                  <a:gd name="T8" fmla="*/ 1569 w 3914"/>
                  <a:gd name="T9" fmla="*/ 463 h 1953"/>
                  <a:gd name="T10" fmla="*/ 1811 w 3914"/>
                  <a:gd name="T11" fmla="*/ 456 h 1953"/>
                  <a:gd name="T12" fmla="*/ 2114 w 3914"/>
                  <a:gd name="T13" fmla="*/ 474 h 1953"/>
                  <a:gd name="T14" fmla="*/ 2380 w 3914"/>
                  <a:gd name="T15" fmla="*/ 567 h 1953"/>
                  <a:gd name="T16" fmla="*/ 2527 w 3914"/>
                  <a:gd name="T17" fmla="*/ 759 h 1953"/>
                  <a:gd name="T18" fmla="*/ 2686 w 3914"/>
                  <a:gd name="T19" fmla="*/ 809 h 1953"/>
                  <a:gd name="T20" fmla="*/ 2947 w 3914"/>
                  <a:gd name="T21" fmla="*/ 634 h 1953"/>
                  <a:gd name="T22" fmla="*/ 3223 w 3914"/>
                  <a:gd name="T23" fmla="*/ 413 h 1953"/>
                  <a:gd name="T24" fmla="*/ 3472 w 3914"/>
                  <a:gd name="T25" fmla="*/ 305 h 1953"/>
                  <a:gd name="T26" fmla="*/ 3757 w 3914"/>
                  <a:gd name="T27" fmla="*/ 389 h 1953"/>
                  <a:gd name="T28" fmla="*/ 3900 w 3914"/>
                  <a:gd name="T29" fmla="*/ 625 h 1953"/>
                  <a:gd name="T30" fmla="*/ 3873 w 3914"/>
                  <a:gd name="T31" fmla="*/ 888 h 1953"/>
                  <a:gd name="T32" fmla="*/ 3652 w 3914"/>
                  <a:gd name="T33" fmla="*/ 1132 h 1953"/>
                  <a:gd name="T34" fmla="*/ 3293 w 3914"/>
                  <a:gd name="T35" fmla="*/ 1388 h 1953"/>
                  <a:gd name="T36" fmla="*/ 2855 w 3914"/>
                  <a:gd name="T37" fmla="*/ 1625 h 1953"/>
                  <a:gd name="T38" fmla="*/ 2399 w 3914"/>
                  <a:gd name="T39" fmla="*/ 1817 h 1953"/>
                  <a:gd name="T40" fmla="*/ 1984 w 3914"/>
                  <a:gd name="T41" fmla="*/ 1932 h 1953"/>
                  <a:gd name="T42" fmla="*/ 1611 w 3914"/>
                  <a:gd name="T43" fmla="*/ 1939 h 1953"/>
                  <a:gd name="T44" fmla="*/ 1154 w 3914"/>
                  <a:gd name="T45" fmla="*/ 1810 h 1953"/>
                  <a:gd name="T46" fmla="*/ 702 w 3914"/>
                  <a:gd name="T47" fmla="*/ 1613 h 1953"/>
                  <a:gd name="T48" fmla="*/ 382 w 3914"/>
                  <a:gd name="T49" fmla="*/ 1464 h 1953"/>
                  <a:gd name="T50" fmla="*/ 148 w 3914"/>
                  <a:gd name="T51" fmla="*/ 1376 h 1953"/>
                  <a:gd name="T52" fmla="*/ 17 w 3914"/>
                  <a:gd name="T53" fmla="*/ 1332 h 1953"/>
                  <a:gd name="T54" fmla="*/ 35 w 3914"/>
                  <a:gd name="T55" fmla="*/ 1213 h 1953"/>
                  <a:gd name="T56" fmla="*/ 224 w 3914"/>
                  <a:gd name="T57" fmla="*/ 1222 h 1953"/>
                  <a:gd name="T58" fmla="*/ 539 w 3914"/>
                  <a:gd name="T59" fmla="*/ 1348 h 1953"/>
                  <a:gd name="T60" fmla="*/ 940 w 3914"/>
                  <a:gd name="T61" fmla="*/ 1536 h 1953"/>
                  <a:gd name="T62" fmla="*/ 1375 w 3914"/>
                  <a:gd name="T63" fmla="*/ 1708 h 1953"/>
                  <a:gd name="T64" fmla="*/ 1782 w 3914"/>
                  <a:gd name="T65" fmla="*/ 1784 h 1953"/>
                  <a:gd name="T66" fmla="*/ 2121 w 3914"/>
                  <a:gd name="T67" fmla="*/ 1731 h 1953"/>
                  <a:gd name="T68" fmla="*/ 2528 w 3914"/>
                  <a:gd name="T69" fmla="*/ 1589 h 1953"/>
                  <a:gd name="T70" fmla="*/ 2947 w 3914"/>
                  <a:gd name="T71" fmla="*/ 1391 h 1953"/>
                  <a:gd name="T72" fmla="*/ 3325 w 3914"/>
                  <a:gd name="T73" fmla="*/ 1172 h 1953"/>
                  <a:gd name="T74" fmla="*/ 3606 w 3914"/>
                  <a:gd name="T75" fmla="*/ 958 h 1953"/>
                  <a:gd name="T76" fmla="*/ 3740 w 3914"/>
                  <a:gd name="T77" fmla="*/ 786 h 1953"/>
                  <a:gd name="T78" fmla="*/ 3702 w 3914"/>
                  <a:gd name="T79" fmla="*/ 574 h 1953"/>
                  <a:gd name="T80" fmla="*/ 3526 w 3914"/>
                  <a:gd name="T81" fmla="*/ 477 h 1953"/>
                  <a:gd name="T82" fmla="*/ 3366 w 3914"/>
                  <a:gd name="T83" fmla="*/ 521 h 1953"/>
                  <a:gd name="T84" fmla="*/ 3189 w 3914"/>
                  <a:gd name="T85" fmla="*/ 655 h 1953"/>
                  <a:gd name="T86" fmla="*/ 2936 w 3914"/>
                  <a:gd name="T87" fmla="*/ 855 h 1953"/>
                  <a:gd name="T88" fmla="*/ 2653 w 3914"/>
                  <a:gd name="T89" fmla="*/ 1006 h 1953"/>
                  <a:gd name="T90" fmla="*/ 2403 w 3914"/>
                  <a:gd name="T91" fmla="*/ 1001 h 1953"/>
                  <a:gd name="T92" fmla="*/ 2371 w 3914"/>
                  <a:gd name="T93" fmla="*/ 875 h 1953"/>
                  <a:gd name="T94" fmla="*/ 2306 w 3914"/>
                  <a:gd name="T95" fmla="*/ 721 h 1953"/>
                  <a:gd name="T96" fmla="*/ 2097 w 3914"/>
                  <a:gd name="T97" fmla="*/ 643 h 1953"/>
                  <a:gd name="T98" fmla="*/ 1835 w 3914"/>
                  <a:gd name="T99" fmla="*/ 625 h 1953"/>
                  <a:gd name="T100" fmla="*/ 1608 w 3914"/>
                  <a:gd name="T101" fmla="*/ 631 h 1953"/>
                  <a:gd name="T102" fmla="*/ 1404 w 3914"/>
                  <a:gd name="T103" fmla="*/ 603 h 1953"/>
                  <a:gd name="T104" fmla="*/ 1180 w 3914"/>
                  <a:gd name="T105" fmla="*/ 472 h 1953"/>
                  <a:gd name="T106" fmla="*/ 940 w 3914"/>
                  <a:gd name="T107" fmla="*/ 337 h 1953"/>
                  <a:gd name="T108" fmla="*/ 601 w 3914"/>
                  <a:gd name="T109" fmla="*/ 223 h 1953"/>
                  <a:gd name="T110" fmla="*/ 123 w 3914"/>
                  <a:gd name="T111" fmla="*/ 169 h 1953"/>
                  <a:gd name="T112" fmla="*/ 39 w 3914"/>
                  <a:gd name="T113" fmla="*/ 84 h 1953"/>
                  <a:gd name="T114" fmla="*/ 125 w 3914"/>
                  <a:gd name="T115" fmla="*/ 0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14" h="1953">
                    <a:moveTo>
                      <a:pt x="125" y="0"/>
                    </a:moveTo>
                    <a:lnTo>
                      <a:pt x="236" y="5"/>
                    </a:lnTo>
                    <a:lnTo>
                      <a:pt x="341" y="12"/>
                    </a:lnTo>
                    <a:lnTo>
                      <a:pt x="438" y="23"/>
                    </a:lnTo>
                    <a:lnTo>
                      <a:pt x="531" y="37"/>
                    </a:lnTo>
                    <a:lnTo>
                      <a:pt x="618" y="53"/>
                    </a:lnTo>
                    <a:lnTo>
                      <a:pt x="700" y="73"/>
                    </a:lnTo>
                    <a:lnTo>
                      <a:pt x="777" y="95"/>
                    </a:lnTo>
                    <a:lnTo>
                      <a:pt x="847" y="117"/>
                    </a:lnTo>
                    <a:lnTo>
                      <a:pt x="914" y="143"/>
                    </a:lnTo>
                    <a:lnTo>
                      <a:pt x="976" y="169"/>
                    </a:lnTo>
                    <a:lnTo>
                      <a:pt x="1034" y="195"/>
                    </a:lnTo>
                    <a:lnTo>
                      <a:pt x="1089" y="223"/>
                    </a:lnTo>
                    <a:lnTo>
                      <a:pt x="1139" y="250"/>
                    </a:lnTo>
                    <a:lnTo>
                      <a:pt x="1186" y="277"/>
                    </a:lnTo>
                    <a:lnTo>
                      <a:pt x="1232" y="305"/>
                    </a:lnTo>
                    <a:lnTo>
                      <a:pt x="1273" y="331"/>
                    </a:lnTo>
                    <a:lnTo>
                      <a:pt x="1313" y="357"/>
                    </a:lnTo>
                    <a:lnTo>
                      <a:pt x="1358" y="386"/>
                    </a:lnTo>
                    <a:lnTo>
                      <a:pt x="1399" y="411"/>
                    </a:lnTo>
                    <a:lnTo>
                      <a:pt x="1439" y="433"/>
                    </a:lnTo>
                    <a:lnTo>
                      <a:pt x="1474" y="450"/>
                    </a:lnTo>
                    <a:lnTo>
                      <a:pt x="1508" y="460"/>
                    </a:lnTo>
                    <a:lnTo>
                      <a:pt x="1538" y="463"/>
                    </a:lnTo>
                    <a:lnTo>
                      <a:pt x="1569" y="463"/>
                    </a:lnTo>
                    <a:lnTo>
                      <a:pt x="1604" y="462"/>
                    </a:lnTo>
                    <a:lnTo>
                      <a:pt x="1643" y="460"/>
                    </a:lnTo>
                    <a:lnTo>
                      <a:pt x="1696" y="459"/>
                    </a:lnTo>
                    <a:lnTo>
                      <a:pt x="1751" y="457"/>
                    </a:lnTo>
                    <a:lnTo>
                      <a:pt x="1811" y="456"/>
                    </a:lnTo>
                    <a:lnTo>
                      <a:pt x="1870" y="456"/>
                    </a:lnTo>
                    <a:lnTo>
                      <a:pt x="1931" y="457"/>
                    </a:lnTo>
                    <a:lnTo>
                      <a:pt x="1992" y="460"/>
                    </a:lnTo>
                    <a:lnTo>
                      <a:pt x="2053" y="466"/>
                    </a:lnTo>
                    <a:lnTo>
                      <a:pt x="2114" y="474"/>
                    </a:lnTo>
                    <a:lnTo>
                      <a:pt x="2172" y="485"/>
                    </a:lnTo>
                    <a:lnTo>
                      <a:pt x="2230" y="500"/>
                    </a:lnTo>
                    <a:lnTo>
                      <a:pt x="2283" y="518"/>
                    </a:lnTo>
                    <a:lnTo>
                      <a:pt x="2333" y="539"/>
                    </a:lnTo>
                    <a:lnTo>
                      <a:pt x="2380" y="567"/>
                    </a:lnTo>
                    <a:lnTo>
                      <a:pt x="2423" y="597"/>
                    </a:lnTo>
                    <a:lnTo>
                      <a:pt x="2460" y="635"/>
                    </a:lnTo>
                    <a:lnTo>
                      <a:pt x="2488" y="673"/>
                    </a:lnTo>
                    <a:lnTo>
                      <a:pt x="2511" y="715"/>
                    </a:lnTo>
                    <a:lnTo>
                      <a:pt x="2527" y="759"/>
                    </a:lnTo>
                    <a:lnTo>
                      <a:pt x="2537" y="806"/>
                    </a:lnTo>
                    <a:lnTo>
                      <a:pt x="2540" y="856"/>
                    </a:lnTo>
                    <a:lnTo>
                      <a:pt x="2586" y="847"/>
                    </a:lnTo>
                    <a:lnTo>
                      <a:pt x="2635" y="832"/>
                    </a:lnTo>
                    <a:lnTo>
                      <a:pt x="2686" y="809"/>
                    </a:lnTo>
                    <a:lnTo>
                      <a:pt x="2737" y="782"/>
                    </a:lnTo>
                    <a:lnTo>
                      <a:pt x="2790" y="750"/>
                    </a:lnTo>
                    <a:lnTo>
                      <a:pt x="2842" y="713"/>
                    </a:lnTo>
                    <a:lnTo>
                      <a:pt x="2895" y="673"/>
                    </a:lnTo>
                    <a:lnTo>
                      <a:pt x="2947" y="634"/>
                    </a:lnTo>
                    <a:lnTo>
                      <a:pt x="2997" y="593"/>
                    </a:lnTo>
                    <a:lnTo>
                      <a:pt x="3046" y="553"/>
                    </a:lnTo>
                    <a:lnTo>
                      <a:pt x="3108" y="503"/>
                    </a:lnTo>
                    <a:lnTo>
                      <a:pt x="3168" y="456"/>
                    </a:lnTo>
                    <a:lnTo>
                      <a:pt x="3223" y="413"/>
                    </a:lnTo>
                    <a:lnTo>
                      <a:pt x="3277" y="376"/>
                    </a:lnTo>
                    <a:lnTo>
                      <a:pt x="3328" y="346"/>
                    </a:lnTo>
                    <a:lnTo>
                      <a:pt x="3378" y="325"/>
                    </a:lnTo>
                    <a:lnTo>
                      <a:pt x="3425" y="309"/>
                    </a:lnTo>
                    <a:lnTo>
                      <a:pt x="3472" y="305"/>
                    </a:lnTo>
                    <a:lnTo>
                      <a:pt x="3539" y="308"/>
                    </a:lnTo>
                    <a:lnTo>
                      <a:pt x="3602" y="319"/>
                    </a:lnTo>
                    <a:lnTo>
                      <a:pt x="3660" y="335"/>
                    </a:lnTo>
                    <a:lnTo>
                      <a:pt x="3711" y="358"/>
                    </a:lnTo>
                    <a:lnTo>
                      <a:pt x="3757" y="389"/>
                    </a:lnTo>
                    <a:lnTo>
                      <a:pt x="3798" y="424"/>
                    </a:lnTo>
                    <a:lnTo>
                      <a:pt x="3833" y="465"/>
                    </a:lnTo>
                    <a:lnTo>
                      <a:pt x="3862" y="514"/>
                    </a:lnTo>
                    <a:lnTo>
                      <a:pt x="3884" y="567"/>
                    </a:lnTo>
                    <a:lnTo>
                      <a:pt x="3900" y="625"/>
                    </a:lnTo>
                    <a:lnTo>
                      <a:pt x="3911" y="690"/>
                    </a:lnTo>
                    <a:lnTo>
                      <a:pt x="3914" y="759"/>
                    </a:lnTo>
                    <a:lnTo>
                      <a:pt x="3909" y="800"/>
                    </a:lnTo>
                    <a:lnTo>
                      <a:pt x="3896" y="843"/>
                    </a:lnTo>
                    <a:lnTo>
                      <a:pt x="3873" y="888"/>
                    </a:lnTo>
                    <a:lnTo>
                      <a:pt x="3842" y="934"/>
                    </a:lnTo>
                    <a:lnTo>
                      <a:pt x="3806" y="983"/>
                    </a:lnTo>
                    <a:lnTo>
                      <a:pt x="3762" y="1031"/>
                    </a:lnTo>
                    <a:lnTo>
                      <a:pt x="3710" y="1082"/>
                    </a:lnTo>
                    <a:lnTo>
                      <a:pt x="3652" y="1132"/>
                    </a:lnTo>
                    <a:lnTo>
                      <a:pt x="3590" y="1182"/>
                    </a:lnTo>
                    <a:lnTo>
                      <a:pt x="3523" y="1234"/>
                    </a:lnTo>
                    <a:lnTo>
                      <a:pt x="3449" y="1286"/>
                    </a:lnTo>
                    <a:lnTo>
                      <a:pt x="3373" y="1336"/>
                    </a:lnTo>
                    <a:lnTo>
                      <a:pt x="3293" y="1388"/>
                    </a:lnTo>
                    <a:lnTo>
                      <a:pt x="3210" y="1437"/>
                    </a:lnTo>
                    <a:lnTo>
                      <a:pt x="3124" y="1487"/>
                    </a:lnTo>
                    <a:lnTo>
                      <a:pt x="3035" y="1534"/>
                    </a:lnTo>
                    <a:lnTo>
                      <a:pt x="2945" y="1580"/>
                    </a:lnTo>
                    <a:lnTo>
                      <a:pt x="2855" y="1625"/>
                    </a:lnTo>
                    <a:lnTo>
                      <a:pt x="2763" y="1668"/>
                    </a:lnTo>
                    <a:lnTo>
                      <a:pt x="2671" y="1709"/>
                    </a:lnTo>
                    <a:lnTo>
                      <a:pt x="2580" y="1747"/>
                    </a:lnTo>
                    <a:lnTo>
                      <a:pt x="2488" y="1784"/>
                    </a:lnTo>
                    <a:lnTo>
                      <a:pt x="2399" y="1817"/>
                    </a:lnTo>
                    <a:lnTo>
                      <a:pt x="2310" y="1846"/>
                    </a:lnTo>
                    <a:lnTo>
                      <a:pt x="2225" y="1874"/>
                    </a:lnTo>
                    <a:lnTo>
                      <a:pt x="2141" y="1897"/>
                    </a:lnTo>
                    <a:lnTo>
                      <a:pt x="2060" y="1916"/>
                    </a:lnTo>
                    <a:lnTo>
                      <a:pt x="1984" y="1932"/>
                    </a:lnTo>
                    <a:lnTo>
                      <a:pt x="1913" y="1944"/>
                    </a:lnTo>
                    <a:lnTo>
                      <a:pt x="1844" y="1951"/>
                    </a:lnTo>
                    <a:lnTo>
                      <a:pt x="1782" y="1953"/>
                    </a:lnTo>
                    <a:lnTo>
                      <a:pt x="1698" y="1950"/>
                    </a:lnTo>
                    <a:lnTo>
                      <a:pt x="1611" y="1939"/>
                    </a:lnTo>
                    <a:lnTo>
                      <a:pt x="1521" y="1923"/>
                    </a:lnTo>
                    <a:lnTo>
                      <a:pt x="1431" y="1901"/>
                    </a:lnTo>
                    <a:lnTo>
                      <a:pt x="1340" y="1874"/>
                    </a:lnTo>
                    <a:lnTo>
                      <a:pt x="1247" y="1843"/>
                    </a:lnTo>
                    <a:lnTo>
                      <a:pt x="1154" y="1810"/>
                    </a:lnTo>
                    <a:lnTo>
                      <a:pt x="1061" y="1772"/>
                    </a:lnTo>
                    <a:lnTo>
                      <a:pt x="970" y="1734"/>
                    </a:lnTo>
                    <a:lnTo>
                      <a:pt x="879" y="1694"/>
                    </a:lnTo>
                    <a:lnTo>
                      <a:pt x="789" y="1653"/>
                    </a:lnTo>
                    <a:lnTo>
                      <a:pt x="702" y="1613"/>
                    </a:lnTo>
                    <a:lnTo>
                      <a:pt x="618" y="1572"/>
                    </a:lnTo>
                    <a:lnTo>
                      <a:pt x="557" y="1543"/>
                    </a:lnTo>
                    <a:lnTo>
                      <a:pt x="496" y="1516"/>
                    </a:lnTo>
                    <a:lnTo>
                      <a:pt x="438" y="1488"/>
                    </a:lnTo>
                    <a:lnTo>
                      <a:pt x="382" y="1464"/>
                    </a:lnTo>
                    <a:lnTo>
                      <a:pt x="329" y="1440"/>
                    </a:lnTo>
                    <a:lnTo>
                      <a:pt x="277" y="1418"/>
                    </a:lnTo>
                    <a:lnTo>
                      <a:pt x="230" y="1402"/>
                    </a:lnTo>
                    <a:lnTo>
                      <a:pt x="186" y="1386"/>
                    </a:lnTo>
                    <a:lnTo>
                      <a:pt x="148" y="1376"/>
                    </a:lnTo>
                    <a:lnTo>
                      <a:pt x="113" y="1368"/>
                    </a:lnTo>
                    <a:lnTo>
                      <a:pt x="85" y="1365"/>
                    </a:lnTo>
                    <a:lnTo>
                      <a:pt x="58" y="1360"/>
                    </a:lnTo>
                    <a:lnTo>
                      <a:pt x="35" y="1350"/>
                    </a:lnTo>
                    <a:lnTo>
                      <a:pt x="17" y="1332"/>
                    </a:lnTo>
                    <a:lnTo>
                      <a:pt x="4" y="1307"/>
                    </a:lnTo>
                    <a:lnTo>
                      <a:pt x="0" y="1281"/>
                    </a:lnTo>
                    <a:lnTo>
                      <a:pt x="4" y="1254"/>
                    </a:lnTo>
                    <a:lnTo>
                      <a:pt x="17" y="1231"/>
                    </a:lnTo>
                    <a:lnTo>
                      <a:pt x="35" y="1213"/>
                    </a:lnTo>
                    <a:lnTo>
                      <a:pt x="58" y="1201"/>
                    </a:lnTo>
                    <a:lnTo>
                      <a:pt x="85" y="1196"/>
                    </a:lnTo>
                    <a:lnTo>
                      <a:pt x="126" y="1199"/>
                    </a:lnTo>
                    <a:lnTo>
                      <a:pt x="173" y="1208"/>
                    </a:lnTo>
                    <a:lnTo>
                      <a:pt x="224" y="1222"/>
                    </a:lnTo>
                    <a:lnTo>
                      <a:pt x="279" y="1239"/>
                    </a:lnTo>
                    <a:lnTo>
                      <a:pt x="338" y="1261"/>
                    </a:lnTo>
                    <a:lnTo>
                      <a:pt x="400" y="1287"/>
                    </a:lnTo>
                    <a:lnTo>
                      <a:pt x="467" y="1316"/>
                    </a:lnTo>
                    <a:lnTo>
                      <a:pt x="539" y="1348"/>
                    </a:lnTo>
                    <a:lnTo>
                      <a:pt x="612" y="1383"/>
                    </a:lnTo>
                    <a:lnTo>
                      <a:pt x="690" y="1420"/>
                    </a:lnTo>
                    <a:lnTo>
                      <a:pt x="770" y="1458"/>
                    </a:lnTo>
                    <a:lnTo>
                      <a:pt x="854" y="1498"/>
                    </a:lnTo>
                    <a:lnTo>
                      <a:pt x="940" y="1536"/>
                    </a:lnTo>
                    <a:lnTo>
                      <a:pt x="1026" y="1574"/>
                    </a:lnTo>
                    <a:lnTo>
                      <a:pt x="1113" y="1612"/>
                    </a:lnTo>
                    <a:lnTo>
                      <a:pt x="1201" y="1647"/>
                    </a:lnTo>
                    <a:lnTo>
                      <a:pt x="1288" y="1679"/>
                    </a:lnTo>
                    <a:lnTo>
                      <a:pt x="1375" y="1708"/>
                    </a:lnTo>
                    <a:lnTo>
                      <a:pt x="1462" y="1734"/>
                    </a:lnTo>
                    <a:lnTo>
                      <a:pt x="1546" y="1755"/>
                    </a:lnTo>
                    <a:lnTo>
                      <a:pt x="1626" y="1770"/>
                    </a:lnTo>
                    <a:lnTo>
                      <a:pt x="1706" y="1781"/>
                    </a:lnTo>
                    <a:lnTo>
                      <a:pt x="1782" y="1784"/>
                    </a:lnTo>
                    <a:lnTo>
                      <a:pt x="1841" y="1782"/>
                    </a:lnTo>
                    <a:lnTo>
                      <a:pt x="1907" y="1775"/>
                    </a:lnTo>
                    <a:lnTo>
                      <a:pt x="1975" y="1764"/>
                    </a:lnTo>
                    <a:lnTo>
                      <a:pt x="2047" y="1749"/>
                    </a:lnTo>
                    <a:lnTo>
                      <a:pt x="2121" y="1731"/>
                    </a:lnTo>
                    <a:lnTo>
                      <a:pt x="2199" y="1708"/>
                    </a:lnTo>
                    <a:lnTo>
                      <a:pt x="2280" y="1682"/>
                    </a:lnTo>
                    <a:lnTo>
                      <a:pt x="2361" y="1653"/>
                    </a:lnTo>
                    <a:lnTo>
                      <a:pt x="2444" y="1622"/>
                    </a:lnTo>
                    <a:lnTo>
                      <a:pt x="2528" y="1589"/>
                    </a:lnTo>
                    <a:lnTo>
                      <a:pt x="2612" y="1552"/>
                    </a:lnTo>
                    <a:lnTo>
                      <a:pt x="2697" y="1514"/>
                    </a:lnTo>
                    <a:lnTo>
                      <a:pt x="2781" y="1475"/>
                    </a:lnTo>
                    <a:lnTo>
                      <a:pt x="2865" y="1434"/>
                    </a:lnTo>
                    <a:lnTo>
                      <a:pt x="2947" y="1391"/>
                    </a:lnTo>
                    <a:lnTo>
                      <a:pt x="3028" y="1348"/>
                    </a:lnTo>
                    <a:lnTo>
                      <a:pt x="3105" y="1304"/>
                    </a:lnTo>
                    <a:lnTo>
                      <a:pt x="3181" y="1260"/>
                    </a:lnTo>
                    <a:lnTo>
                      <a:pt x="3255" y="1216"/>
                    </a:lnTo>
                    <a:lnTo>
                      <a:pt x="3325" y="1172"/>
                    </a:lnTo>
                    <a:lnTo>
                      <a:pt x="3390" y="1127"/>
                    </a:lnTo>
                    <a:lnTo>
                      <a:pt x="3451" y="1083"/>
                    </a:lnTo>
                    <a:lnTo>
                      <a:pt x="3509" y="1041"/>
                    </a:lnTo>
                    <a:lnTo>
                      <a:pt x="3561" y="999"/>
                    </a:lnTo>
                    <a:lnTo>
                      <a:pt x="3606" y="958"/>
                    </a:lnTo>
                    <a:lnTo>
                      <a:pt x="3647" y="920"/>
                    </a:lnTo>
                    <a:lnTo>
                      <a:pt x="3681" y="882"/>
                    </a:lnTo>
                    <a:lnTo>
                      <a:pt x="3708" y="849"/>
                    </a:lnTo>
                    <a:lnTo>
                      <a:pt x="3728" y="815"/>
                    </a:lnTo>
                    <a:lnTo>
                      <a:pt x="3740" y="786"/>
                    </a:lnTo>
                    <a:lnTo>
                      <a:pt x="3745" y="759"/>
                    </a:lnTo>
                    <a:lnTo>
                      <a:pt x="3742" y="704"/>
                    </a:lnTo>
                    <a:lnTo>
                      <a:pt x="3734" y="655"/>
                    </a:lnTo>
                    <a:lnTo>
                      <a:pt x="3721" y="611"/>
                    </a:lnTo>
                    <a:lnTo>
                      <a:pt x="3702" y="574"/>
                    </a:lnTo>
                    <a:lnTo>
                      <a:pt x="3678" y="544"/>
                    </a:lnTo>
                    <a:lnTo>
                      <a:pt x="3649" y="518"/>
                    </a:lnTo>
                    <a:lnTo>
                      <a:pt x="3612" y="498"/>
                    </a:lnTo>
                    <a:lnTo>
                      <a:pt x="3571" y="485"/>
                    </a:lnTo>
                    <a:lnTo>
                      <a:pt x="3526" y="477"/>
                    </a:lnTo>
                    <a:lnTo>
                      <a:pt x="3472" y="474"/>
                    </a:lnTo>
                    <a:lnTo>
                      <a:pt x="3451" y="477"/>
                    </a:lnTo>
                    <a:lnTo>
                      <a:pt x="3427" y="486"/>
                    </a:lnTo>
                    <a:lnTo>
                      <a:pt x="3398" y="501"/>
                    </a:lnTo>
                    <a:lnTo>
                      <a:pt x="3366" y="521"/>
                    </a:lnTo>
                    <a:lnTo>
                      <a:pt x="3332" y="544"/>
                    </a:lnTo>
                    <a:lnTo>
                      <a:pt x="3297" y="570"/>
                    </a:lnTo>
                    <a:lnTo>
                      <a:pt x="3261" y="597"/>
                    </a:lnTo>
                    <a:lnTo>
                      <a:pt x="3224" y="626"/>
                    </a:lnTo>
                    <a:lnTo>
                      <a:pt x="3189" y="655"/>
                    </a:lnTo>
                    <a:lnTo>
                      <a:pt x="3154" y="684"/>
                    </a:lnTo>
                    <a:lnTo>
                      <a:pt x="3101" y="727"/>
                    </a:lnTo>
                    <a:lnTo>
                      <a:pt x="3046" y="771"/>
                    </a:lnTo>
                    <a:lnTo>
                      <a:pt x="2991" y="814"/>
                    </a:lnTo>
                    <a:lnTo>
                      <a:pt x="2936" y="855"/>
                    </a:lnTo>
                    <a:lnTo>
                      <a:pt x="2880" y="893"/>
                    </a:lnTo>
                    <a:lnTo>
                      <a:pt x="2824" y="928"/>
                    </a:lnTo>
                    <a:lnTo>
                      <a:pt x="2767" y="958"/>
                    </a:lnTo>
                    <a:lnTo>
                      <a:pt x="2709" y="986"/>
                    </a:lnTo>
                    <a:lnTo>
                      <a:pt x="2653" y="1006"/>
                    </a:lnTo>
                    <a:lnTo>
                      <a:pt x="2595" y="1019"/>
                    </a:lnTo>
                    <a:lnTo>
                      <a:pt x="2539" y="1025"/>
                    </a:lnTo>
                    <a:lnTo>
                      <a:pt x="2482" y="1024"/>
                    </a:lnTo>
                    <a:lnTo>
                      <a:pt x="2426" y="1012"/>
                    </a:lnTo>
                    <a:lnTo>
                      <a:pt x="2403" y="1001"/>
                    </a:lnTo>
                    <a:lnTo>
                      <a:pt x="2385" y="986"/>
                    </a:lnTo>
                    <a:lnTo>
                      <a:pt x="2371" y="964"/>
                    </a:lnTo>
                    <a:lnTo>
                      <a:pt x="2365" y="942"/>
                    </a:lnTo>
                    <a:lnTo>
                      <a:pt x="2365" y="916"/>
                    </a:lnTo>
                    <a:lnTo>
                      <a:pt x="2371" y="875"/>
                    </a:lnTo>
                    <a:lnTo>
                      <a:pt x="2370" y="836"/>
                    </a:lnTo>
                    <a:lnTo>
                      <a:pt x="2364" y="803"/>
                    </a:lnTo>
                    <a:lnTo>
                      <a:pt x="2351" y="772"/>
                    </a:lnTo>
                    <a:lnTo>
                      <a:pt x="2332" y="745"/>
                    </a:lnTo>
                    <a:lnTo>
                      <a:pt x="2306" y="721"/>
                    </a:lnTo>
                    <a:lnTo>
                      <a:pt x="2272" y="698"/>
                    </a:lnTo>
                    <a:lnTo>
                      <a:pt x="2234" y="681"/>
                    </a:lnTo>
                    <a:lnTo>
                      <a:pt x="2191" y="666"/>
                    </a:lnTo>
                    <a:lnTo>
                      <a:pt x="2146" y="654"/>
                    </a:lnTo>
                    <a:lnTo>
                      <a:pt x="2097" y="643"/>
                    </a:lnTo>
                    <a:lnTo>
                      <a:pt x="2047" y="637"/>
                    </a:lnTo>
                    <a:lnTo>
                      <a:pt x="1993" y="631"/>
                    </a:lnTo>
                    <a:lnTo>
                      <a:pt x="1940" y="628"/>
                    </a:lnTo>
                    <a:lnTo>
                      <a:pt x="1887" y="626"/>
                    </a:lnTo>
                    <a:lnTo>
                      <a:pt x="1835" y="625"/>
                    </a:lnTo>
                    <a:lnTo>
                      <a:pt x="1785" y="626"/>
                    </a:lnTo>
                    <a:lnTo>
                      <a:pt x="1736" y="626"/>
                    </a:lnTo>
                    <a:lnTo>
                      <a:pt x="1690" y="628"/>
                    </a:lnTo>
                    <a:lnTo>
                      <a:pt x="1649" y="629"/>
                    </a:lnTo>
                    <a:lnTo>
                      <a:pt x="1608" y="631"/>
                    </a:lnTo>
                    <a:lnTo>
                      <a:pt x="1570" y="632"/>
                    </a:lnTo>
                    <a:lnTo>
                      <a:pt x="1538" y="632"/>
                    </a:lnTo>
                    <a:lnTo>
                      <a:pt x="1492" y="629"/>
                    </a:lnTo>
                    <a:lnTo>
                      <a:pt x="1448" y="619"/>
                    </a:lnTo>
                    <a:lnTo>
                      <a:pt x="1404" y="603"/>
                    </a:lnTo>
                    <a:lnTo>
                      <a:pt x="1360" y="582"/>
                    </a:lnTo>
                    <a:lnTo>
                      <a:pt x="1316" y="558"/>
                    </a:lnTo>
                    <a:lnTo>
                      <a:pt x="1270" y="529"/>
                    </a:lnTo>
                    <a:lnTo>
                      <a:pt x="1221" y="498"/>
                    </a:lnTo>
                    <a:lnTo>
                      <a:pt x="1180" y="472"/>
                    </a:lnTo>
                    <a:lnTo>
                      <a:pt x="1138" y="445"/>
                    </a:lnTo>
                    <a:lnTo>
                      <a:pt x="1093" y="419"/>
                    </a:lnTo>
                    <a:lnTo>
                      <a:pt x="1045" y="392"/>
                    </a:lnTo>
                    <a:lnTo>
                      <a:pt x="994" y="364"/>
                    </a:lnTo>
                    <a:lnTo>
                      <a:pt x="940" y="337"/>
                    </a:lnTo>
                    <a:lnTo>
                      <a:pt x="880" y="311"/>
                    </a:lnTo>
                    <a:lnTo>
                      <a:pt x="818" y="287"/>
                    </a:lnTo>
                    <a:lnTo>
                      <a:pt x="751" y="264"/>
                    </a:lnTo>
                    <a:lnTo>
                      <a:pt x="678" y="242"/>
                    </a:lnTo>
                    <a:lnTo>
                      <a:pt x="601" y="223"/>
                    </a:lnTo>
                    <a:lnTo>
                      <a:pt x="518" y="206"/>
                    </a:lnTo>
                    <a:lnTo>
                      <a:pt x="429" y="192"/>
                    </a:lnTo>
                    <a:lnTo>
                      <a:pt x="333" y="181"/>
                    </a:lnTo>
                    <a:lnTo>
                      <a:pt x="231" y="174"/>
                    </a:lnTo>
                    <a:lnTo>
                      <a:pt x="123" y="169"/>
                    </a:lnTo>
                    <a:lnTo>
                      <a:pt x="96" y="165"/>
                    </a:lnTo>
                    <a:lnTo>
                      <a:pt x="73" y="152"/>
                    </a:lnTo>
                    <a:lnTo>
                      <a:pt x="55" y="134"/>
                    </a:lnTo>
                    <a:lnTo>
                      <a:pt x="44" y="111"/>
                    </a:lnTo>
                    <a:lnTo>
                      <a:pt x="39" y="84"/>
                    </a:lnTo>
                    <a:lnTo>
                      <a:pt x="44" y="57"/>
                    </a:lnTo>
                    <a:lnTo>
                      <a:pt x="58" y="34"/>
                    </a:lnTo>
                    <a:lnTo>
                      <a:pt x="76" y="14"/>
                    </a:lnTo>
                    <a:lnTo>
                      <a:pt x="100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526">
                <a:extLst>
                  <a:ext uri="{FF2B5EF4-FFF2-40B4-BE49-F238E27FC236}">
                    <a16:creationId xmlns:a16="http://schemas.microsoft.com/office/drawing/2014/main" id="{1FA38F9B-A771-4178-80A1-10A878C0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65" y="3693807"/>
                <a:ext cx="170288" cy="18921"/>
              </a:xfrm>
              <a:custGeom>
                <a:avLst/>
                <a:gdLst>
                  <a:gd name="T0" fmla="*/ 84 w 1521"/>
                  <a:gd name="T1" fmla="*/ 0 h 169"/>
                  <a:gd name="T2" fmla="*/ 1436 w 1521"/>
                  <a:gd name="T3" fmla="*/ 0 h 169"/>
                  <a:gd name="T4" fmla="*/ 1464 w 1521"/>
                  <a:gd name="T5" fmla="*/ 3 h 169"/>
                  <a:gd name="T6" fmla="*/ 1486 w 1521"/>
                  <a:gd name="T7" fmla="*/ 15 h 169"/>
                  <a:gd name="T8" fmla="*/ 1505 w 1521"/>
                  <a:gd name="T9" fmla="*/ 34 h 169"/>
                  <a:gd name="T10" fmla="*/ 1517 w 1521"/>
                  <a:gd name="T11" fmla="*/ 56 h 169"/>
                  <a:gd name="T12" fmla="*/ 1521 w 1521"/>
                  <a:gd name="T13" fmla="*/ 84 h 169"/>
                  <a:gd name="T14" fmla="*/ 1517 w 1521"/>
                  <a:gd name="T15" fmla="*/ 111 h 169"/>
                  <a:gd name="T16" fmla="*/ 1505 w 1521"/>
                  <a:gd name="T17" fmla="*/ 134 h 169"/>
                  <a:gd name="T18" fmla="*/ 1486 w 1521"/>
                  <a:gd name="T19" fmla="*/ 152 h 169"/>
                  <a:gd name="T20" fmla="*/ 1464 w 1521"/>
                  <a:gd name="T21" fmla="*/ 165 h 169"/>
                  <a:gd name="T22" fmla="*/ 1436 w 1521"/>
                  <a:gd name="T23" fmla="*/ 169 h 169"/>
                  <a:gd name="T24" fmla="*/ 84 w 1521"/>
                  <a:gd name="T25" fmla="*/ 169 h 169"/>
                  <a:gd name="T26" fmla="*/ 58 w 1521"/>
                  <a:gd name="T27" fmla="*/ 165 h 169"/>
                  <a:gd name="T28" fmla="*/ 33 w 1521"/>
                  <a:gd name="T29" fmla="*/ 152 h 169"/>
                  <a:gd name="T30" fmla="*/ 15 w 1521"/>
                  <a:gd name="T31" fmla="*/ 134 h 169"/>
                  <a:gd name="T32" fmla="*/ 3 w 1521"/>
                  <a:gd name="T33" fmla="*/ 111 h 169"/>
                  <a:gd name="T34" fmla="*/ 0 w 1521"/>
                  <a:gd name="T35" fmla="*/ 84 h 169"/>
                  <a:gd name="T36" fmla="*/ 3 w 1521"/>
                  <a:gd name="T37" fmla="*/ 56 h 169"/>
                  <a:gd name="T38" fmla="*/ 15 w 1521"/>
                  <a:gd name="T39" fmla="*/ 34 h 169"/>
                  <a:gd name="T40" fmla="*/ 33 w 1521"/>
                  <a:gd name="T41" fmla="*/ 15 h 169"/>
                  <a:gd name="T42" fmla="*/ 58 w 1521"/>
                  <a:gd name="T43" fmla="*/ 3 h 169"/>
                  <a:gd name="T44" fmla="*/ 84 w 1521"/>
                  <a:gd name="T4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1" h="169">
                    <a:moveTo>
                      <a:pt x="84" y="0"/>
                    </a:moveTo>
                    <a:lnTo>
                      <a:pt x="1436" y="0"/>
                    </a:lnTo>
                    <a:lnTo>
                      <a:pt x="1464" y="3"/>
                    </a:lnTo>
                    <a:lnTo>
                      <a:pt x="1486" y="15"/>
                    </a:lnTo>
                    <a:lnTo>
                      <a:pt x="1505" y="34"/>
                    </a:lnTo>
                    <a:lnTo>
                      <a:pt x="1517" y="56"/>
                    </a:lnTo>
                    <a:lnTo>
                      <a:pt x="1521" y="84"/>
                    </a:lnTo>
                    <a:lnTo>
                      <a:pt x="1517" y="111"/>
                    </a:lnTo>
                    <a:lnTo>
                      <a:pt x="1505" y="134"/>
                    </a:lnTo>
                    <a:lnTo>
                      <a:pt x="1486" y="152"/>
                    </a:lnTo>
                    <a:lnTo>
                      <a:pt x="1464" y="165"/>
                    </a:lnTo>
                    <a:lnTo>
                      <a:pt x="1436" y="169"/>
                    </a:lnTo>
                    <a:lnTo>
                      <a:pt x="84" y="169"/>
                    </a:lnTo>
                    <a:lnTo>
                      <a:pt x="58" y="165"/>
                    </a:lnTo>
                    <a:lnTo>
                      <a:pt x="33" y="152"/>
                    </a:lnTo>
                    <a:lnTo>
                      <a:pt x="15" y="134"/>
                    </a:lnTo>
                    <a:lnTo>
                      <a:pt x="3" y="111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5" y="34"/>
                    </a:lnTo>
                    <a:lnTo>
                      <a:pt x="33" y="15"/>
                    </a:lnTo>
                    <a:lnTo>
                      <a:pt x="58" y="3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527">
                <a:extLst>
                  <a:ext uri="{FF2B5EF4-FFF2-40B4-BE49-F238E27FC236}">
                    <a16:creationId xmlns:a16="http://schemas.microsoft.com/office/drawing/2014/main" id="{976ECAAB-20FF-460D-895E-239EC72BC6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0174" y="3333975"/>
                <a:ext cx="132446" cy="75683"/>
              </a:xfrm>
              <a:custGeom>
                <a:avLst/>
                <a:gdLst>
                  <a:gd name="T0" fmla="*/ 262 w 1183"/>
                  <a:gd name="T1" fmla="*/ 174 h 676"/>
                  <a:gd name="T2" fmla="*/ 207 w 1183"/>
                  <a:gd name="T3" fmla="*/ 207 h 676"/>
                  <a:gd name="T4" fmla="*/ 174 w 1183"/>
                  <a:gd name="T5" fmla="*/ 264 h 676"/>
                  <a:gd name="T6" fmla="*/ 169 w 1183"/>
                  <a:gd name="T7" fmla="*/ 381 h 676"/>
                  <a:gd name="T8" fmla="*/ 186 w 1183"/>
                  <a:gd name="T9" fmla="*/ 445 h 676"/>
                  <a:gd name="T10" fmla="*/ 232 w 1183"/>
                  <a:gd name="T11" fmla="*/ 490 h 676"/>
                  <a:gd name="T12" fmla="*/ 295 w 1183"/>
                  <a:gd name="T13" fmla="*/ 507 h 676"/>
                  <a:gd name="T14" fmla="*/ 921 w 1183"/>
                  <a:gd name="T15" fmla="*/ 503 h 676"/>
                  <a:gd name="T16" fmla="*/ 978 w 1183"/>
                  <a:gd name="T17" fmla="*/ 471 h 676"/>
                  <a:gd name="T18" fmla="*/ 1010 w 1183"/>
                  <a:gd name="T19" fmla="*/ 414 h 676"/>
                  <a:gd name="T20" fmla="*/ 1014 w 1183"/>
                  <a:gd name="T21" fmla="*/ 297 h 676"/>
                  <a:gd name="T22" fmla="*/ 998 w 1183"/>
                  <a:gd name="T23" fmla="*/ 233 h 676"/>
                  <a:gd name="T24" fmla="*/ 952 w 1183"/>
                  <a:gd name="T25" fmla="*/ 187 h 676"/>
                  <a:gd name="T26" fmla="*/ 888 w 1183"/>
                  <a:gd name="T27" fmla="*/ 169 h 676"/>
                  <a:gd name="T28" fmla="*/ 295 w 1183"/>
                  <a:gd name="T29" fmla="*/ 0 h 676"/>
                  <a:gd name="T30" fmla="*/ 941 w 1183"/>
                  <a:gd name="T31" fmla="*/ 6 h 676"/>
                  <a:gd name="T32" fmla="*/ 1037 w 1183"/>
                  <a:gd name="T33" fmla="*/ 41 h 676"/>
                  <a:gd name="T34" fmla="*/ 1113 w 1183"/>
                  <a:gd name="T35" fmla="*/ 107 h 676"/>
                  <a:gd name="T36" fmla="*/ 1165 w 1183"/>
                  <a:gd name="T37" fmla="*/ 193 h 676"/>
                  <a:gd name="T38" fmla="*/ 1183 w 1183"/>
                  <a:gd name="T39" fmla="*/ 297 h 676"/>
                  <a:gd name="T40" fmla="*/ 1179 w 1183"/>
                  <a:gd name="T41" fmla="*/ 434 h 676"/>
                  <a:gd name="T42" fmla="*/ 1144 w 1183"/>
                  <a:gd name="T43" fmla="*/ 530 h 676"/>
                  <a:gd name="T44" fmla="*/ 1078 w 1183"/>
                  <a:gd name="T45" fmla="*/ 608 h 676"/>
                  <a:gd name="T46" fmla="*/ 992 w 1183"/>
                  <a:gd name="T47" fmla="*/ 658 h 676"/>
                  <a:gd name="T48" fmla="*/ 888 w 1183"/>
                  <a:gd name="T49" fmla="*/ 676 h 676"/>
                  <a:gd name="T50" fmla="*/ 242 w 1183"/>
                  <a:gd name="T51" fmla="*/ 672 h 676"/>
                  <a:gd name="T52" fmla="*/ 146 w 1183"/>
                  <a:gd name="T53" fmla="*/ 637 h 676"/>
                  <a:gd name="T54" fmla="*/ 70 w 1183"/>
                  <a:gd name="T55" fmla="*/ 571 h 676"/>
                  <a:gd name="T56" fmla="*/ 18 w 1183"/>
                  <a:gd name="T57" fmla="*/ 484 h 676"/>
                  <a:gd name="T58" fmla="*/ 0 w 1183"/>
                  <a:gd name="T59" fmla="*/ 381 h 676"/>
                  <a:gd name="T60" fmla="*/ 5 w 1183"/>
                  <a:gd name="T61" fmla="*/ 244 h 676"/>
                  <a:gd name="T62" fmla="*/ 41 w 1183"/>
                  <a:gd name="T63" fmla="*/ 148 h 676"/>
                  <a:gd name="T64" fmla="*/ 105 w 1183"/>
                  <a:gd name="T65" fmla="*/ 70 h 676"/>
                  <a:gd name="T66" fmla="*/ 193 w 1183"/>
                  <a:gd name="T67" fmla="*/ 20 h 676"/>
                  <a:gd name="T68" fmla="*/ 295 w 1183"/>
                  <a:gd name="T69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3" h="676">
                    <a:moveTo>
                      <a:pt x="295" y="169"/>
                    </a:moveTo>
                    <a:lnTo>
                      <a:pt x="262" y="174"/>
                    </a:lnTo>
                    <a:lnTo>
                      <a:pt x="232" y="187"/>
                    </a:lnTo>
                    <a:lnTo>
                      <a:pt x="207" y="207"/>
                    </a:lnTo>
                    <a:lnTo>
                      <a:pt x="186" y="233"/>
                    </a:lnTo>
                    <a:lnTo>
                      <a:pt x="174" y="264"/>
                    </a:lnTo>
                    <a:lnTo>
                      <a:pt x="169" y="297"/>
                    </a:lnTo>
                    <a:lnTo>
                      <a:pt x="169" y="381"/>
                    </a:lnTo>
                    <a:lnTo>
                      <a:pt x="174" y="414"/>
                    </a:lnTo>
                    <a:lnTo>
                      <a:pt x="186" y="445"/>
                    </a:lnTo>
                    <a:lnTo>
                      <a:pt x="207" y="471"/>
                    </a:lnTo>
                    <a:lnTo>
                      <a:pt x="232" y="490"/>
                    </a:lnTo>
                    <a:lnTo>
                      <a:pt x="262" y="503"/>
                    </a:lnTo>
                    <a:lnTo>
                      <a:pt x="295" y="507"/>
                    </a:lnTo>
                    <a:lnTo>
                      <a:pt x="888" y="507"/>
                    </a:lnTo>
                    <a:lnTo>
                      <a:pt x="921" y="503"/>
                    </a:lnTo>
                    <a:lnTo>
                      <a:pt x="952" y="490"/>
                    </a:lnTo>
                    <a:lnTo>
                      <a:pt x="978" y="471"/>
                    </a:lnTo>
                    <a:lnTo>
                      <a:pt x="998" y="445"/>
                    </a:lnTo>
                    <a:lnTo>
                      <a:pt x="1010" y="414"/>
                    </a:lnTo>
                    <a:lnTo>
                      <a:pt x="1014" y="381"/>
                    </a:lnTo>
                    <a:lnTo>
                      <a:pt x="1014" y="297"/>
                    </a:lnTo>
                    <a:lnTo>
                      <a:pt x="1010" y="264"/>
                    </a:lnTo>
                    <a:lnTo>
                      <a:pt x="998" y="233"/>
                    </a:lnTo>
                    <a:lnTo>
                      <a:pt x="978" y="207"/>
                    </a:lnTo>
                    <a:lnTo>
                      <a:pt x="952" y="187"/>
                    </a:lnTo>
                    <a:lnTo>
                      <a:pt x="921" y="174"/>
                    </a:lnTo>
                    <a:lnTo>
                      <a:pt x="888" y="169"/>
                    </a:lnTo>
                    <a:lnTo>
                      <a:pt x="295" y="169"/>
                    </a:lnTo>
                    <a:close/>
                    <a:moveTo>
                      <a:pt x="295" y="0"/>
                    </a:moveTo>
                    <a:lnTo>
                      <a:pt x="888" y="0"/>
                    </a:lnTo>
                    <a:lnTo>
                      <a:pt x="941" y="6"/>
                    </a:lnTo>
                    <a:lnTo>
                      <a:pt x="992" y="20"/>
                    </a:lnTo>
                    <a:lnTo>
                      <a:pt x="1037" y="41"/>
                    </a:lnTo>
                    <a:lnTo>
                      <a:pt x="1078" y="70"/>
                    </a:lnTo>
                    <a:lnTo>
                      <a:pt x="1113" y="107"/>
                    </a:lnTo>
                    <a:lnTo>
                      <a:pt x="1144" y="148"/>
                    </a:lnTo>
                    <a:lnTo>
                      <a:pt x="1165" y="193"/>
                    </a:lnTo>
                    <a:lnTo>
                      <a:pt x="1179" y="244"/>
                    </a:lnTo>
                    <a:lnTo>
                      <a:pt x="1183" y="297"/>
                    </a:lnTo>
                    <a:lnTo>
                      <a:pt x="1183" y="381"/>
                    </a:lnTo>
                    <a:lnTo>
                      <a:pt x="1179" y="434"/>
                    </a:lnTo>
                    <a:lnTo>
                      <a:pt x="1165" y="484"/>
                    </a:lnTo>
                    <a:lnTo>
                      <a:pt x="1144" y="530"/>
                    </a:lnTo>
                    <a:lnTo>
                      <a:pt x="1113" y="571"/>
                    </a:lnTo>
                    <a:lnTo>
                      <a:pt x="1078" y="608"/>
                    </a:lnTo>
                    <a:lnTo>
                      <a:pt x="1037" y="637"/>
                    </a:lnTo>
                    <a:lnTo>
                      <a:pt x="992" y="658"/>
                    </a:lnTo>
                    <a:lnTo>
                      <a:pt x="941" y="672"/>
                    </a:lnTo>
                    <a:lnTo>
                      <a:pt x="888" y="676"/>
                    </a:lnTo>
                    <a:lnTo>
                      <a:pt x="295" y="676"/>
                    </a:lnTo>
                    <a:lnTo>
                      <a:pt x="242" y="672"/>
                    </a:lnTo>
                    <a:lnTo>
                      <a:pt x="193" y="658"/>
                    </a:lnTo>
                    <a:lnTo>
                      <a:pt x="146" y="637"/>
                    </a:lnTo>
                    <a:lnTo>
                      <a:pt x="105" y="608"/>
                    </a:lnTo>
                    <a:lnTo>
                      <a:pt x="70" y="571"/>
                    </a:lnTo>
                    <a:lnTo>
                      <a:pt x="41" y="530"/>
                    </a:lnTo>
                    <a:lnTo>
                      <a:pt x="18" y="484"/>
                    </a:lnTo>
                    <a:lnTo>
                      <a:pt x="5" y="434"/>
                    </a:lnTo>
                    <a:lnTo>
                      <a:pt x="0" y="381"/>
                    </a:lnTo>
                    <a:lnTo>
                      <a:pt x="0" y="297"/>
                    </a:lnTo>
                    <a:lnTo>
                      <a:pt x="5" y="244"/>
                    </a:lnTo>
                    <a:lnTo>
                      <a:pt x="18" y="193"/>
                    </a:lnTo>
                    <a:lnTo>
                      <a:pt x="41" y="148"/>
                    </a:lnTo>
                    <a:lnTo>
                      <a:pt x="70" y="107"/>
                    </a:lnTo>
                    <a:lnTo>
                      <a:pt x="105" y="70"/>
                    </a:lnTo>
                    <a:lnTo>
                      <a:pt x="146" y="41"/>
                    </a:lnTo>
                    <a:lnTo>
                      <a:pt x="193" y="20"/>
                    </a:lnTo>
                    <a:lnTo>
                      <a:pt x="242" y="6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528">
                <a:extLst>
                  <a:ext uri="{FF2B5EF4-FFF2-40B4-BE49-F238E27FC236}">
                    <a16:creationId xmlns:a16="http://schemas.microsoft.com/office/drawing/2014/main" id="{0AF8F982-A57B-473E-8897-AE621E5B5E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6649" y="3428579"/>
                <a:ext cx="132446" cy="75795"/>
              </a:xfrm>
              <a:custGeom>
                <a:avLst/>
                <a:gdLst>
                  <a:gd name="T0" fmla="*/ 262 w 1183"/>
                  <a:gd name="T1" fmla="*/ 174 h 677"/>
                  <a:gd name="T2" fmla="*/ 205 w 1183"/>
                  <a:gd name="T3" fmla="*/ 208 h 677"/>
                  <a:gd name="T4" fmla="*/ 173 w 1183"/>
                  <a:gd name="T5" fmla="*/ 264 h 677"/>
                  <a:gd name="T6" fmla="*/ 169 w 1183"/>
                  <a:gd name="T7" fmla="*/ 381 h 677"/>
                  <a:gd name="T8" fmla="*/ 185 w 1183"/>
                  <a:gd name="T9" fmla="*/ 445 h 677"/>
                  <a:gd name="T10" fmla="*/ 231 w 1183"/>
                  <a:gd name="T11" fmla="*/ 491 h 677"/>
                  <a:gd name="T12" fmla="*/ 295 w 1183"/>
                  <a:gd name="T13" fmla="*/ 508 h 677"/>
                  <a:gd name="T14" fmla="*/ 921 w 1183"/>
                  <a:gd name="T15" fmla="*/ 503 h 677"/>
                  <a:gd name="T16" fmla="*/ 977 w 1183"/>
                  <a:gd name="T17" fmla="*/ 471 h 677"/>
                  <a:gd name="T18" fmla="*/ 1009 w 1183"/>
                  <a:gd name="T19" fmla="*/ 415 h 677"/>
                  <a:gd name="T20" fmla="*/ 1014 w 1183"/>
                  <a:gd name="T21" fmla="*/ 297 h 677"/>
                  <a:gd name="T22" fmla="*/ 997 w 1183"/>
                  <a:gd name="T23" fmla="*/ 233 h 677"/>
                  <a:gd name="T24" fmla="*/ 952 w 1183"/>
                  <a:gd name="T25" fmla="*/ 188 h 677"/>
                  <a:gd name="T26" fmla="*/ 888 w 1183"/>
                  <a:gd name="T27" fmla="*/ 169 h 677"/>
                  <a:gd name="T28" fmla="*/ 295 w 1183"/>
                  <a:gd name="T29" fmla="*/ 0 h 677"/>
                  <a:gd name="T30" fmla="*/ 941 w 1183"/>
                  <a:gd name="T31" fmla="*/ 7 h 677"/>
                  <a:gd name="T32" fmla="*/ 1037 w 1183"/>
                  <a:gd name="T33" fmla="*/ 42 h 677"/>
                  <a:gd name="T34" fmla="*/ 1113 w 1183"/>
                  <a:gd name="T35" fmla="*/ 107 h 677"/>
                  <a:gd name="T36" fmla="*/ 1165 w 1183"/>
                  <a:gd name="T37" fmla="*/ 194 h 677"/>
                  <a:gd name="T38" fmla="*/ 1183 w 1183"/>
                  <a:gd name="T39" fmla="*/ 297 h 677"/>
                  <a:gd name="T40" fmla="*/ 1179 w 1183"/>
                  <a:gd name="T41" fmla="*/ 435 h 677"/>
                  <a:gd name="T42" fmla="*/ 1143 w 1183"/>
                  <a:gd name="T43" fmla="*/ 531 h 677"/>
                  <a:gd name="T44" fmla="*/ 1078 w 1183"/>
                  <a:gd name="T45" fmla="*/ 608 h 677"/>
                  <a:gd name="T46" fmla="*/ 991 w 1183"/>
                  <a:gd name="T47" fmla="*/ 658 h 677"/>
                  <a:gd name="T48" fmla="*/ 888 w 1183"/>
                  <a:gd name="T49" fmla="*/ 677 h 677"/>
                  <a:gd name="T50" fmla="*/ 242 w 1183"/>
                  <a:gd name="T51" fmla="*/ 672 h 677"/>
                  <a:gd name="T52" fmla="*/ 146 w 1183"/>
                  <a:gd name="T53" fmla="*/ 637 h 677"/>
                  <a:gd name="T54" fmla="*/ 70 w 1183"/>
                  <a:gd name="T55" fmla="*/ 572 h 677"/>
                  <a:gd name="T56" fmla="*/ 18 w 1183"/>
                  <a:gd name="T57" fmla="*/ 485 h 677"/>
                  <a:gd name="T58" fmla="*/ 0 w 1183"/>
                  <a:gd name="T59" fmla="*/ 381 h 677"/>
                  <a:gd name="T60" fmla="*/ 4 w 1183"/>
                  <a:gd name="T61" fmla="*/ 244 h 677"/>
                  <a:gd name="T62" fmla="*/ 41 w 1183"/>
                  <a:gd name="T63" fmla="*/ 148 h 677"/>
                  <a:gd name="T64" fmla="*/ 105 w 1183"/>
                  <a:gd name="T65" fmla="*/ 70 h 677"/>
                  <a:gd name="T66" fmla="*/ 193 w 1183"/>
                  <a:gd name="T67" fmla="*/ 20 h 677"/>
                  <a:gd name="T68" fmla="*/ 295 w 1183"/>
                  <a:gd name="T69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3" h="677">
                    <a:moveTo>
                      <a:pt x="295" y="169"/>
                    </a:moveTo>
                    <a:lnTo>
                      <a:pt x="262" y="174"/>
                    </a:lnTo>
                    <a:lnTo>
                      <a:pt x="231" y="188"/>
                    </a:lnTo>
                    <a:lnTo>
                      <a:pt x="205" y="208"/>
                    </a:lnTo>
                    <a:lnTo>
                      <a:pt x="185" y="233"/>
                    </a:lnTo>
                    <a:lnTo>
                      <a:pt x="173" y="264"/>
                    </a:lnTo>
                    <a:lnTo>
                      <a:pt x="169" y="297"/>
                    </a:lnTo>
                    <a:lnTo>
                      <a:pt x="169" y="381"/>
                    </a:lnTo>
                    <a:lnTo>
                      <a:pt x="173" y="415"/>
                    </a:lnTo>
                    <a:lnTo>
                      <a:pt x="185" y="445"/>
                    </a:lnTo>
                    <a:lnTo>
                      <a:pt x="205" y="471"/>
                    </a:lnTo>
                    <a:lnTo>
                      <a:pt x="231" y="491"/>
                    </a:lnTo>
                    <a:lnTo>
                      <a:pt x="262" y="503"/>
                    </a:lnTo>
                    <a:lnTo>
                      <a:pt x="295" y="508"/>
                    </a:lnTo>
                    <a:lnTo>
                      <a:pt x="888" y="508"/>
                    </a:lnTo>
                    <a:lnTo>
                      <a:pt x="921" y="503"/>
                    </a:lnTo>
                    <a:lnTo>
                      <a:pt x="952" y="491"/>
                    </a:lnTo>
                    <a:lnTo>
                      <a:pt x="977" y="471"/>
                    </a:lnTo>
                    <a:lnTo>
                      <a:pt x="997" y="445"/>
                    </a:lnTo>
                    <a:lnTo>
                      <a:pt x="1009" y="415"/>
                    </a:lnTo>
                    <a:lnTo>
                      <a:pt x="1014" y="381"/>
                    </a:lnTo>
                    <a:lnTo>
                      <a:pt x="1014" y="297"/>
                    </a:lnTo>
                    <a:lnTo>
                      <a:pt x="1009" y="264"/>
                    </a:lnTo>
                    <a:lnTo>
                      <a:pt x="997" y="233"/>
                    </a:lnTo>
                    <a:lnTo>
                      <a:pt x="977" y="208"/>
                    </a:lnTo>
                    <a:lnTo>
                      <a:pt x="952" y="188"/>
                    </a:lnTo>
                    <a:lnTo>
                      <a:pt x="921" y="174"/>
                    </a:lnTo>
                    <a:lnTo>
                      <a:pt x="888" y="169"/>
                    </a:lnTo>
                    <a:lnTo>
                      <a:pt x="295" y="169"/>
                    </a:lnTo>
                    <a:close/>
                    <a:moveTo>
                      <a:pt x="295" y="0"/>
                    </a:moveTo>
                    <a:lnTo>
                      <a:pt x="888" y="0"/>
                    </a:lnTo>
                    <a:lnTo>
                      <a:pt x="941" y="7"/>
                    </a:lnTo>
                    <a:lnTo>
                      <a:pt x="991" y="20"/>
                    </a:lnTo>
                    <a:lnTo>
                      <a:pt x="1037" y="42"/>
                    </a:lnTo>
                    <a:lnTo>
                      <a:pt x="1078" y="70"/>
                    </a:lnTo>
                    <a:lnTo>
                      <a:pt x="1113" y="107"/>
                    </a:lnTo>
                    <a:lnTo>
                      <a:pt x="1143" y="148"/>
                    </a:lnTo>
                    <a:lnTo>
                      <a:pt x="1165" y="194"/>
                    </a:lnTo>
                    <a:lnTo>
                      <a:pt x="1179" y="244"/>
                    </a:lnTo>
                    <a:lnTo>
                      <a:pt x="1183" y="297"/>
                    </a:lnTo>
                    <a:lnTo>
                      <a:pt x="1183" y="381"/>
                    </a:lnTo>
                    <a:lnTo>
                      <a:pt x="1179" y="435"/>
                    </a:lnTo>
                    <a:lnTo>
                      <a:pt x="1165" y="485"/>
                    </a:lnTo>
                    <a:lnTo>
                      <a:pt x="1143" y="531"/>
                    </a:lnTo>
                    <a:lnTo>
                      <a:pt x="1113" y="572"/>
                    </a:lnTo>
                    <a:lnTo>
                      <a:pt x="1078" y="608"/>
                    </a:lnTo>
                    <a:lnTo>
                      <a:pt x="1037" y="637"/>
                    </a:lnTo>
                    <a:lnTo>
                      <a:pt x="991" y="658"/>
                    </a:lnTo>
                    <a:lnTo>
                      <a:pt x="941" y="672"/>
                    </a:lnTo>
                    <a:lnTo>
                      <a:pt x="888" y="677"/>
                    </a:lnTo>
                    <a:lnTo>
                      <a:pt x="295" y="677"/>
                    </a:lnTo>
                    <a:lnTo>
                      <a:pt x="242" y="672"/>
                    </a:lnTo>
                    <a:lnTo>
                      <a:pt x="193" y="658"/>
                    </a:lnTo>
                    <a:lnTo>
                      <a:pt x="146" y="637"/>
                    </a:lnTo>
                    <a:lnTo>
                      <a:pt x="105" y="608"/>
                    </a:lnTo>
                    <a:lnTo>
                      <a:pt x="70" y="572"/>
                    </a:lnTo>
                    <a:lnTo>
                      <a:pt x="41" y="531"/>
                    </a:lnTo>
                    <a:lnTo>
                      <a:pt x="18" y="485"/>
                    </a:lnTo>
                    <a:lnTo>
                      <a:pt x="4" y="435"/>
                    </a:lnTo>
                    <a:lnTo>
                      <a:pt x="0" y="381"/>
                    </a:lnTo>
                    <a:lnTo>
                      <a:pt x="0" y="297"/>
                    </a:lnTo>
                    <a:lnTo>
                      <a:pt x="4" y="244"/>
                    </a:lnTo>
                    <a:lnTo>
                      <a:pt x="18" y="194"/>
                    </a:lnTo>
                    <a:lnTo>
                      <a:pt x="41" y="148"/>
                    </a:lnTo>
                    <a:lnTo>
                      <a:pt x="70" y="107"/>
                    </a:lnTo>
                    <a:lnTo>
                      <a:pt x="105" y="70"/>
                    </a:lnTo>
                    <a:lnTo>
                      <a:pt x="146" y="42"/>
                    </a:lnTo>
                    <a:lnTo>
                      <a:pt x="193" y="20"/>
                    </a:lnTo>
                    <a:lnTo>
                      <a:pt x="242" y="7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529">
                <a:extLst>
                  <a:ext uri="{FF2B5EF4-FFF2-40B4-BE49-F238E27FC236}">
                    <a16:creationId xmlns:a16="http://schemas.microsoft.com/office/drawing/2014/main" id="{59D6D5E5-2E04-44C1-A04B-C269C38B03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0174" y="3523295"/>
                <a:ext cx="132446" cy="75683"/>
              </a:xfrm>
              <a:custGeom>
                <a:avLst/>
                <a:gdLst>
                  <a:gd name="T0" fmla="*/ 262 w 1183"/>
                  <a:gd name="T1" fmla="*/ 173 h 676"/>
                  <a:gd name="T2" fmla="*/ 207 w 1183"/>
                  <a:gd name="T3" fmla="*/ 207 h 676"/>
                  <a:gd name="T4" fmla="*/ 174 w 1183"/>
                  <a:gd name="T5" fmla="*/ 263 h 676"/>
                  <a:gd name="T6" fmla="*/ 169 w 1183"/>
                  <a:gd name="T7" fmla="*/ 381 h 676"/>
                  <a:gd name="T8" fmla="*/ 186 w 1183"/>
                  <a:gd name="T9" fmla="*/ 445 h 676"/>
                  <a:gd name="T10" fmla="*/ 232 w 1183"/>
                  <a:gd name="T11" fmla="*/ 490 h 676"/>
                  <a:gd name="T12" fmla="*/ 295 w 1183"/>
                  <a:gd name="T13" fmla="*/ 507 h 676"/>
                  <a:gd name="T14" fmla="*/ 921 w 1183"/>
                  <a:gd name="T15" fmla="*/ 503 h 676"/>
                  <a:gd name="T16" fmla="*/ 978 w 1183"/>
                  <a:gd name="T17" fmla="*/ 471 h 676"/>
                  <a:gd name="T18" fmla="*/ 1010 w 1183"/>
                  <a:gd name="T19" fmla="*/ 414 h 676"/>
                  <a:gd name="T20" fmla="*/ 1014 w 1183"/>
                  <a:gd name="T21" fmla="*/ 297 h 676"/>
                  <a:gd name="T22" fmla="*/ 998 w 1183"/>
                  <a:gd name="T23" fmla="*/ 233 h 676"/>
                  <a:gd name="T24" fmla="*/ 952 w 1183"/>
                  <a:gd name="T25" fmla="*/ 187 h 676"/>
                  <a:gd name="T26" fmla="*/ 888 w 1183"/>
                  <a:gd name="T27" fmla="*/ 169 h 676"/>
                  <a:gd name="T28" fmla="*/ 295 w 1183"/>
                  <a:gd name="T29" fmla="*/ 0 h 676"/>
                  <a:gd name="T30" fmla="*/ 941 w 1183"/>
                  <a:gd name="T31" fmla="*/ 6 h 676"/>
                  <a:gd name="T32" fmla="*/ 1037 w 1183"/>
                  <a:gd name="T33" fmla="*/ 41 h 676"/>
                  <a:gd name="T34" fmla="*/ 1113 w 1183"/>
                  <a:gd name="T35" fmla="*/ 106 h 676"/>
                  <a:gd name="T36" fmla="*/ 1165 w 1183"/>
                  <a:gd name="T37" fmla="*/ 193 h 676"/>
                  <a:gd name="T38" fmla="*/ 1183 w 1183"/>
                  <a:gd name="T39" fmla="*/ 297 h 676"/>
                  <a:gd name="T40" fmla="*/ 1179 w 1183"/>
                  <a:gd name="T41" fmla="*/ 434 h 676"/>
                  <a:gd name="T42" fmla="*/ 1144 w 1183"/>
                  <a:gd name="T43" fmla="*/ 530 h 676"/>
                  <a:gd name="T44" fmla="*/ 1078 w 1183"/>
                  <a:gd name="T45" fmla="*/ 608 h 676"/>
                  <a:gd name="T46" fmla="*/ 992 w 1183"/>
                  <a:gd name="T47" fmla="*/ 658 h 676"/>
                  <a:gd name="T48" fmla="*/ 888 w 1183"/>
                  <a:gd name="T49" fmla="*/ 676 h 676"/>
                  <a:gd name="T50" fmla="*/ 242 w 1183"/>
                  <a:gd name="T51" fmla="*/ 672 h 676"/>
                  <a:gd name="T52" fmla="*/ 146 w 1183"/>
                  <a:gd name="T53" fmla="*/ 637 h 676"/>
                  <a:gd name="T54" fmla="*/ 70 w 1183"/>
                  <a:gd name="T55" fmla="*/ 571 h 676"/>
                  <a:gd name="T56" fmla="*/ 18 w 1183"/>
                  <a:gd name="T57" fmla="*/ 484 h 676"/>
                  <a:gd name="T58" fmla="*/ 0 w 1183"/>
                  <a:gd name="T59" fmla="*/ 381 h 676"/>
                  <a:gd name="T60" fmla="*/ 5 w 1183"/>
                  <a:gd name="T61" fmla="*/ 244 h 676"/>
                  <a:gd name="T62" fmla="*/ 41 w 1183"/>
                  <a:gd name="T63" fmla="*/ 148 h 676"/>
                  <a:gd name="T64" fmla="*/ 105 w 1183"/>
                  <a:gd name="T65" fmla="*/ 70 h 676"/>
                  <a:gd name="T66" fmla="*/ 193 w 1183"/>
                  <a:gd name="T67" fmla="*/ 20 h 676"/>
                  <a:gd name="T68" fmla="*/ 295 w 1183"/>
                  <a:gd name="T69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3" h="676">
                    <a:moveTo>
                      <a:pt x="295" y="169"/>
                    </a:moveTo>
                    <a:lnTo>
                      <a:pt x="262" y="173"/>
                    </a:lnTo>
                    <a:lnTo>
                      <a:pt x="232" y="187"/>
                    </a:lnTo>
                    <a:lnTo>
                      <a:pt x="207" y="207"/>
                    </a:lnTo>
                    <a:lnTo>
                      <a:pt x="186" y="233"/>
                    </a:lnTo>
                    <a:lnTo>
                      <a:pt x="174" y="263"/>
                    </a:lnTo>
                    <a:lnTo>
                      <a:pt x="169" y="297"/>
                    </a:lnTo>
                    <a:lnTo>
                      <a:pt x="169" y="381"/>
                    </a:lnTo>
                    <a:lnTo>
                      <a:pt x="174" y="414"/>
                    </a:lnTo>
                    <a:lnTo>
                      <a:pt x="186" y="445"/>
                    </a:lnTo>
                    <a:lnTo>
                      <a:pt x="207" y="471"/>
                    </a:lnTo>
                    <a:lnTo>
                      <a:pt x="232" y="490"/>
                    </a:lnTo>
                    <a:lnTo>
                      <a:pt x="262" y="503"/>
                    </a:lnTo>
                    <a:lnTo>
                      <a:pt x="295" y="507"/>
                    </a:lnTo>
                    <a:lnTo>
                      <a:pt x="888" y="507"/>
                    </a:lnTo>
                    <a:lnTo>
                      <a:pt x="921" y="503"/>
                    </a:lnTo>
                    <a:lnTo>
                      <a:pt x="952" y="490"/>
                    </a:lnTo>
                    <a:lnTo>
                      <a:pt x="978" y="471"/>
                    </a:lnTo>
                    <a:lnTo>
                      <a:pt x="998" y="445"/>
                    </a:lnTo>
                    <a:lnTo>
                      <a:pt x="1010" y="414"/>
                    </a:lnTo>
                    <a:lnTo>
                      <a:pt x="1014" y="381"/>
                    </a:lnTo>
                    <a:lnTo>
                      <a:pt x="1014" y="297"/>
                    </a:lnTo>
                    <a:lnTo>
                      <a:pt x="1010" y="263"/>
                    </a:lnTo>
                    <a:lnTo>
                      <a:pt x="998" y="233"/>
                    </a:lnTo>
                    <a:lnTo>
                      <a:pt x="978" y="207"/>
                    </a:lnTo>
                    <a:lnTo>
                      <a:pt x="952" y="187"/>
                    </a:lnTo>
                    <a:lnTo>
                      <a:pt x="921" y="173"/>
                    </a:lnTo>
                    <a:lnTo>
                      <a:pt x="888" y="169"/>
                    </a:lnTo>
                    <a:lnTo>
                      <a:pt x="295" y="169"/>
                    </a:lnTo>
                    <a:close/>
                    <a:moveTo>
                      <a:pt x="295" y="0"/>
                    </a:moveTo>
                    <a:lnTo>
                      <a:pt x="888" y="0"/>
                    </a:lnTo>
                    <a:lnTo>
                      <a:pt x="941" y="6"/>
                    </a:lnTo>
                    <a:lnTo>
                      <a:pt x="992" y="20"/>
                    </a:lnTo>
                    <a:lnTo>
                      <a:pt x="1037" y="41"/>
                    </a:lnTo>
                    <a:lnTo>
                      <a:pt x="1078" y="70"/>
                    </a:lnTo>
                    <a:lnTo>
                      <a:pt x="1113" y="106"/>
                    </a:lnTo>
                    <a:lnTo>
                      <a:pt x="1144" y="148"/>
                    </a:lnTo>
                    <a:lnTo>
                      <a:pt x="1165" y="193"/>
                    </a:lnTo>
                    <a:lnTo>
                      <a:pt x="1179" y="244"/>
                    </a:lnTo>
                    <a:lnTo>
                      <a:pt x="1183" y="297"/>
                    </a:lnTo>
                    <a:lnTo>
                      <a:pt x="1183" y="381"/>
                    </a:lnTo>
                    <a:lnTo>
                      <a:pt x="1179" y="434"/>
                    </a:lnTo>
                    <a:lnTo>
                      <a:pt x="1165" y="484"/>
                    </a:lnTo>
                    <a:lnTo>
                      <a:pt x="1144" y="530"/>
                    </a:lnTo>
                    <a:lnTo>
                      <a:pt x="1113" y="571"/>
                    </a:lnTo>
                    <a:lnTo>
                      <a:pt x="1078" y="608"/>
                    </a:lnTo>
                    <a:lnTo>
                      <a:pt x="1037" y="637"/>
                    </a:lnTo>
                    <a:lnTo>
                      <a:pt x="992" y="658"/>
                    </a:lnTo>
                    <a:lnTo>
                      <a:pt x="941" y="672"/>
                    </a:lnTo>
                    <a:lnTo>
                      <a:pt x="888" y="676"/>
                    </a:lnTo>
                    <a:lnTo>
                      <a:pt x="295" y="676"/>
                    </a:lnTo>
                    <a:lnTo>
                      <a:pt x="242" y="672"/>
                    </a:lnTo>
                    <a:lnTo>
                      <a:pt x="193" y="658"/>
                    </a:lnTo>
                    <a:lnTo>
                      <a:pt x="146" y="637"/>
                    </a:lnTo>
                    <a:lnTo>
                      <a:pt x="105" y="608"/>
                    </a:lnTo>
                    <a:lnTo>
                      <a:pt x="70" y="571"/>
                    </a:lnTo>
                    <a:lnTo>
                      <a:pt x="41" y="530"/>
                    </a:lnTo>
                    <a:lnTo>
                      <a:pt x="18" y="484"/>
                    </a:lnTo>
                    <a:lnTo>
                      <a:pt x="5" y="434"/>
                    </a:lnTo>
                    <a:lnTo>
                      <a:pt x="0" y="381"/>
                    </a:lnTo>
                    <a:lnTo>
                      <a:pt x="0" y="297"/>
                    </a:lnTo>
                    <a:lnTo>
                      <a:pt x="5" y="244"/>
                    </a:lnTo>
                    <a:lnTo>
                      <a:pt x="18" y="193"/>
                    </a:lnTo>
                    <a:lnTo>
                      <a:pt x="41" y="148"/>
                    </a:lnTo>
                    <a:lnTo>
                      <a:pt x="70" y="106"/>
                    </a:lnTo>
                    <a:lnTo>
                      <a:pt x="105" y="70"/>
                    </a:lnTo>
                    <a:lnTo>
                      <a:pt x="146" y="41"/>
                    </a:lnTo>
                    <a:lnTo>
                      <a:pt x="193" y="20"/>
                    </a:lnTo>
                    <a:lnTo>
                      <a:pt x="242" y="6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8" name="Group 114">
            <a:extLst>
              <a:ext uri="{FF2B5EF4-FFF2-40B4-BE49-F238E27FC236}">
                <a16:creationId xmlns:a16="http://schemas.microsoft.com/office/drawing/2014/main" id="{E720E3A5-A29D-4E17-815D-FACC8CA51CBE}"/>
              </a:ext>
            </a:extLst>
          </p:cNvPr>
          <p:cNvGrpSpPr/>
          <p:nvPr/>
        </p:nvGrpSpPr>
        <p:grpSpPr>
          <a:xfrm>
            <a:off x="922539" y="1427243"/>
            <a:ext cx="3096440" cy="1242142"/>
            <a:chOff x="822679" y="663830"/>
            <a:chExt cx="3096440" cy="1242142"/>
          </a:xfrm>
        </p:grpSpPr>
        <p:grpSp>
          <p:nvGrpSpPr>
            <p:cNvPr id="89" name="Группа 74">
              <a:extLst>
                <a:ext uri="{FF2B5EF4-FFF2-40B4-BE49-F238E27FC236}">
                  <a16:creationId xmlns:a16="http://schemas.microsoft.com/office/drawing/2014/main" id="{86705A36-5F96-43A1-8E97-FB07D3EB5DE7}"/>
                </a:ext>
              </a:extLst>
            </p:cNvPr>
            <p:cNvGrpSpPr/>
            <p:nvPr/>
          </p:nvGrpSpPr>
          <p:grpSpPr>
            <a:xfrm>
              <a:off x="2223869" y="663830"/>
              <a:ext cx="395122" cy="381168"/>
              <a:chOff x="5843588" y="3217863"/>
              <a:chExt cx="2562225" cy="2471738"/>
            </a:xfrm>
            <a:solidFill>
              <a:srgbClr val="A8CDD7"/>
            </a:solidFill>
          </p:grpSpPr>
          <p:sp>
            <p:nvSpPr>
              <p:cNvPr id="97" name="Freeform 64">
                <a:extLst>
                  <a:ext uri="{FF2B5EF4-FFF2-40B4-BE49-F238E27FC236}">
                    <a16:creationId xmlns:a16="http://schemas.microsoft.com/office/drawing/2014/main" id="{6CAE34EB-B0C5-4787-9DD3-D644C65F7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6688" y="3217863"/>
                <a:ext cx="619125" cy="622300"/>
              </a:xfrm>
              <a:custGeom>
                <a:avLst/>
                <a:gdLst>
                  <a:gd name="T0" fmla="*/ 340 w 781"/>
                  <a:gd name="T1" fmla="*/ 0 h 785"/>
                  <a:gd name="T2" fmla="*/ 340 w 781"/>
                  <a:gd name="T3" fmla="*/ 0 h 785"/>
                  <a:gd name="T4" fmla="*/ 363 w 781"/>
                  <a:gd name="T5" fmla="*/ 2 h 785"/>
                  <a:gd name="T6" fmla="*/ 386 w 781"/>
                  <a:gd name="T7" fmla="*/ 7 h 785"/>
                  <a:gd name="T8" fmla="*/ 408 w 781"/>
                  <a:gd name="T9" fmla="*/ 17 h 785"/>
                  <a:gd name="T10" fmla="*/ 429 w 781"/>
                  <a:gd name="T11" fmla="*/ 30 h 785"/>
                  <a:gd name="T12" fmla="*/ 448 w 781"/>
                  <a:gd name="T13" fmla="*/ 46 h 785"/>
                  <a:gd name="T14" fmla="*/ 737 w 781"/>
                  <a:gd name="T15" fmla="*/ 336 h 785"/>
                  <a:gd name="T16" fmla="*/ 755 w 781"/>
                  <a:gd name="T17" fmla="*/ 357 h 785"/>
                  <a:gd name="T18" fmla="*/ 768 w 781"/>
                  <a:gd name="T19" fmla="*/ 381 h 785"/>
                  <a:gd name="T20" fmla="*/ 777 w 781"/>
                  <a:gd name="T21" fmla="*/ 406 h 785"/>
                  <a:gd name="T22" fmla="*/ 781 w 781"/>
                  <a:gd name="T23" fmla="*/ 431 h 785"/>
                  <a:gd name="T24" fmla="*/ 781 w 781"/>
                  <a:gd name="T25" fmla="*/ 457 h 785"/>
                  <a:gd name="T26" fmla="*/ 777 w 781"/>
                  <a:gd name="T27" fmla="*/ 483 h 785"/>
                  <a:gd name="T28" fmla="*/ 768 w 781"/>
                  <a:gd name="T29" fmla="*/ 509 h 785"/>
                  <a:gd name="T30" fmla="*/ 755 w 781"/>
                  <a:gd name="T31" fmla="*/ 532 h 785"/>
                  <a:gd name="T32" fmla="*/ 737 w 781"/>
                  <a:gd name="T33" fmla="*/ 553 h 785"/>
                  <a:gd name="T34" fmla="*/ 505 w 781"/>
                  <a:gd name="T35" fmla="*/ 785 h 785"/>
                  <a:gd name="T36" fmla="*/ 0 w 781"/>
                  <a:gd name="T37" fmla="*/ 278 h 785"/>
                  <a:gd name="T38" fmla="*/ 232 w 781"/>
                  <a:gd name="T39" fmla="*/ 45 h 785"/>
                  <a:gd name="T40" fmla="*/ 251 w 781"/>
                  <a:gd name="T41" fmla="*/ 29 h 785"/>
                  <a:gd name="T42" fmla="*/ 271 w 781"/>
                  <a:gd name="T43" fmla="*/ 17 h 785"/>
                  <a:gd name="T44" fmla="*/ 293 w 781"/>
                  <a:gd name="T45" fmla="*/ 7 h 785"/>
                  <a:gd name="T46" fmla="*/ 316 w 781"/>
                  <a:gd name="T47" fmla="*/ 2 h 785"/>
                  <a:gd name="T48" fmla="*/ 340 w 781"/>
                  <a:gd name="T4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1" h="785">
                    <a:moveTo>
                      <a:pt x="340" y="0"/>
                    </a:moveTo>
                    <a:lnTo>
                      <a:pt x="340" y="0"/>
                    </a:lnTo>
                    <a:lnTo>
                      <a:pt x="363" y="2"/>
                    </a:lnTo>
                    <a:lnTo>
                      <a:pt x="386" y="7"/>
                    </a:lnTo>
                    <a:lnTo>
                      <a:pt x="408" y="17"/>
                    </a:lnTo>
                    <a:lnTo>
                      <a:pt x="429" y="30"/>
                    </a:lnTo>
                    <a:lnTo>
                      <a:pt x="448" y="46"/>
                    </a:lnTo>
                    <a:lnTo>
                      <a:pt x="737" y="336"/>
                    </a:lnTo>
                    <a:lnTo>
                      <a:pt x="755" y="357"/>
                    </a:lnTo>
                    <a:lnTo>
                      <a:pt x="768" y="381"/>
                    </a:lnTo>
                    <a:lnTo>
                      <a:pt x="777" y="406"/>
                    </a:lnTo>
                    <a:lnTo>
                      <a:pt x="781" y="431"/>
                    </a:lnTo>
                    <a:lnTo>
                      <a:pt x="781" y="457"/>
                    </a:lnTo>
                    <a:lnTo>
                      <a:pt x="777" y="483"/>
                    </a:lnTo>
                    <a:lnTo>
                      <a:pt x="768" y="509"/>
                    </a:lnTo>
                    <a:lnTo>
                      <a:pt x="755" y="532"/>
                    </a:lnTo>
                    <a:lnTo>
                      <a:pt x="737" y="553"/>
                    </a:lnTo>
                    <a:lnTo>
                      <a:pt x="505" y="785"/>
                    </a:lnTo>
                    <a:lnTo>
                      <a:pt x="0" y="278"/>
                    </a:lnTo>
                    <a:lnTo>
                      <a:pt x="232" y="45"/>
                    </a:lnTo>
                    <a:lnTo>
                      <a:pt x="251" y="29"/>
                    </a:lnTo>
                    <a:lnTo>
                      <a:pt x="271" y="17"/>
                    </a:lnTo>
                    <a:lnTo>
                      <a:pt x="293" y="7"/>
                    </a:lnTo>
                    <a:lnTo>
                      <a:pt x="316" y="2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65">
                <a:extLst>
                  <a:ext uri="{FF2B5EF4-FFF2-40B4-BE49-F238E27FC236}">
                    <a16:creationId xmlns:a16="http://schemas.microsoft.com/office/drawing/2014/main" id="{307D2BD8-12FC-4773-8598-A028C156D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3522663"/>
                <a:ext cx="1504950" cy="1512888"/>
              </a:xfrm>
              <a:custGeom>
                <a:avLst/>
                <a:gdLst>
                  <a:gd name="T0" fmla="*/ 1391 w 1896"/>
                  <a:gd name="T1" fmla="*/ 0 h 1905"/>
                  <a:gd name="T2" fmla="*/ 1896 w 1896"/>
                  <a:gd name="T3" fmla="*/ 508 h 1905"/>
                  <a:gd name="T4" fmla="*/ 506 w 1896"/>
                  <a:gd name="T5" fmla="*/ 1905 h 1905"/>
                  <a:gd name="T6" fmla="*/ 0 w 1896"/>
                  <a:gd name="T7" fmla="*/ 1398 h 1905"/>
                  <a:gd name="T8" fmla="*/ 1391 w 1896"/>
                  <a:gd name="T9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905">
                    <a:moveTo>
                      <a:pt x="1391" y="0"/>
                    </a:moveTo>
                    <a:lnTo>
                      <a:pt x="1896" y="508"/>
                    </a:lnTo>
                    <a:lnTo>
                      <a:pt x="506" y="1905"/>
                    </a:lnTo>
                    <a:lnTo>
                      <a:pt x="0" y="1398"/>
                    </a:lnTo>
                    <a:lnTo>
                      <a:pt x="1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66">
                <a:extLst>
                  <a:ext uri="{FF2B5EF4-FFF2-40B4-BE49-F238E27FC236}">
                    <a16:creationId xmlns:a16="http://schemas.microsoft.com/office/drawing/2014/main" id="{4A765006-E1EA-4818-9B2A-5A3D4A2CE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4719638"/>
                <a:ext cx="485775" cy="488950"/>
              </a:xfrm>
              <a:custGeom>
                <a:avLst/>
                <a:gdLst>
                  <a:gd name="T0" fmla="*/ 108 w 613"/>
                  <a:gd name="T1" fmla="*/ 0 h 615"/>
                  <a:gd name="T2" fmla="*/ 613 w 613"/>
                  <a:gd name="T3" fmla="*/ 507 h 615"/>
                  <a:gd name="T4" fmla="*/ 0 w 613"/>
                  <a:gd name="T5" fmla="*/ 615 h 615"/>
                  <a:gd name="T6" fmla="*/ 108 w 613"/>
                  <a:gd name="T7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615">
                    <a:moveTo>
                      <a:pt x="108" y="0"/>
                    </a:moveTo>
                    <a:lnTo>
                      <a:pt x="613" y="507"/>
                    </a:lnTo>
                    <a:lnTo>
                      <a:pt x="0" y="61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67">
                <a:extLst>
                  <a:ext uri="{FF2B5EF4-FFF2-40B4-BE49-F238E27FC236}">
                    <a16:creationId xmlns:a16="http://schemas.microsoft.com/office/drawing/2014/main" id="{F5D8FE5A-6227-4CDB-BEA9-31324A8AA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640138"/>
                <a:ext cx="2036762" cy="2049463"/>
              </a:xfrm>
              <a:custGeom>
                <a:avLst/>
                <a:gdLst>
                  <a:gd name="T0" fmla="*/ 213 w 2566"/>
                  <a:gd name="T1" fmla="*/ 0 h 2582"/>
                  <a:gd name="T2" fmla="*/ 2007 w 2566"/>
                  <a:gd name="T3" fmla="*/ 0 h 2582"/>
                  <a:gd name="T4" fmla="*/ 1675 w 2566"/>
                  <a:gd name="T5" fmla="*/ 333 h 2582"/>
                  <a:gd name="T6" fmla="*/ 331 w 2566"/>
                  <a:gd name="T7" fmla="*/ 333 h 2582"/>
                  <a:gd name="T8" fmla="*/ 331 w 2566"/>
                  <a:gd name="T9" fmla="*/ 2250 h 2582"/>
                  <a:gd name="T10" fmla="*/ 2235 w 2566"/>
                  <a:gd name="T11" fmla="*/ 2250 h 2582"/>
                  <a:gd name="T12" fmla="*/ 2235 w 2566"/>
                  <a:gd name="T13" fmla="*/ 1160 h 2582"/>
                  <a:gd name="T14" fmla="*/ 2566 w 2566"/>
                  <a:gd name="T15" fmla="*/ 829 h 2582"/>
                  <a:gd name="T16" fmla="*/ 2566 w 2566"/>
                  <a:gd name="T17" fmla="*/ 2368 h 2582"/>
                  <a:gd name="T18" fmla="*/ 2564 w 2566"/>
                  <a:gd name="T19" fmla="*/ 2402 h 2582"/>
                  <a:gd name="T20" fmla="*/ 2555 w 2566"/>
                  <a:gd name="T21" fmla="*/ 2435 h 2582"/>
                  <a:gd name="T22" fmla="*/ 2542 w 2566"/>
                  <a:gd name="T23" fmla="*/ 2466 h 2582"/>
                  <a:gd name="T24" fmla="*/ 2525 w 2566"/>
                  <a:gd name="T25" fmla="*/ 2495 h 2582"/>
                  <a:gd name="T26" fmla="*/ 2504 w 2566"/>
                  <a:gd name="T27" fmla="*/ 2520 h 2582"/>
                  <a:gd name="T28" fmla="*/ 2478 w 2566"/>
                  <a:gd name="T29" fmla="*/ 2541 h 2582"/>
                  <a:gd name="T30" fmla="*/ 2450 w 2566"/>
                  <a:gd name="T31" fmla="*/ 2558 h 2582"/>
                  <a:gd name="T32" fmla="*/ 2419 w 2566"/>
                  <a:gd name="T33" fmla="*/ 2571 h 2582"/>
                  <a:gd name="T34" fmla="*/ 2386 w 2566"/>
                  <a:gd name="T35" fmla="*/ 2579 h 2582"/>
                  <a:gd name="T36" fmla="*/ 2352 w 2566"/>
                  <a:gd name="T37" fmla="*/ 2582 h 2582"/>
                  <a:gd name="T38" fmla="*/ 213 w 2566"/>
                  <a:gd name="T39" fmla="*/ 2582 h 2582"/>
                  <a:gd name="T40" fmla="*/ 179 w 2566"/>
                  <a:gd name="T41" fmla="*/ 2579 h 2582"/>
                  <a:gd name="T42" fmla="*/ 146 w 2566"/>
                  <a:gd name="T43" fmla="*/ 2571 h 2582"/>
                  <a:gd name="T44" fmla="*/ 116 w 2566"/>
                  <a:gd name="T45" fmla="*/ 2558 h 2582"/>
                  <a:gd name="T46" fmla="*/ 88 w 2566"/>
                  <a:gd name="T47" fmla="*/ 2541 h 2582"/>
                  <a:gd name="T48" fmla="*/ 63 w 2566"/>
                  <a:gd name="T49" fmla="*/ 2520 h 2582"/>
                  <a:gd name="T50" fmla="*/ 41 w 2566"/>
                  <a:gd name="T51" fmla="*/ 2495 h 2582"/>
                  <a:gd name="T52" fmla="*/ 24 w 2566"/>
                  <a:gd name="T53" fmla="*/ 2466 h 2582"/>
                  <a:gd name="T54" fmla="*/ 11 w 2566"/>
                  <a:gd name="T55" fmla="*/ 2435 h 2582"/>
                  <a:gd name="T56" fmla="*/ 3 w 2566"/>
                  <a:gd name="T57" fmla="*/ 2402 h 2582"/>
                  <a:gd name="T58" fmla="*/ 0 w 2566"/>
                  <a:gd name="T59" fmla="*/ 2368 h 2582"/>
                  <a:gd name="T60" fmla="*/ 0 w 2566"/>
                  <a:gd name="T61" fmla="*/ 216 h 2582"/>
                  <a:gd name="T62" fmla="*/ 3 w 2566"/>
                  <a:gd name="T63" fmla="*/ 180 h 2582"/>
                  <a:gd name="T64" fmla="*/ 11 w 2566"/>
                  <a:gd name="T65" fmla="*/ 147 h 2582"/>
                  <a:gd name="T66" fmla="*/ 24 w 2566"/>
                  <a:gd name="T67" fmla="*/ 117 h 2582"/>
                  <a:gd name="T68" fmla="*/ 41 w 2566"/>
                  <a:gd name="T69" fmla="*/ 89 h 2582"/>
                  <a:gd name="T70" fmla="*/ 63 w 2566"/>
                  <a:gd name="T71" fmla="*/ 63 h 2582"/>
                  <a:gd name="T72" fmla="*/ 88 w 2566"/>
                  <a:gd name="T73" fmla="*/ 41 h 2582"/>
                  <a:gd name="T74" fmla="*/ 116 w 2566"/>
                  <a:gd name="T75" fmla="*/ 24 h 2582"/>
                  <a:gd name="T76" fmla="*/ 146 w 2566"/>
                  <a:gd name="T77" fmla="*/ 11 h 2582"/>
                  <a:gd name="T78" fmla="*/ 179 w 2566"/>
                  <a:gd name="T79" fmla="*/ 3 h 2582"/>
                  <a:gd name="T80" fmla="*/ 213 w 2566"/>
                  <a:gd name="T81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6" h="2582">
                    <a:moveTo>
                      <a:pt x="213" y="0"/>
                    </a:moveTo>
                    <a:lnTo>
                      <a:pt x="2007" y="0"/>
                    </a:lnTo>
                    <a:lnTo>
                      <a:pt x="1675" y="333"/>
                    </a:lnTo>
                    <a:lnTo>
                      <a:pt x="331" y="333"/>
                    </a:lnTo>
                    <a:lnTo>
                      <a:pt x="331" y="2250"/>
                    </a:lnTo>
                    <a:lnTo>
                      <a:pt x="2235" y="2250"/>
                    </a:lnTo>
                    <a:lnTo>
                      <a:pt x="2235" y="1160"/>
                    </a:lnTo>
                    <a:lnTo>
                      <a:pt x="2566" y="829"/>
                    </a:lnTo>
                    <a:lnTo>
                      <a:pt x="2566" y="2368"/>
                    </a:lnTo>
                    <a:lnTo>
                      <a:pt x="2564" y="2402"/>
                    </a:lnTo>
                    <a:lnTo>
                      <a:pt x="2555" y="2435"/>
                    </a:lnTo>
                    <a:lnTo>
                      <a:pt x="2542" y="2466"/>
                    </a:lnTo>
                    <a:lnTo>
                      <a:pt x="2525" y="2495"/>
                    </a:lnTo>
                    <a:lnTo>
                      <a:pt x="2504" y="2520"/>
                    </a:lnTo>
                    <a:lnTo>
                      <a:pt x="2478" y="2541"/>
                    </a:lnTo>
                    <a:lnTo>
                      <a:pt x="2450" y="2558"/>
                    </a:lnTo>
                    <a:lnTo>
                      <a:pt x="2419" y="2571"/>
                    </a:lnTo>
                    <a:lnTo>
                      <a:pt x="2386" y="2579"/>
                    </a:lnTo>
                    <a:lnTo>
                      <a:pt x="2352" y="2582"/>
                    </a:lnTo>
                    <a:lnTo>
                      <a:pt x="213" y="2582"/>
                    </a:lnTo>
                    <a:lnTo>
                      <a:pt x="179" y="2579"/>
                    </a:lnTo>
                    <a:lnTo>
                      <a:pt x="146" y="2571"/>
                    </a:lnTo>
                    <a:lnTo>
                      <a:pt x="116" y="2558"/>
                    </a:lnTo>
                    <a:lnTo>
                      <a:pt x="88" y="2541"/>
                    </a:lnTo>
                    <a:lnTo>
                      <a:pt x="63" y="2520"/>
                    </a:lnTo>
                    <a:lnTo>
                      <a:pt x="41" y="2495"/>
                    </a:lnTo>
                    <a:lnTo>
                      <a:pt x="24" y="2466"/>
                    </a:lnTo>
                    <a:lnTo>
                      <a:pt x="11" y="2435"/>
                    </a:lnTo>
                    <a:lnTo>
                      <a:pt x="3" y="2402"/>
                    </a:lnTo>
                    <a:lnTo>
                      <a:pt x="0" y="2368"/>
                    </a:lnTo>
                    <a:lnTo>
                      <a:pt x="0" y="216"/>
                    </a:lnTo>
                    <a:lnTo>
                      <a:pt x="3" y="180"/>
                    </a:lnTo>
                    <a:lnTo>
                      <a:pt x="11" y="147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1"/>
                    </a:lnTo>
                    <a:lnTo>
                      <a:pt x="116" y="24"/>
                    </a:lnTo>
                    <a:lnTo>
                      <a:pt x="146" y="11"/>
                    </a:lnTo>
                    <a:lnTo>
                      <a:pt x="179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Группа 74">
              <a:extLst>
                <a:ext uri="{FF2B5EF4-FFF2-40B4-BE49-F238E27FC236}">
                  <a16:creationId xmlns:a16="http://schemas.microsoft.com/office/drawing/2014/main" id="{66276A7A-F0A1-4D53-8C96-C8A13E4A7F11}"/>
                </a:ext>
              </a:extLst>
            </p:cNvPr>
            <p:cNvGrpSpPr/>
            <p:nvPr/>
          </p:nvGrpSpPr>
          <p:grpSpPr>
            <a:xfrm>
              <a:off x="3126823" y="1216002"/>
              <a:ext cx="711368" cy="686246"/>
              <a:chOff x="5843588" y="3217863"/>
              <a:chExt cx="2562225" cy="2471738"/>
            </a:xfrm>
            <a:solidFill>
              <a:srgbClr val="EAEBDE">
                <a:lumMod val="25000"/>
                <a:alpha val="13000"/>
              </a:srgbClr>
            </a:solidFill>
          </p:grpSpPr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id="{DE934091-5781-490E-B6EE-62E4C3663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6688" y="3217863"/>
                <a:ext cx="619125" cy="622300"/>
              </a:xfrm>
              <a:custGeom>
                <a:avLst/>
                <a:gdLst>
                  <a:gd name="T0" fmla="*/ 340 w 781"/>
                  <a:gd name="T1" fmla="*/ 0 h 785"/>
                  <a:gd name="T2" fmla="*/ 340 w 781"/>
                  <a:gd name="T3" fmla="*/ 0 h 785"/>
                  <a:gd name="T4" fmla="*/ 363 w 781"/>
                  <a:gd name="T5" fmla="*/ 2 h 785"/>
                  <a:gd name="T6" fmla="*/ 386 w 781"/>
                  <a:gd name="T7" fmla="*/ 7 h 785"/>
                  <a:gd name="T8" fmla="*/ 408 w 781"/>
                  <a:gd name="T9" fmla="*/ 17 h 785"/>
                  <a:gd name="T10" fmla="*/ 429 w 781"/>
                  <a:gd name="T11" fmla="*/ 30 h 785"/>
                  <a:gd name="T12" fmla="*/ 448 w 781"/>
                  <a:gd name="T13" fmla="*/ 46 h 785"/>
                  <a:gd name="T14" fmla="*/ 737 w 781"/>
                  <a:gd name="T15" fmla="*/ 336 h 785"/>
                  <a:gd name="T16" fmla="*/ 755 w 781"/>
                  <a:gd name="T17" fmla="*/ 357 h 785"/>
                  <a:gd name="T18" fmla="*/ 768 w 781"/>
                  <a:gd name="T19" fmla="*/ 381 h 785"/>
                  <a:gd name="T20" fmla="*/ 777 w 781"/>
                  <a:gd name="T21" fmla="*/ 406 h 785"/>
                  <a:gd name="T22" fmla="*/ 781 w 781"/>
                  <a:gd name="T23" fmla="*/ 431 h 785"/>
                  <a:gd name="T24" fmla="*/ 781 w 781"/>
                  <a:gd name="T25" fmla="*/ 457 h 785"/>
                  <a:gd name="T26" fmla="*/ 777 w 781"/>
                  <a:gd name="T27" fmla="*/ 483 h 785"/>
                  <a:gd name="T28" fmla="*/ 768 w 781"/>
                  <a:gd name="T29" fmla="*/ 509 h 785"/>
                  <a:gd name="T30" fmla="*/ 755 w 781"/>
                  <a:gd name="T31" fmla="*/ 532 h 785"/>
                  <a:gd name="T32" fmla="*/ 737 w 781"/>
                  <a:gd name="T33" fmla="*/ 553 h 785"/>
                  <a:gd name="T34" fmla="*/ 505 w 781"/>
                  <a:gd name="T35" fmla="*/ 785 h 785"/>
                  <a:gd name="T36" fmla="*/ 0 w 781"/>
                  <a:gd name="T37" fmla="*/ 278 h 785"/>
                  <a:gd name="T38" fmla="*/ 232 w 781"/>
                  <a:gd name="T39" fmla="*/ 45 h 785"/>
                  <a:gd name="T40" fmla="*/ 251 w 781"/>
                  <a:gd name="T41" fmla="*/ 29 h 785"/>
                  <a:gd name="T42" fmla="*/ 271 w 781"/>
                  <a:gd name="T43" fmla="*/ 17 h 785"/>
                  <a:gd name="T44" fmla="*/ 293 w 781"/>
                  <a:gd name="T45" fmla="*/ 7 h 785"/>
                  <a:gd name="T46" fmla="*/ 316 w 781"/>
                  <a:gd name="T47" fmla="*/ 2 h 785"/>
                  <a:gd name="T48" fmla="*/ 340 w 781"/>
                  <a:gd name="T4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1" h="785">
                    <a:moveTo>
                      <a:pt x="340" y="0"/>
                    </a:moveTo>
                    <a:lnTo>
                      <a:pt x="340" y="0"/>
                    </a:lnTo>
                    <a:lnTo>
                      <a:pt x="363" y="2"/>
                    </a:lnTo>
                    <a:lnTo>
                      <a:pt x="386" y="7"/>
                    </a:lnTo>
                    <a:lnTo>
                      <a:pt x="408" y="17"/>
                    </a:lnTo>
                    <a:lnTo>
                      <a:pt x="429" y="30"/>
                    </a:lnTo>
                    <a:lnTo>
                      <a:pt x="448" y="46"/>
                    </a:lnTo>
                    <a:lnTo>
                      <a:pt x="737" y="336"/>
                    </a:lnTo>
                    <a:lnTo>
                      <a:pt x="755" y="357"/>
                    </a:lnTo>
                    <a:lnTo>
                      <a:pt x="768" y="381"/>
                    </a:lnTo>
                    <a:lnTo>
                      <a:pt x="777" y="406"/>
                    </a:lnTo>
                    <a:lnTo>
                      <a:pt x="781" y="431"/>
                    </a:lnTo>
                    <a:lnTo>
                      <a:pt x="781" y="457"/>
                    </a:lnTo>
                    <a:lnTo>
                      <a:pt x="777" y="483"/>
                    </a:lnTo>
                    <a:lnTo>
                      <a:pt x="768" y="509"/>
                    </a:lnTo>
                    <a:lnTo>
                      <a:pt x="755" y="532"/>
                    </a:lnTo>
                    <a:lnTo>
                      <a:pt x="737" y="553"/>
                    </a:lnTo>
                    <a:lnTo>
                      <a:pt x="505" y="785"/>
                    </a:lnTo>
                    <a:lnTo>
                      <a:pt x="0" y="278"/>
                    </a:lnTo>
                    <a:lnTo>
                      <a:pt x="232" y="45"/>
                    </a:lnTo>
                    <a:lnTo>
                      <a:pt x="251" y="29"/>
                    </a:lnTo>
                    <a:lnTo>
                      <a:pt x="271" y="17"/>
                    </a:lnTo>
                    <a:lnTo>
                      <a:pt x="293" y="7"/>
                    </a:lnTo>
                    <a:lnTo>
                      <a:pt x="316" y="2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id="{3616C3C7-8C52-4066-A49A-04A1BADBE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3522663"/>
                <a:ext cx="1504950" cy="1512888"/>
              </a:xfrm>
              <a:custGeom>
                <a:avLst/>
                <a:gdLst>
                  <a:gd name="T0" fmla="*/ 1391 w 1896"/>
                  <a:gd name="T1" fmla="*/ 0 h 1905"/>
                  <a:gd name="T2" fmla="*/ 1896 w 1896"/>
                  <a:gd name="T3" fmla="*/ 508 h 1905"/>
                  <a:gd name="T4" fmla="*/ 506 w 1896"/>
                  <a:gd name="T5" fmla="*/ 1905 h 1905"/>
                  <a:gd name="T6" fmla="*/ 0 w 1896"/>
                  <a:gd name="T7" fmla="*/ 1398 h 1905"/>
                  <a:gd name="T8" fmla="*/ 1391 w 1896"/>
                  <a:gd name="T9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905">
                    <a:moveTo>
                      <a:pt x="1391" y="0"/>
                    </a:moveTo>
                    <a:lnTo>
                      <a:pt x="1896" y="508"/>
                    </a:lnTo>
                    <a:lnTo>
                      <a:pt x="506" y="1905"/>
                    </a:lnTo>
                    <a:lnTo>
                      <a:pt x="0" y="1398"/>
                    </a:lnTo>
                    <a:lnTo>
                      <a:pt x="1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id="{963A2E8E-9BC4-4073-841C-369314316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4719638"/>
                <a:ext cx="485775" cy="488950"/>
              </a:xfrm>
              <a:custGeom>
                <a:avLst/>
                <a:gdLst>
                  <a:gd name="T0" fmla="*/ 108 w 613"/>
                  <a:gd name="T1" fmla="*/ 0 h 615"/>
                  <a:gd name="T2" fmla="*/ 613 w 613"/>
                  <a:gd name="T3" fmla="*/ 507 h 615"/>
                  <a:gd name="T4" fmla="*/ 0 w 613"/>
                  <a:gd name="T5" fmla="*/ 615 h 615"/>
                  <a:gd name="T6" fmla="*/ 108 w 613"/>
                  <a:gd name="T7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615">
                    <a:moveTo>
                      <a:pt x="108" y="0"/>
                    </a:moveTo>
                    <a:lnTo>
                      <a:pt x="613" y="507"/>
                    </a:lnTo>
                    <a:lnTo>
                      <a:pt x="0" y="61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id="{D28E4F5D-F486-4FE6-BA44-4C42B997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640138"/>
                <a:ext cx="2036762" cy="2049463"/>
              </a:xfrm>
              <a:custGeom>
                <a:avLst/>
                <a:gdLst>
                  <a:gd name="T0" fmla="*/ 213 w 2566"/>
                  <a:gd name="T1" fmla="*/ 0 h 2582"/>
                  <a:gd name="T2" fmla="*/ 2007 w 2566"/>
                  <a:gd name="T3" fmla="*/ 0 h 2582"/>
                  <a:gd name="T4" fmla="*/ 1675 w 2566"/>
                  <a:gd name="T5" fmla="*/ 333 h 2582"/>
                  <a:gd name="T6" fmla="*/ 331 w 2566"/>
                  <a:gd name="T7" fmla="*/ 333 h 2582"/>
                  <a:gd name="T8" fmla="*/ 331 w 2566"/>
                  <a:gd name="T9" fmla="*/ 2250 h 2582"/>
                  <a:gd name="T10" fmla="*/ 2235 w 2566"/>
                  <a:gd name="T11" fmla="*/ 2250 h 2582"/>
                  <a:gd name="T12" fmla="*/ 2235 w 2566"/>
                  <a:gd name="T13" fmla="*/ 1160 h 2582"/>
                  <a:gd name="T14" fmla="*/ 2566 w 2566"/>
                  <a:gd name="T15" fmla="*/ 829 h 2582"/>
                  <a:gd name="T16" fmla="*/ 2566 w 2566"/>
                  <a:gd name="T17" fmla="*/ 2368 h 2582"/>
                  <a:gd name="T18" fmla="*/ 2564 w 2566"/>
                  <a:gd name="T19" fmla="*/ 2402 h 2582"/>
                  <a:gd name="T20" fmla="*/ 2555 w 2566"/>
                  <a:gd name="T21" fmla="*/ 2435 h 2582"/>
                  <a:gd name="T22" fmla="*/ 2542 w 2566"/>
                  <a:gd name="T23" fmla="*/ 2466 h 2582"/>
                  <a:gd name="T24" fmla="*/ 2525 w 2566"/>
                  <a:gd name="T25" fmla="*/ 2495 h 2582"/>
                  <a:gd name="T26" fmla="*/ 2504 w 2566"/>
                  <a:gd name="T27" fmla="*/ 2520 h 2582"/>
                  <a:gd name="T28" fmla="*/ 2478 w 2566"/>
                  <a:gd name="T29" fmla="*/ 2541 h 2582"/>
                  <a:gd name="T30" fmla="*/ 2450 w 2566"/>
                  <a:gd name="T31" fmla="*/ 2558 h 2582"/>
                  <a:gd name="T32" fmla="*/ 2419 w 2566"/>
                  <a:gd name="T33" fmla="*/ 2571 h 2582"/>
                  <a:gd name="T34" fmla="*/ 2386 w 2566"/>
                  <a:gd name="T35" fmla="*/ 2579 h 2582"/>
                  <a:gd name="T36" fmla="*/ 2352 w 2566"/>
                  <a:gd name="T37" fmla="*/ 2582 h 2582"/>
                  <a:gd name="T38" fmla="*/ 213 w 2566"/>
                  <a:gd name="T39" fmla="*/ 2582 h 2582"/>
                  <a:gd name="T40" fmla="*/ 179 w 2566"/>
                  <a:gd name="T41" fmla="*/ 2579 h 2582"/>
                  <a:gd name="T42" fmla="*/ 146 w 2566"/>
                  <a:gd name="T43" fmla="*/ 2571 h 2582"/>
                  <a:gd name="T44" fmla="*/ 116 w 2566"/>
                  <a:gd name="T45" fmla="*/ 2558 h 2582"/>
                  <a:gd name="T46" fmla="*/ 88 w 2566"/>
                  <a:gd name="T47" fmla="*/ 2541 h 2582"/>
                  <a:gd name="T48" fmla="*/ 63 w 2566"/>
                  <a:gd name="T49" fmla="*/ 2520 h 2582"/>
                  <a:gd name="T50" fmla="*/ 41 w 2566"/>
                  <a:gd name="T51" fmla="*/ 2495 h 2582"/>
                  <a:gd name="T52" fmla="*/ 24 w 2566"/>
                  <a:gd name="T53" fmla="*/ 2466 h 2582"/>
                  <a:gd name="T54" fmla="*/ 11 w 2566"/>
                  <a:gd name="T55" fmla="*/ 2435 h 2582"/>
                  <a:gd name="T56" fmla="*/ 3 w 2566"/>
                  <a:gd name="T57" fmla="*/ 2402 h 2582"/>
                  <a:gd name="T58" fmla="*/ 0 w 2566"/>
                  <a:gd name="T59" fmla="*/ 2368 h 2582"/>
                  <a:gd name="T60" fmla="*/ 0 w 2566"/>
                  <a:gd name="T61" fmla="*/ 216 h 2582"/>
                  <a:gd name="T62" fmla="*/ 3 w 2566"/>
                  <a:gd name="T63" fmla="*/ 180 h 2582"/>
                  <a:gd name="T64" fmla="*/ 11 w 2566"/>
                  <a:gd name="T65" fmla="*/ 147 h 2582"/>
                  <a:gd name="T66" fmla="*/ 24 w 2566"/>
                  <a:gd name="T67" fmla="*/ 117 h 2582"/>
                  <a:gd name="T68" fmla="*/ 41 w 2566"/>
                  <a:gd name="T69" fmla="*/ 89 h 2582"/>
                  <a:gd name="T70" fmla="*/ 63 w 2566"/>
                  <a:gd name="T71" fmla="*/ 63 h 2582"/>
                  <a:gd name="T72" fmla="*/ 88 w 2566"/>
                  <a:gd name="T73" fmla="*/ 41 h 2582"/>
                  <a:gd name="T74" fmla="*/ 116 w 2566"/>
                  <a:gd name="T75" fmla="*/ 24 h 2582"/>
                  <a:gd name="T76" fmla="*/ 146 w 2566"/>
                  <a:gd name="T77" fmla="*/ 11 h 2582"/>
                  <a:gd name="T78" fmla="*/ 179 w 2566"/>
                  <a:gd name="T79" fmla="*/ 3 h 2582"/>
                  <a:gd name="T80" fmla="*/ 213 w 2566"/>
                  <a:gd name="T81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6" h="2582">
                    <a:moveTo>
                      <a:pt x="213" y="0"/>
                    </a:moveTo>
                    <a:lnTo>
                      <a:pt x="2007" y="0"/>
                    </a:lnTo>
                    <a:lnTo>
                      <a:pt x="1675" y="333"/>
                    </a:lnTo>
                    <a:lnTo>
                      <a:pt x="331" y="333"/>
                    </a:lnTo>
                    <a:lnTo>
                      <a:pt x="331" y="2250"/>
                    </a:lnTo>
                    <a:lnTo>
                      <a:pt x="2235" y="2250"/>
                    </a:lnTo>
                    <a:lnTo>
                      <a:pt x="2235" y="1160"/>
                    </a:lnTo>
                    <a:lnTo>
                      <a:pt x="2566" y="829"/>
                    </a:lnTo>
                    <a:lnTo>
                      <a:pt x="2566" y="2368"/>
                    </a:lnTo>
                    <a:lnTo>
                      <a:pt x="2564" y="2402"/>
                    </a:lnTo>
                    <a:lnTo>
                      <a:pt x="2555" y="2435"/>
                    </a:lnTo>
                    <a:lnTo>
                      <a:pt x="2542" y="2466"/>
                    </a:lnTo>
                    <a:lnTo>
                      <a:pt x="2525" y="2495"/>
                    </a:lnTo>
                    <a:lnTo>
                      <a:pt x="2504" y="2520"/>
                    </a:lnTo>
                    <a:lnTo>
                      <a:pt x="2478" y="2541"/>
                    </a:lnTo>
                    <a:lnTo>
                      <a:pt x="2450" y="2558"/>
                    </a:lnTo>
                    <a:lnTo>
                      <a:pt x="2419" y="2571"/>
                    </a:lnTo>
                    <a:lnTo>
                      <a:pt x="2386" y="2579"/>
                    </a:lnTo>
                    <a:lnTo>
                      <a:pt x="2352" y="2582"/>
                    </a:lnTo>
                    <a:lnTo>
                      <a:pt x="213" y="2582"/>
                    </a:lnTo>
                    <a:lnTo>
                      <a:pt x="179" y="2579"/>
                    </a:lnTo>
                    <a:lnTo>
                      <a:pt x="146" y="2571"/>
                    </a:lnTo>
                    <a:lnTo>
                      <a:pt x="116" y="2558"/>
                    </a:lnTo>
                    <a:lnTo>
                      <a:pt x="88" y="2541"/>
                    </a:lnTo>
                    <a:lnTo>
                      <a:pt x="63" y="2520"/>
                    </a:lnTo>
                    <a:lnTo>
                      <a:pt x="41" y="2495"/>
                    </a:lnTo>
                    <a:lnTo>
                      <a:pt x="24" y="2466"/>
                    </a:lnTo>
                    <a:lnTo>
                      <a:pt x="11" y="2435"/>
                    </a:lnTo>
                    <a:lnTo>
                      <a:pt x="3" y="2402"/>
                    </a:lnTo>
                    <a:lnTo>
                      <a:pt x="0" y="2368"/>
                    </a:lnTo>
                    <a:lnTo>
                      <a:pt x="0" y="216"/>
                    </a:lnTo>
                    <a:lnTo>
                      <a:pt x="3" y="180"/>
                    </a:lnTo>
                    <a:lnTo>
                      <a:pt x="11" y="147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1"/>
                    </a:lnTo>
                    <a:lnTo>
                      <a:pt x="116" y="24"/>
                    </a:lnTo>
                    <a:lnTo>
                      <a:pt x="146" y="11"/>
                    </a:lnTo>
                    <a:lnTo>
                      <a:pt x="179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1" name="TextBox 117">
              <a:extLst>
                <a:ext uri="{FF2B5EF4-FFF2-40B4-BE49-F238E27FC236}">
                  <a16:creationId xmlns:a16="http://schemas.microsoft.com/office/drawing/2014/main" id="{6A28DF2D-BC4D-463F-830C-72F0FDB4B4C6}"/>
                </a:ext>
              </a:extLst>
            </p:cNvPr>
            <p:cNvSpPr txBox="1"/>
            <p:nvPr/>
          </p:nvSpPr>
          <p:spPr>
            <a:xfrm>
              <a:off x="1832290" y="1166940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8CDD7"/>
                  </a:solidFill>
                  <a:effectLst/>
                  <a:uLnTx/>
                  <a:uFillTx/>
                  <a:cs typeface="+mn-ea"/>
                  <a:sym typeface="+mn-lt"/>
                </a:rPr>
                <a:t>Fill in the paragraph title</a:t>
              </a:r>
            </a:p>
          </p:txBody>
        </p:sp>
        <p:sp>
          <p:nvSpPr>
            <p:cNvPr id="92" name="TextBox 118">
              <a:extLst>
                <a:ext uri="{FF2B5EF4-FFF2-40B4-BE49-F238E27FC236}">
                  <a16:creationId xmlns:a16="http://schemas.microsoft.com/office/drawing/2014/main" id="{953B1A3E-E83C-4800-8A14-2B8D06EF034E}"/>
                </a:ext>
              </a:extLst>
            </p:cNvPr>
            <p:cNvSpPr txBox="1"/>
            <p:nvPr/>
          </p:nvSpPr>
          <p:spPr>
            <a:xfrm flipH="1">
              <a:off x="822679" y="1502079"/>
              <a:ext cx="3096440" cy="4038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1" name="Group 127">
            <a:extLst>
              <a:ext uri="{FF2B5EF4-FFF2-40B4-BE49-F238E27FC236}">
                <a16:creationId xmlns:a16="http://schemas.microsoft.com/office/drawing/2014/main" id="{BA902BDE-CF9D-437F-9616-0C3DDAE41871}"/>
              </a:ext>
            </a:extLst>
          </p:cNvPr>
          <p:cNvGrpSpPr/>
          <p:nvPr/>
        </p:nvGrpSpPr>
        <p:grpSpPr>
          <a:xfrm>
            <a:off x="922539" y="3203715"/>
            <a:ext cx="3096440" cy="1255100"/>
            <a:chOff x="822679" y="2767439"/>
            <a:chExt cx="3096440" cy="1255100"/>
          </a:xfrm>
        </p:grpSpPr>
        <p:sp>
          <p:nvSpPr>
            <p:cNvPr id="102" name="Freeform 351">
              <a:extLst>
                <a:ext uri="{FF2B5EF4-FFF2-40B4-BE49-F238E27FC236}">
                  <a16:creationId xmlns:a16="http://schemas.microsoft.com/office/drawing/2014/main" id="{BC0BE62E-D289-4A92-9303-CD7B3445A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474" y="2767439"/>
              <a:ext cx="385913" cy="390802"/>
            </a:xfrm>
            <a:custGeom>
              <a:avLst/>
              <a:gdLst>
                <a:gd name="T0" fmla="*/ 1614 w 3316"/>
                <a:gd name="T1" fmla="*/ 771 h 3357"/>
                <a:gd name="T2" fmla="*/ 1574 w 3316"/>
                <a:gd name="T3" fmla="*/ 823 h 3357"/>
                <a:gd name="T4" fmla="*/ 771 w 3316"/>
                <a:gd name="T5" fmla="*/ 1396 h 3357"/>
                <a:gd name="T6" fmla="*/ 718 w 3316"/>
                <a:gd name="T7" fmla="*/ 1438 h 3357"/>
                <a:gd name="T8" fmla="*/ 708 w 3316"/>
                <a:gd name="T9" fmla="*/ 1505 h 3357"/>
                <a:gd name="T10" fmla="*/ 743 w 3316"/>
                <a:gd name="T11" fmla="*/ 1556 h 3357"/>
                <a:gd name="T12" fmla="*/ 1034 w 3316"/>
                <a:gd name="T13" fmla="*/ 2494 h 3357"/>
                <a:gd name="T14" fmla="*/ 1046 w 3316"/>
                <a:gd name="T15" fmla="*/ 2554 h 3357"/>
                <a:gd name="T16" fmla="*/ 1098 w 3316"/>
                <a:gd name="T17" fmla="*/ 2596 h 3357"/>
                <a:gd name="T18" fmla="*/ 1159 w 3316"/>
                <a:gd name="T19" fmla="*/ 2590 h 3357"/>
                <a:gd name="T20" fmla="*/ 2142 w 3316"/>
                <a:gd name="T21" fmla="*/ 2581 h 3357"/>
                <a:gd name="T22" fmla="*/ 2195 w 3316"/>
                <a:gd name="T23" fmla="*/ 2599 h 3357"/>
                <a:gd name="T24" fmla="*/ 2251 w 3316"/>
                <a:gd name="T25" fmla="*/ 2579 h 3357"/>
                <a:gd name="T26" fmla="*/ 2281 w 3316"/>
                <a:gd name="T27" fmla="*/ 2529 h 3357"/>
                <a:gd name="T28" fmla="*/ 2280 w 3316"/>
                <a:gd name="T29" fmla="*/ 2479 h 3357"/>
                <a:gd name="T30" fmla="*/ 2590 w 3316"/>
                <a:gd name="T31" fmla="*/ 1543 h 3357"/>
                <a:gd name="T32" fmla="*/ 2612 w 3316"/>
                <a:gd name="T33" fmla="*/ 1483 h 3357"/>
                <a:gd name="T34" fmla="*/ 2585 w 3316"/>
                <a:gd name="T35" fmla="*/ 1419 h 3357"/>
                <a:gd name="T36" fmla="*/ 2523 w 3316"/>
                <a:gd name="T37" fmla="*/ 1392 h 3357"/>
                <a:gd name="T38" fmla="*/ 1734 w 3316"/>
                <a:gd name="T39" fmla="*/ 802 h 3357"/>
                <a:gd name="T40" fmla="*/ 1681 w 3316"/>
                <a:gd name="T41" fmla="*/ 762 h 3357"/>
                <a:gd name="T42" fmla="*/ 1763 w 3316"/>
                <a:gd name="T43" fmla="*/ 3 h 3357"/>
                <a:gd name="T44" fmla="*/ 2066 w 3316"/>
                <a:gd name="T45" fmla="*/ 52 h 3357"/>
                <a:gd name="T46" fmla="*/ 2348 w 3316"/>
                <a:gd name="T47" fmla="*/ 152 h 3357"/>
                <a:gd name="T48" fmla="*/ 2605 w 3316"/>
                <a:gd name="T49" fmla="*/ 301 h 3357"/>
                <a:gd name="T50" fmla="*/ 2831 w 3316"/>
                <a:gd name="T51" fmla="*/ 493 h 3357"/>
                <a:gd name="T52" fmla="*/ 3019 w 3316"/>
                <a:gd name="T53" fmla="*/ 720 h 3357"/>
                <a:gd name="T54" fmla="*/ 3166 w 3316"/>
                <a:gd name="T55" fmla="*/ 980 h 3357"/>
                <a:gd name="T56" fmla="*/ 3266 w 3316"/>
                <a:gd name="T57" fmla="*/ 1266 h 3357"/>
                <a:gd name="T58" fmla="*/ 3313 w 3316"/>
                <a:gd name="T59" fmla="*/ 1573 h 3357"/>
                <a:gd name="T60" fmla="*/ 3304 w 3316"/>
                <a:gd name="T61" fmla="*/ 1889 h 3357"/>
                <a:gd name="T62" fmla="*/ 3238 w 3316"/>
                <a:gd name="T63" fmla="*/ 2189 h 3357"/>
                <a:gd name="T64" fmla="*/ 3122 w 3316"/>
                <a:gd name="T65" fmla="*/ 2468 h 3357"/>
                <a:gd name="T66" fmla="*/ 2960 w 3316"/>
                <a:gd name="T67" fmla="*/ 2716 h 3357"/>
                <a:gd name="T68" fmla="*/ 2759 w 3316"/>
                <a:gd name="T69" fmla="*/ 2933 h 3357"/>
                <a:gd name="T70" fmla="*/ 2523 w 3316"/>
                <a:gd name="T71" fmla="*/ 3111 h 3357"/>
                <a:gd name="T72" fmla="*/ 2257 w 3316"/>
                <a:gd name="T73" fmla="*/ 3245 h 3357"/>
                <a:gd name="T74" fmla="*/ 1967 w 3316"/>
                <a:gd name="T75" fmla="*/ 3329 h 3357"/>
                <a:gd name="T76" fmla="*/ 1659 w 3316"/>
                <a:gd name="T77" fmla="*/ 3357 h 3357"/>
                <a:gd name="T78" fmla="*/ 1349 w 3316"/>
                <a:gd name="T79" fmla="*/ 3329 h 3357"/>
                <a:gd name="T80" fmla="*/ 1060 w 3316"/>
                <a:gd name="T81" fmla="*/ 3245 h 3357"/>
                <a:gd name="T82" fmla="*/ 793 w 3316"/>
                <a:gd name="T83" fmla="*/ 3111 h 3357"/>
                <a:gd name="T84" fmla="*/ 558 w 3316"/>
                <a:gd name="T85" fmla="*/ 2933 h 3357"/>
                <a:gd name="T86" fmla="*/ 356 w 3316"/>
                <a:gd name="T87" fmla="*/ 2716 h 3357"/>
                <a:gd name="T88" fmla="*/ 195 w 3316"/>
                <a:gd name="T89" fmla="*/ 2468 h 3357"/>
                <a:gd name="T90" fmla="*/ 79 w 3316"/>
                <a:gd name="T91" fmla="*/ 2189 h 3357"/>
                <a:gd name="T92" fmla="*/ 13 w 3316"/>
                <a:gd name="T93" fmla="*/ 1889 h 3357"/>
                <a:gd name="T94" fmla="*/ 3 w 3316"/>
                <a:gd name="T95" fmla="*/ 1573 h 3357"/>
                <a:gd name="T96" fmla="*/ 51 w 3316"/>
                <a:gd name="T97" fmla="*/ 1266 h 3357"/>
                <a:gd name="T98" fmla="*/ 150 w 3316"/>
                <a:gd name="T99" fmla="*/ 980 h 3357"/>
                <a:gd name="T100" fmla="*/ 298 w 3316"/>
                <a:gd name="T101" fmla="*/ 720 h 3357"/>
                <a:gd name="T102" fmla="*/ 486 w 3316"/>
                <a:gd name="T103" fmla="*/ 493 h 3357"/>
                <a:gd name="T104" fmla="*/ 712 w 3316"/>
                <a:gd name="T105" fmla="*/ 301 h 3357"/>
                <a:gd name="T106" fmla="*/ 968 w 3316"/>
                <a:gd name="T107" fmla="*/ 152 h 3357"/>
                <a:gd name="T108" fmla="*/ 1251 w 3316"/>
                <a:gd name="T109" fmla="*/ 52 h 3357"/>
                <a:gd name="T110" fmla="*/ 1554 w 3316"/>
                <a:gd name="T111" fmla="*/ 3 h 3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6" h="3357">
                  <a:moveTo>
                    <a:pt x="1659" y="759"/>
                  </a:moveTo>
                  <a:lnTo>
                    <a:pt x="1635" y="762"/>
                  </a:lnTo>
                  <a:lnTo>
                    <a:pt x="1614" y="771"/>
                  </a:lnTo>
                  <a:lnTo>
                    <a:pt x="1596" y="784"/>
                  </a:lnTo>
                  <a:lnTo>
                    <a:pt x="1583" y="802"/>
                  </a:lnTo>
                  <a:lnTo>
                    <a:pt x="1574" y="823"/>
                  </a:lnTo>
                  <a:lnTo>
                    <a:pt x="1389" y="1392"/>
                  </a:lnTo>
                  <a:lnTo>
                    <a:pt x="795" y="1392"/>
                  </a:lnTo>
                  <a:lnTo>
                    <a:pt x="771" y="1396"/>
                  </a:lnTo>
                  <a:lnTo>
                    <a:pt x="750" y="1405"/>
                  </a:lnTo>
                  <a:lnTo>
                    <a:pt x="731" y="1419"/>
                  </a:lnTo>
                  <a:lnTo>
                    <a:pt x="718" y="1438"/>
                  </a:lnTo>
                  <a:lnTo>
                    <a:pt x="708" y="1459"/>
                  </a:lnTo>
                  <a:lnTo>
                    <a:pt x="705" y="1483"/>
                  </a:lnTo>
                  <a:lnTo>
                    <a:pt x="708" y="1505"/>
                  </a:lnTo>
                  <a:lnTo>
                    <a:pt x="716" y="1525"/>
                  </a:lnTo>
                  <a:lnTo>
                    <a:pt x="727" y="1543"/>
                  </a:lnTo>
                  <a:lnTo>
                    <a:pt x="743" y="1556"/>
                  </a:lnTo>
                  <a:lnTo>
                    <a:pt x="1223" y="1908"/>
                  </a:lnTo>
                  <a:lnTo>
                    <a:pt x="1037" y="2479"/>
                  </a:lnTo>
                  <a:lnTo>
                    <a:pt x="1034" y="2494"/>
                  </a:lnTo>
                  <a:lnTo>
                    <a:pt x="1033" y="2509"/>
                  </a:lnTo>
                  <a:lnTo>
                    <a:pt x="1036" y="2532"/>
                  </a:lnTo>
                  <a:lnTo>
                    <a:pt x="1046" y="2554"/>
                  </a:lnTo>
                  <a:lnTo>
                    <a:pt x="1059" y="2572"/>
                  </a:lnTo>
                  <a:lnTo>
                    <a:pt x="1078" y="2586"/>
                  </a:lnTo>
                  <a:lnTo>
                    <a:pt x="1098" y="2596"/>
                  </a:lnTo>
                  <a:lnTo>
                    <a:pt x="1122" y="2599"/>
                  </a:lnTo>
                  <a:lnTo>
                    <a:pt x="1141" y="2597"/>
                  </a:lnTo>
                  <a:lnTo>
                    <a:pt x="1159" y="2590"/>
                  </a:lnTo>
                  <a:lnTo>
                    <a:pt x="1174" y="2581"/>
                  </a:lnTo>
                  <a:lnTo>
                    <a:pt x="1659" y="2227"/>
                  </a:lnTo>
                  <a:lnTo>
                    <a:pt x="2142" y="2581"/>
                  </a:lnTo>
                  <a:lnTo>
                    <a:pt x="2158" y="2590"/>
                  </a:lnTo>
                  <a:lnTo>
                    <a:pt x="2175" y="2597"/>
                  </a:lnTo>
                  <a:lnTo>
                    <a:pt x="2195" y="2599"/>
                  </a:lnTo>
                  <a:lnTo>
                    <a:pt x="2215" y="2596"/>
                  </a:lnTo>
                  <a:lnTo>
                    <a:pt x="2234" y="2589"/>
                  </a:lnTo>
                  <a:lnTo>
                    <a:pt x="2251" y="2579"/>
                  </a:lnTo>
                  <a:lnTo>
                    <a:pt x="2264" y="2564"/>
                  </a:lnTo>
                  <a:lnTo>
                    <a:pt x="2275" y="2547"/>
                  </a:lnTo>
                  <a:lnTo>
                    <a:pt x="2281" y="2529"/>
                  </a:lnTo>
                  <a:lnTo>
                    <a:pt x="2284" y="2509"/>
                  </a:lnTo>
                  <a:lnTo>
                    <a:pt x="2283" y="2494"/>
                  </a:lnTo>
                  <a:lnTo>
                    <a:pt x="2280" y="2479"/>
                  </a:lnTo>
                  <a:lnTo>
                    <a:pt x="2094" y="1908"/>
                  </a:lnTo>
                  <a:lnTo>
                    <a:pt x="2574" y="1556"/>
                  </a:lnTo>
                  <a:lnTo>
                    <a:pt x="2590" y="1543"/>
                  </a:lnTo>
                  <a:lnTo>
                    <a:pt x="2601" y="1525"/>
                  </a:lnTo>
                  <a:lnTo>
                    <a:pt x="2609" y="1505"/>
                  </a:lnTo>
                  <a:lnTo>
                    <a:pt x="2612" y="1483"/>
                  </a:lnTo>
                  <a:lnTo>
                    <a:pt x="2609" y="1459"/>
                  </a:lnTo>
                  <a:lnTo>
                    <a:pt x="2599" y="1438"/>
                  </a:lnTo>
                  <a:lnTo>
                    <a:pt x="2585" y="1419"/>
                  </a:lnTo>
                  <a:lnTo>
                    <a:pt x="2567" y="1405"/>
                  </a:lnTo>
                  <a:lnTo>
                    <a:pt x="2545" y="1396"/>
                  </a:lnTo>
                  <a:lnTo>
                    <a:pt x="2523" y="1392"/>
                  </a:lnTo>
                  <a:lnTo>
                    <a:pt x="1928" y="1392"/>
                  </a:lnTo>
                  <a:lnTo>
                    <a:pt x="1744" y="823"/>
                  </a:lnTo>
                  <a:lnTo>
                    <a:pt x="1734" y="802"/>
                  </a:lnTo>
                  <a:lnTo>
                    <a:pt x="1721" y="784"/>
                  </a:lnTo>
                  <a:lnTo>
                    <a:pt x="1703" y="771"/>
                  </a:lnTo>
                  <a:lnTo>
                    <a:pt x="1681" y="762"/>
                  </a:lnTo>
                  <a:lnTo>
                    <a:pt x="1659" y="759"/>
                  </a:lnTo>
                  <a:close/>
                  <a:moveTo>
                    <a:pt x="1659" y="0"/>
                  </a:moveTo>
                  <a:lnTo>
                    <a:pt x="1763" y="3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2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3"/>
                  </a:lnTo>
                  <a:lnTo>
                    <a:pt x="3122" y="891"/>
                  </a:lnTo>
                  <a:lnTo>
                    <a:pt x="3166" y="980"/>
                  </a:lnTo>
                  <a:lnTo>
                    <a:pt x="3205" y="1073"/>
                  </a:lnTo>
                  <a:lnTo>
                    <a:pt x="3238" y="1168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8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1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7"/>
                  </a:lnTo>
                  <a:lnTo>
                    <a:pt x="2960" y="2716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3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7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3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6"/>
                  </a:lnTo>
                  <a:lnTo>
                    <a:pt x="298" y="2637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1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8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8"/>
                  </a:lnTo>
                  <a:lnTo>
                    <a:pt x="112" y="1073"/>
                  </a:lnTo>
                  <a:lnTo>
                    <a:pt x="150" y="980"/>
                  </a:lnTo>
                  <a:lnTo>
                    <a:pt x="195" y="891"/>
                  </a:lnTo>
                  <a:lnTo>
                    <a:pt x="244" y="803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2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3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C0B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351">
              <a:extLst>
                <a:ext uri="{FF2B5EF4-FFF2-40B4-BE49-F238E27FC236}">
                  <a16:creationId xmlns:a16="http://schemas.microsoft.com/office/drawing/2014/main" id="{7E74C977-B235-4569-9E11-F8741B8BB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798" y="3311900"/>
              <a:ext cx="694789" cy="703591"/>
            </a:xfrm>
            <a:custGeom>
              <a:avLst/>
              <a:gdLst>
                <a:gd name="T0" fmla="*/ 1614 w 3316"/>
                <a:gd name="T1" fmla="*/ 771 h 3357"/>
                <a:gd name="T2" fmla="*/ 1574 w 3316"/>
                <a:gd name="T3" fmla="*/ 823 h 3357"/>
                <a:gd name="T4" fmla="*/ 771 w 3316"/>
                <a:gd name="T5" fmla="*/ 1396 h 3357"/>
                <a:gd name="T6" fmla="*/ 718 w 3316"/>
                <a:gd name="T7" fmla="*/ 1438 h 3357"/>
                <a:gd name="T8" fmla="*/ 708 w 3316"/>
                <a:gd name="T9" fmla="*/ 1505 h 3357"/>
                <a:gd name="T10" fmla="*/ 743 w 3316"/>
                <a:gd name="T11" fmla="*/ 1556 h 3357"/>
                <a:gd name="T12" fmla="*/ 1034 w 3316"/>
                <a:gd name="T13" fmla="*/ 2494 h 3357"/>
                <a:gd name="T14" fmla="*/ 1046 w 3316"/>
                <a:gd name="T15" fmla="*/ 2554 h 3357"/>
                <a:gd name="T16" fmla="*/ 1098 w 3316"/>
                <a:gd name="T17" fmla="*/ 2596 h 3357"/>
                <a:gd name="T18" fmla="*/ 1159 w 3316"/>
                <a:gd name="T19" fmla="*/ 2590 h 3357"/>
                <a:gd name="T20" fmla="*/ 2142 w 3316"/>
                <a:gd name="T21" fmla="*/ 2581 h 3357"/>
                <a:gd name="T22" fmla="*/ 2195 w 3316"/>
                <a:gd name="T23" fmla="*/ 2599 h 3357"/>
                <a:gd name="T24" fmla="*/ 2251 w 3316"/>
                <a:gd name="T25" fmla="*/ 2579 h 3357"/>
                <a:gd name="T26" fmla="*/ 2281 w 3316"/>
                <a:gd name="T27" fmla="*/ 2529 h 3357"/>
                <a:gd name="T28" fmla="*/ 2280 w 3316"/>
                <a:gd name="T29" fmla="*/ 2479 h 3357"/>
                <a:gd name="T30" fmla="*/ 2590 w 3316"/>
                <a:gd name="T31" fmla="*/ 1543 h 3357"/>
                <a:gd name="T32" fmla="*/ 2612 w 3316"/>
                <a:gd name="T33" fmla="*/ 1483 h 3357"/>
                <a:gd name="T34" fmla="*/ 2585 w 3316"/>
                <a:gd name="T35" fmla="*/ 1419 h 3357"/>
                <a:gd name="T36" fmla="*/ 2523 w 3316"/>
                <a:gd name="T37" fmla="*/ 1392 h 3357"/>
                <a:gd name="T38" fmla="*/ 1734 w 3316"/>
                <a:gd name="T39" fmla="*/ 802 h 3357"/>
                <a:gd name="T40" fmla="*/ 1681 w 3316"/>
                <a:gd name="T41" fmla="*/ 762 h 3357"/>
                <a:gd name="T42" fmla="*/ 1763 w 3316"/>
                <a:gd name="T43" fmla="*/ 3 h 3357"/>
                <a:gd name="T44" fmla="*/ 2066 w 3316"/>
                <a:gd name="T45" fmla="*/ 52 h 3357"/>
                <a:gd name="T46" fmla="*/ 2348 w 3316"/>
                <a:gd name="T47" fmla="*/ 152 h 3357"/>
                <a:gd name="T48" fmla="*/ 2605 w 3316"/>
                <a:gd name="T49" fmla="*/ 301 h 3357"/>
                <a:gd name="T50" fmla="*/ 2831 w 3316"/>
                <a:gd name="T51" fmla="*/ 493 h 3357"/>
                <a:gd name="T52" fmla="*/ 3019 w 3316"/>
                <a:gd name="T53" fmla="*/ 720 h 3357"/>
                <a:gd name="T54" fmla="*/ 3166 w 3316"/>
                <a:gd name="T55" fmla="*/ 980 h 3357"/>
                <a:gd name="T56" fmla="*/ 3266 w 3316"/>
                <a:gd name="T57" fmla="*/ 1266 h 3357"/>
                <a:gd name="T58" fmla="*/ 3313 w 3316"/>
                <a:gd name="T59" fmla="*/ 1573 h 3357"/>
                <a:gd name="T60" fmla="*/ 3304 w 3316"/>
                <a:gd name="T61" fmla="*/ 1889 h 3357"/>
                <a:gd name="T62" fmla="*/ 3238 w 3316"/>
                <a:gd name="T63" fmla="*/ 2189 h 3357"/>
                <a:gd name="T64" fmla="*/ 3122 w 3316"/>
                <a:gd name="T65" fmla="*/ 2468 h 3357"/>
                <a:gd name="T66" fmla="*/ 2960 w 3316"/>
                <a:gd name="T67" fmla="*/ 2716 h 3357"/>
                <a:gd name="T68" fmla="*/ 2759 w 3316"/>
                <a:gd name="T69" fmla="*/ 2933 h 3357"/>
                <a:gd name="T70" fmla="*/ 2523 w 3316"/>
                <a:gd name="T71" fmla="*/ 3111 h 3357"/>
                <a:gd name="T72" fmla="*/ 2257 w 3316"/>
                <a:gd name="T73" fmla="*/ 3245 h 3357"/>
                <a:gd name="T74" fmla="*/ 1967 w 3316"/>
                <a:gd name="T75" fmla="*/ 3329 h 3357"/>
                <a:gd name="T76" fmla="*/ 1659 w 3316"/>
                <a:gd name="T77" fmla="*/ 3357 h 3357"/>
                <a:gd name="T78" fmla="*/ 1349 w 3316"/>
                <a:gd name="T79" fmla="*/ 3329 h 3357"/>
                <a:gd name="T80" fmla="*/ 1060 w 3316"/>
                <a:gd name="T81" fmla="*/ 3245 h 3357"/>
                <a:gd name="T82" fmla="*/ 793 w 3316"/>
                <a:gd name="T83" fmla="*/ 3111 h 3357"/>
                <a:gd name="T84" fmla="*/ 558 w 3316"/>
                <a:gd name="T85" fmla="*/ 2933 h 3357"/>
                <a:gd name="T86" fmla="*/ 356 w 3316"/>
                <a:gd name="T87" fmla="*/ 2716 h 3357"/>
                <a:gd name="T88" fmla="*/ 195 w 3316"/>
                <a:gd name="T89" fmla="*/ 2468 h 3357"/>
                <a:gd name="T90" fmla="*/ 79 w 3316"/>
                <a:gd name="T91" fmla="*/ 2189 h 3357"/>
                <a:gd name="T92" fmla="*/ 13 w 3316"/>
                <a:gd name="T93" fmla="*/ 1889 h 3357"/>
                <a:gd name="T94" fmla="*/ 3 w 3316"/>
                <a:gd name="T95" fmla="*/ 1573 h 3357"/>
                <a:gd name="T96" fmla="*/ 51 w 3316"/>
                <a:gd name="T97" fmla="*/ 1266 h 3357"/>
                <a:gd name="T98" fmla="*/ 150 w 3316"/>
                <a:gd name="T99" fmla="*/ 980 h 3357"/>
                <a:gd name="T100" fmla="*/ 298 w 3316"/>
                <a:gd name="T101" fmla="*/ 720 h 3357"/>
                <a:gd name="T102" fmla="*/ 486 w 3316"/>
                <a:gd name="T103" fmla="*/ 493 h 3357"/>
                <a:gd name="T104" fmla="*/ 712 w 3316"/>
                <a:gd name="T105" fmla="*/ 301 h 3357"/>
                <a:gd name="T106" fmla="*/ 968 w 3316"/>
                <a:gd name="T107" fmla="*/ 152 h 3357"/>
                <a:gd name="T108" fmla="*/ 1251 w 3316"/>
                <a:gd name="T109" fmla="*/ 52 h 3357"/>
                <a:gd name="T110" fmla="*/ 1554 w 3316"/>
                <a:gd name="T111" fmla="*/ 3 h 3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6" h="3357">
                  <a:moveTo>
                    <a:pt x="1659" y="759"/>
                  </a:moveTo>
                  <a:lnTo>
                    <a:pt x="1635" y="762"/>
                  </a:lnTo>
                  <a:lnTo>
                    <a:pt x="1614" y="771"/>
                  </a:lnTo>
                  <a:lnTo>
                    <a:pt x="1596" y="784"/>
                  </a:lnTo>
                  <a:lnTo>
                    <a:pt x="1583" y="802"/>
                  </a:lnTo>
                  <a:lnTo>
                    <a:pt x="1574" y="823"/>
                  </a:lnTo>
                  <a:lnTo>
                    <a:pt x="1389" y="1392"/>
                  </a:lnTo>
                  <a:lnTo>
                    <a:pt x="795" y="1392"/>
                  </a:lnTo>
                  <a:lnTo>
                    <a:pt x="771" y="1396"/>
                  </a:lnTo>
                  <a:lnTo>
                    <a:pt x="750" y="1405"/>
                  </a:lnTo>
                  <a:lnTo>
                    <a:pt x="731" y="1419"/>
                  </a:lnTo>
                  <a:lnTo>
                    <a:pt x="718" y="1438"/>
                  </a:lnTo>
                  <a:lnTo>
                    <a:pt x="708" y="1459"/>
                  </a:lnTo>
                  <a:lnTo>
                    <a:pt x="705" y="1483"/>
                  </a:lnTo>
                  <a:lnTo>
                    <a:pt x="708" y="1505"/>
                  </a:lnTo>
                  <a:lnTo>
                    <a:pt x="716" y="1525"/>
                  </a:lnTo>
                  <a:lnTo>
                    <a:pt x="727" y="1543"/>
                  </a:lnTo>
                  <a:lnTo>
                    <a:pt x="743" y="1556"/>
                  </a:lnTo>
                  <a:lnTo>
                    <a:pt x="1223" y="1908"/>
                  </a:lnTo>
                  <a:lnTo>
                    <a:pt x="1037" y="2479"/>
                  </a:lnTo>
                  <a:lnTo>
                    <a:pt x="1034" y="2494"/>
                  </a:lnTo>
                  <a:lnTo>
                    <a:pt x="1033" y="2509"/>
                  </a:lnTo>
                  <a:lnTo>
                    <a:pt x="1036" y="2532"/>
                  </a:lnTo>
                  <a:lnTo>
                    <a:pt x="1046" y="2554"/>
                  </a:lnTo>
                  <a:lnTo>
                    <a:pt x="1059" y="2572"/>
                  </a:lnTo>
                  <a:lnTo>
                    <a:pt x="1078" y="2586"/>
                  </a:lnTo>
                  <a:lnTo>
                    <a:pt x="1098" y="2596"/>
                  </a:lnTo>
                  <a:lnTo>
                    <a:pt x="1122" y="2599"/>
                  </a:lnTo>
                  <a:lnTo>
                    <a:pt x="1141" y="2597"/>
                  </a:lnTo>
                  <a:lnTo>
                    <a:pt x="1159" y="2590"/>
                  </a:lnTo>
                  <a:lnTo>
                    <a:pt x="1174" y="2581"/>
                  </a:lnTo>
                  <a:lnTo>
                    <a:pt x="1659" y="2227"/>
                  </a:lnTo>
                  <a:lnTo>
                    <a:pt x="2142" y="2581"/>
                  </a:lnTo>
                  <a:lnTo>
                    <a:pt x="2158" y="2590"/>
                  </a:lnTo>
                  <a:lnTo>
                    <a:pt x="2175" y="2597"/>
                  </a:lnTo>
                  <a:lnTo>
                    <a:pt x="2195" y="2599"/>
                  </a:lnTo>
                  <a:lnTo>
                    <a:pt x="2215" y="2596"/>
                  </a:lnTo>
                  <a:lnTo>
                    <a:pt x="2234" y="2589"/>
                  </a:lnTo>
                  <a:lnTo>
                    <a:pt x="2251" y="2579"/>
                  </a:lnTo>
                  <a:lnTo>
                    <a:pt x="2264" y="2564"/>
                  </a:lnTo>
                  <a:lnTo>
                    <a:pt x="2275" y="2547"/>
                  </a:lnTo>
                  <a:lnTo>
                    <a:pt x="2281" y="2529"/>
                  </a:lnTo>
                  <a:lnTo>
                    <a:pt x="2284" y="2509"/>
                  </a:lnTo>
                  <a:lnTo>
                    <a:pt x="2283" y="2494"/>
                  </a:lnTo>
                  <a:lnTo>
                    <a:pt x="2280" y="2479"/>
                  </a:lnTo>
                  <a:lnTo>
                    <a:pt x="2094" y="1908"/>
                  </a:lnTo>
                  <a:lnTo>
                    <a:pt x="2574" y="1556"/>
                  </a:lnTo>
                  <a:lnTo>
                    <a:pt x="2590" y="1543"/>
                  </a:lnTo>
                  <a:lnTo>
                    <a:pt x="2601" y="1525"/>
                  </a:lnTo>
                  <a:lnTo>
                    <a:pt x="2609" y="1505"/>
                  </a:lnTo>
                  <a:lnTo>
                    <a:pt x="2612" y="1483"/>
                  </a:lnTo>
                  <a:lnTo>
                    <a:pt x="2609" y="1459"/>
                  </a:lnTo>
                  <a:lnTo>
                    <a:pt x="2599" y="1438"/>
                  </a:lnTo>
                  <a:lnTo>
                    <a:pt x="2585" y="1419"/>
                  </a:lnTo>
                  <a:lnTo>
                    <a:pt x="2567" y="1405"/>
                  </a:lnTo>
                  <a:lnTo>
                    <a:pt x="2545" y="1396"/>
                  </a:lnTo>
                  <a:lnTo>
                    <a:pt x="2523" y="1392"/>
                  </a:lnTo>
                  <a:lnTo>
                    <a:pt x="1928" y="1392"/>
                  </a:lnTo>
                  <a:lnTo>
                    <a:pt x="1744" y="823"/>
                  </a:lnTo>
                  <a:lnTo>
                    <a:pt x="1734" y="802"/>
                  </a:lnTo>
                  <a:lnTo>
                    <a:pt x="1721" y="784"/>
                  </a:lnTo>
                  <a:lnTo>
                    <a:pt x="1703" y="771"/>
                  </a:lnTo>
                  <a:lnTo>
                    <a:pt x="1681" y="762"/>
                  </a:lnTo>
                  <a:lnTo>
                    <a:pt x="1659" y="759"/>
                  </a:lnTo>
                  <a:close/>
                  <a:moveTo>
                    <a:pt x="1659" y="0"/>
                  </a:moveTo>
                  <a:lnTo>
                    <a:pt x="1763" y="3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2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3"/>
                  </a:lnTo>
                  <a:lnTo>
                    <a:pt x="3122" y="891"/>
                  </a:lnTo>
                  <a:lnTo>
                    <a:pt x="3166" y="980"/>
                  </a:lnTo>
                  <a:lnTo>
                    <a:pt x="3205" y="1073"/>
                  </a:lnTo>
                  <a:lnTo>
                    <a:pt x="3238" y="1168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8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1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7"/>
                  </a:lnTo>
                  <a:lnTo>
                    <a:pt x="2960" y="2716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3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7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3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6"/>
                  </a:lnTo>
                  <a:lnTo>
                    <a:pt x="298" y="2637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1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8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8"/>
                  </a:lnTo>
                  <a:lnTo>
                    <a:pt x="112" y="1073"/>
                  </a:lnTo>
                  <a:lnTo>
                    <a:pt x="150" y="980"/>
                  </a:lnTo>
                  <a:lnTo>
                    <a:pt x="195" y="891"/>
                  </a:lnTo>
                  <a:lnTo>
                    <a:pt x="244" y="803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2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3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EAEBDE">
                <a:lumMod val="25000"/>
                <a:alpha val="13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TextBox 130">
              <a:extLst>
                <a:ext uri="{FF2B5EF4-FFF2-40B4-BE49-F238E27FC236}">
                  <a16:creationId xmlns:a16="http://schemas.microsoft.com/office/drawing/2014/main" id="{6B2016A0-1259-4DE7-8CE4-657C7BFEA8C5}"/>
                </a:ext>
              </a:extLst>
            </p:cNvPr>
            <p:cNvSpPr txBox="1"/>
            <p:nvPr/>
          </p:nvSpPr>
          <p:spPr>
            <a:xfrm>
              <a:off x="1832290" y="3283507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BEAF"/>
                  </a:solidFill>
                  <a:effectLst/>
                  <a:uLnTx/>
                  <a:uFillTx/>
                  <a:cs typeface="+mn-ea"/>
                  <a:sym typeface="+mn-lt"/>
                </a:rPr>
                <a:t>Fill in the paragraph title</a:t>
              </a:r>
            </a:p>
          </p:txBody>
        </p:sp>
        <p:sp>
          <p:nvSpPr>
            <p:cNvPr id="105" name="TextBox 131">
              <a:extLst>
                <a:ext uri="{FF2B5EF4-FFF2-40B4-BE49-F238E27FC236}">
                  <a16:creationId xmlns:a16="http://schemas.microsoft.com/office/drawing/2014/main" id="{F482BE8C-6A57-4422-B625-2F234E196DFE}"/>
                </a:ext>
              </a:extLst>
            </p:cNvPr>
            <p:cNvSpPr txBox="1"/>
            <p:nvPr/>
          </p:nvSpPr>
          <p:spPr>
            <a:xfrm flipH="1">
              <a:off x="822679" y="3618646"/>
              <a:ext cx="3096440" cy="4038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6" name="Group 132">
            <a:extLst>
              <a:ext uri="{FF2B5EF4-FFF2-40B4-BE49-F238E27FC236}">
                <a16:creationId xmlns:a16="http://schemas.microsoft.com/office/drawing/2014/main" id="{39CEDEDF-A7C2-4B3F-9114-9C78E4F49679}"/>
              </a:ext>
            </a:extLst>
          </p:cNvPr>
          <p:cNvGrpSpPr/>
          <p:nvPr/>
        </p:nvGrpSpPr>
        <p:grpSpPr>
          <a:xfrm>
            <a:off x="922539" y="4993144"/>
            <a:ext cx="3096440" cy="1291122"/>
            <a:chOff x="822679" y="4880682"/>
            <a:chExt cx="3096440" cy="1291122"/>
          </a:xfrm>
        </p:grpSpPr>
        <p:grpSp>
          <p:nvGrpSpPr>
            <p:cNvPr id="107" name="Группа 291">
              <a:extLst>
                <a:ext uri="{FF2B5EF4-FFF2-40B4-BE49-F238E27FC236}">
                  <a16:creationId xmlns:a16="http://schemas.microsoft.com/office/drawing/2014/main" id="{D1B226C7-F66D-4EC5-9592-D75065D8DDB4}"/>
                </a:ext>
              </a:extLst>
            </p:cNvPr>
            <p:cNvGrpSpPr/>
            <p:nvPr/>
          </p:nvGrpSpPr>
          <p:grpSpPr>
            <a:xfrm>
              <a:off x="2271322" y="4880682"/>
              <a:ext cx="300216" cy="393450"/>
              <a:chOff x="5891213" y="3209925"/>
              <a:chExt cx="2044700" cy="2679700"/>
            </a:xfrm>
            <a:solidFill>
              <a:srgbClr val="CEC597"/>
            </a:solidFill>
          </p:grpSpPr>
          <p:sp>
            <p:nvSpPr>
              <p:cNvPr id="116" name="Freeform 257">
                <a:extLst>
                  <a:ext uri="{FF2B5EF4-FFF2-40B4-BE49-F238E27FC236}">
                    <a16:creationId xmlns:a16="http://schemas.microsoft.com/office/drawing/2014/main" id="{A6365A90-762B-44DD-91ED-F941BAD5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963" y="3209925"/>
                <a:ext cx="965200" cy="444500"/>
              </a:xfrm>
              <a:custGeom>
                <a:avLst/>
                <a:gdLst>
                  <a:gd name="T0" fmla="*/ 415 w 1216"/>
                  <a:gd name="T1" fmla="*/ 0 h 560"/>
                  <a:gd name="T2" fmla="*/ 801 w 1216"/>
                  <a:gd name="T3" fmla="*/ 0 h 560"/>
                  <a:gd name="T4" fmla="*/ 827 w 1216"/>
                  <a:gd name="T5" fmla="*/ 2 h 560"/>
                  <a:gd name="T6" fmla="*/ 852 w 1216"/>
                  <a:gd name="T7" fmla="*/ 10 h 560"/>
                  <a:gd name="T8" fmla="*/ 873 w 1216"/>
                  <a:gd name="T9" fmla="*/ 22 h 560"/>
                  <a:gd name="T10" fmla="*/ 892 w 1216"/>
                  <a:gd name="T11" fmla="*/ 38 h 560"/>
                  <a:gd name="T12" fmla="*/ 907 w 1216"/>
                  <a:gd name="T13" fmla="*/ 57 h 560"/>
                  <a:gd name="T14" fmla="*/ 920 w 1216"/>
                  <a:gd name="T15" fmla="*/ 78 h 560"/>
                  <a:gd name="T16" fmla="*/ 928 w 1216"/>
                  <a:gd name="T17" fmla="*/ 103 h 560"/>
                  <a:gd name="T18" fmla="*/ 930 w 1216"/>
                  <a:gd name="T19" fmla="*/ 129 h 560"/>
                  <a:gd name="T20" fmla="*/ 930 w 1216"/>
                  <a:gd name="T21" fmla="*/ 294 h 560"/>
                  <a:gd name="T22" fmla="*/ 1216 w 1216"/>
                  <a:gd name="T23" fmla="*/ 294 h 560"/>
                  <a:gd name="T24" fmla="*/ 1216 w 1216"/>
                  <a:gd name="T25" fmla="*/ 496 h 560"/>
                  <a:gd name="T26" fmla="*/ 1213 w 1216"/>
                  <a:gd name="T27" fmla="*/ 513 h 560"/>
                  <a:gd name="T28" fmla="*/ 1207 w 1216"/>
                  <a:gd name="T29" fmla="*/ 528 h 560"/>
                  <a:gd name="T30" fmla="*/ 1196 w 1216"/>
                  <a:gd name="T31" fmla="*/ 542 h 560"/>
                  <a:gd name="T32" fmla="*/ 1183 w 1216"/>
                  <a:gd name="T33" fmla="*/ 552 h 560"/>
                  <a:gd name="T34" fmla="*/ 1168 w 1216"/>
                  <a:gd name="T35" fmla="*/ 558 h 560"/>
                  <a:gd name="T36" fmla="*/ 1151 w 1216"/>
                  <a:gd name="T37" fmla="*/ 560 h 560"/>
                  <a:gd name="T38" fmla="*/ 65 w 1216"/>
                  <a:gd name="T39" fmla="*/ 560 h 560"/>
                  <a:gd name="T40" fmla="*/ 48 w 1216"/>
                  <a:gd name="T41" fmla="*/ 558 h 560"/>
                  <a:gd name="T42" fmla="*/ 33 w 1216"/>
                  <a:gd name="T43" fmla="*/ 552 h 560"/>
                  <a:gd name="T44" fmla="*/ 20 w 1216"/>
                  <a:gd name="T45" fmla="*/ 542 h 560"/>
                  <a:gd name="T46" fmla="*/ 9 w 1216"/>
                  <a:gd name="T47" fmla="*/ 528 h 560"/>
                  <a:gd name="T48" fmla="*/ 3 w 1216"/>
                  <a:gd name="T49" fmla="*/ 513 h 560"/>
                  <a:gd name="T50" fmla="*/ 0 w 1216"/>
                  <a:gd name="T51" fmla="*/ 496 h 560"/>
                  <a:gd name="T52" fmla="*/ 0 w 1216"/>
                  <a:gd name="T53" fmla="*/ 294 h 560"/>
                  <a:gd name="T54" fmla="*/ 286 w 1216"/>
                  <a:gd name="T55" fmla="*/ 294 h 560"/>
                  <a:gd name="T56" fmla="*/ 286 w 1216"/>
                  <a:gd name="T57" fmla="*/ 129 h 560"/>
                  <a:gd name="T58" fmla="*/ 288 w 1216"/>
                  <a:gd name="T59" fmla="*/ 103 h 560"/>
                  <a:gd name="T60" fmla="*/ 296 w 1216"/>
                  <a:gd name="T61" fmla="*/ 78 h 560"/>
                  <a:gd name="T62" fmla="*/ 307 w 1216"/>
                  <a:gd name="T63" fmla="*/ 57 h 560"/>
                  <a:gd name="T64" fmla="*/ 324 w 1216"/>
                  <a:gd name="T65" fmla="*/ 38 h 560"/>
                  <a:gd name="T66" fmla="*/ 343 w 1216"/>
                  <a:gd name="T67" fmla="*/ 22 h 560"/>
                  <a:gd name="T68" fmla="*/ 364 w 1216"/>
                  <a:gd name="T69" fmla="*/ 10 h 560"/>
                  <a:gd name="T70" fmla="*/ 389 w 1216"/>
                  <a:gd name="T71" fmla="*/ 2 h 560"/>
                  <a:gd name="T72" fmla="*/ 415 w 1216"/>
                  <a:gd name="T73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6" h="560">
                    <a:moveTo>
                      <a:pt x="415" y="0"/>
                    </a:moveTo>
                    <a:lnTo>
                      <a:pt x="801" y="0"/>
                    </a:lnTo>
                    <a:lnTo>
                      <a:pt x="827" y="2"/>
                    </a:lnTo>
                    <a:lnTo>
                      <a:pt x="852" y="10"/>
                    </a:lnTo>
                    <a:lnTo>
                      <a:pt x="873" y="22"/>
                    </a:lnTo>
                    <a:lnTo>
                      <a:pt x="892" y="38"/>
                    </a:lnTo>
                    <a:lnTo>
                      <a:pt x="907" y="57"/>
                    </a:lnTo>
                    <a:lnTo>
                      <a:pt x="920" y="78"/>
                    </a:lnTo>
                    <a:lnTo>
                      <a:pt x="928" y="103"/>
                    </a:lnTo>
                    <a:lnTo>
                      <a:pt x="930" y="129"/>
                    </a:lnTo>
                    <a:lnTo>
                      <a:pt x="930" y="294"/>
                    </a:lnTo>
                    <a:lnTo>
                      <a:pt x="1216" y="294"/>
                    </a:lnTo>
                    <a:lnTo>
                      <a:pt x="1216" y="496"/>
                    </a:lnTo>
                    <a:lnTo>
                      <a:pt x="1213" y="513"/>
                    </a:lnTo>
                    <a:lnTo>
                      <a:pt x="1207" y="528"/>
                    </a:lnTo>
                    <a:lnTo>
                      <a:pt x="1196" y="542"/>
                    </a:lnTo>
                    <a:lnTo>
                      <a:pt x="1183" y="552"/>
                    </a:lnTo>
                    <a:lnTo>
                      <a:pt x="1168" y="558"/>
                    </a:lnTo>
                    <a:lnTo>
                      <a:pt x="1151" y="560"/>
                    </a:lnTo>
                    <a:lnTo>
                      <a:pt x="65" y="560"/>
                    </a:lnTo>
                    <a:lnTo>
                      <a:pt x="48" y="558"/>
                    </a:lnTo>
                    <a:lnTo>
                      <a:pt x="33" y="552"/>
                    </a:lnTo>
                    <a:lnTo>
                      <a:pt x="20" y="542"/>
                    </a:lnTo>
                    <a:lnTo>
                      <a:pt x="9" y="528"/>
                    </a:lnTo>
                    <a:lnTo>
                      <a:pt x="3" y="513"/>
                    </a:lnTo>
                    <a:lnTo>
                      <a:pt x="0" y="496"/>
                    </a:lnTo>
                    <a:lnTo>
                      <a:pt x="0" y="294"/>
                    </a:lnTo>
                    <a:lnTo>
                      <a:pt x="286" y="294"/>
                    </a:lnTo>
                    <a:lnTo>
                      <a:pt x="286" y="129"/>
                    </a:lnTo>
                    <a:lnTo>
                      <a:pt x="288" y="103"/>
                    </a:lnTo>
                    <a:lnTo>
                      <a:pt x="296" y="78"/>
                    </a:lnTo>
                    <a:lnTo>
                      <a:pt x="307" y="57"/>
                    </a:lnTo>
                    <a:lnTo>
                      <a:pt x="324" y="38"/>
                    </a:lnTo>
                    <a:lnTo>
                      <a:pt x="343" y="22"/>
                    </a:lnTo>
                    <a:lnTo>
                      <a:pt x="364" y="10"/>
                    </a:lnTo>
                    <a:lnTo>
                      <a:pt x="389" y="2"/>
                    </a:lnTo>
                    <a:lnTo>
                      <a:pt x="4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258">
                <a:extLst>
                  <a:ext uri="{FF2B5EF4-FFF2-40B4-BE49-F238E27FC236}">
                    <a16:creationId xmlns:a16="http://schemas.microsoft.com/office/drawing/2014/main" id="{0F286C80-B730-4B41-9903-09555FE05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1213" y="3443288"/>
                <a:ext cx="2044700" cy="2446337"/>
              </a:xfrm>
              <a:custGeom>
                <a:avLst/>
                <a:gdLst>
                  <a:gd name="T0" fmla="*/ 322 w 2576"/>
                  <a:gd name="T1" fmla="*/ 683 h 3082"/>
                  <a:gd name="T2" fmla="*/ 322 w 2576"/>
                  <a:gd name="T3" fmla="*/ 2760 h 3082"/>
                  <a:gd name="T4" fmla="*/ 2254 w 2576"/>
                  <a:gd name="T5" fmla="*/ 2760 h 3082"/>
                  <a:gd name="T6" fmla="*/ 2254 w 2576"/>
                  <a:gd name="T7" fmla="*/ 683 h 3082"/>
                  <a:gd name="T8" fmla="*/ 322 w 2576"/>
                  <a:gd name="T9" fmla="*/ 683 h 3082"/>
                  <a:gd name="T10" fmla="*/ 0 w 2576"/>
                  <a:gd name="T11" fmla="*/ 0 h 3082"/>
                  <a:gd name="T12" fmla="*/ 552 w 2576"/>
                  <a:gd name="T13" fmla="*/ 0 h 3082"/>
                  <a:gd name="T14" fmla="*/ 552 w 2576"/>
                  <a:gd name="T15" fmla="*/ 202 h 3082"/>
                  <a:gd name="T16" fmla="*/ 555 w 2576"/>
                  <a:gd name="T17" fmla="*/ 236 h 3082"/>
                  <a:gd name="T18" fmla="*/ 565 w 2576"/>
                  <a:gd name="T19" fmla="*/ 269 h 3082"/>
                  <a:gd name="T20" fmla="*/ 579 w 2576"/>
                  <a:gd name="T21" fmla="*/ 299 h 3082"/>
                  <a:gd name="T22" fmla="*/ 598 w 2576"/>
                  <a:gd name="T23" fmla="*/ 326 h 3082"/>
                  <a:gd name="T24" fmla="*/ 620 w 2576"/>
                  <a:gd name="T25" fmla="*/ 350 h 3082"/>
                  <a:gd name="T26" fmla="*/ 648 w 2576"/>
                  <a:gd name="T27" fmla="*/ 369 h 3082"/>
                  <a:gd name="T28" fmla="*/ 678 w 2576"/>
                  <a:gd name="T29" fmla="*/ 383 h 3082"/>
                  <a:gd name="T30" fmla="*/ 711 w 2576"/>
                  <a:gd name="T31" fmla="*/ 392 h 3082"/>
                  <a:gd name="T32" fmla="*/ 745 w 2576"/>
                  <a:gd name="T33" fmla="*/ 395 h 3082"/>
                  <a:gd name="T34" fmla="*/ 1831 w 2576"/>
                  <a:gd name="T35" fmla="*/ 395 h 3082"/>
                  <a:gd name="T36" fmla="*/ 1865 w 2576"/>
                  <a:gd name="T37" fmla="*/ 392 h 3082"/>
                  <a:gd name="T38" fmla="*/ 1898 w 2576"/>
                  <a:gd name="T39" fmla="*/ 383 h 3082"/>
                  <a:gd name="T40" fmla="*/ 1928 w 2576"/>
                  <a:gd name="T41" fmla="*/ 369 h 3082"/>
                  <a:gd name="T42" fmla="*/ 1956 w 2576"/>
                  <a:gd name="T43" fmla="*/ 350 h 3082"/>
                  <a:gd name="T44" fmla="*/ 1978 w 2576"/>
                  <a:gd name="T45" fmla="*/ 326 h 3082"/>
                  <a:gd name="T46" fmla="*/ 1997 w 2576"/>
                  <a:gd name="T47" fmla="*/ 299 h 3082"/>
                  <a:gd name="T48" fmla="*/ 2011 w 2576"/>
                  <a:gd name="T49" fmla="*/ 269 h 3082"/>
                  <a:gd name="T50" fmla="*/ 2021 w 2576"/>
                  <a:gd name="T51" fmla="*/ 236 h 3082"/>
                  <a:gd name="T52" fmla="*/ 2024 w 2576"/>
                  <a:gd name="T53" fmla="*/ 202 h 3082"/>
                  <a:gd name="T54" fmla="*/ 2024 w 2576"/>
                  <a:gd name="T55" fmla="*/ 0 h 3082"/>
                  <a:gd name="T56" fmla="*/ 2576 w 2576"/>
                  <a:gd name="T57" fmla="*/ 0 h 3082"/>
                  <a:gd name="T58" fmla="*/ 2576 w 2576"/>
                  <a:gd name="T59" fmla="*/ 2825 h 3082"/>
                  <a:gd name="T60" fmla="*/ 2573 w 2576"/>
                  <a:gd name="T61" fmla="*/ 2866 h 3082"/>
                  <a:gd name="T62" fmla="*/ 2563 w 2576"/>
                  <a:gd name="T63" fmla="*/ 2906 h 3082"/>
                  <a:gd name="T64" fmla="*/ 2547 w 2576"/>
                  <a:gd name="T65" fmla="*/ 2942 h 3082"/>
                  <a:gd name="T66" fmla="*/ 2527 w 2576"/>
                  <a:gd name="T67" fmla="*/ 2977 h 3082"/>
                  <a:gd name="T68" fmla="*/ 2501 w 2576"/>
                  <a:gd name="T69" fmla="*/ 3007 h 3082"/>
                  <a:gd name="T70" fmla="*/ 2471 w 2576"/>
                  <a:gd name="T71" fmla="*/ 3032 h 3082"/>
                  <a:gd name="T72" fmla="*/ 2436 w 2576"/>
                  <a:gd name="T73" fmla="*/ 3053 h 3082"/>
                  <a:gd name="T74" fmla="*/ 2400 w 2576"/>
                  <a:gd name="T75" fmla="*/ 3069 h 3082"/>
                  <a:gd name="T76" fmla="*/ 2360 w 2576"/>
                  <a:gd name="T77" fmla="*/ 3078 h 3082"/>
                  <a:gd name="T78" fmla="*/ 2318 w 2576"/>
                  <a:gd name="T79" fmla="*/ 3082 h 3082"/>
                  <a:gd name="T80" fmla="*/ 258 w 2576"/>
                  <a:gd name="T81" fmla="*/ 3082 h 3082"/>
                  <a:gd name="T82" fmla="*/ 216 w 2576"/>
                  <a:gd name="T83" fmla="*/ 3078 h 3082"/>
                  <a:gd name="T84" fmla="*/ 176 w 2576"/>
                  <a:gd name="T85" fmla="*/ 3069 h 3082"/>
                  <a:gd name="T86" fmla="*/ 140 w 2576"/>
                  <a:gd name="T87" fmla="*/ 3053 h 3082"/>
                  <a:gd name="T88" fmla="*/ 105 w 2576"/>
                  <a:gd name="T89" fmla="*/ 3032 h 3082"/>
                  <a:gd name="T90" fmla="*/ 75 w 2576"/>
                  <a:gd name="T91" fmla="*/ 3007 h 3082"/>
                  <a:gd name="T92" fmla="*/ 49 w 2576"/>
                  <a:gd name="T93" fmla="*/ 2977 h 3082"/>
                  <a:gd name="T94" fmla="*/ 29 w 2576"/>
                  <a:gd name="T95" fmla="*/ 2942 h 3082"/>
                  <a:gd name="T96" fmla="*/ 13 w 2576"/>
                  <a:gd name="T97" fmla="*/ 2906 h 3082"/>
                  <a:gd name="T98" fmla="*/ 3 w 2576"/>
                  <a:gd name="T99" fmla="*/ 2866 h 3082"/>
                  <a:gd name="T100" fmla="*/ 0 w 2576"/>
                  <a:gd name="T101" fmla="*/ 2825 h 3082"/>
                  <a:gd name="T102" fmla="*/ 0 w 2576"/>
                  <a:gd name="T103" fmla="*/ 0 h 3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76" h="3082">
                    <a:moveTo>
                      <a:pt x="322" y="683"/>
                    </a:moveTo>
                    <a:lnTo>
                      <a:pt x="322" y="2760"/>
                    </a:lnTo>
                    <a:lnTo>
                      <a:pt x="2254" y="2760"/>
                    </a:lnTo>
                    <a:lnTo>
                      <a:pt x="2254" y="683"/>
                    </a:lnTo>
                    <a:lnTo>
                      <a:pt x="322" y="683"/>
                    </a:lnTo>
                    <a:close/>
                    <a:moveTo>
                      <a:pt x="0" y="0"/>
                    </a:moveTo>
                    <a:lnTo>
                      <a:pt x="552" y="0"/>
                    </a:lnTo>
                    <a:lnTo>
                      <a:pt x="552" y="202"/>
                    </a:lnTo>
                    <a:lnTo>
                      <a:pt x="555" y="236"/>
                    </a:lnTo>
                    <a:lnTo>
                      <a:pt x="565" y="269"/>
                    </a:lnTo>
                    <a:lnTo>
                      <a:pt x="579" y="299"/>
                    </a:lnTo>
                    <a:lnTo>
                      <a:pt x="598" y="326"/>
                    </a:lnTo>
                    <a:lnTo>
                      <a:pt x="620" y="350"/>
                    </a:lnTo>
                    <a:lnTo>
                      <a:pt x="648" y="369"/>
                    </a:lnTo>
                    <a:lnTo>
                      <a:pt x="678" y="383"/>
                    </a:lnTo>
                    <a:lnTo>
                      <a:pt x="711" y="392"/>
                    </a:lnTo>
                    <a:lnTo>
                      <a:pt x="745" y="395"/>
                    </a:lnTo>
                    <a:lnTo>
                      <a:pt x="1831" y="395"/>
                    </a:lnTo>
                    <a:lnTo>
                      <a:pt x="1865" y="392"/>
                    </a:lnTo>
                    <a:lnTo>
                      <a:pt x="1898" y="383"/>
                    </a:lnTo>
                    <a:lnTo>
                      <a:pt x="1928" y="369"/>
                    </a:lnTo>
                    <a:lnTo>
                      <a:pt x="1956" y="350"/>
                    </a:lnTo>
                    <a:lnTo>
                      <a:pt x="1978" y="326"/>
                    </a:lnTo>
                    <a:lnTo>
                      <a:pt x="1997" y="299"/>
                    </a:lnTo>
                    <a:lnTo>
                      <a:pt x="2011" y="269"/>
                    </a:lnTo>
                    <a:lnTo>
                      <a:pt x="2021" y="236"/>
                    </a:lnTo>
                    <a:lnTo>
                      <a:pt x="2024" y="202"/>
                    </a:lnTo>
                    <a:lnTo>
                      <a:pt x="2024" y="0"/>
                    </a:lnTo>
                    <a:lnTo>
                      <a:pt x="2576" y="0"/>
                    </a:lnTo>
                    <a:lnTo>
                      <a:pt x="2576" y="2825"/>
                    </a:lnTo>
                    <a:lnTo>
                      <a:pt x="2573" y="2866"/>
                    </a:lnTo>
                    <a:lnTo>
                      <a:pt x="2563" y="2906"/>
                    </a:lnTo>
                    <a:lnTo>
                      <a:pt x="2547" y="2942"/>
                    </a:lnTo>
                    <a:lnTo>
                      <a:pt x="2527" y="2977"/>
                    </a:lnTo>
                    <a:lnTo>
                      <a:pt x="2501" y="3007"/>
                    </a:lnTo>
                    <a:lnTo>
                      <a:pt x="2471" y="3032"/>
                    </a:lnTo>
                    <a:lnTo>
                      <a:pt x="2436" y="3053"/>
                    </a:lnTo>
                    <a:lnTo>
                      <a:pt x="2400" y="3069"/>
                    </a:lnTo>
                    <a:lnTo>
                      <a:pt x="2360" y="3078"/>
                    </a:lnTo>
                    <a:lnTo>
                      <a:pt x="2318" y="3082"/>
                    </a:lnTo>
                    <a:lnTo>
                      <a:pt x="258" y="3082"/>
                    </a:lnTo>
                    <a:lnTo>
                      <a:pt x="216" y="3078"/>
                    </a:lnTo>
                    <a:lnTo>
                      <a:pt x="176" y="3069"/>
                    </a:lnTo>
                    <a:lnTo>
                      <a:pt x="140" y="3053"/>
                    </a:lnTo>
                    <a:lnTo>
                      <a:pt x="105" y="3032"/>
                    </a:lnTo>
                    <a:lnTo>
                      <a:pt x="75" y="3007"/>
                    </a:lnTo>
                    <a:lnTo>
                      <a:pt x="49" y="2977"/>
                    </a:lnTo>
                    <a:lnTo>
                      <a:pt x="29" y="2942"/>
                    </a:lnTo>
                    <a:lnTo>
                      <a:pt x="13" y="2906"/>
                    </a:lnTo>
                    <a:lnTo>
                      <a:pt x="3" y="2866"/>
                    </a:lnTo>
                    <a:lnTo>
                      <a:pt x="0" y="28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Rectangle 259">
                <a:extLst>
                  <a:ext uri="{FF2B5EF4-FFF2-40B4-BE49-F238E27FC236}">
                    <a16:creationId xmlns:a16="http://schemas.microsoft.com/office/drawing/2014/main" id="{DDB9540D-D199-474B-875F-38271237F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4613" y="4244975"/>
                <a:ext cx="977900" cy="20478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Rectangle 260">
                <a:extLst>
                  <a:ext uri="{FF2B5EF4-FFF2-40B4-BE49-F238E27FC236}">
                    <a16:creationId xmlns:a16="http://schemas.microsoft.com/office/drawing/2014/main" id="{00B90267-FD51-4CAF-9AEC-BBFE04F4F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376" y="4659313"/>
                <a:ext cx="976313" cy="2032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Rectangle 261">
                <a:extLst>
                  <a:ext uri="{FF2B5EF4-FFF2-40B4-BE49-F238E27FC236}">
                    <a16:creationId xmlns:a16="http://schemas.microsoft.com/office/drawing/2014/main" id="{C074E60A-9A1E-4B85-9E19-AF91E00C9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4138" y="5072063"/>
                <a:ext cx="395288" cy="2032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Группа 291">
              <a:extLst>
                <a:ext uri="{FF2B5EF4-FFF2-40B4-BE49-F238E27FC236}">
                  <a16:creationId xmlns:a16="http://schemas.microsoft.com/office/drawing/2014/main" id="{EACFFD8F-D634-4A29-9918-2774ED9FCAA6}"/>
                </a:ext>
              </a:extLst>
            </p:cNvPr>
            <p:cNvGrpSpPr/>
            <p:nvPr/>
          </p:nvGrpSpPr>
          <p:grpSpPr>
            <a:xfrm>
              <a:off x="3250236" y="5423024"/>
              <a:ext cx="540502" cy="708358"/>
              <a:chOff x="5891213" y="3209925"/>
              <a:chExt cx="2044700" cy="2679700"/>
            </a:xfrm>
            <a:solidFill>
              <a:srgbClr val="EAEBDE">
                <a:lumMod val="25000"/>
                <a:alpha val="13000"/>
              </a:srgbClr>
            </a:solidFill>
          </p:grpSpPr>
          <p:sp>
            <p:nvSpPr>
              <p:cNvPr id="111" name="Freeform 257">
                <a:extLst>
                  <a:ext uri="{FF2B5EF4-FFF2-40B4-BE49-F238E27FC236}">
                    <a16:creationId xmlns:a16="http://schemas.microsoft.com/office/drawing/2014/main" id="{791F2399-3DB9-4F89-88EB-038C2B46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963" y="3209925"/>
                <a:ext cx="965200" cy="444500"/>
              </a:xfrm>
              <a:custGeom>
                <a:avLst/>
                <a:gdLst>
                  <a:gd name="T0" fmla="*/ 415 w 1216"/>
                  <a:gd name="T1" fmla="*/ 0 h 560"/>
                  <a:gd name="T2" fmla="*/ 801 w 1216"/>
                  <a:gd name="T3" fmla="*/ 0 h 560"/>
                  <a:gd name="T4" fmla="*/ 827 w 1216"/>
                  <a:gd name="T5" fmla="*/ 2 h 560"/>
                  <a:gd name="T6" fmla="*/ 852 w 1216"/>
                  <a:gd name="T7" fmla="*/ 10 h 560"/>
                  <a:gd name="T8" fmla="*/ 873 w 1216"/>
                  <a:gd name="T9" fmla="*/ 22 h 560"/>
                  <a:gd name="T10" fmla="*/ 892 w 1216"/>
                  <a:gd name="T11" fmla="*/ 38 h 560"/>
                  <a:gd name="T12" fmla="*/ 907 w 1216"/>
                  <a:gd name="T13" fmla="*/ 57 h 560"/>
                  <a:gd name="T14" fmla="*/ 920 w 1216"/>
                  <a:gd name="T15" fmla="*/ 78 h 560"/>
                  <a:gd name="T16" fmla="*/ 928 w 1216"/>
                  <a:gd name="T17" fmla="*/ 103 h 560"/>
                  <a:gd name="T18" fmla="*/ 930 w 1216"/>
                  <a:gd name="T19" fmla="*/ 129 h 560"/>
                  <a:gd name="T20" fmla="*/ 930 w 1216"/>
                  <a:gd name="T21" fmla="*/ 294 h 560"/>
                  <a:gd name="T22" fmla="*/ 1216 w 1216"/>
                  <a:gd name="T23" fmla="*/ 294 h 560"/>
                  <a:gd name="T24" fmla="*/ 1216 w 1216"/>
                  <a:gd name="T25" fmla="*/ 496 h 560"/>
                  <a:gd name="T26" fmla="*/ 1213 w 1216"/>
                  <a:gd name="T27" fmla="*/ 513 h 560"/>
                  <a:gd name="T28" fmla="*/ 1207 w 1216"/>
                  <a:gd name="T29" fmla="*/ 528 h 560"/>
                  <a:gd name="T30" fmla="*/ 1196 w 1216"/>
                  <a:gd name="T31" fmla="*/ 542 h 560"/>
                  <a:gd name="T32" fmla="*/ 1183 w 1216"/>
                  <a:gd name="T33" fmla="*/ 552 h 560"/>
                  <a:gd name="T34" fmla="*/ 1168 w 1216"/>
                  <a:gd name="T35" fmla="*/ 558 h 560"/>
                  <a:gd name="T36" fmla="*/ 1151 w 1216"/>
                  <a:gd name="T37" fmla="*/ 560 h 560"/>
                  <a:gd name="T38" fmla="*/ 65 w 1216"/>
                  <a:gd name="T39" fmla="*/ 560 h 560"/>
                  <a:gd name="T40" fmla="*/ 48 w 1216"/>
                  <a:gd name="T41" fmla="*/ 558 h 560"/>
                  <a:gd name="T42" fmla="*/ 33 w 1216"/>
                  <a:gd name="T43" fmla="*/ 552 h 560"/>
                  <a:gd name="T44" fmla="*/ 20 w 1216"/>
                  <a:gd name="T45" fmla="*/ 542 h 560"/>
                  <a:gd name="T46" fmla="*/ 9 w 1216"/>
                  <a:gd name="T47" fmla="*/ 528 h 560"/>
                  <a:gd name="T48" fmla="*/ 3 w 1216"/>
                  <a:gd name="T49" fmla="*/ 513 h 560"/>
                  <a:gd name="T50" fmla="*/ 0 w 1216"/>
                  <a:gd name="T51" fmla="*/ 496 h 560"/>
                  <a:gd name="T52" fmla="*/ 0 w 1216"/>
                  <a:gd name="T53" fmla="*/ 294 h 560"/>
                  <a:gd name="T54" fmla="*/ 286 w 1216"/>
                  <a:gd name="T55" fmla="*/ 294 h 560"/>
                  <a:gd name="T56" fmla="*/ 286 w 1216"/>
                  <a:gd name="T57" fmla="*/ 129 h 560"/>
                  <a:gd name="T58" fmla="*/ 288 w 1216"/>
                  <a:gd name="T59" fmla="*/ 103 h 560"/>
                  <a:gd name="T60" fmla="*/ 296 w 1216"/>
                  <a:gd name="T61" fmla="*/ 78 h 560"/>
                  <a:gd name="T62" fmla="*/ 307 w 1216"/>
                  <a:gd name="T63" fmla="*/ 57 h 560"/>
                  <a:gd name="T64" fmla="*/ 324 w 1216"/>
                  <a:gd name="T65" fmla="*/ 38 h 560"/>
                  <a:gd name="T66" fmla="*/ 343 w 1216"/>
                  <a:gd name="T67" fmla="*/ 22 h 560"/>
                  <a:gd name="T68" fmla="*/ 364 w 1216"/>
                  <a:gd name="T69" fmla="*/ 10 h 560"/>
                  <a:gd name="T70" fmla="*/ 389 w 1216"/>
                  <a:gd name="T71" fmla="*/ 2 h 560"/>
                  <a:gd name="T72" fmla="*/ 415 w 1216"/>
                  <a:gd name="T73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6" h="560">
                    <a:moveTo>
                      <a:pt x="415" y="0"/>
                    </a:moveTo>
                    <a:lnTo>
                      <a:pt x="801" y="0"/>
                    </a:lnTo>
                    <a:lnTo>
                      <a:pt x="827" y="2"/>
                    </a:lnTo>
                    <a:lnTo>
                      <a:pt x="852" y="10"/>
                    </a:lnTo>
                    <a:lnTo>
                      <a:pt x="873" y="22"/>
                    </a:lnTo>
                    <a:lnTo>
                      <a:pt x="892" y="38"/>
                    </a:lnTo>
                    <a:lnTo>
                      <a:pt x="907" y="57"/>
                    </a:lnTo>
                    <a:lnTo>
                      <a:pt x="920" y="78"/>
                    </a:lnTo>
                    <a:lnTo>
                      <a:pt x="928" y="103"/>
                    </a:lnTo>
                    <a:lnTo>
                      <a:pt x="930" y="129"/>
                    </a:lnTo>
                    <a:lnTo>
                      <a:pt x="930" y="294"/>
                    </a:lnTo>
                    <a:lnTo>
                      <a:pt x="1216" y="294"/>
                    </a:lnTo>
                    <a:lnTo>
                      <a:pt x="1216" y="496"/>
                    </a:lnTo>
                    <a:lnTo>
                      <a:pt x="1213" y="513"/>
                    </a:lnTo>
                    <a:lnTo>
                      <a:pt x="1207" y="528"/>
                    </a:lnTo>
                    <a:lnTo>
                      <a:pt x="1196" y="542"/>
                    </a:lnTo>
                    <a:lnTo>
                      <a:pt x="1183" y="552"/>
                    </a:lnTo>
                    <a:lnTo>
                      <a:pt x="1168" y="558"/>
                    </a:lnTo>
                    <a:lnTo>
                      <a:pt x="1151" y="560"/>
                    </a:lnTo>
                    <a:lnTo>
                      <a:pt x="65" y="560"/>
                    </a:lnTo>
                    <a:lnTo>
                      <a:pt x="48" y="558"/>
                    </a:lnTo>
                    <a:lnTo>
                      <a:pt x="33" y="552"/>
                    </a:lnTo>
                    <a:lnTo>
                      <a:pt x="20" y="542"/>
                    </a:lnTo>
                    <a:lnTo>
                      <a:pt x="9" y="528"/>
                    </a:lnTo>
                    <a:lnTo>
                      <a:pt x="3" y="513"/>
                    </a:lnTo>
                    <a:lnTo>
                      <a:pt x="0" y="496"/>
                    </a:lnTo>
                    <a:lnTo>
                      <a:pt x="0" y="294"/>
                    </a:lnTo>
                    <a:lnTo>
                      <a:pt x="286" y="294"/>
                    </a:lnTo>
                    <a:lnTo>
                      <a:pt x="286" y="129"/>
                    </a:lnTo>
                    <a:lnTo>
                      <a:pt x="288" y="103"/>
                    </a:lnTo>
                    <a:lnTo>
                      <a:pt x="296" y="78"/>
                    </a:lnTo>
                    <a:lnTo>
                      <a:pt x="307" y="57"/>
                    </a:lnTo>
                    <a:lnTo>
                      <a:pt x="324" y="38"/>
                    </a:lnTo>
                    <a:lnTo>
                      <a:pt x="343" y="22"/>
                    </a:lnTo>
                    <a:lnTo>
                      <a:pt x="364" y="10"/>
                    </a:lnTo>
                    <a:lnTo>
                      <a:pt x="389" y="2"/>
                    </a:lnTo>
                    <a:lnTo>
                      <a:pt x="4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258">
                <a:extLst>
                  <a:ext uri="{FF2B5EF4-FFF2-40B4-BE49-F238E27FC236}">
                    <a16:creationId xmlns:a16="http://schemas.microsoft.com/office/drawing/2014/main" id="{2F118DAE-1D9A-490D-81DF-9A222FEA9D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1213" y="3443288"/>
                <a:ext cx="2044700" cy="2446337"/>
              </a:xfrm>
              <a:custGeom>
                <a:avLst/>
                <a:gdLst>
                  <a:gd name="T0" fmla="*/ 322 w 2576"/>
                  <a:gd name="T1" fmla="*/ 683 h 3082"/>
                  <a:gd name="T2" fmla="*/ 322 w 2576"/>
                  <a:gd name="T3" fmla="*/ 2760 h 3082"/>
                  <a:gd name="T4" fmla="*/ 2254 w 2576"/>
                  <a:gd name="T5" fmla="*/ 2760 h 3082"/>
                  <a:gd name="T6" fmla="*/ 2254 w 2576"/>
                  <a:gd name="T7" fmla="*/ 683 h 3082"/>
                  <a:gd name="T8" fmla="*/ 322 w 2576"/>
                  <a:gd name="T9" fmla="*/ 683 h 3082"/>
                  <a:gd name="T10" fmla="*/ 0 w 2576"/>
                  <a:gd name="T11" fmla="*/ 0 h 3082"/>
                  <a:gd name="T12" fmla="*/ 552 w 2576"/>
                  <a:gd name="T13" fmla="*/ 0 h 3082"/>
                  <a:gd name="T14" fmla="*/ 552 w 2576"/>
                  <a:gd name="T15" fmla="*/ 202 h 3082"/>
                  <a:gd name="T16" fmla="*/ 555 w 2576"/>
                  <a:gd name="T17" fmla="*/ 236 h 3082"/>
                  <a:gd name="T18" fmla="*/ 565 w 2576"/>
                  <a:gd name="T19" fmla="*/ 269 h 3082"/>
                  <a:gd name="T20" fmla="*/ 579 w 2576"/>
                  <a:gd name="T21" fmla="*/ 299 h 3082"/>
                  <a:gd name="T22" fmla="*/ 598 w 2576"/>
                  <a:gd name="T23" fmla="*/ 326 h 3082"/>
                  <a:gd name="T24" fmla="*/ 620 w 2576"/>
                  <a:gd name="T25" fmla="*/ 350 h 3082"/>
                  <a:gd name="T26" fmla="*/ 648 w 2576"/>
                  <a:gd name="T27" fmla="*/ 369 h 3082"/>
                  <a:gd name="T28" fmla="*/ 678 w 2576"/>
                  <a:gd name="T29" fmla="*/ 383 h 3082"/>
                  <a:gd name="T30" fmla="*/ 711 w 2576"/>
                  <a:gd name="T31" fmla="*/ 392 h 3082"/>
                  <a:gd name="T32" fmla="*/ 745 w 2576"/>
                  <a:gd name="T33" fmla="*/ 395 h 3082"/>
                  <a:gd name="T34" fmla="*/ 1831 w 2576"/>
                  <a:gd name="T35" fmla="*/ 395 h 3082"/>
                  <a:gd name="T36" fmla="*/ 1865 w 2576"/>
                  <a:gd name="T37" fmla="*/ 392 h 3082"/>
                  <a:gd name="T38" fmla="*/ 1898 w 2576"/>
                  <a:gd name="T39" fmla="*/ 383 h 3082"/>
                  <a:gd name="T40" fmla="*/ 1928 w 2576"/>
                  <a:gd name="T41" fmla="*/ 369 h 3082"/>
                  <a:gd name="T42" fmla="*/ 1956 w 2576"/>
                  <a:gd name="T43" fmla="*/ 350 h 3082"/>
                  <a:gd name="T44" fmla="*/ 1978 w 2576"/>
                  <a:gd name="T45" fmla="*/ 326 h 3082"/>
                  <a:gd name="T46" fmla="*/ 1997 w 2576"/>
                  <a:gd name="T47" fmla="*/ 299 h 3082"/>
                  <a:gd name="T48" fmla="*/ 2011 w 2576"/>
                  <a:gd name="T49" fmla="*/ 269 h 3082"/>
                  <a:gd name="T50" fmla="*/ 2021 w 2576"/>
                  <a:gd name="T51" fmla="*/ 236 h 3082"/>
                  <a:gd name="T52" fmla="*/ 2024 w 2576"/>
                  <a:gd name="T53" fmla="*/ 202 h 3082"/>
                  <a:gd name="T54" fmla="*/ 2024 w 2576"/>
                  <a:gd name="T55" fmla="*/ 0 h 3082"/>
                  <a:gd name="T56" fmla="*/ 2576 w 2576"/>
                  <a:gd name="T57" fmla="*/ 0 h 3082"/>
                  <a:gd name="T58" fmla="*/ 2576 w 2576"/>
                  <a:gd name="T59" fmla="*/ 2825 h 3082"/>
                  <a:gd name="T60" fmla="*/ 2573 w 2576"/>
                  <a:gd name="T61" fmla="*/ 2866 h 3082"/>
                  <a:gd name="T62" fmla="*/ 2563 w 2576"/>
                  <a:gd name="T63" fmla="*/ 2906 h 3082"/>
                  <a:gd name="T64" fmla="*/ 2547 w 2576"/>
                  <a:gd name="T65" fmla="*/ 2942 h 3082"/>
                  <a:gd name="T66" fmla="*/ 2527 w 2576"/>
                  <a:gd name="T67" fmla="*/ 2977 h 3082"/>
                  <a:gd name="T68" fmla="*/ 2501 w 2576"/>
                  <a:gd name="T69" fmla="*/ 3007 h 3082"/>
                  <a:gd name="T70" fmla="*/ 2471 w 2576"/>
                  <a:gd name="T71" fmla="*/ 3032 h 3082"/>
                  <a:gd name="T72" fmla="*/ 2436 w 2576"/>
                  <a:gd name="T73" fmla="*/ 3053 h 3082"/>
                  <a:gd name="T74" fmla="*/ 2400 w 2576"/>
                  <a:gd name="T75" fmla="*/ 3069 h 3082"/>
                  <a:gd name="T76" fmla="*/ 2360 w 2576"/>
                  <a:gd name="T77" fmla="*/ 3078 h 3082"/>
                  <a:gd name="T78" fmla="*/ 2318 w 2576"/>
                  <a:gd name="T79" fmla="*/ 3082 h 3082"/>
                  <a:gd name="T80" fmla="*/ 258 w 2576"/>
                  <a:gd name="T81" fmla="*/ 3082 h 3082"/>
                  <a:gd name="T82" fmla="*/ 216 w 2576"/>
                  <a:gd name="T83" fmla="*/ 3078 h 3082"/>
                  <a:gd name="T84" fmla="*/ 176 w 2576"/>
                  <a:gd name="T85" fmla="*/ 3069 h 3082"/>
                  <a:gd name="T86" fmla="*/ 140 w 2576"/>
                  <a:gd name="T87" fmla="*/ 3053 h 3082"/>
                  <a:gd name="T88" fmla="*/ 105 w 2576"/>
                  <a:gd name="T89" fmla="*/ 3032 h 3082"/>
                  <a:gd name="T90" fmla="*/ 75 w 2576"/>
                  <a:gd name="T91" fmla="*/ 3007 h 3082"/>
                  <a:gd name="T92" fmla="*/ 49 w 2576"/>
                  <a:gd name="T93" fmla="*/ 2977 h 3082"/>
                  <a:gd name="T94" fmla="*/ 29 w 2576"/>
                  <a:gd name="T95" fmla="*/ 2942 h 3082"/>
                  <a:gd name="T96" fmla="*/ 13 w 2576"/>
                  <a:gd name="T97" fmla="*/ 2906 h 3082"/>
                  <a:gd name="T98" fmla="*/ 3 w 2576"/>
                  <a:gd name="T99" fmla="*/ 2866 h 3082"/>
                  <a:gd name="T100" fmla="*/ 0 w 2576"/>
                  <a:gd name="T101" fmla="*/ 2825 h 3082"/>
                  <a:gd name="T102" fmla="*/ 0 w 2576"/>
                  <a:gd name="T103" fmla="*/ 0 h 3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76" h="3082">
                    <a:moveTo>
                      <a:pt x="322" y="683"/>
                    </a:moveTo>
                    <a:lnTo>
                      <a:pt x="322" y="2760"/>
                    </a:lnTo>
                    <a:lnTo>
                      <a:pt x="2254" y="2760"/>
                    </a:lnTo>
                    <a:lnTo>
                      <a:pt x="2254" y="683"/>
                    </a:lnTo>
                    <a:lnTo>
                      <a:pt x="322" y="683"/>
                    </a:lnTo>
                    <a:close/>
                    <a:moveTo>
                      <a:pt x="0" y="0"/>
                    </a:moveTo>
                    <a:lnTo>
                      <a:pt x="552" y="0"/>
                    </a:lnTo>
                    <a:lnTo>
                      <a:pt x="552" y="202"/>
                    </a:lnTo>
                    <a:lnTo>
                      <a:pt x="555" y="236"/>
                    </a:lnTo>
                    <a:lnTo>
                      <a:pt x="565" y="269"/>
                    </a:lnTo>
                    <a:lnTo>
                      <a:pt x="579" y="299"/>
                    </a:lnTo>
                    <a:lnTo>
                      <a:pt x="598" y="326"/>
                    </a:lnTo>
                    <a:lnTo>
                      <a:pt x="620" y="350"/>
                    </a:lnTo>
                    <a:lnTo>
                      <a:pt x="648" y="369"/>
                    </a:lnTo>
                    <a:lnTo>
                      <a:pt x="678" y="383"/>
                    </a:lnTo>
                    <a:lnTo>
                      <a:pt x="711" y="392"/>
                    </a:lnTo>
                    <a:lnTo>
                      <a:pt x="745" y="395"/>
                    </a:lnTo>
                    <a:lnTo>
                      <a:pt x="1831" y="395"/>
                    </a:lnTo>
                    <a:lnTo>
                      <a:pt x="1865" y="392"/>
                    </a:lnTo>
                    <a:lnTo>
                      <a:pt x="1898" y="383"/>
                    </a:lnTo>
                    <a:lnTo>
                      <a:pt x="1928" y="369"/>
                    </a:lnTo>
                    <a:lnTo>
                      <a:pt x="1956" y="350"/>
                    </a:lnTo>
                    <a:lnTo>
                      <a:pt x="1978" y="326"/>
                    </a:lnTo>
                    <a:lnTo>
                      <a:pt x="1997" y="299"/>
                    </a:lnTo>
                    <a:lnTo>
                      <a:pt x="2011" y="269"/>
                    </a:lnTo>
                    <a:lnTo>
                      <a:pt x="2021" y="236"/>
                    </a:lnTo>
                    <a:lnTo>
                      <a:pt x="2024" y="202"/>
                    </a:lnTo>
                    <a:lnTo>
                      <a:pt x="2024" y="0"/>
                    </a:lnTo>
                    <a:lnTo>
                      <a:pt x="2576" y="0"/>
                    </a:lnTo>
                    <a:lnTo>
                      <a:pt x="2576" y="2825"/>
                    </a:lnTo>
                    <a:lnTo>
                      <a:pt x="2573" y="2866"/>
                    </a:lnTo>
                    <a:lnTo>
                      <a:pt x="2563" y="2906"/>
                    </a:lnTo>
                    <a:lnTo>
                      <a:pt x="2547" y="2942"/>
                    </a:lnTo>
                    <a:lnTo>
                      <a:pt x="2527" y="2977"/>
                    </a:lnTo>
                    <a:lnTo>
                      <a:pt x="2501" y="3007"/>
                    </a:lnTo>
                    <a:lnTo>
                      <a:pt x="2471" y="3032"/>
                    </a:lnTo>
                    <a:lnTo>
                      <a:pt x="2436" y="3053"/>
                    </a:lnTo>
                    <a:lnTo>
                      <a:pt x="2400" y="3069"/>
                    </a:lnTo>
                    <a:lnTo>
                      <a:pt x="2360" y="3078"/>
                    </a:lnTo>
                    <a:lnTo>
                      <a:pt x="2318" y="3082"/>
                    </a:lnTo>
                    <a:lnTo>
                      <a:pt x="258" y="3082"/>
                    </a:lnTo>
                    <a:lnTo>
                      <a:pt x="216" y="3078"/>
                    </a:lnTo>
                    <a:lnTo>
                      <a:pt x="176" y="3069"/>
                    </a:lnTo>
                    <a:lnTo>
                      <a:pt x="140" y="3053"/>
                    </a:lnTo>
                    <a:lnTo>
                      <a:pt x="105" y="3032"/>
                    </a:lnTo>
                    <a:lnTo>
                      <a:pt x="75" y="3007"/>
                    </a:lnTo>
                    <a:lnTo>
                      <a:pt x="49" y="2977"/>
                    </a:lnTo>
                    <a:lnTo>
                      <a:pt x="29" y="2942"/>
                    </a:lnTo>
                    <a:lnTo>
                      <a:pt x="13" y="2906"/>
                    </a:lnTo>
                    <a:lnTo>
                      <a:pt x="3" y="2866"/>
                    </a:lnTo>
                    <a:lnTo>
                      <a:pt x="0" y="28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Rectangle 259">
                <a:extLst>
                  <a:ext uri="{FF2B5EF4-FFF2-40B4-BE49-F238E27FC236}">
                    <a16:creationId xmlns:a16="http://schemas.microsoft.com/office/drawing/2014/main" id="{D949603C-F35C-4D7C-A4CD-269741BD8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4613" y="4244975"/>
                <a:ext cx="977900" cy="20478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Rectangle 260">
                <a:extLst>
                  <a:ext uri="{FF2B5EF4-FFF2-40B4-BE49-F238E27FC236}">
                    <a16:creationId xmlns:a16="http://schemas.microsoft.com/office/drawing/2014/main" id="{64435579-E8D6-478A-86EA-F0B9C226D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376" y="4659313"/>
                <a:ext cx="976313" cy="2032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Rectangle 261">
                <a:extLst>
                  <a:ext uri="{FF2B5EF4-FFF2-40B4-BE49-F238E27FC236}">
                    <a16:creationId xmlns:a16="http://schemas.microsoft.com/office/drawing/2014/main" id="{656CF39A-5CEA-4290-A39C-483B7195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4138" y="5072063"/>
                <a:ext cx="395288" cy="2032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35">
              <a:extLst>
                <a:ext uri="{FF2B5EF4-FFF2-40B4-BE49-F238E27FC236}">
                  <a16:creationId xmlns:a16="http://schemas.microsoft.com/office/drawing/2014/main" id="{818CE940-7EE2-4392-9D8F-9703CD291BB3}"/>
                </a:ext>
              </a:extLst>
            </p:cNvPr>
            <p:cNvSpPr txBox="1"/>
            <p:nvPr/>
          </p:nvSpPr>
          <p:spPr>
            <a:xfrm>
              <a:off x="1832290" y="5432772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EC597"/>
                  </a:solidFill>
                  <a:effectLst/>
                  <a:uLnTx/>
                  <a:uFillTx/>
                  <a:cs typeface="+mn-ea"/>
                  <a:sym typeface="+mn-lt"/>
                </a:rPr>
                <a:t>Fill in the paragraph title</a:t>
              </a:r>
            </a:p>
          </p:txBody>
        </p:sp>
        <p:sp>
          <p:nvSpPr>
            <p:cNvPr id="110" name="TextBox 136">
              <a:extLst>
                <a:ext uri="{FF2B5EF4-FFF2-40B4-BE49-F238E27FC236}">
                  <a16:creationId xmlns:a16="http://schemas.microsoft.com/office/drawing/2014/main" id="{C1CCD0C5-6B42-4BC4-BEE2-D3DD95905A53}"/>
                </a:ext>
              </a:extLst>
            </p:cNvPr>
            <p:cNvSpPr txBox="1"/>
            <p:nvPr/>
          </p:nvSpPr>
          <p:spPr>
            <a:xfrm flipH="1">
              <a:off x="822679" y="5767911"/>
              <a:ext cx="3096440" cy="4038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3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42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Prospects for the future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7F92F7E-9A4F-4631-839A-9103FF39FC1D}"/>
              </a:ext>
            </a:extLst>
          </p:cNvPr>
          <p:cNvSpPr>
            <a:spLocks/>
          </p:cNvSpPr>
          <p:nvPr/>
        </p:nvSpPr>
        <p:spPr bwMode="auto">
          <a:xfrm>
            <a:off x="0" y="2954003"/>
            <a:ext cx="4286793" cy="813329"/>
          </a:xfrm>
          <a:custGeom>
            <a:avLst/>
            <a:gdLst>
              <a:gd name="T0" fmla="*/ 1486 w 1779"/>
              <a:gd name="T1" fmla="*/ 1208 h 1208"/>
              <a:gd name="T2" fmla="*/ 0 w 1779"/>
              <a:gd name="T3" fmla="*/ 1208 h 1208"/>
              <a:gd name="T4" fmla="*/ 0 w 1779"/>
              <a:gd name="T5" fmla="*/ 0 h 1208"/>
              <a:gd name="T6" fmla="*/ 1779 w 1779"/>
              <a:gd name="T7" fmla="*/ 0 h 1208"/>
              <a:gd name="T8" fmla="*/ 1779 w 1779"/>
              <a:gd name="T9" fmla="*/ 660 h 1208"/>
              <a:gd name="T10" fmla="*/ 1486 w 1779"/>
              <a:gd name="T11" fmla="*/ 1208 h 1208"/>
              <a:gd name="connsiteX0" fmla="*/ 13244 w 14891"/>
              <a:gd name="connsiteY0" fmla="*/ 10000 h 10000"/>
              <a:gd name="connsiteX1" fmla="*/ 0 w 14891"/>
              <a:gd name="connsiteY1" fmla="*/ 9949 h 10000"/>
              <a:gd name="connsiteX2" fmla="*/ 4891 w 14891"/>
              <a:gd name="connsiteY2" fmla="*/ 0 h 10000"/>
              <a:gd name="connsiteX3" fmla="*/ 14891 w 14891"/>
              <a:gd name="connsiteY3" fmla="*/ 0 h 10000"/>
              <a:gd name="connsiteX4" fmla="*/ 14891 w 14891"/>
              <a:gd name="connsiteY4" fmla="*/ 5464 h 10000"/>
              <a:gd name="connsiteX5" fmla="*/ 13244 w 14891"/>
              <a:gd name="connsiteY5" fmla="*/ 10000 h 10000"/>
              <a:gd name="connsiteX0" fmla="*/ 13313 w 14960"/>
              <a:gd name="connsiteY0" fmla="*/ 10000 h 10000"/>
              <a:gd name="connsiteX1" fmla="*/ 69 w 14960"/>
              <a:gd name="connsiteY1" fmla="*/ 9949 h 10000"/>
              <a:gd name="connsiteX2" fmla="*/ 0 w 14960"/>
              <a:gd name="connsiteY2" fmla="*/ 0 h 10000"/>
              <a:gd name="connsiteX3" fmla="*/ 14960 w 14960"/>
              <a:gd name="connsiteY3" fmla="*/ 0 h 10000"/>
              <a:gd name="connsiteX4" fmla="*/ 14960 w 14960"/>
              <a:gd name="connsiteY4" fmla="*/ 5464 h 10000"/>
              <a:gd name="connsiteX5" fmla="*/ 13313 w 14960"/>
              <a:gd name="connsiteY5" fmla="*/ 10000 h 10000"/>
              <a:gd name="connsiteX0" fmla="*/ 13517 w 14960"/>
              <a:gd name="connsiteY0" fmla="*/ 10121 h 10121"/>
              <a:gd name="connsiteX1" fmla="*/ 69 w 14960"/>
              <a:gd name="connsiteY1" fmla="*/ 9949 h 10121"/>
              <a:gd name="connsiteX2" fmla="*/ 0 w 14960"/>
              <a:gd name="connsiteY2" fmla="*/ 0 h 10121"/>
              <a:gd name="connsiteX3" fmla="*/ 14960 w 14960"/>
              <a:gd name="connsiteY3" fmla="*/ 0 h 10121"/>
              <a:gd name="connsiteX4" fmla="*/ 14960 w 14960"/>
              <a:gd name="connsiteY4" fmla="*/ 5464 h 10121"/>
              <a:gd name="connsiteX5" fmla="*/ 13517 w 14960"/>
              <a:gd name="connsiteY5" fmla="*/ 10121 h 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" h="10121">
                <a:moveTo>
                  <a:pt x="13517" y="10121"/>
                </a:moveTo>
                <a:lnTo>
                  <a:pt x="69" y="9949"/>
                </a:lnTo>
                <a:cubicBezTo>
                  <a:pt x="46" y="6633"/>
                  <a:pt x="23" y="3316"/>
                  <a:pt x="0" y="0"/>
                </a:cubicBezTo>
                <a:lnTo>
                  <a:pt x="14960" y="0"/>
                </a:lnTo>
                <a:lnTo>
                  <a:pt x="14960" y="5464"/>
                </a:lnTo>
                <a:lnTo>
                  <a:pt x="13517" y="10121"/>
                </a:lnTo>
                <a:close/>
              </a:path>
            </a:pathLst>
          </a:custGeom>
          <a:gradFill>
            <a:gsLst>
              <a:gs pos="15000">
                <a:srgbClr val="DBDADF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C6AC17-F119-4C92-BA42-2022253C6297}"/>
              </a:ext>
            </a:extLst>
          </p:cNvPr>
          <p:cNvSpPr>
            <a:spLocks/>
          </p:cNvSpPr>
          <p:nvPr/>
        </p:nvSpPr>
        <p:spPr bwMode="auto">
          <a:xfrm>
            <a:off x="3863567" y="2807651"/>
            <a:ext cx="595387" cy="1065044"/>
          </a:xfrm>
          <a:custGeom>
            <a:avLst/>
            <a:gdLst>
              <a:gd name="T0" fmla="*/ 297 w 378"/>
              <a:gd name="T1" fmla="*/ 111 h 675"/>
              <a:gd name="T2" fmla="*/ 304 w 378"/>
              <a:gd name="T3" fmla="*/ 98 h 675"/>
              <a:gd name="T4" fmla="*/ 307 w 378"/>
              <a:gd name="T5" fmla="*/ 78 h 675"/>
              <a:gd name="T6" fmla="*/ 289 w 378"/>
              <a:gd name="T7" fmla="*/ 19 h 675"/>
              <a:gd name="T8" fmla="*/ 235 w 378"/>
              <a:gd name="T9" fmla="*/ 79 h 675"/>
              <a:gd name="T10" fmla="*/ 213 w 378"/>
              <a:gd name="T11" fmla="*/ 90 h 675"/>
              <a:gd name="T12" fmla="*/ 186 w 378"/>
              <a:gd name="T13" fmla="*/ 85 h 675"/>
              <a:gd name="T14" fmla="*/ 137 w 378"/>
              <a:gd name="T15" fmla="*/ 90 h 675"/>
              <a:gd name="T16" fmla="*/ 42 w 378"/>
              <a:gd name="T17" fmla="*/ 185 h 675"/>
              <a:gd name="T18" fmla="*/ 17 w 378"/>
              <a:gd name="T19" fmla="*/ 233 h 675"/>
              <a:gd name="T20" fmla="*/ 12 w 378"/>
              <a:gd name="T21" fmla="*/ 257 h 675"/>
              <a:gd name="T22" fmla="*/ 28 w 378"/>
              <a:gd name="T23" fmla="*/ 259 h 675"/>
              <a:gd name="T24" fmla="*/ 49 w 378"/>
              <a:gd name="T25" fmla="*/ 243 h 675"/>
              <a:gd name="T26" fmla="*/ 60 w 378"/>
              <a:gd name="T27" fmla="*/ 194 h 675"/>
              <a:gd name="T28" fmla="*/ 162 w 378"/>
              <a:gd name="T29" fmla="*/ 136 h 675"/>
              <a:gd name="T30" fmla="*/ 146 w 378"/>
              <a:gd name="T31" fmla="*/ 248 h 675"/>
              <a:gd name="T32" fmla="*/ 128 w 378"/>
              <a:gd name="T33" fmla="*/ 309 h 675"/>
              <a:gd name="T34" fmla="*/ 116 w 378"/>
              <a:gd name="T35" fmla="*/ 472 h 675"/>
              <a:gd name="T36" fmla="*/ 81 w 378"/>
              <a:gd name="T37" fmla="*/ 517 h 675"/>
              <a:gd name="T38" fmla="*/ 19 w 378"/>
              <a:gd name="T39" fmla="*/ 567 h 675"/>
              <a:gd name="T40" fmla="*/ 13 w 378"/>
              <a:gd name="T41" fmla="*/ 626 h 675"/>
              <a:gd name="T42" fmla="*/ 42 w 378"/>
              <a:gd name="T43" fmla="*/ 643 h 675"/>
              <a:gd name="T44" fmla="*/ 57 w 378"/>
              <a:gd name="T45" fmla="*/ 602 h 675"/>
              <a:gd name="T46" fmla="*/ 128 w 378"/>
              <a:gd name="T47" fmla="*/ 529 h 675"/>
              <a:gd name="T48" fmla="*/ 187 w 378"/>
              <a:gd name="T49" fmla="*/ 470 h 675"/>
              <a:gd name="T50" fmla="*/ 140 w 378"/>
              <a:gd name="T51" fmla="*/ 532 h 675"/>
              <a:gd name="T52" fmla="*/ 132 w 378"/>
              <a:gd name="T53" fmla="*/ 569 h 675"/>
              <a:gd name="T54" fmla="*/ 181 w 378"/>
              <a:gd name="T55" fmla="*/ 613 h 675"/>
              <a:gd name="T56" fmla="*/ 180 w 378"/>
              <a:gd name="T57" fmla="*/ 549 h 675"/>
              <a:gd name="T58" fmla="*/ 239 w 378"/>
              <a:gd name="T59" fmla="*/ 464 h 675"/>
              <a:gd name="T60" fmla="*/ 284 w 378"/>
              <a:gd name="T61" fmla="*/ 379 h 675"/>
              <a:gd name="T62" fmla="*/ 275 w 378"/>
              <a:gd name="T63" fmla="*/ 310 h 675"/>
              <a:gd name="T64" fmla="*/ 329 w 378"/>
              <a:gd name="T65" fmla="*/ 278 h 675"/>
              <a:gd name="T66" fmla="*/ 352 w 378"/>
              <a:gd name="T67" fmla="*/ 176 h 675"/>
              <a:gd name="T68" fmla="*/ 370 w 378"/>
              <a:gd name="T69" fmla="*/ 116 h 675"/>
              <a:gd name="T70" fmla="*/ 360 w 378"/>
              <a:gd name="T71" fmla="*/ 102 h 675"/>
              <a:gd name="T72" fmla="*/ 341 w 378"/>
              <a:gd name="T73" fmla="*/ 133 h 675"/>
              <a:gd name="T74" fmla="*/ 329 w 378"/>
              <a:gd name="T75" fmla="*/ 136 h 675"/>
              <a:gd name="T76" fmla="*/ 329 w 378"/>
              <a:gd name="T77" fmla="*/ 173 h 675"/>
              <a:gd name="T78" fmla="*/ 305 w 378"/>
              <a:gd name="T79" fmla="*/ 135 h 675"/>
              <a:gd name="T80" fmla="*/ 287 w 378"/>
              <a:gd name="T81" fmla="*/ 1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675">
                <a:moveTo>
                  <a:pt x="287" y="121"/>
                </a:moveTo>
                <a:cubicBezTo>
                  <a:pt x="287" y="121"/>
                  <a:pt x="297" y="125"/>
                  <a:pt x="297" y="111"/>
                </a:cubicBezTo>
                <a:cubicBezTo>
                  <a:pt x="297" y="111"/>
                  <a:pt x="300" y="106"/>
                  <a:pt x="302" y="106"/>
                </a:cubicBezTo>
                <a:cubicBezTo>
                  <a:pt x="302" y="106"/>
                  <a:pt x="307" y="100"/>
                  <a:pt x="304" y="98"/>
                </a:cubicBezTo>
                <a:cubicBezTo>
                  <a:pt x="304" y="98"/>
                  <a:pt x="309" y="95"/>
                  <a:pt x="306" y="88"/>
                </a:cubicBezTo>
                <a:cubicBezTo>
                  <a:pt x="306" y="88"/>
                  <a:pt x="311" y="86"/>
                  <a:pt x="307" y="78"/>
                </a:cubicBezTo>
                <a:cubicBezTo>
                  <a:pt x="307" y="78"/>
                  <a:pt x="304" y="72"/>
                  <a:pt x="308" y="67"/>
                </a:cubicBezTo>
                <a:cubicBezTo>
                  <a:pt x="308" y="67"/>
                  <a:pt x="317" y="34"/>
                  <a:pt x="289" y="19"/>
                </a:cubicBezTo>
                <a:cubicBezTo>
                  <a:pt x="289" y="19"/>
                  <a:pt x="232" y="0"/>
                  <a:pt x="230" y="58"/>
                </a:cubicBezTo>
                <a:cubicBezTo>
                  <a:pt x="230" y="58"/>
                  <a:pt x="231" y="71"/>
                  <a:pt x="235" y="79"/>
                </a:cubicBezTo>
                <a:cubicBezTo>
                  <a:pt x="235" y="79"/>
                  <a:pt x="243" y="84"/>
                  <a:pt x="238" y="90"/>
                </a:cubicBezTo>
                <a:cubicBezTo>
                  <a:pt x="238" y="90"/>
                  <a:pt x="218" y="90"/>
                  <a:pt x="213" y="90"/>
                </a:cubicBezTo>
                <a:cubicBezTo>
                  <a:pt x="213" y="90"/>
                  <a:pt x="208" y="87"/>
                  <a:pt x="201" y="90"/>
                </a:cubicBezTo>
                <a:cubicBezTo>
                  <a:pt x="199" y="90"/>
                  <a:pt x="189" y="85"/>
                  <a:pt x="186" y="85"/>
                </a:cubicBezTo>
                <a:cubicBezTo>
                  <a:pt x="178" y="83"/>
                  <a:pt x="169" y="84"/>
                  <a:pt x="161" y="86"/>
                </a:cubicBezTo>
                <a:cubicBezTo>
                  <a:pt x="153" y="88"/>
                  <a:pt x="145" y="92"/>
                  <a:pt x="137" y="90"/>
                </a:cubicBezTo>
                <a:cubicBezTo>
                  <a:pt x="137" y="90"/>
                  <a:pt x="96" y="96"/>
                  <a:pt x="73" y="122"/>
                </a:cubicBezTo>
                <a:cubicBezTo>
                  <a:pt x="73" y="122"/>
                  <a:pt x="52" y="150"/>
                  <a:pt x="42" y="185"/>
                </a:cubicBezTo>
                <a:cubicBezTo>
                  <a:pt x="42" y="185"/>
                  <a:pt x="28" y="208"/>
                  <a:pt x="28" y="217"/>
                </a:cubicBezTo>
                <a:cubicBezTo>
                  <a:pt x="28" y="217"/>
                  <a:pt x="23" y="228"/>
                  <a:pt x="17" y="233"/>
                </a:cubicBezTo>
                <a:cubicBezTo>
                  <a:pt x="17" y="233"/>
                  <a:pt x="9" y="240"/>
                  <a:pt x="11" y="246"/>
                </a:cubicBezTo>
                <a:cubicBezTo>
                  <a:pt x="11" y="246"/>
                  <a:pt x="3" y="259"/>
                  <a:pt x="12" y="257"/>
                </a:cubicBezTo>
                <a:cubicBezTo>
                  <a:pt x="12" y="257"/>
                  <a:pt x="13" y="264"/>
                  <a:pt x="21" y="259"/>
                </a:cubicBezTo>
                <a:cubicBezTo>
                  <a:pt x="21" y="259"/>
                  <a:pt x="21" y="266"/>
                  <a:pt x="28" y="259"/>
                </a:cubicBezTo>
                <a:cubicBezTo>
                  <a:pt x="28" y="259"/>
                  <a:pt x="32" y="264"/>
                  <a:pt x="36" y="259"/>
                </a:cubicBezTo>
                <a:cubicBezTo>
                  <a:pt x="36" y="259"/>
                  <a:pt x="40" y="276"/>
                  <a:pt x="49" y="243"/>
                </a:cubicBezTo>
                <a:cubicBezTo>
                  <a:pt x="49" y="243"/>
                  <a:pt x="48" y="236"/>
                  <a:pt x="49" y="223"/>
                </a:cubicBezTo>
                <a:cubicBezTo>
                  <a:pt x="49" y="223"/>
                  <a:pt x="51" y="206"/>
                  <a:pt x="60" y="194"/>
                </a:cubicBezTo>
                <a:cubicBezTo>
                  <a:pt x="60" y="194"/>
                  <a:pt x="86" y="166"/>
                  <a:pt x="104" y="140"/>
                </a:cubicBezTo>
                <a:cubicBezTo>
                  <a:pt x="104" y="140"/>
                  <a:pt x="142" y="143"/>
                  <a:pt x="162" y="136"/>
                </a:cubicBezTo>
                <a:cubicBezTo>
                  <a:pt x="162" y="136"/>
                  <a:pt x="162" y="157"/>
                  <a:pt x="168" y="168"/>
                </a:cubicBezTo>
                <a:cubicBezTo>
                  <a:pt x="168" y="168"/>
                  <a:pt x="145" y="216"/>
                  <a:pt x="146" y="248"/>
                </a:cubicBezTo>
                <a:cubicBezTo>
                  <a:pt x="146" y="248"/>
                  <a:pt x="144" y="259"/>
                  <a:pt x="136" y="271"/>
                </a:cubicBezTo>
                <a:cubicBezTo>
                  <a:pt x="136" y="271"/>
                  <a:pt x="120" y="293"/>
                  <a:pt x="128" y="309"/>
                </a:cubicBezTo>
                <a:cubicBezTo>
                  <a:pt x="128" y="309"/>
                  <a:pt x="110" y="360"/>
                  <a:pt x="142" y="392"/>
                </a:cubicBezTo>
                <a:cubicBezTo>
                  <a:pt x="142" y="392"/>
                  <a:pt x="119" y="451"/>
                  <a:pt x="116" y="472"/>
                </a:cubicBezTo>
                <a:cubicBezTo>
                  <a:pt x="116" y="472"/>
                  <a:pt x="114" y="491"/>
                  <a:pt x="96" y="501"/>
                </a:cubicBezTo>
                <a:cubicBezTo>
                  <a:pt x="91" y="506"/>
                  <a:pt x="85" y="511"/>
                  <a:pt x="81" y="517"/>
                </a:cubicBezTo>
                <a:cubicBezTo>
                  <a:pt x="69" y="530"/>
                  <a:pt x="67" y="550"/>
                  <a:pt x="52" y="560"/>
                </a:cubicBezTo>
                <a:cubicBezTo>
                  <a:pt x="52" y="560"/>
                  <a:pt x="24" y="546"/>
                  <a:pt x="19" y="567"/>
                </a:cubicBezTo>
                <a:cubicBezTo>
                  <a:pt x="19" y="567"/>
                  <a:pt x="15" y="575"/>
                  <a:pt x="19" y="598"/>
                </a:cubicBezTo>
                <a:cubicBezTo>
                  <a:pt x="19" y="598"/>
                  <a:pt x="21" y="614"/>
                  <a:pt x="13" y="626"/>
                </a:cubicBezTo>
                <a:cubicBezTo>
                  <a:pt x="13" y="626"/>
                  <a:pt x="0" y="675"/>
                  <a:pt x="31" y="668"/>
                </a:cubicBezTo>
                <a:cubicBezTo>
                  <a:pt x="31" y="668"/>
                  <a:pt x="42" y="665"/>
                  <a:pt x="42" y="643"/>
                </a:cubicBezTo>
                <a:cubicBezTo>
                  <a:pt x="42" y="643"/>
                  <a:pt x="45" y="626"/>
                  <a:pt x="50" y="624"/>
                </a:cubicBezTo>
                <a:cubicBezTo>
                  <a:pt x="50" y="624"/>
                  <a:pt x="61" y="609"/>
                  <a:pt x="57" y="602"/>
                </a:cubicBezTo>
                <a:cubicBezTo>
                  <a:pt x="57" y="602"/>
                  <a:pt x="51" y="597"/>
                  <a:pt x="76" y="581"/>
                </a:cubicBezTo>
                <a:cubicBezTo>
                  <a:pt x="76" y="581"/>
                  <a:pt x="120" y="546"/>
                  <a:pt x="128" y="529"/>
                </a:cubicBezTo>
                <a:cubicBezTo>
                  <a:pt x="128" y="529"/>
                  <a:pt x="150" y="521"/>
                  <a:pt x="154" y="501"/>
                </a:cubicBezTo>
                <a:cubicBezTo>
                  <a:pt x="154" y="501"/>
                  <a:pt x="180" y="482"/>
                  <a:pt x="187" y="470"/>
                </a:cubicBezTo>
                <a:cubicBezTo>
                  <a:pt x="187" y="470"/>
                  <a:pt x="189" y="482"/>
                  <a:pt x="159" y="525"/>
                </a:cubicBezTo>
                <a:cubicBezTo>
                  <a:pt x="159" y="525"/>
                  <a:pt x="155" y="520"/>
                  <a:pt x="140" y="532"/>
                </a:cubicBezTo>
                <a:cubicBezTo>
                  <a:pt x="140" y="532"/>
                  <a:pt x="123" y="539"/>
                  <a:pt x="128" y="559"/>
                </a:cubicBezTo>
                <a:cubicBezTo>
                  <a:pt x="128" y="559"/>
                  <a:pt x="130" y="563"/>
                  <a:pt x="132" y="569"/>
                </a:cubicBezTo>
                <a:cubicBezTo>
                  <a:pt x="132" y="569"/>
                  <a:pt x="136" y="572"/>
                  <a:pt x="133" y="579"/>
                </a:cubicBezTo>
                <a:cubicBezTo>
                  <a:pt x="126" y="598"/>
                  <a:pt x="173" y="632"/>
                  <a:pt x="181" y="613"/>
                </a:cubicBezTo>
                <a:cubicBezTo>
                  <a:pt x="181" y="613"/>
                  <a:pt x="180" y="600"/>
                  <a:pt x="175" y="592"/>
                </a:cubicBezTo>
                <a:cubicBezTo>
                  <a:pt x="175" y="592"/>
                  <a:pt x="173" y="554"/>
                  <a:pt x="180" y="549"/>
                </a:cubicBezTo>
                <a:cubicBezTo>
                  <a:pt x="180" y="549"/>
                  <a:pt x="181" y="543"/>
                  <a:pt x="181" y="541"/>
                </a:cubicBezTo>
                <a:cubicBezTo>
                  <a:pt x="181" y="541"/>
                  <a:pt x="223" y="478"/>
                  <a:pt x="239" y="464"/>
                </a:cubicBezTo>
                <a:cubicBezTo>
                  <a:pt x="239" y="464"/>
                  <a:pt x="263" y="436"/>
                  <a:pt x="272" y="432"/>
                </a:cubicBezTo>
                <a:cubicBezTo>
                  <a:pt x="272" y="432"/>
                  <a:pt x="309" y="413"/>
                  <a:pt x="284" y="379"/>
                </a:cubicBezTo>
                <a:cubicBezTo>
                  <a:pt x="284" y="379"/>
                  <a:pt x="272" y="365"/>
                  <a:pt x="251" y="349"/>
                </a:cubicBezTo>
                <a:cubicBezTo>
                  <a:pt x="251" y="349"/>
                  <a:pt x="266" y="320"/>
                  <a:pt x="275" y="310"/>
                </a:cubicBezTo>
                <a:cubicBezTo>
                  <a:pt x="275" y="310"/>
                  <a:pt x="290" y="282"/>
                  <a:pt x="294" y="270"/>
                </a:cubicBezTo>
                <a:cubicBezTo>
                  <a:pt x="294" y="270"/>
                  <a:pt x="314" y="309"/>
                  <a:pt x="329" y="278"/>
                </a:cubicBezTo>
                <a:cubicBezTo>
                  <a:pt x="329" y="278"/>
                  <a:pt x="343" y="240"/>
                  <a:pt x="344" y="216"/>
                </a:cubicBezTo>
                <a:cubicBezTo>
                  <a:pt x="344" y="216"/>
                  <a:pt x="348" y="185"/>
                  <a:pt x="352" y="176"/>
                </a:cubicBezTo>
                <a:cubicBezTo>
                  <a:pt x="352" y="176"/>
                  <a:pt x="362" y="152"/>
                  <a:pt x="362" y="137"/>
                </a:cubicBezTo>
                <a:cubicBezTo>
                  <a:pt x="362" y="137"/>
                  <a:pt x="378" y="116"/>
                  <a:pt x="370" y="116"/>
                </a:cubicBezTo>
                <a:cubicBezTo>
                  <a:pt x="370" y="116"/>
                  <a:pt x="378" y="92"/>
                  <a:pt x="365" y="108"/>
                </a:cubicBezTo>
                <a:cubicBezTo>
                  <a:pt x="365" y="108"/>
                  <a:pt x="371" y="83"/>
                  <a:pt x="360" y="102"/>
                </a:cubicBezTo>
                <a:cubicBezTo>
                  <a:pt x="360" y="102"/>
                  <a:pt x="355" y="89"/>
                  <a:pt x="351" y="109"/>
                </a:cubicBezTo>
                <a:cubicBezTo>
                  <a:pt x="351" y="109"/>
                  <a:pt x="349" y="126"/>
                  <a:pt x="341" y="133"/>
                </a:cubicBezTo>
                <a:cubicBezTo>
                  <a:pt x="341" y="133"/>
                  <a:pt x="336" y="143"/>
                  <a:pt x="336" y="133"/>
                </a:cubicBezTo>
                <a:cubicBezTo>
                  <a:pt x="336" y="133"/>
                  <a:pt x="332" y="122"/>
                  <a:pt x="329" y="136"/>
                </a:cubicBezTo>
                <a:cubicBezTo>
                  <a:pt x="329" y="136"/>
                  <a:pt x="326" y="149"/>
                  <a:pt x="329" y="161"/>
                </a:cubicBezTo>
                <a:cubicBezTo>
                  <a:pt x="329" y="161"/>
                  <a:pt x="332" y="166"/>
                  <a:pt x="329" y="173"/>
                </a:cubicBezTo>
                <a:cubicBezTo>
                  <a:pt x="329" y="173"/>
                  <a:pt x="324" y="172"/>
                  <a:pt x="325" y="156"/>
                </a:cubicBezTo>
                <a:cubicBezTo>
                  <a:pt x="325" y="156"/>
                  <a:pt x="329" y="140"/>
                  <a:pt x="305" y="135"/>
                </a:cubicBezTo>
                <a:cubicBezTo>
                  <a:pt x="305" y="135"/>
                  <a:pt x="296" y="129"/>
                  <a:pt x="277" y="125"/>
                </a:cubicBezTo>
                <a:cubicBezTo>
                  <a:pt x="277" y="125"/>
                  <a:pt x="277" y="119"/>
                  <a:pt x="287" y="121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EED65B2-531E-4DCC-A9C6-5AEEF38DCEBB}"/>
              </a:ext>
            </a:extLst>
          </p:cNvPr>
          <p:cNvSpPr>
            <a:spLocks/>
          </p:cNvSpPr>
          <p:nvPr/>
        </p:nvSpPr>
        <p:spPr bwMode="auto">
          <a:xfrm>
            <a:off x="0" y="1920224"/>
            <a:ext cx="3382120" cy="813329"/>
          </a:xfrm>
          <a:custGeom>
            <a:avLst/>
            <a:gdLst>
              <a:gd name="T0" fmla="*/ 1486 w 1779"/>
              <a:gd name="T1" fmla="*/ 1208 h 1208"/>
              <a:gd name="T2" fmla="*/ 0 w 1779"/>
              <a:gd name="T3" fmla="*/ 1208 h 1208"/>
              <a:gd name="T4" fmla="*/ 0 w 1779"/>
              <a:gd name="T5" fmla="*/ 0 h 1208"/>
              <a:gd name="T6" fmla="*/ 1779 w 1779"/>
              <a:gd name="T7" fmla="*/ 0 h 1208"/>
              <a:gd name="T8" fmla="*/ 1779 w 1779"/>
              <a:gd name="T9" fmla="*/ 660 h 1208"/>
              <a:gd name="T10" fmla="*/ 1486 w 1779"/>
              <a:gd name="T11" fmla="*/ 1208 h 1208"/>
              <a:gd name="connsiteX0" fmla="*/ 13244 w 14891"/>
              <a:gd name="connsiteY0" fmla="*/ 10000 h 10000"/>
              <a:gd name="connsiteX1" fmla="*/ 0 w 14891"/>
              <a:gd name="connsiteY1" fmla="*/ 9949 h 10000"/>
              <a:gd name="connsiteX2" fmla="*/ 4891 w 14891"/>
              <a:gd name="connsiteY2" fmla="*/ 0 h 10000"/>
              <a:gd name="connsiteX3" fmla="*/ 14891 w 14891"/>
              <a:gd name="connsiteY3" fmla="*/ 0 h 10000"/>
              <a:gd name="connsiteX4" fmla="*/ 14891 w 14891"/>
              <a:gd name="connsiteY4" fmla="*/ 5464 h 10000"/>
              <a:gd name="connsiteX5" fmla="*/ 13244 w 14891"/>
              <a:gd name="connsiteY5" fmla="*/ 10000 h 10000"/>
              <a:gd name="connsiteX0" fmla="*/ 13313 w 14960"/>
              <a:gd name="connsiteY0" fmla="*/ 10000 h 10000"/>
              <a:gd name="connsiteX1" fmla="*/ 69 w 14960"/>
              <a:gd name="connsiteY1" fmla="*/ 9949 h 10000"/>
              <a:gd name="connsiteX2" fmla="*/ 0 w 14960"/>
              <a:gd name="connsiteY2" fmla="*/ 0 h 10000"/>
              <a:gd name="connsiteX3" fmla="*/ 14960 w 14960"/>
              <a:gd name="connsiteY3" fmla="*/ 0 h 10000"/>
              <a:gd name="connsiteX4" fmla="*/ 14960 w 14960"/>
              <a:gd name="connsiteY4" fmla="*/ 5464 h 10000"/>
              <a:gd name="connsiteX5" fmla="*/ 13313 w 14960"/>
              <a:gd name="connsiteY5" fmla="*/ 10000 h 10000"/>
              <a:gd name="connsiteX0" fmla="*/ 13786 w 14960"/>
              <a:gd name="connsiteY0" fmla="*/ 10121 h 10121"/>
              <a:gd name="connsiteX1" fmla="*/ 69 w 14960"/>
              <a:gd name="connsiteY1" fmla="*/ 9949 h 10121"/>
              <a:gd name="connsiteX2" fmla="*/ 0 w 14960"/>
              <a:gd name="connsiteY2" fmla="*/ 0 h 10121"/>
              <a:gd name="connsiteX3" fmla="*/ 14960 w 14960"/>
              <a:gd name="connsiteY3" fmla="*/ 0 h 10121"/>
              <a:gd name="connsiteX4" fmla="*/ 14960 w 14960"/>
              <a:gd name="connsiteY4" fmla="*/ 5464 h 10121"/>
              <a:gd name="connsiteX5" fmla="*/ 13786 w 14960"/>
              <a:gd name="connsiteY5" fmla="*/ 10121 h 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" h="10121">
                <a:moveTo>
                  <a:pt x="13786" y="10121"/>
                </a:moveTo>
                <a:lnTo>
                  <a:pt x="69" y="9949"/>
                </a:lnTo>
                <a:cubicBezTo>
                  <a:pt x="46" y="6633"/>
                  <a:pt x="23" y="3316"/>
                  <a:pt x="0" y="0"/>
                </a:cubicBezTo>
                <a:lnTo>
                  <a:pt x="14960" y="0"/>
                </a:lnTo>
                <a:lnTo>
                  <a:pt x="14960" y="5464"/>
                </a:lnTo>
                <a:lnTo>
                  <a:pt x="13786" y="10121"/>
                </a:lnTo>
                <a:close/>
              </a:path>
            </a:pathLst>
          </a:custGeom>
          <a:gradFill>
            <a:gsLst>
              <a:gs pos="15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EF72DB1-454E-4B7C-A80A-FD3BCD762D81}"/>
              </a:ext>
            </a:extLst>
          </p:cNvPr>
          <p:cNvSpPr>
            <a:spLocks/>
          </p:cNvSpPr>
          <p:nvPr/>
        </p:nvSpPr>
        <p:spPr bwMode="auto">
          <a:xfrm>
            <a:off x="3072325" y="1773872"/>
            <a:ext cx="595387" cy="1065044"/>
          </a:xfrm>
          <a:custGeom>
            <a:avLst/>
            <a:gdLst>
              <a:gd name="T0" fmla="*/ 297 w 378"/>
              <a:gd name="T1" fmla="*/ 111 h 675"/>
              <a:gd name="T2" fmla="*/ 304 w 378"/>
              <a:gd name="T3" fmla="*/ 98 h 675"/>
              <a:gd name="T4" fmla="*/ 307 w 378"/>
              <a:gd name="T5" fmla="*/ 78 h 675"/>
              <a:gd name="T6" fmla="*/ 289 w 378"/>
              <a:gd name="T7" fmla="*/ 19 h 675"/>
              <a:gd name="T8" fmla="*/ 235 w 378"/>
              <a:gd name="T9" fmla="*/ 79 h 675"/>
              <a:gd name="T10" fmla="*/ 213 w 378"/>
              <a:gd name="T11" fmla="*/ 90 h 675"/>
              <a:gd name="T12" fmla="*/ 186 w 378"/>
              <a:gd name="T13" fmla="*/ 85 h 675"/>
              <a:gd name="T14" fmla="*/ 137 w 378"/>
              <a:gd name="T15" fmla="*/ 90 h 675"/>
              <a:gd name="T16" fmla="*/ 42 w 378"/>
              <a:gd name="T17" fmla="*/ 185 h 675"/>
              <a:gd name="T18" fmla="*/ 17 w 378"/>
              <a:gd name="T19" fmla="*/ 233 h 675"/>
              <a:gd name="T20" fmla="*/ 12 w 378"/>
              <a:gd name="T21" fmla="*/ 257 h 675"/>
              <a:gd name="T22" fmla="*/ 28 w 378"/>
              <a:gd name="T23" fmla="*/ 259 h 675"/>
              <a:gd name="T24" fmla="*/ 49 w 378"/>
              <a:gd name="T25" fmla="*/ 243 h 675"/>
              <a:gd name="T26" fmla="*/ 60 w 378"/>
              <a:gd name="T27" fmla="*/ 194 h 675"/>
              <a:gd name="T28" fmla="*/ 162 w 378"/>
              <a:gd name="T29" fmla="*/ 136 h 675"/>
              <a:gd name="T30" fmla="*/ 146 w 378"/>
              <a:gd name="T31" fmla="*/ 248 h 675"/>
              <a:gd name="T32" fmla="*/ 128 w 378"/>
              <a:gd name="T33" fmla="*/ 309 h 675"/>
              <a:gd name="T34" fmla="*/ 116 w 378"/>
              <a:gd name="T35" fmla="*/ 472 h 675"/>
              <a:gd name="T36" fmla="*/ 81 w 378"/>
              <a:gd name="T37" fmla="*/ 517 h 675"/>
              <a:gd name="T38" fmla="*/ 19 w 378"/>
              <a:gd name="T39" fmla="*/ 567 h 675"/>
              <a:gd name="T40" fmla="*/ 13 w 378"/>
              <a:gd name="T41" fmla="*/ 626 h 675"/>
              <a:gd name="T42" fmla="*/ 42 w 378"/>
              <a:gd name="T43" fmla="*/ 643 h 675"/>
              <a:gd name="T44" fmla="*/ 57 w 378"/>
              <a:gd name="T45" fmla="*/ 602 h 675"/>
              <a:gd name="T46" fmla="*/ 128 w 378"/>
              <a:gd name="T47" fmla="*/ 529 h 675"/>
              <a:gd name="T48" fmla="*/ 187 w 378"/>
              <a:gd name="T49" fmla="*/ 470 h 675"/>
              <a:gd name="T50" fmla="*/ 140 w 378"/>
              <a:gd name="T51" fmla="*/ 532 h 675"/>
              <a:gd name="T52" fmla="*/ 132 w 378"/>
              <a:gd name="T53" fmla="*/ 569 h 675"/>
              <a:gd name="T54" fmla="*/ 181 w 378"/>
              <a:gd name="T55" fmla="*/ 613 h 675"/>
              <a:gd name="T56" fmla="*/ 180 w 378"/>
              <a:gd name="T57" fmla="*/ 549 h 675"/>
              <a:gd name="T58" fmla="*/ 239 w 378"/>
              <a:gd name="T59" fmla="*/ 464 h 675"/>
              <a:gd name="T60" fmla="*/ 284 w 378"/>
              <a:gd name="T61" fmla="*/ 379 h 675"/>
              <a:gd name="T62" fmla="*/ 275 w 378"/>
              <a:gd name="T63" fmla="*/ 310 h 675"/>
              <a:gd name="T64" fmla="*/ 329 w 378"/>
              <a:gd name="T65" fmla="*/ 278 h 675"/>
              <a:gd name="T66" fmla="*/ 352 w 378"/>
              <a:gd name="T67" fmla="*/ 176 h 675"/>
              <a:gd name="T68" fmla="*/ 370 w 378"/>
              <a:gd name="T69" fmla="*/ 116 h 675"/>
              <a:gd name="T70" fmla="*/ 360 w 378"/>
              <a:gd name="T71" fmla="*/ 102 h 675"/>
              <a:gd name="T72" fmla="*/ 341 w 378"/>
              <a:gd name="T73" fmla="*/ 133 h 675"/>
              <a:gd name="T74" fmla="*/ 329 w 378"/>
              <a:gd name="T75" fmla="*/ 136 h 675"/>
              <a:gd name="T76" fmla="*/ 329 w 378"/>
              <a:gd name="T77" fmla="*/ 173 h 675"/>
              <a:gd name="T78" fmla="*/ 305 w 378"/>
              <a:gd name="T79" fmla="*/ 135 h 675"/>
              <a:gd name="T80" fmla="*/ 287 w 378"/>
              <a:gd name="T81" fmla="*/ 1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675">
                <a:moveTo>
                  <a:pt x="287" y="121"/>
                </a:moveTo>
                <a:cubicBezTo>
                  <a:pt x="287" y="121"/>
                  <a:pt x="297" y="125"/>
                  <a:pt x="297" y="111"/>
                </a:cubicBezTo>
                <a:cubicBezTo>
                  <a:pt x="297" y="111"/>
                  <a:pt x="300" y="106"/>
                  <a:pt x="302" y="106"/>
                </a:cubicBezTo>
                <a:cubicBezTo>
                  <a:pt x="302" y="106"/>
                  <a:pt x="307" y="100"/>
                  <a:pt x="304" y="98"/>
                </a:cubicBezTo>
                <a:cubicBezTo>
                  <a:pt x="304" y="98"/>
                  <a:pt x="309" y="95"/>
                  <a:pt x="306" y="88"/>
                </a:cubicBezTo>
                <a:cubicBezTo>
                  <a:pt x="306" y="88"/>
                  <a:pt x="311" y="86"/>
                  <a:pt x="307" y="78"/>
                </a:cubicBezTo>
                <a:cubicBezTo>
                  <a:pt x="307" y="78"/>
                  <a:pt x="304" y="72"/>
                  <a:pt x="308" y="67"/>
                </a:cubicBezTo>
                <a:cubicBezTo>
                  <a:pt x="308" y="67"/>
                  <a:pt x="317" y="34"/>
                  <a:pt x="289" y="19"/>
                </a:cubicBezTo>
                <a:cubicBezTo>
                  <a:pt x="289" y="19"/>
                  <a:pt x="232" y="0"/>
                  <a:pt x="230" y="58"/>
                </a:cubicBezTo>
                <a:cubicBezTo>
                  <a:pt x="230" y="58"/>
                  <a:pt x="231" y="71"/>
                  <a:pt x="235" y="79"/>
                </a:cubicBezTo>
                <a:cubicBezTo>
                  <a:pt x="235" y="79"/>
                  <a:pt x="243" y="84"/>
                  <a:pt x="238" y="90"/>
                </a:cubicBezTo>
                <a:cubicBezTo>
                  <a:pt x="238" y="90"/>
                  <a:pt x="218" y="90"/>
                  <a:pt x="213" y="90"/>
                </a:cubicBezTo>
                <a:cubicBezTo>
                  <a:pt x="213" y="90"/>
                  <a:pt x="208" y="87"/>
                  <a:pt x="201" y="90"/>
                </a:cubicBezTo>
                <a:cubicBezTo>
                  <a:pt x="199" y="90"/>
                  <a:pt x="189" y="85"/>
                  <a:pt x="186" y="85"/>
                </a:cubicBezTo>
                <a:cubicBezTo>
                  <a:pt x="178" y="83"/>
                  <a:pt x="169" y="84"/>
                  <a:pt x="161" y="86"/>
                </a:cubicBezTo>
                <a:cubicBezTo>
                  <a:pt x="153" y="88"/>
                  <a:pt x="145" y="92"/>
                  <a:pt x="137" y="90"/>
                </a:cubicBezTo>
                <a:cubicBezTo>
                  <a:pt x="137" y="90"/>
                  <a:pt x="96" y="96"/>
                  <a:pt x="73" y="122"/>
                </a:cubicBezTo>
                <a:cubicBezTo>
                  <a:pt x="73" y="122"/>
                  <a:pt x="52" y="150"/>
                  <a:pt x="42" y="185"/>
                </a:cubicBezTo>
                <a:cubicBezTo>
                  <a:pt x="42" y="185"/>
                  <a:pt x="28" y="208"/>
                  <a:pt x="28" y="217"/>
                </a:cubicBezTo>
                <a:cubicBezTo>
                  <a:pt x="28" y="217"/>
                  <a:pt x="23" y="228"/>
                  <a:pt x="17" y="233"/>
                </a:cubicBezTo>
                <a:cubicBezTo>
                  <a:pt x="17" y="233"/>
                  <a:pt x="9" y="240"/>
                  <a:pt x="11" y="246"/>
                </a:cubicBezTo>
                <a:cubicBezTo>
                  <a:pt x="11" y="246"/>
                  <a:pt x="3" y="259"/>
                  <a:pt x="12" y="257"/>
                </a:cubicBezTo>
                <a:cubicBezTo>
                  <a:pt x="12" y="257"/>
                  <a:pt x="13" y="264"/>
                  <a:pt x="21" y="259"/>
                </a:cubicBezTo>
                <a:cubicBezTo>
                  <a:pt x="21" y="259"/>
                  <a:pt x="21" y="266"/>
                  <a:pt x="28" y="259"/>
                </a:cubicBezTo>
                <a:cubicBezTo>
                  <a:pt x="28" y="259"/>
                  <a:pt x="32" y="264"/>
                  <a:pt x="36" y="259"/>
                </a:cubicBezTo>
                <a:cubicBezTo>
                  <a:pt x="36" y="259"/>
                  <a:pt x="40" y="276"/>
                  <a:pt x="49" y="243"/>
                </a:cubicBezTo>
                <a:cubicBezTo>
                  <a:pt x="49" y="243"/>
                  <a:pt x="48" y="236"/>
                  <a:pt x="49" y="223"/>
                </a:cubicBezTo>
                <a:cubicBezTo>
                  <a:pt x="49" y="223"/>
                  <a:pt x="51" y="206"/>
                  <a:pt x="60" y="194"/>
                </a:cubicBezTo>
                <a:cubicBezTo>
                  <a:pt x="60" y="194"/>
                  <a:pt x="86" y="166"/>
                  <a:pt x="104" y="140"/>
                </a:cubicBezTo>
                <a:cubicBezTo>
                  <a:pt x="104" y="140"/>
                  <a:pt x="142" y="143"/>
                  <a:pt x="162" y="136"/>
                </a:cubicBezTo>
                <a:cubicBezTo>
                  <a:pt x="162" y="136"/>
                  <a:pt x="162" y="157"/>
                  <a:pt x="168" y="168"/>
                </a:cubicBezTo>
                <a:cubicBezTo>
                  <a:pt x="168" y="168"/>
                  <a:pt x="145" y="216"/>
                  <a:pt x="146" y="248"/>
                </a:cubicBezTo>
                <a:cubicBezTo>
                  <a:pt x="146" y="248"/>
                  <a:pt x="144" y="259"/>
                  <a:pt x="136" y="271"/>
                </a:cubicBezTo>
                <a:cubicBezTo>
                  <a:pt x="136" y="271"/>
                  <a:pt x="120" y="293"/>
                  <a:pt x="128" y="309"/>
                </a:cubicBezTo>
                <a:cubicBezTo>
                  <a:pt x="128" y="309"/>
                  <a:pt x="110" y="360"/>
                  <a:pt x="142" y="392"/>
                </a:cubicBezTo>
                <a:cubicBezTo>
                  <a:pt x="142" y="392"/>
                  <a:pt x="119" y="451"/>
                  <a:pt x="116" y="472"/>
                </a:cubicBezTo>
                <a:cubicBezTo>
                  <a:pt x="116" y="472"/>
                  <a:pt x="114" y="491"/>
                  <a:pt x="96" y="501"/>
                </a:cubicBezTo>
                <a:cubicBezTo>
                  <a:pt x="91" y="506"/>
                  <a:pt x="85" y="511"/>
                  <a:pt x="81" y="517"/>
                </a:cubicBezTo>
                <a:cubicBezTo>
                  <a:pt x="69" y="530"/>
                  <a:pt x="67" y="550"/>
                  <a:pt x="52" y="560"/>
                </a:cubicBezTo>
                <a:cubicBezTo>
                  <a:pt x="52" y="560"/>
                  <a:pt x="24" y="546"/>
                  <a:pt x="19" y="567"/>
                </a:cubicBezTo>
                <a:cubicBezTo>
                  <a:pt x="19" y="567"/>
                  <a:pt x="15" y="575"/>
                  <a:pt x="19" y="598"/>
                </a:cubicBezTo>
                <a:cubicBezTo>
                  <a:pt x="19" y="598"/>
                  <a:pt x="21" y="614"/>
                  <a:pt x="13" y="626"/>
                </a:cubicBezTo>
                <a:cubicBezTo>
                  <a:pt x="13" y="626"/>
                  <a:pt x="0" y="675"/>
                  <a:pt x="31" y="668"/>
                </a:cubicBezTo>
                <a:cubicBezTo>
                  <a:pt x="31" y="668"/>
                  <a:pt x="42" y="665"/>
                  <a:pt x="42" y="643"/>
                </a:cubicBezTo>
                <a:cubicBezTo>
                  <a:pt x="42" y="643"/>
                  <a:pt x="45" y="626"/>
                  <a:pt x="50" y="624"/>
                </a:cubicBezTo>
                <a:cubicBezTo>
                  <a:pt x="50" y="624"/>
                  <a:pt x="61" y="609"/>
                  <a:pt x="57" y="602"/>
                </a:cubicBezTo>
                <a:cubicBezTo>
                  <a:pt x="57" y="602"/>
                  <a:pt x="51" y="597"/>
                  <a:pt x="76" y="581"/>
                </a:cubicBezTo>
                <a:cubicBezTo>
                  <a:pt x="76" y="581"/>
                  <a:pt x="120" y="546"/>
                  <a:pt x="128" y="529"/>
                </a:cubicBezTo>
                <a:cubicBezTo>
                  <a:pt x="128" y="529"/>
                  <a:pt x="150" y="521"/>
                  <a:pt x="154" y="501"/>
                </a:cubicBezTo>
                <a:cubicBezTo>
                  <a:pt x="154" y="501"/>
                  <a:pt x="180" y="482"/>
                  <a:pt x="187" y="470"/>
                </a:cubicBezTo>
                <a:cubicBezTo>
                  <a:pt x="187" y="470"/>
                  <a:pt x="189" y="482"/>
                  <a:pt x="159" y="525"/>
                </a:cubicBezTo>
                <a:cubicBezTo>
                  <a:pt x="159" y="525"/>
                  <a:pt x="155" y="520"/>
                  <a:pt x="140" y="532"/>
                </a:cubicBezTo>
                <a:cubicBezTo>
                  <a:pt x="140" y="532"/>
                  <a:pt x="123" y="539"/>
                  <a:pt x="128" y="559"/>
                </a:cubicBezTo>
                <a:cubicBezTo>
                  <a:pt x="128" y="559"/>
                  <a:pt x="130" y="563"/>
                  <a:pt x="132" y="569"/>
                </a:cubicBezTo>
                <a:cubicBezTo>
                  <a:pt x="132" y="569"/>
                  <a:pt x="136" y="572"/>
                  <a:pt x="133" y="579"/>
                </a:cubicBezTo>
                <a:cubicBezTo>
                  <a:pt x="126" y="598"/>
                  <a:pt x="173" y="632"/>
                  <a:pt x="181" y="613"/>
                </a:cubicBezTo>
                <a:cubicBezTo>
                  <a:pt x="181" y="613"/>
                  <a:pt x="180" y="600"/>
                  <a:pt x="175" y="592"/>
                </a:cubicBezTo>
                <a:cubicBezTo>
                  <a:pt x="175" y="592"/>
                  <a:pt x="173" y="554"/>
                  <a:pt x="180" y="549"/>
                </a:cubicBezTo>
                <a:cubicBezTo>
                  <a:pt x="180" y="549"/>
                  <a:pt x="181" y="543"/>
                  <a:pt x="181" y="541"/>
                </a:cubicBezTo>
                <a:cubicBezTo>
                  <a:pt x="181" y="541"/>
                  <a:pt x="223" y="478"/>
                  <a:pt x="239" y="464"/>
                </a:cubicBezTo>
                <a:cubicBezTo>
                  <a:pt x="239" y="464"/>
                  <a:pt x="263" y="436"/>
                  <a:pt x="272" y="432"/>
                </a:cubicBezTo>
                <a:cubicBezTo>
                  <a:pt x="272" y="432"/>
                  <a:pt x="309" y="413"/>
                  <a:pt x="284" y="379"/>
                </a:cubicBezTo>
                <a:cubicBezTo>
                  <a:pt x="284" y="379"/>
                  <a:pt x="272" y="365"/>
                  <a:pt x="251" y="349"/>
                </a:cubicBezTo>
                <a:cubicBezTo>
                  <a:pt x="251" y="349"/>
                  <a:pt x="266" y="320"/>
                  <a:pt x="275" y="310"/>
                </a:cubicBezTo>
                <a:cubicBezTo>
                  <a:pt x="275" y="310"/>
                  <a:pt x="290" y="282"/>
                  <a:pt x="294" y="270"/>
                </a:cubicBezTo>
                <a:cubicBezTo>
                  <a:pt x="294" y="270"/>
                  <a:pt x="314" y="309"/>
                  <a:pt x="329" y="278"/>
                </a:cubicBezTo>
                <a:cubicBezTo>
                  <a:pt x="329" y="278"/>
                  <a:pt x="343" y="240"/>
                  <a:pt x="344" y="216"/>
                </a:cubicBezTo>
                <a:cubicBezTo>
                  <a:pt x="344" y="216"/>
                  <a:pt x="348" y="185"/>
                  <a:pt x="352" y="176"/>
                </a:cubicBezTo>
                <a:cubicBezTo>
                  <a:pt x="352" y="176"/>
                  <a:pt x="362" y="152"/>
                  <a:pt x="362" y="137"/>
                </a:cubicBezTo>
                <a:cubicBezTo>
                  <a:pt x="362" y="137"/>
                  <a:pt x="378" y="116"/>
                  <a:pt x="370" y="116"/>
                </a:cubicBezTo>
                <a:cubicBezTo>
                  <a:pt x="370" y="116"/>
                  <a:pt x="378" y="92"/>
                  <a:pt x="365" y="108"/>
                </a:cubicBezTo>
                <a:cubicBezTo>
                  <a:pt x="365" y="108"/>
                  <a:pt x="371" y="83"/>
                  <a:pt x="360" y="102"/>
                </a:cubicBezTo>
                <a:cubicBezTo>
                  <a:pt x="360" y="102"/>
                  <a:pt x="355" y="89"/>
                  <a:pt x="351" y="109"/>
                </a:cubicBezTo>
                <a:cubicBezTo>
                  <a:pt x="351" y="109"/>
                  <a:pt x="349" y="126"/>
                  <a:pt x="341" y="133"/>
                </a:cubicBezTo>
                <a:cubicBezTo>
                  <a:pt x="341" y="133"/>
                  <a:pt x="336" y="143"/>
                  <a:pt x="336" y="133"/>
                </a:cubicBezTo>
                <a:cubicBezTo>
                  <a:pt x="336" y="133"/>
                  <a:pt x="332" y="122"/>
                  <a:pt x="329" y="136"/>
                </a:cubicBezTo>
                <a:cubicBezTo>
                  <a:pt x="329" y="136"/>
                  <a:pt x="326" y="149"/>
                  <a:pt x="329" y="161"/>
                </a:cubicBezTo>
                <a:cubicBezTo>
                  <a:pt x="329" y="161"/>
                  <a:pt x="332" y="166"/>
                  <a:pt x="329" y="173"/>
                </a:cubicBezTo>
                <a:cubicBezTo>
                  <a:pt x="329" y="173"/>
                  <a:pt x="324" y="172"/>
                  <a:pt x="325" y="156"/>
                </a:cubicBezTo>
                <a:cubicBezTo>
                  <a:pt x="325" y="156"/>
                  <a:pt x="329" y="140"/>
                  <a:pt x="305" y="135"/>
                </a:cubicBezTo>
                <a:cubicBezTo>
                  <a:pt x="305" y="135"/>
                  <a:pt x="296" y="129"/>
                  <a:pt x="277" y="125"/>
                </a:cubicBezTo>
                <a:cubicBezTo>
                  <a:pt x="277" y="125"/>
                  <a:pt x="277" y="119"/>
                  <a:pt x="287" y="12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F7C184E-BDB9-490A-86BC-8C406C123CED}"/>
              </a:ext>
            </a:extLst>
          </p:cNvPr>
          <p:cNvSpPr>
            <a:spLocks/>
          </p:cNvSpPr>
          <p:nvPr/>
        </p:nvSpPr>
        <p:spPr bwMode="auto">
          <a:xfrm>
            <a:off x="0" y="4934846"/>
            <a:ext cx="5020868" cy="813329"/>
          </a:xfrm>
          <a:custGeom>
            <a:avLst/>
            <a:gdLst>
              <a:gd name="T0" fmla="*/ 1486 w 1779"/>
              <a:gd name="T1" fmla="*/ 1208 h 1208"/>
              <a:gd name="T2" fmla="*/ 0 w 1779"/>
              <a:gd name="T3" fmla="*/ 1208 h 1208"/>
              <a:gd name="T4" fmla="*/ 0 w 1779"/>
              <a:gd name="T5" fmla="*/ 0 h 1208"/>
              <a:gd name="T6" fmla="*/ 1779 w 1779"/>
              <a:gd name="T7" fmla="*/ 0 h 1208"/>
              <a:gd name="T8" fmla="*/ 1779 w 1779"/>
              <a:gd name="T9" fmla="*/ 660 h 1208"/>
              <a:gd name="T10" fmla="*/ 1486 w 1779"/>
              <a:gd name="T11" fmla="*/ 1208 h 1208"/>
              <a:gd name="connsiteX0" fmla="*/ 13244 w 14891"/>
              <a:gd name="connsiteY0" fmla="*/ 10000 h 10000"/>
              <a:gd name="connsiteX1" fmla="*/ 0 w 14891"/>
              <a:gd name="connsiteY1" fmla="*/ 9949 h 10000"/>
              <a:gd name="connsiteX2" fmla="*/ 4891 w 14891"/>
              <a:gd name="connsiteY2" fmla="*/ 0 h 10000"/>
              <a:gd name="connsiteX3" fmla="*/ 14891 w 14891"/>
              <a:gd name="connsiteY3" fmla="*/ 0 h 10000"/>
              <a:gd name="connsiteX4" fmla="*/ 14891 w 14891"/>
              <a:gd name="connsiteY4" fmla="*/ 5464 h 10000"/>
              <a:gd name="connsiteX5" fmla="*/ 13244 w 14891"/>
              <a:gd name="connsiteY5" fmla="*/ 10000 h 10000"/>
              <a:gd name="connsiteX0" fmla="*/ 13313 w 14960"/>
              <a:gd name="connsiteY0" fmla="*/ 10000 h 10000"/>
              <a:gd name="connsiteX1" fmla="*/ 69 w 14960"/>
              <a:gd name="connsiteY1" fmla="*/ 9949 h 10000"/>
              <a:gd name="connsiteX2" fmla="*/ 0 w 14960"/>
              <a:gd name="connsiteY2" fmla="*/ 0 h 10000"/>
              <a:gd name="connsiteX3" fmla="*/ 14960 w 14960"/>
              <a:gd name="connsiteY3" fmla="*/ 0 h 10000"/>
              <a:gd name="connsiteX4" fmla="*/ 14960 w 14960"/>
              <a:gd name="connsiteY4" fmla="*/ 5464 h 10000"/>
              <a:gd name="connsiteX5" fmla="*/ 13313 w 14960"/>
              <a:gd name="connsiteY5" fmla="*/ 10000 h 10000"/>
              <a:gd name="connsiteX0" fmla="*/ 13659 w 14960"/>
              <a:gd name="connsiteY0" fmla="*/ 10121 h 10121"/>
              <a:gd name="connsiteX1" fmla="*/ 69 w 14960"/>
              <a:gd name="connsiteY1" fmla="*/ 9949 h 10121"/>
              <a:gd name="connsiteX2" fmla="*/ 0 w 14960"/>
              <a:gd name="connsiteY2" fmla="*/ 0 h 10121"/>
              <a:gd name="connsiteX3" fmla="*/ 14960 w 14960"/>
              <a:gd name="connsiteY3" fmla="*/ 0 h 10121"/>
              <a:gd name="connsiteX4" fmla="*/ 14960 w 14960"/>
              <a:gd name="connsiteY4" fmla="*/ 5464 h 10121"/>
              <a:gd name="connsiteX5" fmla="*/ 13659 w 14960"/>
              <a:gd name="connsiteY5" fmla="*/ 10121 h 10121"/>
              <a:gd name="connsiteX0" fmla="*/ 13920 w 14960"/>
              <a:gd name="connsiteY0" fmla="*/ 10121 h 10121"/>
              <a:gd name="connsiteX1" fmla="*/ 69 w 14960"/>
              <a:gd name="connsiteY1" fmla="*/ 9949 h 10121"/>
              <a:gd name="connsiteX2" fmla="*/ 0 w 14960"/>
              <a:gd name="connsiteY2" fmla="*/ 0 h 10121"/>
              <a:gd name="connsiteX3" fmla="*/ 14960 w 14960"/>
              <a:gd name="connsiteY3" fmla="*/ 0 h 10121"/>
              <a:gd name="connsiteX4" fmla="*/ 14960 w 14960"/>
              <a:gd name="connsiteY4" fmla="*/ 5464 h 10121"/>
              <a:gd name="connsiteX5" fmla="*/ 13920 w 14960"/>
              <a:gd name="connsiteY5" fmla="*/ 10121 h 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" h="10121">
                <a:moveTo>
                  <a:pt x="13920" y="10121"/>
                </a:moveTo>
                <a:lnTo>
                  <a:pt x="69" y="9949"/>
                </a:lnTo>
                <a:cubicBezTo>
                  <a:pt x="46" y="6633"/>
                  <a:pt x="23" y="3316"/>
                  <a:pt x="0" y="0"/>
                </a:cubicBezTo>
                <a:lnTo>
                  <a:pt x="14960" y="0"/>
                </a:lnTo>
                <a:lnTo>
                  <a:pt x="14960" y="5464"/>
                </a:lnTo>
                <a:lnTo>
                  <a:pt x="13920" y="10121"/>
                </a:lnTo>
                <a:close/>
              </a:path>
            </a:pathLst>
          </a:custGeom>
          <a:gradFill>
            <a:gsLst>
              <a:gs pos="15000">
                <a:srgbClr val="75A8C5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5C9D3FB-1785-433A-A16C-0F151262C66B}"/>
              </a:ext>
            </a:extLst>
          </p:cNvPr>
          <p:cNvSpPr>
            <a:spLocks/>
          </p:cNvSpPr>
          <p:nvPr/>
        </p:nvSpPr>
        <p:spPr bwMode="auto">
          <a:xfrm>
            <a:off x="4630842" y="4788494"/>
            <a:ext cx="595387" cy="1065044"/>
          </a:xfrm>
          <a:custGeom>
            <a:avLst/>
            <a:gdLst>
              <a:gd name="T0" fmla="*/ 297 w 378"/>
              <a:gd name="T1" fmla="*/ 111 h 675"/>
              <a:gd name="T2" fmla="*/ 304 w 378"/>
              <a:gd name="T3" fmla="*/ 98 h 675"/>
              <a:gd name="T4" fmla="*/ 307 w 378"/>
              <a:gd name="T5" fmla="*/ 78 h 675"/>
              <a:gd name="T6" fmla="*/ 289 w 378"/>
              <a:gd name="T7" fmla="*/ 19 h 675"/>
              <a:gd name="T8" fmla="*/ 235 w 378"/>
              <a:gd name="T9" fmla="*/ 79 h 675"/>
              <a:gd name="T10" fmla="*/ 213 w 378"/>
              <a:gd name="T11" fmla="*/ 90 h 675"/>
              <a:gd name="T12" fmla="*/ 186 w 378"/>
              <a:gd name="T13" fmla="*/ 85 h 675"/>
              <a:gd name="T14" fmla="*/ 137 w 378"/>
              <a:gd name="T15" fmla="*/ 90 h 675"/>
              <a:gd name="T16" fmla="*/ 42 w 378"/>
              <a:gd name="T17" fmla="*/ 185 h 675"/>
              <a:gd name="T18" fmla="*/ 17 w 378"/>
              <a:gd name="T19" fmla="*/ 233 h 675"/>
              <a:gd name="T20" fmla="*/ 12 w 378"/>
              <a:gd name="T21" fmla="*/ 257 h 675"/>
              <a:gd name="T22" fmla="*/ 28 w 378"/>
              <a:gd name="T23" fmla="*/ 259 h 675"/>
              <a:gd name="T24" fmla="*/ 49 w 378"/>
              <a:gd name="T25" fmla="*/ 243 h 675"/>
              <a:gd name="T26" fmla="*/ 60 w 378"/>
              <a:gd name="T27" fmla="*/ 194 h 675"/>
              <a:gd name="T28" fmla="*/ 162 w 378"/>
              <a:gd name="T29" fmla="*/ 136 h 675"/>
              <a:gd name="T30" fmla="*/ 146 w 378"/>
              <a:gd name="T31" fmla="*/ 248 h 675"/>
              <a:gd name="T32" fmla="*/ 128 w 378"/>
              <a:gd name="T33" fmla="*/ 309 h 675"/>
              <a:gd name="T34" fmla="*/ 116 w 378"/>
              <a:gd name="T35" fmla="*/ 472 h 675"/>
              <a:gd name="T36" fmla="*/ 81 w 378"/>
              <a:gd name="T37" fmla="*/ 517 h 675"/>
              <a:gd name="T38" fmla="*/ 19 w 378"/>
              <a:gd name="T39" fmla="*/ 567 h 675"/>
              <a:gd name="T40" fmla="*/ 13 w 378"/>
              <a:gd name="T41" fmla="*/ 626 h 675"/>
              <a:gd name="T42" fmla="*/ 42 w 378"/>
              <a:gd name="T43" fmla="*/ 643 h 675"/>
              <a:gd name="T44" fmla="*/ 57 w 378"/>
              <a:gd name="T45" fmla="*/ 602 h 675"/>
              <a:gd name="T46" fmla="*/ 128 w 378"/>
              <a:gd name="T47" fmla="*/ 529 h 675"/>
              <a:gd name="T48" fmla="*/ 187 w 378"/>
              <a:gd name="T49" fmla="*/ 470 h 675"/>
              <a:gd name="T50" fmla="*/ 140 w 378"/>
              <a:gd name="T51" fmla="*/ 532 h 675"/>
              <a:gd name="T52" fmla="*/ 132 w 378"/>
              <a:gd name="T53" fmla="*/ 569 h 675"/>
              <a:gd name="T54" fmla="*/ 181 w 378"/>
              <a:gd name="T55" fmla="*/ 613 h 675"/>
              <a:gd name="T56" fmla="*/ 180 w 378"/>
              <a:gd name="T57" fmla="*/ 549 h 675"/>
              <a:gd name="T58" fmla="*/ 239 w 378"/>
              <a:gd name="T59" fmla="*/ 464 h 675"/>
              <a:gd name="T60" fmla="*/ 284 w 378"/>
              <a:gd name="T61" fmla="*/ 379 h 675"/>
              <a:gd name="T62" fmla="*/ 275 w 378"/>
              <a:gd name="T63" fmla="*/ 310 h 675"/>
              <a:gd name="T64" fmla="*/ 329 w 378"/>
              <a:gd name="T65" fmla="*/ 278 h 675"/>
              <a:gd name="T66" fmla="*/ 352 w 378"/>
              <a:gd name="T67" fmla="*/ 176 h 675"/>
              <a:gd name="T68" fmla="*/ 370 w 378"/>
              <a:gd name="T69" fmla="*/ 116 h 675"/>
              <a:gd name="T70" fmla="*/ 360 w 378"/>
              <a:gd name="T71" fmla="*/ 102 h 675"/>
              <a:gd name="T72" fmla="*/ 341 w 378"/>
              <a:gd name="T73" fmla="*/ 133 h 675"/>
              <a:gd name="T74" fmla="*/ 329 w 378"/>
              <a:gd name="T75" fmla="*/ 136 h 675"/>
              <a:gd name="T76" fmla="*/ 329 w 378"/>
              <a:gd name="T77" fmla="*/ 173 h 675"/>
              <a:gd name="T78" fmla="*/ 305 w 378"/>
              <a:gd name="T79" fmla="*/ 135 h 675"/>
              <a:gd name="T80" fmla="*/ 287 w 378"/>
              <a:gd name="T81" fmla="*/ 1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675">
                <a:moveTo>
                  <a:pt x="287" y="121"/>
                </a:moveTo>
                <a:cubicBezTo>
                  <a:pt x="287" y="121"/>
                  <a:pt x="297" y="125"/>
                  <a:pt x="297" y="111"/>
                </a:cubicBezTo>
                <a:cubicBezTo>
                  <a:pt x="297" y="111"/>
                  <a:pt x="300" y="106"/>
                  <a:pt x="302" y="106"/>
                </a:cubicBezTo>
                <a:cubicBezTo>
                  <a:pt x="302" y="106"/>
                  <a:pt x="307" y="100"/>
                  <a:pt x="304" y="98"/>
                </a:cubicBezTo>
                <a:cubicBezTo>
                  <a:pt x="304" y="98"/>
                  <a:pt x="309" y="95"/>
                  <a:pt x="306" y="88"/>
                </a:cubicBezTo>
                <a:cubicBezTo>
                  <a:pt x="306" y="88"/>
                  <a:pt x="311" y="86"/>
                  <a:pt x="307" y="78"/>
                </a:cubicBezTo>
                <a:cubicBezTo>
                  <a:pt x="307" y="78"/>
                  <a:pt x="304" y="72"/>
                  <a:pt x="308" y="67"/>
                </a:cubicBezTo>
                <a:cubicBezTo>
                  <a:pt x="308" y="67"/>
                  <a:pt x="317" y="34"/>
                  <a:pt x="289" y="19"/>
                </a:cubicBezTo>
                <a:cubicBezTo>
                  <a:pt x="289" y="19"/>
                  <a:pt x="232" y="0"/>
                  <a:pt x="230" y="58"/>
                </a:cubicBezTo>
                <a:cubicBezTo>
                  <a:pt x="230" y="58"/>
                  <a:pt x="231" y="71"/>
                  <a:pt x="235" y="79"/>
                </a:cubicBezTo>
                <a:cubicBezTo>
                  <a:pt x="235" y="79"/>
                  <a:pt x="243" y="84"/>
                  <a:pt x="238" y="90"/>
                </a:cubicBezTo>
                <a:cubicBezTo>
                  <a:pt x="238" y="90"/>
                  <a:pt x="218" y="90"/>
                  <a:pt x="213" y="90"/>
                </a:cubicBezTo>
                <a:cubicBezTo>
                  <a:pt x="213" y="90"/>
                  <a:pt x="208" y="87"/>
                  <a:pt x="201" y="90"/>
                </a:cubicBezTo>
                <a:cubicBezTo>
                  <a:pt x="199" y="90"/>
                  <a:pt x="189" y="85"/>
                  <a:pt x="186" y="85"/>
                </a:cubicBezTo>
                <a:cubicBezTo>
                  <a:pt x="178" y="83"/>
                  <a:pt x="169" y="84"/>
                  <a:pt x="161" y="86"/>
                </a:cubicBezTo>
                <a:cubicBezTo>
                  <a:pt x="153" y="88"/>
                  <a:pt x="145" y="92"/>
                  <a:pt x="137" y="90"/>
                </a:cubicBezTo>
                <a:cubicBezTo>
                  <a:pt x="137" y="90"/>
                  <a:pt x="96" y="96"/>
                  <a:pt x="73" y="122"/>
                </a:cubicBezTo>
                <a:cubicBezTo>
                  <a:pt x="73" y="122"/>
                  <a:pt x="52" y="150"/>
                  <a:pt x="42" y="185"/>
                </a:cubicBezTo>
                <a:cubicBezTo>
                  <a:pt x="42" y="185"/>
                  <a:pt x="28" y="208"/>
                  <a:pt x="28" y="217"/>
                </a:cubicBezTo>
                <a:cubicBezTo>
                  <a:pt x="28" y="217"/>
                  <a:pt x="23" y="228"/>
                  <a:pt x="17" y="233"/>
                </a:cubicBezTo>
                <a:cubicBezTo>
                  <a:pt x="17" y="233"/>
                  <a:pt x="9" y="240"/>
                  <a:pt x="11" y="246"/>
                </a:cubicBezTo>
                <a:cubicBezTo>
                  <a:pt x="11" y="246"/>
                  <a:pt x="3" y="259"/>
                  <a:pt x="12" y="257"/>
                </a:cubicBezTo>
                <a:cubicBezTo>
                  <a:pt x="12" y="257"/>
                  <a:pt x="13" y="264"/>
                  <a:pt x="21" y="259"/>
                </a:cubicBezTo>
                <a:cubicBezTo>
                  <a:pt x="21" y="259"/>
                  <a:pt x="21" y="266"/>
                  <a:pt x="28" y="259"/>
                </a:cubicBezTo>
                <a:cubicBezTo>
                  <a:pt x="28" y="259"/>
                  <a:pt x="32" y="264"/>
                  <a:pt x="36" y="259"/>
                </a:cubicBezTo>
                <a:cubicBezTo>
                  <a:pt x="36" y="259"/>
                  <a:pt x="40" y="276"/>
                  <a:pt x="49" y="243"/>
                </a:cubicBezTo>
                <a:cubicBezTo>
                  <a:pt x="49" y="243"/>
                  <a:pt x="48" y="236"/>
                  <a:pt x="49" y="223"/>
                </a:cubicBezTo>
                <a:cubicBezTo>
                  <a:pt x="49" y="223"/>
                  <a:pt x="51" y="206"/>
                  <a:pt x="60" y="194"/>
                </a:cubicBezTo>
                <a:cubicBezTo>
                  <a:pt x="60" y="194"/>
                  <a:pt x="86" y="166"/>
                  <a:pt x="104" y="140"/>
                </a:cubicBezTo>
                <a:cubicBezTo>
                  <a:pt x="104" y="140"/>
                  <a:pt x="142" y="143"/>
                  <a:pt x="162" y="136"/>
                </a:cubicBezTo>
                <a:cubicBezTo>
                  <a:pt x="162" y="136"/>
                  <a:pt x="162" y="157"/>
                  <a:pt x="168" y="168"/>
                </a:cubicBezTo>
                <a:cubicBezTo>
                  <a:pt x="168" y="168"/>
                  <a:pt x="145" y="216"/>
                  <a:pt x="146" y="248"/>
                </a:cubicBezTo>
                <a:cubicBezTo>
                  <a:pt x="146" y="248"/>
                  <a:pt x="144" y="259"/>
                  <a:pt x="136" y="271"/>
                </a:cubicBezTo>
                <a:cubicBezTo>
                  <a:pt x="136" y="271"/>
                  <a:pt x="120" y="293"/>
                  <a:pt x="128" y="309"/>
                </a:cubicBezTo>
                <a:cubicBezTo>
                  <a:pt x="128" y="309"/>
                  <a:pt x="110" y="360"/>
                  <a:pt x="142" y="392"/>
                </a:cubicBezTo>
                <a:cubicBezTo>
                  <a:pt x="142" y="392"/>
                  <a:pt x="119" y="451"/>
                  <a:pt x="116" y="472"/>
                </a:cubicBezTo>
                <a:cubicBezTo>
                  <a:pt x="116" y="472"/>
                  <a:pt x="114" y="491"/>
                  <a:pt x="96" y="501"/>
                </a:cubicBezTo>
                <a:cubicBezTo>
                  <a:pt x="91" y="506"/>
                  <a:pt x="85" y="511"/>
                  <a:pt x="81" y="517"/>
                </a:cubicBezTo>
                <a:cubicBezTo>
                  <a:pt x="69" y="530"/>
                  <a:pt x="67" y="550"/>
                  <a:pt x="52" y="560"/>
                </a:cubicBezTo>
                <a:cubicBezTo>
                  <a:pt x="52" y="560"/>
                  <a:pt x="24" y="546"/>
                  <a:pt x="19" y="567"/>
                </a:cubicBezTo>
                <a:cubicBezTo>
                  <a:pt x="19" y="567"/>
                  <a:pt x="15" y="575"/>
                  <a:pt x="19" y="598"/>
                </a:cubicBezTo>
                <a:cubicBezTo>
                  <a:pt x="19" y="598"/>
                  <a:pt x="21" y="614"/>
                  <a:pt x="13" y="626"/>
                </a:cubicBezTo>
                <a:cubicBezTo>
                  <a:pt x="13" y="626"/>
                  <a:pt x="0" y="675"/>
                  <a:pt x="31" y="668"/>
                </a:cubicBezTo>
                <a:cubicBezTo>
                  <a:pt x="31" y="668"/>
                  <a:pt x="42" y="665"/>
                  <a:pt x="42" y="643"/>
                </a:cubicBezTo>
                <a:cubicBezTo>
                  <a:pt x="42" y="643"/>
                  <a:pt x="45" y="626"/>
                  <a:pt x="50" y="624"/>
                </a:cubicBezTo>
                <a:cubicBezTo>
                  <a:pt x="50" y="624"/>
                  <a:pt x="61" y="609"/>
                  <a:pt x="57" y="602"/>
                </a:cubicBezTo>
                <a:cubicBezTo>
                  <a:pt x="57" y="602"/>
                  <a:pt x="51" y="597"/>
                  <a:pt x="76" y="581"/>
                </a:cubicBezTo>
                <a:cubicBezTo>
                  <a:pt x="76" y="581"/>
                  <a:pt x="120" y="546"/>
                  <a:pt x="128" y="529"/>
                </a:cubicBezTo>
                <a:cubicBezTo>
                  <a:pt x="128" y="529"/>
                  <a:pt x="150" y="521"/>
                  <a:pt x="154" y="501"/>
                </a:cubicBezTo>
                <a:cubicBezTo>
                  <a:pt x="154" y="501"/>
                  <a:pt x="180" y="482"/>
                  <a:pt x="187" y="470"/>
                </a:cubicBezTo>
                <a:cubicBezTo>
                  <a:pt x="187" y="470"/>
                  <a:pt x="189" y="482"/>
                  <a:pt x="159" y="525"/>
                </a:cubicBezTo>
                <a:cubicBezTo>
                  <a:pt x="159" y="525"/>
                  <a:pt x="155" y="520"/>
                  <a:pt x="140" y="532"/>
                </a:cubicBezTo>
                <a:cubicBezTo>
                  <a:pt x="140" y="532"/>
                  <a:pt x="123" y="539"/>
                  <a:pt x="128" y="559"/>
                </a:cubicBezTo>
                <a:cubicBezTo>
                  <a:pt x="128" y="559"/>
                  <a:pt x="130" y="563"/>
                  <a:pt x="132" y="569"/>
                </a:cubicBezTo>
                <a:cubicBezTo>
                  <a:pt x="132" y="569"/>
                  <a:pt x="136" y="572"/>
                  <a:pt x="133" y="579"/>
                </a:cubicBezTo>
                <a:cubicBezTo>
                  <a:pt x="126" y="598"/>
                  <a:pt x="173" y="632"/>
                  <a:pt x="181" y="613"/>
                </a:cubicBezTo>
                <a:cubicBezTo>
                  <a:pt x="181" y="613"/>
                  <a:pt x="180" y="600"/>
                  <a:pt x="175" y="592"/>
                </a:cubicBezTo>
                <a:cubicBezTo>
                  <a:pt x="175" y="592"/>
                  <a:pt x="173" y="554"/>
                  <a:pt x="180" y="549"/>
                </a:cubicBezTo>
                <a:cubicBezTo>
                  <a:pt x="180" y="549"/>
                  <a:pt x="181" y="543"/>
                  <a:pt x="181" y="541"/>
                </a:cubicBezTo>
                <a:cubicBezTo>
                  <a:pt x="181" y="541"/>
                  <a:pt x="223" y="478"/>
                  <a:pt x="239" y="464"/>
                </a:cubicBezTo>
                <a:cubicBezTo>
                  <a:pt x="239" y="464"/>
                  <a:pt x="263" y="436"/>
                  <a:pt x="272" y="432"/>
                </a:cubicBezTo>
                <a:cubicBezTo>
                  <a:pt x="272" y="432"/>
                  <a:pt x="309" y="413"/>
                  <a:pt x="284" y="379"/>
                </a:cubicBezTo>
                <a:cubicBezTo>
                  <a:pt x="284" y="379"/>
                  <a:pt x="272" y="365"/>
                  <a:pt x="251" y="349"/>
                </a:cubicBezTo>
                <a:cubicBezTo>
                  <a:pt x="251" y="349"/>
                  <a:pt x="266" y="320"/>
                  <a:pt x="275" y="310"/>
                </a:cubicBezTo>
                <a:cubicBezTo>
                  <a:pt x="275" y="310"/>
                  <a:pt x="290" y="282"/>
                  <a:pt x="294" y="270"/>
                </a:cubicBezTo>
                <a:cubicBezTo>
                  <a:pt x="294" y="270"/>
                  <a:pt x="314" y="309"/>
                  <a:pt x="329" y="278"/>
                </a:cubicBezTo>
                <a:cubicBezTo>
                  <a:pt x="329" y="278"/>
                  <a:pt x="343" y="240"/>
                  <a:pt x="344" y="216"/>
                </a:cubicBezTo>
                <a:cubicBezTo>
                  <a:pt x="344" y="216"/>
                  <a:pt x="348" y="185"/>
                  <a:pt x="352" y="176"/>
                </a:cubicBezTo>
                <a:cubicBezTo>
                  <a:pt x="352" y="176"/>
                  <a:pt x="362" y="152"/>
                  <a:pt x="362" y="137"/>
                </a:cubicBezTo>
                <a:cubicBezTo>
                  <a:pt x="362" y="137"/>
                  <a:pt x="378" y="116"/>
                  <a:pt x="370" y="116"/>
                </a:cubicBezTo>
                <a:cubicBezTo>
                  <a:pt x="370" y="116"/>
                  <a:pt x="378" y="92"/>
                  <a:pt x="365" y="108"/>
                </a:cubicBezTo>
                <a:cubicBezTo>
                  <a:pt x="365" y="108"/>
                  <a:pt x="371" y="83"/>
                  <a:pt x="360" y="102"/>
                </a:cubicBezTo>
                <a:cubicBezTo>
                  <a:pt x="360" y="102"/>
                  <a:pt x="355" y="89"/>
                  <a:pt x="351" y="109"/>
                </a:cubicBezTo>
                <a:cubicBezTo>
                  <a:pt x="351" y="109"/>
                  <a:pt x="349" y="126"/>
                  <a:pt x="341" y="133"/>
                </a:cubicBezTo>
                <a:cubicBezTo>
                  <a:pt x="341" y="133"/>
                  <a:pt x="336" y="143"/>
                  <a:pt x="336" y="133"/>
                </a:cubicBezTo>
                <a:cubicBezTo>
                  <a:pt x="336" y="133"/>
                  <a:pt x="332" y="122"/>
                  <a:pt x="329" y="136"/>
                </a:cubicBezTo>
                <a:cubicBezTo>
                  <a:pt x="329" y="136"/>
                  <a:pt x="326" y="149"/>
                  <a:pt x="329" y="161"/>
                </a:cubicBezTo>
                <a:cubicBezTo>
                  <a:pt x="329" y="161"/>
                  <a:pt x="332" y="166"/>
                  <a:pt x="329" y="173"/>
                </a:cubicBezTo>
                <a:cubicBezTo>
                  <a:pt x="329" y="173"/>
                  <a:pt x="324" y="172"/>
                  <a:pt x="325" y="156"/>
                </a:cubicBezTo>
                <a:cubicBezTo>
                  <a:pt x="325" y="156"/>
                  <a:pt x="329" y="140"/>
                  <a:pt x="305" y="135"/>
                </a:cubicBezTo>
                <a:cubicBezTo>
                  <a:pt x="305" y="135"/>
                  <a:pt x="296" y="129"/>
                  <a:pt x="277" y="125"/>
                </a:cubicBezTo>
                <a:cubicBezTo>
                  <a:pt x="277" y="125"/>
                  <a:pt x="277" y="119"/>
                  <a:pt x="287" y="121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A7F63B5-E1C3-4C51-B040-78D122ABACB8}"/>
              </a:ext>
            </a:extLst>
          </p:cNvPr>
          <p:cNvSpPr>
            <a:spLocks/>
          </p:cNvSpPr>
          <p:nvPr/>
        </p:nvSpPr>
        <p:spPr bwMode="auto">
          <a:xfrm>
            <a:off x="-1" y="3901068"/>
            <a:ext cx="3038261" cy="813329"/>
          </a:xfrm>
          <a:custGeom>
            <a:avLst/>
            <a:gdLst>
              <a:gd name="T0" fmla="*/ 1486 w 1779"/>
              <a:gd name="T1" fmla="*/ 1208 h 1208"/>
              <a:gd name="T2" fmla="*/ 0 w 1779"/>
              <a:gd name="T3" fmla="*/ 1208 h 1208"/>
              <a:gd name="T4" fmla="*/ 0 w 1779"/>
              <a:gd name="T5" fmla="*/ 0 h 1208"/>
              <a:gd name="T6" fmla="*/ 1779 w 1779"/>
              <a:gd name="T7" fmla="*/ 0 h 1208"/>
              <a:gd name="T8" fmla="*/ 1779 w 1779"/>
              <a:gd name="T9" fmla="*/ 660 h 1208"/>
              <a:gd name="T10" fmla="*/ 1486 w 1779"/>
              <a:gd name="T11" fmla="*/ 1208 h 1208"/>
              <a:gd name="connsiteX0" fmla="*/ 13244 w 14891"/>
              <a:gd name="connsiteY0" fmla="*/ 10000 h 10000"/>
              <a:gd name="connsiteX1" fmla="*/ 0 w 14891"/>
              <a:gd name="connsiteY1" fmla="*/ 9949 h 10000"/>
              <a:gd name="connsiteX2" fmla="*/ 4891 w 14891"/>
              <a:gd name="connsiteY2" fmla="*/ 0 h 10000"/>
              <a:gd name="connsiteX3" fmla="*/ 14891 w 14891"/>
              <a:gd name="connsiteY3" fmla="*/ 0 h 10000"/>
              <a:gd name="connsiteX4" fmla="*/ 14891 w 14891"/>
              <a:gd name="connsiteY4" fmla="*/ 5464 h 10000"/>
              <a:gd name="connsiteX5" fmla="*/ 13244 w 14891"/>
              <a:gd name="connsiteY5" fmla="*/ 10000 h 10000"/>
              <a:gd name="connsiteX0" fmla="*/ 13313 w 14960"/>
              <a:gd name="connsiteY0" fmla="*/ 10000 h 10000"/>
              <a:gd name="connsiteX1" fmla="*/ 69 w 14960"/>
              <a:gd name="connsiteY1" fmla="*/ 9949 h 10000"/>
              <a:gd name="connsiteX2" fmla="*/ 0 w 14960"/>
              <a:gd name="connsiteY2" fmla="*/ 0 h 10000"/>
              <a:gd name="connsiteX3" fmla="*/ 14960 w 14960"/>
              <a:gd name="connsiteY3" fmla="*/ 0 h 10000"/>
              <a:gd name="connsiteX4" fmla="*/ 14960 w 14960"/>
              <a:gd name="connsiteY4" fmla="*/ 5464 h 10000"/>
              <a:gd name="connsiteX5" fmla="*/ 13313 w 14960"/>
              <a:gd name="connsiteY5" fmla="*/ 10000 h 10000"/>
              <a:gd name="connsiteX0" fmla="*/ 13648 w 14960"/>
              <a:gd name="connsiteY0" fmla="*/ 10121 h 10121"/>
              <a:gd name="connsiteX1" fmla="*/ 69 w 14960"/>
              <a:gd name="connsiteY1" fmla="*/ 9949 h 10121"/>
              <a:gd name="connsiteX2" fmla="*/ 0 w 14960"/>
              <a:gd name="connsiteY2" fmla="*/ 0 h 10121"/>
              <a:gd name="connsiteX3" fmla="*/ 14960 w 14960"/>
              <a:gd name="connsiteY3" fmla="*/ 0 h 10121"/>
              <a:gd name="connsiteX4" fmla="*/ 14960 w 14960"/>
              <a:gd name="connsiteY4" fmla="*/ 5464 h 10121"/>
              <a:gd name="connsiteX5" fmla="*/ 13648 w 14960"/>
              <a:gd name="connsiteY5" fmla="*/ 10121 h 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" h="10121">
                <a:moveTo>
                  <a:pt x="13648" y="10121"/>
                </a:moveTo>
                <a:lnTo>
                  <a:pt x="69" y="9949"/>
                </a:lnTo>
                <a:cubicBezTo>
                  <a:pt x="46" y="6633"/>
                  <a:pt x="23" y="3316"/>
                  <a:pt x="0" y="0"/>
                </a:cubicBezTo>
                <a:lnTo>
                  <a:pt x="14960" y="0"/>
                </a:lnTo>
                <a:lnTo>
                  <a:pt x="14960" y="5464"/>
                </a:lnTo>
                <a:lnTo>
                  <a:pt x="13648" y="10121"/>
                </a:lnTo>
                <a:close/>
              </a:path>
            </a:pathLst>
          </a:custGeom>
          <a:gradFill>
            <a:gsLst>
              <a:gs pos="15000">
                <a:srgbClr val="9EC7BC">
                  <a:lumMod val="75000"/>
                </a:srgbClr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4A50543-933E-4CB3-B6F4-10697B5E6DCF}"/>
              </a:ext>
            </a:extLst>
          </p:cNvPr>
          <p:cNvSpPr>
            <a:spLocks/>
          </p:cNvSpPr>
          <p:nvPr/>
        </p:nvSpPr>
        <p:spPr bwMode="auto">
          <a:xfrm>
            <a:off x="2712404" y="3754716"/>
            <a:ext cx="595387" cy="1065044"/>
          </a:xfrm>
          <a:custGeom>
            <a:avLst/>
            <a:gdLst>
              <a:gd name="T0" fmla="*/ 297 w 378"/>
              <a:gd name="T1" fmla="*/ 111 h 675"/>
              <a:gd name="T2" fmla="*/ 304 w 378"/>
              <a:gd name="T3" fmla="*/ 98 h 675"/>
              <a:gd name="T4" fmla="*/ 307 w 378"/>
              <a:gd name="T5" fmla="*/ 78 h 675"/>
              <a:gd name="T6" fmla="*/ 289 w 378"/>
              <a:gd name="T7" fmla="*/ 19 h 675"/>
              <a:gd name="T8" fmla="*/ 235 w 378"/>
              <a:gd name="T9" fmla="*/ 79 h 675"/>
              <a:gd name="T10" fmla="*/ 213 w 378"/>
              <a:gd name="T11" fmla="*/ 90 h 675"/>
              <a:gd name="T12" fmla="*/ 186 w 378"/>
              <a:gd name="T13" fmla="*/ 85 h 675"/>
              <a:gd name="T14" fmla="*/ 137 w 378"/>
              <a:gd name="T15" fmla="*/ 90 h 675"/>
              <a:gd name="T16" fmla="*/ 42 w 378"/>
              <a:gd name="T17" fmla="*/ 185 h 675"/>
              <a:gd name="T18" fmla="*/ 17 w 378"/>
              <a:gd name="T19" fmla="*/ 233 h 675"/>
              <a:gd name="T20" fmla="*/ 12 w 378"/>
              <a:gd name="T21" fmla="*/ 257 h 675"/>
              <a:gd name="T22" fmla="*/ 28 w 378"/>
              <a:gd name="T23" fmla="*/ 259 h 675"/>
              <a:gd name="T24" fmla="*/ 49 w 378"/>
              <a:gd name="T25" fmla="*/ 243 h 675"/>
              <a:gd name="T26" fmla="*/ 60 w 378"/>
              <a:gd name="T27" fmla="*/ 194 h 675"/>
              <a:gd name="T28" fmla="*/ 162 w 378"/>
              <a:gd name="T29" fmla="*/ 136 h 675"/>
              <a:gd name="T30" fmla="*/ 146 w 378"/>
              <a:gd name="T31" fmla="*/ 248 h 675"/>
              <a:gd name="T32" fmla="*/ 128 w 378"/>
              <a:gd name="T33" fmla="*/ 309 h 675"/>
              <a:gd name="T34" fmla="*/ 116 w 378"/>
              <a:gd name="T35" fmla="*/ 472 h 675"/>
              <a:gd name="T36" fmla="*/ 81 w 378"/>
              <a:gd name="T37" fmla="*/ 517 h 675"/>
              <a:gd name="T38" fmla="*/ 19 w 378"/>
              <a:gd name="T39" fmla="*/ 567 h 675"/>
              <a:gd name="T40" fmla="*/ 13 w 378"/>
              <a:gd name="T41" fmla="*/ 626 h 675"/>
              <a:gd name="T42" fmla="*/ 42 w 378"/>
              <a:gd name="T43" fmla="*/ 643 h 675"/>
              <a:gd name="T44" fmla="*/ 57 w 378"/>
              <a:gd name="T45" fmla="*/ 602 h 675"/>
              <a:gd name="T46" fmla="*/ 128 w 378"/>
              <a:gd name="T47" fmla="*/ 529 h 675"/>
              <a:gd name="T48" fmla="*/ 187 w 378"/>
              <a:gd name="T49" fmla="*/ 470 h 675"/>
              <a:gd name="T50" fmla="*/ 140 w 378"/>
              <a:gd name="T51" fmla="*/ 532 h 675"/>
              <a:gd name="T52" fmla="*/ 132 w 378"/>
              <a:gd name="T53" fmla="*/ 569 h 675"/>
              <a:gd name="T54" fmla="*/ 181 w 378"/>
              <a:gd name="T55" fmla="*/ 613 h 675"/>
              <a:gd name="T56" fmla="*/ 180 w 378"/>
              <a:gd name="T57" fmla="*/ 549 h 675"/>
              <a:gd name="T58" fmla="*/ 239 w 378"/>
              <a:gd name="T59" fmla="*/ 464 h 675"/>
              <a:gd name="T60" fmla="*/ 284 w 378"/>
              <a:gd name="T61" fmla="*/ 379 h 675"/>
              <a:gd name="T62" fmla="*/ 275 w 378"/>
              <a:gd name="T63" fmla="*/ 310 h 675"/>
              <a:gd name="T64" fmla="*/ 329 w 378"/>
              <a:gd name="T65" fmla="*/ 278 h 675"/>
              <a:gd name="T66" fmla="*/ 352 w 378"/>
              <a:gd name="T67" fmla="*/ 176 h 675"/>
              <a:gd name="T68" fmla="*/ 370 w 378"/>
              <a:gd name="T69" fmla="*/ 116 h 675"/>
              <a:gd name="T70" fmla="*/ 360 w 378"/>
              <a:gd name="T71" fmla="*/ 102 h 675"/>
              <a:gd name="T72" fmla="*/ 341 w 378"/>
              <a:gd name="T73" fmla="*/ 133 h 675"/>
              <a:gd name="T74" fmla="*/ 329 w 378"/>
              <a:gd name="T75" fmla="*/ 136 h 675"/>
              <a:gd name="T76" fmla="*/ 329 w 378"/>
              <a:gd name="T77" fmla="*/ 173 h 675"/>
              <a:gd name="T78" fmla="*/ 305 w 378"/>
              <a:gd name="T79" fmla="*/ 135 h 675"/>
              <a:gd name="T80" fmla="*/ 287 w 378"/>
              <a:gd name="T81" fmla="*/ 1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675">
                <a:moveTo>
                  <a:pt x="287" y="121"/>
                </a:moveTo>
                <a:cubicBezTo>
                  <a:pt x="287" y="121"/>
                  <a:pt x="297" y="125"/>
                  <a:pt x="297" y="111"/>
                </a:cubicBezTo>
                <a:cubicBezTo>
                  <a:pt x="297" y="111"/>
                  <a:pt x="300" y="106"/>
                  <a:pt x="302" y="106"/>
                </a:cubicBezTo>
                <a:cubicBezTo>
                  <a:pt x="302" y="106"/>
                  <a:pt x="307" y="100"/>
                  <a:pt x="304" y="98"/>
                </a:cubicBezTo>
                <a:cubicBezTo>
                  <a:pt x="304" y="98"/>
                  <a:pt x="309" y="95"/>
                  <a:pt x="306" y="88"/>
                </a:cubicBezTo>
                <a:cubicBezTo>
                  <a:pt x="306" y="88"/>
                  <a:pt x="311" y="86"/>
                  <a:pt x="307" y="78"/>
                </a:cubicBezTo>
                <a:cubicBezTo>
                  <a:pt x="307" y="78"/>
                  <a:pt x="304" y="72"/>
                  <a:pt x="308" y="67"/>
                </a:cubicBezTo>
                <a:cubicBezTo>
                  <a:pt x="308" y="67"/>
                  <a:pt x="317" y="34"/>
                  <a:pt x="289" y="19"/>
                </a:cubicBezTo>
                <a:cubicBezTo>
                  <a:pt x="289" y="19"/>
                  <a:pt x="232" y="0"/>
                  <a:pt x="230" y="58"/>
                </a:cubicBezTo>
                <a:cubicBezTo>
                  <a:pt x="230" y="58"/>
                  <a:pt x="231" y="71"/>
                  <a:pt x="235" y="79"/>
                </a:cubicBezTo>
                <a:cubicBezTo>
                  <a:pt x="235" y="79"/>
                  <a:pt x="243" y="84"/>
                  <a:pt x="238" y="90"/>
                </a:cubicBezTo>
                <a:cubicBezTo>
                  <a:pt x="238" y="90"/>
                  <a:pt x="218" y="90"/>
                  <a:pt x="213" y="90"/>
                </a:cubicBezTo>
                <a:cubicBezTo>
                  <a:pt x="213" y="90"/>
                  <a:pt x="208" y="87"/>
                  <a:pt x="201" y="90"/>
                </a:cubicBezTo>
                <a:cubicBezTo>
                  <a:pt x="199" y="90"/>
                  <a:pt x="189" y="85"/>
                  <a:pt x="186" y="85"/>
                </a:cubicBezTo>
                <a:cubicBezTo>
                  <a:pt x="178" y="83"/>
                  <a:pt x="169" y="84"/>
                  <a:pt x="161" y="86"/>
                </a:cubicBezTo>
                <a:cubicBezTo>
                  <a:pt x="153" y="88"/>
                  <a:pt x="145" y="92"/>
                  <a:pt x="137" y="90"/>
                </a:cubicBezTo>
                <a:cubicBezTo>
                  <a:pt x="137" y="90"/>
                  <a:pt x="96" y="96"/>
                  <a:pt x="73" y="122"/>
                </a:cubicBezTo>
                <a:cubicBezTo>
                  <a:pt x="73" y="122"/>
                  <a:pt x="52" y="150"/>
                  <a:pt x="42" y="185"/>
                </a:cubicBezTo>
                <a:cubicBezTo>
                  <a:pt x="42" y="185"/>
                  <a:pt x="28" y="208"/>
                  <a:pt x="28" y="217"/>
                </a:cubicBezTo>
                <a:cubicBezTo>
                  <a:pt x="28" y="217"/>
                  <a:pt x="23" y="228"/>
                  <a:pt x="17" y="233"/>
                </a:cubicBezTo>
                <a:cubicBezTo>
                  <a:pt x="17" y="233"/>
                  <a:pt x="9" y="240"/>
                  <a:pt x="11" y="246"/>
                </a:cubicBezTo>
                <a:cubicBezTo>
                  <a:pt x="11" y="246"/>
                  <a:pt x="3" y="259"/>
                  <a:pt x="12" y="257"/>
                </a:cubicBezTo>
                <a:cubicBezTo>
                  <a:pt x="12" y="257"/>
                  <a:pt x="13" y="264"/>
                  <a:pt x="21" y="259"/>
                </a:cubicBezTo>
                <a:cubicBezTo>
                  <a:pt x="21" y="259"/>
                  <a:pt x="21" y="266"/>
                  <a:pt x="28" y="259"/>
                </a:cubicBezTo>
                <a:cubicBezTo>
                  <a:pt x="28" y="259"/>
                  <a:pt x="32" y="264"/>
                  <a:pt x="36" y="259"/>
                </a:cubicBezTo>
                <a:cubicBezTo>
                  <a:pt x="36" y="259"/>
                  <a:pt x="40" y="276"/>
                  <a:pt x="49" y="243"/>
                </a:cubicBezTo>
                <a:cubicBezTo>
                  <a:pt x="49" y="243"/>
                  <a:pt x="48" y="236"/>
                  <a:pt x="49" y="223"/>
                </a:cubicBezTo>
                <a:cubicBezTo>
                  <a:pt x="49" y="223"/>
                  <a:pt x="51" y="206"/>
                  <a:pt x="60" y="194"/>
                </a:cubicBezTo>
                <a:cubicBezTo>
                  <a:pt x="60" y="194"/>
                  <a:pt x="86" y="166"/>
                  <a:pt x="104" y="140"/>
                </a:cubicBezTo>
                <a:cubicBezTo>
                  <a:pt x="104" y="140"/>
                  <a:pt x="142" y="143"/>
                  <a:pt x="162" y="136"/>
                </a:cubicBezTo>
                <a:cubicBezTo>
                  <a:pt x="162" y="136"/>
                  <a:pt x="162" y="157"/>
                  <a:pt x="168" y="168"/>
                </a:cubicBezTo>
                <a:cubicBezTo>
                  <a:pt x="168" y="168"/>
                  <a:pt x="145" y="216"/>
                  <a:pt x="146" y="248"/>
                </a:cubicBezTo>
                <a:cubicBezTo>
                  <a:pt x="146" y="248"/>
                  <a:pt x="144" y="259"/>
                  <a:pt x="136" y="271"/>
                </a:cubicBezTo>
                <a:cubicBezTo>
                  <a:pt x="136" y="271"/>
                  <a:pt x="120" y="293"/>
                  <a:pt x="128" y="309"/>
                </a:cubicBezTo>
                <a:cubicBezTo>
                  <a:pt x="128" y="309"/>
                  <a:pt x="110" y="360"/>
                  <a:pt x="142" y="392"/>
                </a:cubicBezTo>
                <a:cubicBezTo>
                  <a:pt x="142" y="392"/>
                  <a:pt x="119" y="451"/>
                  <a:pt x="116" y="472"/>
                </a:cubicBezTo>
                <a:cubicBezTo>
                  <a:pt x="116" y="472"/>
                  <a:pt x="114" y="491"/>
                  <a:pt x="96" y="501"/>
                </a:cubicBezTo>
                <a:cubicBezTo>
                  <a:pt x="91" y="506"/>
                  <a:pt x="85" y="511"/>
                  <a:pt x="81" y="517"/>
                </a:cubicBezTo>
                <a:cubicBezTo>
                  <a:pt x="69" y="530"/>
                  <a:pt x="67" y="550"/>
                  <a:pt x="52" y="560"/>
                </a:cubicBezTo>
                <a:cubicBezTo>
                  <a:pt x="52" y="560"/>
                  <a:pt x="24" y="546"/>
                  <a:pt x="19" y="567"/>
                </a:cubicBezTo>
                <a:cubicBezTo>
                  <a:pt x="19" y="567"/>
                  <a:pt x="15" y="575"/>
                  <a:pt x="19" y="598"/>
                </a:cubicBezTo>
                <a:cubicBezTo>
                  <a:pt x="19" y="598"/>
                  <a:pt x="21" y="614"/>
                  <a:pt x="13" y="626"/>
                </a:cubicBezTo>
                <a:cubicBezTo>
                  <a:pt x="13" y="626"/>
                  <a:pt x="0" y="675"/>
                  <a:pt x="31" y="668"/>
                </a:cubicBezTo>
                <a:cubicBezTo>
                  <a:pt x="31" y="668"/>
                  <a:pt x="42" y="665"/>
                  <a:pt x="42" y="643"/>
                </a:cubicBezTo>
                <a:cubicBezTo>
                  <a:pt x="42" y="643"/>
                  <a:pt x="45" y="626"/>
                  <a:pt x="50" y="624"/>
                </a:cubicBezTo>
                <a:cubicBezTo>
                  <a:pt x="50" y="624"/>
                  <a:pt x="61" y="609"/>
                  <a:pt x="57" y="602"/>
                </a:cubicBezTo>
                <a:cubicBezTo>
                  <a:pt x="57" y="602"/>
                  <a:pt x="51" y="597"/>
                  <a:pt x="76" y="581"/>
                </a:cubicBezTo>
                <a:cubicBezTo>
                  <a:pt x="76" y="581"/>
                  <a:pt x="120" y="546"/>
                  <a:pt x="128" y="529"/>
                </a:cubicBezTo>
                <a:cubicBezTo>
                  <a:pt x="128" y="529"/>
                  <a:pt x="150" y="521"/>
                  <a:pt x="154" y="501"/>
                </a:cubicBezTo>
                <a:cubicBezTo>
                  <a:pt x="154" y="501"/>
                  <a:pt x="180" y="482"/>
                  <a:pt x="187" y="470"/>
                </a:cubicBezTo>
                <a:cubicBezTo>
                  <a:pt x="187" y="470"/>
                  <a:pt x="189" y="482"/>
                  <a:pt x="159" y="525"/>
                </a:cubicBezTo>
                <a:cubicBezTo>
                  <a:pt x="159" y="525"/>
                  <a:pt x="155" y="520"/>
                  <a:pt x="140" y="532"/>
                </a:cubicBezTo>
                <a:cubicBezTo>
                  <a:pt x="140" y="532"/>
                  <a:pt x="123" y="539"/>
                  <a:pt x="128" y="559"/>
                </a:cubicBezTo>
                <a:cubicBezTo>
                  <a:pt x="128" y="559"/>
                  <a:pt x="130" y="563"/>
                  <a:pt x="132" y="569"/>
                </a:cubicBezTo>
                <a:cubicBezTo>
                  <a:pt x="132" y="569"/>
                  <a:pt x="136" y="572"/>
                  <a:pt x="133" y="579"/>
                </a:cubicBezTo>
                <a:cubicBezTo>
                  <a:pt x="126" y="598"/>
                  <a:pt x="173" y="632"/>
                  <a:pt x="181" y="613"/>
                </a:cubicBezTo>
                <a:cubicBezTo>
                  <a:pt x="181" y="613"/>
                  <a:pt x="180" y="600"/>
                  <a:pt x="175" y="592"/>
                </a:cubicBezTo>
                <a:cubicBezTo>
                  <a:pt x="175" y="592"/>
                  <a:pt x="173" y="554"/>
                  <a:pt x="180" y="549"/>
                </a:cubicBezTo>
                <a:cubicBezTo>
                  <a:pt x="180" y="549"/>
                  <a:pt x="181" y="543"/>
                  <a:pt x="181" y="541"/>
                </a:cubicBezTo>
                <a:cubicBezTo>
                  <a:pt x="181" y="541"/>
                  <a:pt x="223" y="478"/>
                  <a:pt x="239" y="464"/>
                </a:cubicBezTo>
                <a:cubicBezTo>
                  <a:pt x="239" y="464"/>
                  <a:pt x="263" y="436"/>
                  <a:pt x="272" y="432"/>
                </a:cubicBezTo>
                <a:cubicBezTo>
                  <a:pt x="272" y="432"/>
                  <a:pt x="309" y="413"/>
                  <a:pt x="284" y="379"/>
                </a:cubicBezTo>
                <a:cubicBezTo>
                  <a:pt x="284" y="379"/>
                  <a:pt x="272" y="365"/>
                  <a:pt x="251" y="349"/>
                </a:cubicBezTo>
                <a:cubicBezTo>
                  <a:pt x="251" y="349"/>
                  <a:pt x="266" y="320"/>
                  <a:pt x="275" y="310"/>
                </a:cubicBezTo>
                <a:cubicBezTo>
                  <a:pt x="275" y="310"/>
                  <a:pt x="290" y="282"/>
                  <a:pt x="294" y="270"/>
                </a:cubicBezTo>
                <a:cubicBezTo>
                  <a:pt x="294" y="270"/>
                  <a:pt x="314" y="309"/>
                  <a:pt x="329" y="278"/>
                </a:cubicBezTo>
                <a:cubicBezTo>
                  <a:pt x="329" y="278"/>
                  <a:pt x="343" y="240"/>
                  <a:pt x="344" y="216"/>
                </a:cubicBezTo>
                <a:cubicBezTo>
                  <a:pt x="344" y="216"/>
                  <a:pt x="348" y="185"/>
                  <a:pt x="352" y="176"/>
                </a:cubicBezTo>
                <a:cubicBezTo>
                  <a:pt x="352" y="176"/>
                  <a:pt x="362" y="152"/>
                  <a:pt x="362" y="137"/>
                </a:cubicBezTo>
                <a:cubicBezTo>
                  <a:pt x="362" y="137"/>
                  <a:pt x="378" y="116"/>
                  <a:pt x="370" y="116"/>
                </a:cubicBezTo>
                <a:cubicBezTo>
                  <a:pt x="370" y="116"/>
                  <a:pt x="378" y="92"/>
                  <a:pt x="365" y="108"/>
                </a:cubicBezTo>
                <a:cubicBezTo>
                  <a:pt x="365" y="108"/>
                  <a:pt x="371" y="83"/>
                  <a:pt x="360" y="102"/>
                </a:cubicBezTo>
                <a:cubicBezTo>
                  <a:pt x="360" y="102"/>
                  <a:pt x="355" y="89"/>
                  <a:pt x="351" y="109"/>
                </a:cubicBezTo>
                <a:cubicBezTo>
                  <a:pt x="351" y="109"/>
                  <a:pt x="349" y="126"/>
                  <a:pt x="341" y="133"/>
                </a:cubicBezTo>
                <a:cubicBezTo>
                  <a:pt x="341" y="133"/>
                  <a:pt x="336" y="143"/>
                  <a:pt x="336" y="133"/>
                </a:cubicBezTo>
                <a:cubicBezTo>
                  <a:pt x="336" y="133"/>
                  <a:pt x="332" y="122"/>
                  <a:pt x="329" y="136"/>
                </a:cubicBezTo>
                <a:cubicBezTo>
                  <a:pt x="329" y="136"/>
                  <a:pt x="326" y="149"/>
                  <a:pt x="329" y="161"/>
                </a:cubicBezTo>
                <a:cubicBezTo>
                  <a:pt x="329" y="161"/>
                  <a:pt x="332" y="166"/>
                  <a:pt x="329" y="173"/>
                </a:cubicBezTo>
                <a:cubicBezTo>
                  <a:pt x="329" y="173"/>
                  <a:pt x="324" y="172"/>
                  <a:pt x="325" y="156"/>
                </a:cubicBezTo>
                <a:cubicBezTo>
                  <a:pt x="325" y="156"/>
                  <a:pt x="329" y="140"/>
                  <a:pt x="305" y="135"/>
                </a:cubicBezTo>
                <a:cubicBezTo>
                  <a:pt x="305" y="135"/>
                  <a:pt x="296" y="129"/>
                  <a:pt x="277" y="125"/>
                </a:cubicBezTo>
                <a:cubicBezTo>
                  <a:pt x="277" y="125"/>
                  <a:pt x="277" y="119"/>
                  <a:pt x="287" y="121"/>
                </a:cubicBezTo>
                <a:close/>
              </a:path>
            </a:pathLst>
          </a:custGeom>
          <a:solidFill>
            <a:srgbClr val="9EC7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AFFCA7D5-7034-4CB4-957E-95CFB8A3B448}"/>
              </a:ext>
            </a:extLst>
          </p:cNvPr>
          <p:cNvSpPr txBox="1"/>
          <p:nvPr/>
        </p:nvSpPr>
        <p:spPr>
          <a:xfrm>
            <a:off x="1705105" y="2122608"/>
            <a:ext cx="142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rgbClr val="FFFFFF"/>
                </a:solidFill>
                <a:cs typeface="+mn-ea"/>
                <a:sym typeface="+mn-lt"/>
              </a:rPr>
              <a:t>Strengths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7F98C679-93C9-4643-A613-D159F2A4729F}"/>
              </a:ext>
            </a:extLst>
          </p:cNvPr>
          <p:cNvSpPr txBox="1"/>
          <p:nvPr/>
        </p:nvSpPr>
        <p:spPr>
          <a:xfrm>
            <a:off x="2102942" y="3121355"/>
            <a:ext cx="174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rgbClr val="FFFFFF"/>
                </a:solidFill>
                <a:cs typeface="+mn-ea"/>
                <a:sym typeface="+mn-lt"/>
              </a:rPr>
              <a:t>Weaknesses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C1CCDB11-A08E-4E4A-8BF7-AC95CA7680DC}"/>
              </a:ext>
            </a:extLst>
          </p:cNvPr>
          <p:cNvSpPr txBox="1"/>
          <p:nvPr/>
        </p:nvSpPr>
        <p:spPr>
          <a:xfrm>
            <a:off x="792828" y="4112754"/>
            <a:ext cx="199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rgbClr val="FFFFFF"/>
                </a:solidFill>
                <a:cs typeface="+mn-ea"/>
                <a:sym typeface="+mn-lt"/>
              </a:rPr>
              <a:t>Opportunities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48BB1C13-E460-4702-B596-877C08945D92}"/>
              </a:ext>
            </a:extLst>
          </p:cNvPr>
          <p:cNvSpPr txBox="1"/>
          <p:nvPr/>
        </p:nvSpPr>
        <p:spPr>
          <a:xfrm>
            <a:off x="3511581" y="5127757"/>
            <a:ext cx="114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rgbClr val="FFFFFF"/>
                </a:solidFill>
                <a:cs typeface="+mn-ea"/>
                <a:sym typeface="+mn-lt"/>
              </a:rPr>
              <a:t>Threats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8F5CB719-6AAF-4374-981D-A3D5EA6295F5}"/>
              </a:ext>
            </a:extLst>
          </p:cNvPr>
          <p:cNvSpPr txBox="1"/>
          <p:nvPr/>
        </p:nvSpPr>
        <p:spPr>
          <a:xfrm>
            <a:off x="3531392" y="2038210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S</a:t>
            </a:r>
            <a:endParaRPr lang="id-ID" sz="4400" b="1" dirty="0">
              <a:solidFill>
                <a:schemeClr val="accent5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722E6E08-9148-43BA-B26A-4C34DE5E756E}"/>
              </a:ext>
            </a:extLst>
          </p:cNvPr>
          <p:cNvSpPr txBox="1"/>
          <p:nvPr/>
        </p:nvSpPr>
        <p:spPr>
          <a:xfrm>
            <a:off x="4344881" y="3036957"/>
            <a:ext cx="792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3CFDB"/>
                </a:solidFill>
                <a:cs typeface="+mn-ea"/>
                <a:sym typeface="+mn-lt"/>
              </a:rPr>
              <a:t>W</a:t>
            </a:r>
            <a:endParaRPr lang="id-ID" sz="4400" b="1" dirty="0">
              <a:solidFill>
                <a:srgbClr val="C3CFDB"/>
              </a:solidFill>
              <a:cs typeface="+mn-ea"/>
              <a:sym typeface="+mn-lt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7392BC16-AEE7-4089-A018-0B1145509D54}"/>
              </a:ext>
            </a:extLst>
          </p:cNvPr>
          <p:cNvSpPr txBox="1"/>
          <p:nvPr/>
        </p:nvSpPr>
        <p:spPr>
          <a:xfrm>
            <a:off x="3249677" y="3971209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EC7BC"/>
                </a:solidFill>
                <a:cs typeface="+mn-ea"/>
                <a:sym typeface="+mn-lt"/>
              </a:rPr>
              <a:t>O</a:t>
            </a:r>
            <a:endParaRPr lang="id-ID" sz="4400" b="1" dirty="0">
              <a:solidFill>
                <a:srgbClr val="9EC7BC"/>
              </a:solidFill>
              <a:cs typeface="+mn-ea"/>
              <a:sym typeface="+mn-lt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B5E83E3F-BF73-4B79-B761-2B97E13ED445}"/>
              </a:ext>
            </a:extLst>
          </p:cNvPr>
          <p:cNvSpPr txBox="1"/>
          <p:nvPr/>
        </p:nvSpPr>
        <p:spPr>
          <a:xfrm>
            <a:off x="5176612" y="5043359"/>
            <a:ext cx="537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5A8C5"/>
                </a:solidFill>
                <a:cs typeface="+mn-ea"/>
                <a:sym typeface="+mn-lt"/>
              </a:rPr>
              <a:t>T</a:t>
            </a:r>
            <a:endParaRPr lang="id-ID" sz="4400" b="1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ADF08F38-415A-40A1-BA26-79CA70BF9A16}"/>
              </a:ext>
            </a:extLst>
          </p:cNvPr>
          <p:cNvSpPr>
            <a:spLocks noEditPoints="1"/>
          </p:cNvSpPr>
          <p:nvPr/>
        </p:nvSpPr>
        <p:spPr bwMode="auto">
          <a:xfrm>
            <a:off x="6322037" y="1960511"/>
            <a:ext cx="463561" cy="440985"/>
          </a:xfrm>
          <a:custGeom>
            <a:avLst/>
            <a:gdLst>
              <a:gd name="T0" fmla="*/ 129 w 130"/>
              <a:gd name="T1" fmla="*/ 46 h 124"/>
              <a:gd name="T2" fmla="*/ 121 w 130"/>
              <a:gd name="T3" fmla="*/ 40 h 124"/>
              <a:gd name="T4" fmla="*/ 88 w 130"/>
              <a:gd name="T5" fmla="*/ 35 h 124"/>
              <a:gd name="T6" fmla="*/ 73 w 130"/>
              <a:gd name="T7" fmla="*/ 5 h 124"/>
              <a:gd name="T8" fmla="*/ 65 w 130"/>
              <a:gd name="T9" fmla="*/ 0 h 124"/>
              <a:gd name="T10" fmla="*/ 57 w 130"/>
              <a:gd name="T11" fmla="*/ 5 h 124"/>
              <a:gd name="T12" fmla="*/ 42 w 130"/>
              <a:gd name="T13" fmla="*/ 35 h 124"/>
              <a:gd name="T14" fmla="*/ 9 w 130"/>
              <a:gd name="T15" fmla="*/ 40 h 124"/>
              <a:gd name="T16" fmla="*/ 1 w 130"/>
              <a:gd name="T17" fmla="*/ 46 h 124"/>
              <a:gd name="T18" fmla="*/ 4 w 130"/>
              <a:gd name="T19" fmla="*/ 55 h 124"/>
              <a:gd name="T20" fmla="*/ 28 w 130"/>
              <a:gd name="T21" fmla="*/ 80 h 124"/>
              <a:gd name="T22" fmla="*/ 22 w 130"/>
              <a:gd name="T23" fmla="*/ 114 h 124"/>
              <a:gd name="T24" fmla="*/ 26 w 130"/>
              <a:gd name="T25" fmla="*/ 122 h 124"/>
              <a:gd name="T26" fmla="*/ 31 w 130"/>
              <a:gd name="T27" fmla="*/ 124 h 124"/>
              <a:gd name="T28" fmla="*/ 36 w 130"/>
              <a:gd name="T29" fmla="*/ 123 h 124"/>
              <a:gd name="T30" fmla="*/ 65 w 130"/>
              <a:gd name="T31" fmla="*/ 107 h 124"/>
              <a:gd name="T32" fmla="*/ 94 w 130"/>
              <a:gd name="T33" fmla="*/ 123 h 124"/>
              <a:gd name="T34" fmla="*/ 99 w 130"/>
              <a:gd name="T35" fmla="*/ 124 h 124"/>
              <a:gd name="T36" fmla="*/ 104 w 130"/>
              <a:gd name="T37" fmla="*/ 122 h 124"/>
              <a:gd name="T38" fmla="*/ 108 w 130"/>
              <a:gd name="T39" fmla="*/ 114 h 124"/>
              <a:gd name="T40" fmla="*/ 102 w 130"/>
              <a:gd name="T41" fmla="*/ 80 h 124"/>
              <a:gd name="T42" fmla="*/ 126 w 130"/>
              <a:gd name="T43" fmla="*/ 55 h 124"/>
              <a:gd name="T44" fmla="*/ 129 w 130"/>
              <a:gd name="T45" fmla="*/ 46 h 124"/>
              <a:gd name="T46" fmla="*/ 95 w 130"/>
              <a:gd name="T47" fmla="*/ 73 h 124"/>
              <a:gd name="T48" fmla="*/ 93 w 130"/>
              <a:gd name="T49" fmla="*/ 81 h 124"/>
              <a:gd name="T50" fmla="*/ 99 w 130"/>
              <a:gd name="T51" fmla="*/ 115 h 124"/>
              <a:gd name="T52" fmla="*/ 69 w 130"/>
              <a:gd name="T53" fmla="*/ 99 h 124"/>
              <a:gd name="T54" fmla="*/ 65 w 130"/>
              <a:gd name="T55" fmla="*/ 98 h 124"/>
              <a:gd name="T56" fmla="*/ 61 w 130"/>
              <a:gd name="T57" fmla="*/ 99 h 124"/>
              <a:gd name="T58" fmla="*/ 31 w 130"/>
              <a:gd name="T59" fmla="*/ 115 h 124"/>
              <a:gd name="T60" fmla="*/ 37 w 130"/>
              <a:gd name="T61" fmla="*/ 81 h 124"/>
              <a:gd name="T62" fmla="*/ 35 w 130"/>
              <a:gd name="T63" fmla="*/ 73 h 124"/>
              <a:gd name="T64" fmla="*/ 10 w 130"/>
              <a:gd name="T65" fmla="*/ 49 h 124"/>
              <a:gd name="T66" fmla="*/ 44 w 130"/>
              <a:gd name="T67" fmla="*/ 44 h 124"/>
              <a:gd name="T68" fmla="*/ 51 w 130"/>
              <a:gd name="T69" fmla="*/ 39 h 124"/>
              <a:gd name="T70" fmla="*/ 65 w 130"/>
              <a:gd name="T71" fmla="*/ 9 h 124"/>
              <a:gd name="T72" fmla="*/ 79 w 130"/>
              <a:gd name="T73" fmla="*/ 39 h 124"/>
              <a:gd name="T74" fmla="*/ 86 w 130"/>
              <a:gd name="T75" fmla="*/ 44 h 124"/>
              <a:gd name="T76" fmla="*/ 120 w 130"/>
              <a:gd name="T77" fmla="*/ 49 h 124"/>
              <a:gd name="T78" fmla="*/ 95 w 130"/>
              <a:gd name="T79" fmla="*/ 7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4">
                <a:moveTo>
                  <a:pt x="129" y="46"/>
                </a:moveTo>
                <a:cubicBezTo>
                  <a:pt x="127" y="43"/>
                  <a:pt x="125" y="41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1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80"/>
                  <a:pt x="28" y="80"/>
                  <a:pt x="28" y="80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4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4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4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5" y="73"/>
                </a:moveTo>
                <a:cubicBezTo>
                  <a:pt x="93" y="75"/>
                  <a:pt x="92" y="78"/>
                  <a:pt x="93" y="81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69" y="99"/>
                  <a:pt x="69" y="99"/>
                  <a:pt x="69" y="99"/>
                </a:cubicBezTo>
                <a:cubicBezTo>
                  <a:pt x="68" y="99"/>
                  <a:pt x="67" y="98"/>
                  <a:pt x="65" y="98"/>
                </a:cubicBezTo>
                <a:cubicBezTo>
                  <a:pt x="63" y="98"/>
                  <a:pt x="62" y="99"/>
                  <a:pt x="61" y="99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78"/>
                  <a:pt x="37" y="75"/>
                  <a:pt x="35" y="73"/>
                </a:cubicBezTo>
                <a:cubicBezTo>
                  <a:pt x="10" y="49"/>
                  <a:pt x="10" y="49"/>
                  <a:pt x="10" y="49"/>
                </a:cubicBezTo>
                <a:cubicBezTo>
                  <a:pt x="44" y="44"/>
                  <a:pt x="44" y="44"/>
                  <a:pt x="44" y="44"/>
                </a:cubicBezTo>
                <a:cubicBezTo>
                  <a:pt x="47" y="44"/>
                  <a:pt x="49" y="42"/>
                  <a:pt x="51" y="39"/>
                </a:cubicBezTo>
                <a:cubicBezTo>
                  <a:pt x="65" y="9"/>
                  <a:pt x="65" y="9"/>
                  <a:pt x="65" y="9"/>
                </a:cubicBezTo>
                <a:cubicBezTo>
                  <a:pt x="79" y="39"/>
                  <a:pt x="79" y="39"/>
                  <a:pt x="79" y="39"/>
                </a:cubicBezTo>
                <a:cubicBezTo>
                  <a:pt x="81" y="42"/>
                  <a:pt x="83" y="44"/>
                  <a:pt x="86" y="44"/>
                </a:cubicBezTo>
                <a:cubicBezTo>
                  <a:pt x="120" y="49"/>
                  <a:pt x="120" y="49"/>
                  <a:pt x="120" y="49"/>
                </a:cubicBezTo>
                <a:lnTo>
                  <a:pt x="95" y="7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C41CF332-0894-458D-B10D-7A6EAF4BBA2E}"/>
              </a:ext>
            </a:extLst>
          </p:cNvPr>
          <p:cNvSpPr>
            <a:spLocks noEditPoints="1"/>
          </p:cNvSpPr>
          <p:nvPr/>
        </p:nvSpPr>
        <p:spPr bwMode="auto">
          <a:xfrm>
            <a:off x="6350505" y="5213392"/>
            <a:ext cx="406625" cy="348535"/>
          </a:xfrm>
          <a:custGeom>
            <a:avLst/>
            <a:gdLst>
              <a:gd name="T0" fmla="*/ 126 w 130"/>
              <a:gd name="T1" fmla="*/ 18 h 112"/>
              <a:gd name="T2" fmla="*/ 106 w 130"/>
              <a:gd name="T3" fmla="*/ 2 h 112"/>
              <a:gd name="T4" fmla="*/ 101 w 130"/>
              <a:gd name="T5" fmla="*/ 0 h 112"/>
              <a:gd name="T6" fmla="*/ 29 w 130"/>
              <a:gd name="T7" fmla="*/ 0 h 112"/>
              <a:gd name="T8" fmla="*/ 24 w 130"/>
              <a:gd name="T9" fmla="*/ 2 h 112"/>
              <a:gd name="T10" fmla="*/ 4 w 130"/>
              <a:gd name="T11" fmla="*/ 18 h 112"/>
              <a:gd name="T12" fmla="*/ 1 w 130"/>
              <a:gd name="T13" fmla="*/ 27 h 112"/>
              <a:gd name="T14" fmla="*/ 9 w 130"/>
              <a:gd name="T15" fmla="*/ 51 h 112"/>
              <a:gd name="T16" fmla="*/ 14 w 130"/>
              <a:gd name="T17" fmla="*/ 56 h 112"/>
              <a:gd name="T18" fmla="*/ 17 w 130"/>
              <a:gd name="T19" fmla="*/ 56 h 112"/>
              <a:gd name="T20" fmla="*/ 21 w 130"/>
              <a:gd name="T21" fmla="*/ 55 h 112"/>
              <a:gd name="T22" fmla="*/ 21 w 130"/>
              <a:gd name="T23" fmla="*/ 104 h 112"/>
              <a:gd name="T24" fmla="*/ 29 w 130"/>
              <a:gd name="T25" fmla="*/ 112 h 112"/>
              <a:gd name="T26" fmla="*/ 101 w 130"/>
              <a:gd name="T27" fmla="*/ 112 h 112"/>
              <a:gd name="T28" fmla="*/ 109 w 130"/>
              <a:gd name="T29" fmla="*/ 104 h 112"/>
              <a:gd name="T30" fmla="*/ 109 w 130"/>
              <a:gd name="T31" fmla="*/ 55 h 112"/>
              <a:gd name="T32" fmla="*/ 113 w 130"/>
              <a:gd name="T33" fmla="*/ 56 h 112"/>
              <a:gd name="T34" fmla="*/ 116 w 130"/>
              <a:gd name="T35" fmla="*/ 56 h 112"/>
              <a:gd name="T36" fmla="*/ 121 w 130"/>
              <a:gd name="T37" fmla="*/ 51 h 112"/>
              <a:gd name="T38" fmla="*/ 129 w 130"/>
              <a:gd name="T39" fmla="*/ 27 h 112"/>
              <a:gd name="T40" fmla="*/ 126 w 130"/>
              <a:gd name="T41" fmla="*/ 18 h 112"/>
              <a:gd name="T42" fmla="*/ 80 w 130"/>
              <a:gd name="T43" fmla="*/ 8 h 112"/>
              <a:gd name="T44" fmla="*/ 65 w 130"/>
              <a:gd name="T45" fmla="*/ 16 h 112"/>
              <a:gd name="T46" fmla="*/ 50 w 130"/>
              <a:gd name="T47" fmla="*/ 8 h 112"/>
              <a:gd name="T48" fmla="*/ 80 w 130"/>
              <a:gd name="T49" fmla="*/ 8 h 112"/>
              <a:gd name="T50" fmla="*/ 113 w 130"/>
              <a:gd name="T51" fmla="*/ 48 h 112"/>
              <a:gd name="T52" fmla="*/ 101 w 130"/>
              <a:gd name="T53" fmla="*/ 40 h 112"/>
              <a:gd name="T54" fmla="*/ 101 w 130"/>
              <a:gd name="T55" fmla="*/ 104 h 112"/>
              <a:gd name="T56" fmla="*/ 29 w 130"/>
              <a:gd name="T57" fmla="*/ 104 h 112"/>
              <a:gd name="T58" fmla="*/ 29 w 130"/>
              <a:gd name="T59" fmla="*/ 40 h 112"/>
              <a:gd name="T60" fmla="*/ 17 w 130"/>
              <a:gd name="T61" fmla="*/ 48 h 112"/>
              <a:gd name="T62" fmla="*/ 9 w 130"/>
              <a:gd name="T63" fmla="*/ 24 h 112"/>
              <a:gd name="T64" fmla="*/ 29 w 130"/>
              <a:gd name="T65" fmla="*/ 8 h 112"/>
              <a:gd name="T66" fmla="*/ 46 w 130"/>
              <a:gd name="T67" fmla="*/ 8 h 112"/>
              <a:gd name="T68" fmla="*/ 65 w 130"/>
              <a:gd name="T69" fmla="*/ 20 h 112"/>
              <a:gd name="T70" fmla="*/ 84 w 130"/>
              <a:gd name="T71" fmla="*/ 8 h 112"/>
              <a:gd name="T72" fmla="*/ 101 w 130"/>
              <a:gd name="T73" fmla="*/ 8 h 112"/>
              <a:gd name="T74" fmla="*/ 121 w 130"/>
              <a:gd name="T75" fmla="*/ 24 h 112"/>
              <a:gd name="T76" fmla="*/ 113 w 130"/>
              <a:gd name="T7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" h="112">
                <a:moveTo>
                  <a:pt x="126" y="18"/>
                </a:moveTo>
                <a:cubicBezTo>
                  <a:pt x="106" y="2"/>
                  <a:pt x="106" y="2"/>
                  <a:pt x="106" y="2"/>
                </a:cubicBezTo>
                <a:cubicBezTo>
                  <a:pt x="105" y="1"/>
                  <a:pt x="103" y="0"/>
                  <a:pt x="10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0" y="23"/>
                  <a:pt x="1" y="27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3"/>
                  <a:pt x="12" y="55"/>
                  <a:pt x="14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8" y="56"/>
                  <a:pt x="20" y="56"/>
                  <a:pt x="21" y="5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8"/>
                  <a:pt x="25" y="112"/>
                  <a:pt x="2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5" y="112"/>
                  <a:pt x="109" y="108"/>
                  <a:pt x="109" y="10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6"/>
                  <a:pt x="112" y="56"/>
                  <a:pt x="113" y="56"/>
                </a:cubicBezTo>
                <a:cubicBezTo>
                  <a:pt x="114" y="56"/>
                  <a:pt x="115" y="56"/>
                  <a:pt x="116" y="56"/>
                </a:cubicBezTo>
                <a:cubicBezTo>
                  <a:pt x="118" y="55"/>
                  <a:pt x="120" y="53"/>
                  <a:pt x="121" y="51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0" y="23"/>
                  <a:pt x="129" y="20"/>
                  <a:pt x="126" y="18"/>
                </a:cubicBezTo>
                <a:close/>
                <a:moveTo>
                  <a:pt x="80" y="8"/>
                </a:moveTo>
                <a:cubicBezTo>
                  <a:pt x="78" y="13"/>
                  <a:pt x="72" y="16"/>
                  <a:pt x="65" y="16"/>
                </a:cubicBezTo>
                <a:cubicBezTo>
                  <a:pt x="58" y="16"/>
                  <a:pt x="52" y="13"/>
                  <a:pt x="50" y="8"/>
                </a:cubicBezTo>
                <a:lnTo>
                  <a:pt x="80" y="8"/>
                </a:lnTo>
                <a:close/>
                <a:moveTo>
                  <a:pt x="113" y="48"/>
                </a:moveTo>
                <a:cubicBezTo>
                  <a:pt x="101" y="40"/>
                  <a:pt x="101" y="40"/>
                  <a:pt x="101" y="4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9" y="40"/>
                  <a:pt x="29" y="40"/>
                  <a:pt x="29" y="40"/>
                </a:cubicBezTo>
                <a:cubicBezTo>
                  <a:pt x="17" y="48"/>
                  <a:pt x="17" y="48"/>
                  <a:pt x="17" y="48"/>
                </a:cubicBezTo>
                <a:cubicBezTo>
                  <a:pt x="9" y="24"/>
                  <a:pt x="9" y="24"/>
                  <a:pt x="9" y="24"/>
                </a:cubicBezTo>
                <a:cubicBezTo>
                  <a:pt x="29" y="8"/>
                  <a:pt x="29" y="8"/>
                  <a:pt x="2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15"/>
                  <a:pt x="56" y="20"/>
                  <a:pt x="65" y="20"/>
                </a:cubicBezTo>
                <a:cubicBezTo>
                  <a:pt x="74" y="20"/>
                  <a:pt x="82" y="15"/>
                  <a:pt x="8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1" y="24"/>
                  <a:pt x="121" y="24"/>
                  <a:pt x="121" y="24"/>
                </a:cubicBezTo>
                <a:lnTo>
                  <a:pt x="113" y="48"/>
                </a:lnTo>
                <a:close/>
              </a:path>
            </a:pathLst>
          </a:custGeom>
          <a:solidFill>
            <a:srgbClr val="75A8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Group 44">
            <a:extLst>
              <a:ext uri="{FF2B5EF4-FFF2-40B4-BE49-F238E27FC236}">
                <a16:creationId xmlns:a16="http://schemas.microsoft.com/office/drawing/2014/main" id="{711C3EA2-0B17-46E6-8957-145D421D0B5E}"/>
              </a:ext>
            </a:extLst>
          </p:cNvPr>
          <p:cNvGrpSpPr/>
          <p:nvPr/>
        </p:nvGrpSpPr>
        <p:grpSpPr>
          <a:xfrm>
            <a:off x="6353805" y="3080914"/>
            <a:ext cx="400024" cy="374940"/>
            <a:chOff x="4836122" y="1968640"/>
            <a:chExt cx="400024" cy="374940"/>
          </a:xfrm>
          <a:solidFill>
            <a:srgbClr val="C3CFDB"/>
          </a:solidFill>
        </p:grpSpPr>
        <p:sp>
          <p:nvSpPr>
            <p:cNvPr id="29" name="Freeform 111">
              <a:extLst>
                <a:ext uri="{FF2B5EF4-FFF2-40B4-BE49-F238E27FC236}">
                  <a16:creationId xmlns:a16="http://schemas.microsoft.com/office/drawing/2014/main" id="{10C25500-16FD-4B51-8D39-791126F4C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290" y="2018808"/>
              <a:ext cx="301008" cy="199352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12">
              <a:extLst>
                <a:ext uri="{FF2B5EF4-FFF2-40B4-BE49-F238E27FC236}">
                  <a16:creationId xmlns:a16="http://schemas.microsoft.com/office/drawing/2014/main" id="{24DA412D-2BF0-4D16-A32E-8DB570DF7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6122" y="1968640"/>
              <a:ext cx="400024" cy="374940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47">
            <a:extLst>
              <a:ext uri="{FF2B5EF4-FFF2-40B4-BE49-F238E27FC236}">
                <a16:creationId xmlns:a16="http://schemas.microsoft.com/office/drawing/2014/main" id="{C641A69F-D591-4062-A589-14E8F9D366FD}"/>
              </a:ext>
            </a:extLst>
          </p:cNvPr>
          <p:cNvGrpSpPr/>
          <p:nvPr/>
        </p:nvGrpSpPr>
        <p:grpSpPr>
          <a:xfrm>
            <a:off x="6353805" y="4135272"/>
            <a:ext cx="400024" cy="398703"/>
            <a:chOff x="4037394" y="1144829"/>
            <a:chExt cx="400024" cy="398703"/>
          </a:xfrm>
          <a:solidFill>
            <a:srgbClr val="9EC7BC"/>
          </a:solidFill>
        </p:grpSpPr>
        <p:sp>
          <p:nvSpPr>
            <p:cNvPr id="32" name="Freeform 124">
              <a:extLst>
                <a:ext uri="{FF2B5EF4-FFF2-40B4-BE49-F238E27FC236}">
                  <a16:creationId xmlns:a16="http://schemas.microsoft.com/office/drawing/2014/main" id="{41496850-70BF-4C30-B7FD-FC1DC7A02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394" y="1144829"/>
              <a:ext cx="400024" cy="398703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25">
              <a:extLst>
                <a:ext uri="{FF2B5EF4-FFF2-40B4-BE49-F238E27FC236}">
                  <a16:creationId xmlns:a16="http://schemas.microsoft.com/office/drawing/2014/main" id="{C42C5C90-5191-4946-8F81-32B8FA6FD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612" y="1257048"/>
              <a:ext cx="174268" cy="17426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26">
              <a:extLst>
                <a:ext uri="{FF2B5EF4-FFF2-40B4-BE49-F238E27FC236}">
                  <a16:creationId xmlns:a16="http://schemas.microsoft.com/office/drawing/2014/main" id="{06200E56-A5ED-4960-B000-8E22C679D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6578" y="1294013"/>
              <a:ext cx="100336" cy="100336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TextBox 43">
            <a:extLst>
              <a:ext uri="{FF2B5EF4-FFF2-40B4-BE49-F238E27FC236}">
                <a16:creationId xmlns:a16="http://schemas.microsoft.com/office/drawing/2014/main" id="{672A4F13-CA76-4C54-826C-7DFFC2B87E8A}"/>
              </a:ext>
            </a:extLst>
          </p:cNvPr>
          <p:cNvSpPr txBox="1"/>
          <p:nvPr/>
        </p:nvSpPr>
        <p:spPr>
          <a:xfrm>
            <a:off x="6942912" y="1898888"/>
            <a:ext cx="902811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Advantage analysis</a:t>
            </a:r>
          </a:p>
        </p:txBody>
      </p:sp>
      <p:sp>
        <p:nvSpPr>
          <p:cNvPr id="36" name="TextBox 44">
            <a:extLst>
              <a:ext uri="{FF2B5EF4-FFF2-40B4-BE49-F238E27FC236}">
                <a16:creationId xmlns:a16="http://schemas.microsoft.com/office/drawing/2014/main" id="{A193FE20-853A-46FF-A0BA-D84F2A0869CB}"/>
              </a:ext>
            </a:extLst>
          </p:cNvPr>
          <p:cNvSpPr txBox="1"/>
          <p:nvPr/>
        </p:nvSpPr>
        <p:spPr>
          <a:xfrm>
            <a:off x="6942913" y="2181003"/>
            <a:ext cx="3726094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F55138A2-0961-4A3D-8593-1BF5D954F106}"/>
              </a:ext>
            </a:extLst>
          </p:cNvPr>
          <p:cNvSpPr txBox="1"/>
          <p:nvPr/>
        </p:nvSpPr>
        <p:spPr>
          <a:xfrm>
            <a:off x="6942912" y="2946599"/>
            <a:ext cx="90281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Weakness analysis</a:t>
            </a: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93E0B3C8-B87C-4B39-9DF7-01595AC15128}"/>
              </a:ext>
            </a:extLst>
          </p:cNvPr>
          <p:cNvSpPr txBox="1"/>
          <p:nvPr/>
        </p:nvSpPr>
        <p:spPr>
          <a:xfrm>
            <a:off x="6942913" y="3228714"/>
            <a:ext cx="3726094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C8827C72-7728-4012-B74D-D7B629317DAC}"/>
              </a:ext>
            </a:extLst>
          </p:cNvPr>
          <p:cNvSpPr txBox="1"/>
          <p:nvPr/>
        </p:nvSpPr>
        <p:spPr>
          <a:xfrm>
            <a:off x="6942912" y="3994310"/>
            <a:ext cx="90281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Opportunity analysis</a:t>
            </a:r>
          </a:p>
        </p:txBody>
      </p:sp>
      <p:sp>
        <p:nvSpPr>
          <p:cNvPr id="40" name="TextBox 44">
            <a:extLst>
              <a:ext uri="{FF2B5EF4-FFF2-40B4-BE49-F238E27FC236}">
                <a16:creationId xmlns:a16="http://schemas.microsoft.com/office/drawing/2014/main" id="{463DAF8A-2E0B-4884-AA63-1270B21D3A0F}"/>
              </a:ext>
            </a:extLst>
          </p:cNvPr>
          <p:cNvSpPr txBox="1"/>
          <p:nvPr/>
        </p:nvSpPr>
        <p:spPr>
          <a:xfrm>
            <a:off x="6942913" y="4276425"/>
            <a:ext cx="3726094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1A553F39-982B-44C9-877D-54519ECD0A01}"/>
              </a:ext>
            </a:extLst>
          </p:cNvPr>
          <p:cNvSpPr txBox="1"/>
          <p:nvPr/>
        </p:nvSpPr>
        <p:spPr>
          <a:xfrm>
            <a:off x="6942912" y="5042022"/>
            <a:ext cx="902811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Threat analysis</a:t>
            </a: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5A86BCB3-6E15-4271-BF91-08FF3BC450F9}"/>
              </a:ext>
            </a:extLst>
          </p:cNvPr>
          <p:cNvSpPr txBox="1"/>
          <p:nvPr/>
        </p:nvSpPr>
        <p:spPr>
          <a:xfrm>
            <a:off x="6942913" y="5324137"/>
            <a:ext cx="3726094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981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8"/>
            <a:ext cx="7022076" cy="2395275"/>
            <a:chOff x="2464825" y="2128839"/>
            <a:chExt cx="4822722" cy="1519084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54157" y="2409070"/>
              <a:ext cx="4709653" cy="917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0" cap="none" normalizeH="0" baseline="0" noProof="0" dirty="0">
                  <a:ln>
                    <a:noFill/>
                  </a:ln>
                  <a:solidFill>
                    <a:srgbClr val="75A8C5"/>
                  </a:solidFill>
                  <a:effectLst/>
                  <a:uLnTx/>
                  <a:uFillTx/>
                  <a:cs typeface="+mn-ea"/>
                  <a:sym typeface="+mn-lt"/>
                </a:rPr>
                <a:t>THANK YOU</a:t>
              </a: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Freeform: Shape 2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33E7599-40C4-4D59-A37F-39D3E1F7AFFC}"/>
              </a:ext>
            </a:extLst>
          </p:cNvPr>
          <p:cNvSpPr/>
          <p:nvPr/>
        </p:nvSpPr>
        <p:spPr>
          <a:xfrm>
            <a:off x="10369401" y="733468"/>
            <a:ext cx="2181523" cy="2272964"/>
          </a:xfrm>
          <a:custGeom>
            <a:avLst/>
            <a:gdLst>
              <a:gd name="connsiteX0" fmla="*/ 127835 w 1590675"/>
              <a:gd name="connsiteY0" fmla="*/ 692754 h 1657350"/>
              <a:gd name="connsiteX1" fmla="*/ 77353 w 1590675"/>
              <a:gd name="connsiteY1" fmla="*/ 1431894 h 1657350"/>
              <a:gd name="connsiteX2" fmla="*/ 1012708 w 1590675"/>
              <a:gd name="connsiteY2" fmla="*/ 1276636 h 1657350"/>
              <a:gd name="connsiteX3" fmla="*/ 1316556 w 1590675"/>
              <a:gd name="connsiteY3" fmla="*/ 1147096 h 1657350"/>
              <a:gd name="connsiteX4" fmla="*/ 1569920 w 1590675"/>
              <a:gd name="connsiteY4" fmla="*/ 755619 h 1657350"/>
              <a:gd name="connsiteX5" fmla="*/ 764105 w 1590675"/>
              <a:gd name="connsiteY5" fmla="*/ 424149 h 1657350"/>
              <a:gd name="connsiteX6" fmla="*/ 224990 w 1590675"/>
              <a:gd name="connsiteY6" fmla="*/ 15526 h 1657350"/>
              <a:gd name="connsiteX7" fmla="*/ 127835 w 1590675"/>
              <a:gd name="connsiteY7" fmla="*/ 69275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675" h="1657350">
                <a:moveTo>
                  <a:pt x="127835" y="692754"/>
                </a:moveTo>
                <a:cubicBezTo>
                  <a:pt x="184985" y="850869"/>
                  <a:pt x="-143627" y="1093756"/>
                  <a:pt x="77353" y="1431894"/>
                </a:cubicBezTo>
                <a:cubicBezTo>
                  <a:pt x="325003" y="1810989"/>
                  <a:pt x="853640" y="1710024"/>
                  <a:pt x="1012708" y="1276636"/>
                </a:cubicBezTo>
                <a:cubicBezTo>
                  <a:pt x="1052713" y="1167099"/>
                  <a:pt x="1183206" y="1151859"/>
                  <a:pt x="1316556" y="1147096"/>
                </a:cubicBezTo>
                <a:cubicBezTo>
                  <a:pt x="1577540" y="1138524"/>
                  <a:pt x="1644215" y="880396"/>
                  <a:pt x="1569920" y="755619"/>
                </a:cubicBezTo>
                <a:cubicBezTo>
                  <a:pt x="1391803" y="457486"/>
                  <a:pt x="887930" y="581311"/>
                  <a:pt x="764105" y="424149"/>
                </a:cubicBezTo>
                <a:cubicBezTo>
                  <a:pt x="663140" y="296514"/>
                  <a:pt x="498358" y="-80676"/>
                  <a:pt x="224990" y="15526"/>
                </a:cubicBezTo>
                <a:cubicBezTo>
                  <a:pt x="-116005" y="135541"/>
                  <a:pt x="65923" y="522256"/>
                  <a:pt x="127835" y="69275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7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EF27981-5FB6-49C2-8B50-2BCF7F89E8CF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5230823" y="781724"/>
            <a:ext cx="1859182" cy="1640561"/>
            <a:chOff x="1275" y="-205"/>
            <a:chExt cx="5128" cy="4525"/>
          </a:xfrm>
        </p:grpSpPr>
        <p:sp>
          <p:nvSpPr>
            <p:cNvPr id="108" name="AutoShape 39">
              <a:extLst>
                <a:ext uri="{FF2B5EF4-FFF2-40B4-BE49-F238E27FC236}">
                  <a16:creationId xmlns:a16="http://schemas.microsoft.com/office/drawing/2014/main" id="{2709095F-C598-442E-A552-64375C1DDD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32EA1772-7840-4440-8364-AE593CE8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4DF4626E-F774-4E87-B8E3-3D183463D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1" name="图片 110">
            <a:extLst>
              <a:ext uri="{FF2B5EF4-FFF2-40B4-BE49-F238E27FC236}">
                <a16:creationId xmlns:a16="http://schemas.microsoft.com/office/drawing/2014/main" id="{A24822D7-872B-4912-B216-18EC18EEA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" y="336182"/>
            <a:ext cx="1145566" cy="457568"/>
          </a:xfrm>
          <a:prstGeom prst="rect">
            <a:avLst/>
          </a:prstGeom>
        </p:spPr>
      </p:pic>
      <p:sp>
        <p:nvSpPr>
          <p:cNvPr id="40" name="任意多边形: 形状 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墨迹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:p15="http://schemas.microsoft.com/office/powerpoint/2012/main" xmlns:a14="http://schemas.microsoft.com/office/drawing/2010/main" xmlns:a16="http://schemas.microsoft.com/office/drawing/2014/main" xmlns="">
          <p:pic>
            <p:nvPicPr>
              <p:cNvPr id="41" name="墨迹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96217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文本框 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439843" y="5520438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123456789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34" name="Group 132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D7E6C85-FCDD-4D22-A2D0-0F138E0756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30668" y="5539361"/>
            <a:ext cx="238750" cy="300709"/>
            <a:chOff x="5113" y="193"/>
            <a:chExt cx="578" cy="728"/>
          </a:xfrm>
          <a:solidFill>
            <a:srgbClr val="75A8C5"/>
          </a:solidFill>
        </p:grpSpPr>
        <p:sp>
          <p:nvSpPr>
            <p:cNvPr id="35" name="Freeform 1330">
              <a:extLst>
                <a:ext uri="{FF2B5EF4-FFF2-40B4-BE49-F238E27FC236}">
                  <a16:creationId xmlns:a16="http://schemas.microsoft.com/office/drawing/2014/main" id="{129349B7-20EE-441D-8EA4-8E50D9F92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3" y="193"/>
              <a:ext cx="578" cy="728"/>
            </a:xfrm>
            <a:custGeom>
              <a:avLst/>
              <a:gdLst>
                <a:gd name="T0" fmla="*/ 1224 w 2891"/>
                <a:gd name="T1" fmla="*/ 610 h 3639"/>
                <a:gd name="T2" fmla="*/ 962 w 2891"/>
                <a:gd name="T3" fmla="*/ 726 h 3639"/>
                <a:gd name="T4" fmla="*/ 754 w 2891"/>
                <a:gd name="T5" fmla="*/ 918 h 3639"/>
                <a:gd name="T6" fmla="*/ 617 w 2891"/>
                <a:gd name="T7" fmla="*/ 1166 h 3639"/>
                <a:gd name="T8" fmla="*/ 567 w 2891"/>
                <a:gd name="T9" fmla="*/ 1457 h 3639"/>
                <a:gd name="T10" fmla="*/ 613 w 2891"/>
                <a:gd name="T11" fmla="*/ 1736 h 3639"/>
                <a:gd name="T12" fmla="*/ 740 w 2891"/>
                <a:gd name="T13" fmla="*/ 1978 h 3639"/>
                <a:gd name="T14" fmla="*/ 833 w 2891"/>
                <a:gd name="T15" fmla="*/ 1974 h 3639"/>
                <a:gd name="T16" fmla="*/ 962 w 2891"/>
                <a:gd name="T17" fmla="*/ 1927 h 3639"/>
                <a:gd name="T18" fmla="*/ 1093 w 2891"/>
                <a:gd name="T19" fmla="*/ 1871 h 3639"/>
                <a:gd name="T20" fmla="*/ 1177 w 2891"/>
                <a:gd name="T21" fmla="*/ 1822 h 3639"/>
                <a:gd name="T22" fmla="*/ 1310 w 2891"/>
                <a:gd name="T23" fmla="*/ 2156 h 3639"/>
                <a:gd name="T24" fmla="*/ 1406 w 2891"/>
                <a:gd name="T25" fmla="*/ 2111 h 3639"/>
                <a:gd name="T26" fmla="*/ 1353 w 2891"/>
                <a:gd name="T27" fmla="*/ 2011 h 3639"/>
                <a:gd name="T28" fmla="*/ 1357 w 2891"/>
                <a:gd name="T29" fmla="*/ 1952 h 3639"/>
                <a:gd name="T30" fmla="*/ 1392 w 2891"/>
                <a:gd name="T31" fmla="*/ 1924 h 3639"/>
                <a:gd name="T32" fmla="*/ 1430 w 2891"/>
                <a:gd name="T33" fmla="*/ 1915 h 3639"/>
                <a:gd name="T34" fmla="*/ 1448 w 2891"/>
                <a:gd name="T35" fmla="*/ 1915 h 3639"/>
                <a:gd name="T36" fmla="*/ 1478 w 2891"/>
                <a:gd name="T37" fmla="*/ 1919 h 3639"/>
                <a:gd name="T38" fmla="*/ 1518 w 2891"/>
                <a:gd name="T39" fmla="*/ 1935 h 3639"/>
                <a:gd name="T40" fmla="*/ 1540 w 2891"/>
                <a:gd name="T41" fmla="*/ 1977 h 3639"/>
                <a:gd name="T42" fmla="*/ 1519 w 2891"/>
                <a:gd name="T43" fmla="*/ 2055 h 3639"/>
                <a:gd name="T44" fmla="*/ 1560 w 2891"/>
                <a:gd name="T45" fmla="*/ 2220 h 3639"/>
                <a:gd name="T46" fmla="*/ 1693 w 2891"/>
                <a:gd name="T47" fmla="*/ 1810 h 3639"/>
                <a:gd name="T48" fmla="*/ 1748 w 2891"/>
                <a:gd name="T49" fmla="*/ 1843 h 3639"/>
                <a:gd name="T50" fmla="*/ 1858 w 2891"/>
                <a:gd name="T51" fmla="*/ 1900 h 3639"/>
                <a:gd name="T52" fmla="*/ 2006 w 2891"/>
                <a:gd name="T53" fmla="*/ 1952 h 3639"/>
                <a:gd name="T54" fmla="*/ 2093 w 2891"/>
                <a:gd name="T55" fmla="*/ 2009 h 3639"/>
                <a:gd name="T56" fmla="*/ 2222 w 2891"/>
                <a:gd name="T57" fmla="*/ 1862 h 3639"/>
                <a:gd name="T58" fmla="*/ 2310 w 2891"/>
                <a:gd name="T59" fmla="*/ 1601 h 3639"/>
                <a:gd name="T60" fmla="*/ 2310 w 2891"/>
                <a:gd name="T61" fmla="*/ 1308 h 3639"/>
                <a:gd name="T62" fmla="*/ 2215 w 2891"/>
                <a:gd name="T63" fmla="*/ 1036 h 3639"/>
                <a:gd name="T64" fmla="*/ 2040 w 2891"/>
                <a:gd name="T65" fmla="*/ 814 h 3639"/>
                <a:gd name="T66" fmla="*/ 1803 w 2891"/>
                <a:gd name="T67" fmla="*/ 658 h 3639"/>
                <a:gd name="T68" fmla="*/ 1521 w 2891"/>
                <a:gd name="T69" fmla="*/ 586 h 3639"/>
                <a:gd name="T70" fmla="*/ 1693 w 2891"/>
                <a:gd name="T71" fmla="*/ 20 h 3639"/>
                <a:gd name="T72" fmla="*/ 2062 w 2891"/>
                <a:gd name="T73" fmla="*/ 136 h 3639"/>
                <a:gd name="T74" fmla="*/ 2380 w 2891"/>
                <a:gd name="T75" fmla="*/ 341 h 3639"/>
                <a:gd name="T76" fmla="*/ 2634 w 2891"/>
                <a:gd name="T77" fmla="*/ 619 h 3639"/>
                <a:gd name="T78" fmla="*/ 2807 w 2891"/>
                <a:gd name="T79" fmla="*/ 957 h 3639"/>
                <a:gd name="T80" fmla="*/ 2887 w 2891"/>
                <a:gd name="T81" fmla="*/ 1339 h 3639"/>
                <a:gd name="T82" fmla="*/ 2865 w 2891"/>
                <a:gd name="T83" fmla="*/ 1714 h 3639"/>
                <a:gd name="T84" fmla="*/ 2856 w 2891"/>
                <a:gd name="T85" fmla="*/ 1758 h 3639"/>
                <a:gd name="T86" fmla="*/ 2758 w 2891"/>
                <a:gd name="T87" fmla="*/ 2044 h 3639"/>
                <a:gd name="T88" fmla="*/ 2635 w 2891"/>
                <a:gd name="T89" fmla="*/ 2296 h 3639"/>
                <a:gd name="T90" fmla="*/ 2445 w 2891"/>
                <a:gd name="T91" fmla="*/ 2603 h 3639"/>
                <a:gd name="T92" fmla="*/ 2172 w 2891"/>
                <a:gd name="T93" fmla="*/ 2953 h 3639"/>
                <a:gd name="T94" fmla="*/ 1807 w 2891"/>
                <a:gd name="T95" fmla="*/ 3334 h 3639"/>
                <a:gd name="T96" fmla="*/ 1451 w 2891"/>
                <a:gd name="T97" fmla="*/ 3639 h 3639"/>
                <a:gd name="T98" fmla="*/ 1193 w 2891"/>
                <a:gd name="T99" fmla="*/ 3433 h 3639"/>
                <a:gd name="T100" fmla="*/ 800 w 2891"/>
                <a:gd name="T101" fmla="*/ 3045 h 3639"/>
                <a:gd name="T102" fmla="*/ 507 w 2891"/>
                <a:gd name="T103" fmla="*/ 2687 h 3639"/>
                <a:gd name="T104" fmla="*/ 298 w 2891"/>
                <a:gd name="T105" fmla="*/ 2368 h 3639"/>
                <a:gd name="T106" fmla="*/ 158 w 2891"/>
                <a:gd name="T107" fmla="*/ 2101 h 3639"/>
                <a:gd name="T108" fmla="*/ 54 w 2891"/>
                <a:gd name="T109" fmla="*/ 1831 h 3639"/>
                <a:gd name="T110" fmla="*/ 27 w 2891"/>
                <a:gd name="T111" fmla="*/ 1716 h 3639"/>
                <a:gd name="T112" fmla="*/ 0 w 2891"/>
                <a:gd name="T113" fmla="*/ 1468 h 3639"/>
                <a:gd name="T114" fmla="*/ 38 w 2891"/>
                <a:gd name="T115" fmla="*/ 1108 h 3639"/>
                <a:gd name="T116" fmla="*/ 172 w 2891"/>
                <a:gd name="T117" fmla="*/ 755 h 3639"/>
                <a:gd name="T118" fmla="*/ 389 w 2891"/>
                <a:gd name="T119" fmla="*/ 455 h 3639"/>
                <a:gd name="T120" fmla="*/ 674 w 2891"/>
                <a:gd name="T121" fmla="*/ 220 h 3639"/>
                <a:gd name="T122" fmla="*/ 1014 w 2891"/>
                <a:gd name="T123" fmla="*/ 64 h 3639"/>
                <a:gd name="T124" fmla="*/ 1393 w 2891"/>
                <a:gd name="T125" fmla="*/ 0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1" h="3639">
                  <a:moveTo>
                    <a:pt x="1445" y="582"/>
                  </a:moveTo>
                  <a:lnTo>
                    <a:pt x="1370" y="586"/>
                  </a:lnTo>
                  <a:lnTo>
                    <a:pt x="1295" y="595"/>
                  </a:lnTo>
                  <a:lnTo>
                    <a:pt x="1224" y="610"/>
                  </a:lnTo>
                  <a:lnTo>
                    <a:pt x="1154" y="631"/>
                  </a:lnTo>
                  <a:lnTo>
                    <a:pt x="1087" y="658"/>
                  </a:lnTo>
                  <a:lnTo>
                    <a:pt x="1023" y="690"/>
                  </a:lnTo>
                  <a:lnTo>
                    <a:pt x="962" y="726"/>
                  </a:lnTo>
                  <a:lnTo>
                    <a:pt x="904" y="769"/>
                  </a:lnTo>
                  <a:lnTo>
                    <a:pt x="850" y="814"/>
                  </a:lnTo>
                  <a:lnTo>
                    <a:pt x="800" y="864"/>
                  </a:lnTo>
                  <a:lnTo>
                    <a:pt x="754" y="918"/>
                  </a:lnTo>
                  <a:lnTo>
                    <a:pt x="713" y="976"/>
                  </a:lnTo>
                  <a:lnTo>
                    <a:pt x="676" y="1036"/>
                  </a:lnTo>
                  <a:lnTo>
                    <a:pt x="644" y="1100"/>
                  </a:lnTo>
                  <a:lnTo>
                    <a:pt x="617" y="1166"/>
                  </a:lnTo>
                  <a:lnTo>
                    <a:pt x="596" y="1236"/>
                  </a:lnTo>
                  <a:lnTo>
                    <a:pt x="580" y="1308"/>
                  </a:lnTo>
                  <a:lnTo>
                    <a:pt x="570" y="1381"/>
                  </a:lnTo>
                  <a:lnTo>
                    <a:pt x="567" y="1457"/>
                  </a:lnTo>
                  <a:lnTo>
                    <a:pt x="570" y="1530"/>
                  </a:lnTo>
                  <a:lnTo>
                    <a:pt x="579" y="1601"/>
                  </a:lnTo>
                  <a:lnTo>
                    <a:pt x="594" y="1669"/>
                  </a:lnTo>
                  <a:lnTo>
                    <a:pt x="613" y="1736"/>
                  </a:lnTo>
                  <a:lnTo>
                    <a:pt x="638" y="1801"/>
                  </a:lnTo>
                  <a:lnTo>
                    <a:pt x="667" y="1862"/>
                  </a:lnTo>
                  <a:lnTo>
                    <a:pt x="702" y="1922"/>
                  </a:lnTo>
                  <a:lnTo>
                    <a:pt x="740" y="1978"/>
                  </a:lnTo>
                  <a:lnTo>
                    <a:pt x="783" y="2030"/>
                  </a:lnTo>
                  <a:lnTo>
                    <a:pt x="796" y="2009"/>
                  </a:lnTo>
                  <a:lnTo>
                    <a:pt x="813" y="1991"/>
                  </a:lnTo>
                  <a:lnTo>
                    <a:pt x="833" y="1974"/>
                  </a:lnTo>
                  <a:lnTo>
                    <a:pt x="856" y="1961"/>
                  </a:lnTo>
                  <a:lnTo>
                    <a:pt x="884" y="1952"/>
                  </a:lnTo>
                  <a:lnTo>
                    <a:pt x="924" y="1941"/>
                  </a:lnTo>
                  <a:lnTo>
                    <a:pt x="962" y="1927"/>
                  </a:lnTo>
                  <a:lnTo>
                    <a:pt x="997" y="1914"/>
                  </a:lnTo>
                  <a:lnTo>
                    <a:pt x="1032" y="1900"/>
                  </a:lnTo>
                  <a:lnTo>
                    <a:pt x="1064" y="1885"/>
                  </a:lnTo>
                  <a:lnTo>
                    <a:pt x="1093" y="1871"/>
                  </a:lnTo>
                  <a:lnTo>
                    <a:pt x="1120" y="1857"/>
                  </a:lnTo>
                  <a:lnTo>
                    <a:pt x="1143" y="1843"/>
                  </a:lnTo>
                  <a:lnTo>
                    <a:pt x="1162" y="1832"/>
                  </a:lnTo>
                  <a:lnTo>
                    <a:pt x="1177" y="1822"/>
                  </a:lnTo>
                  <a:lnTo>
                    <a:pt x="1190" y="1814"/>
                  </a:lnTo>
                  <a:lnTo>
                    <a:pt x="1196" y="1810"/>
                  </a:lnTo>
                  <a:lnTo>
                    <a:pt x="1200" y="1808"/>
                  </a:lnTo>
                  <a:lnTo>
                    <a:pt x="1310" y="2156"/>
                  </a:lnTo>
                  <a:lnTo>
                    <a:pt x="1330" y="2221"/>
                  </a:lnTo>
                  <a:lnTo>
                    <a:pt x="1330" y="2220"/>
                  </a:lnTo>
                  <a:lnTo>
                    <a:pt x="1349" y="2275"/>
                  </a:lnTo>
                  <a:lnTo>
                    <a:pt x="1406" y="2111"/>
                  </a:lnTo>
                  <a:lnTo>
                    <a:pt x="1386" y="2081"/>
                  </a:lnTo>
                  <a:lnTo>
                    <a:pt x="1371" y="2055"/>
                  </a:lnTo>
                  <a:lnTo>
                    <a:pt x="1360" y="2032"/>
                  </a:lnTo>
                  <a:lnTo>
                    <a:pt x="1353" y="2011"/>
                  </a:lnTo>
                  <a:lnTo>
                    <a:pt x="1350" y="1993"/>
                  </a:lnTo>
                  <a:lnTo>
                    <a:pt x="1350" y="1977"/>
                  </a:lnTo>
                  <a:lnTo>
                    <a:pt x="1353" y="1964"/>
                  </a:lnTo>
                  <a:lnTo>
                    <a:pt x="1357" y="1952"/>
                  </a:lnTo>
                  <a:lnTo>
                    <a:pt x="1364" y="1943"/>
                  </a:lnTo>
                  <a:lnTo>
                    <a:pt x="1373" y="1935"/>
                  </a:lnTo>
                  <a:lnTo>
                    <a:pt x="1382" y="1929"/>
                  </a:lnTo>
                  <a:lnTo>
                    <a:pt x="1392" y="1924"/>
                  </a:lnTo>
                  <a:lnTo>
                    <a:pt x="1402" y="1921"/>
                  </a:lnTo>
                  <a:lnTo>
                    <a:pt x="1412" y="1919"/>
                  </a:lnTo>
                  <a:lnTo>
                    <a:pt x="1422" y="1916"/>
                  </a:lnTo>
                  <a:lnTo>
                    <a:pt x="1430" y="1915"/>
                  </a:lnTo>
                  <a:lnTo>
                    <a:pt x="1437" y="1915"/>
                  </a:lnTo>
                  <a:lnTo>
                    <a:pt x="1442" y="1915"/>
                  </a:lnTo>
                  <a:lnTo>
                    <a:pt x="1445" y="1915"/>
                  </a:lnTo>
                  <a:lnTo>
                    <a:pt x="1448" y="1915"/>
                  </a:lnTo>
                  <a:lnTo>
                    <a:pt x="1453" y="1915"/>
                  </a:lnTo>
                  <a:lnTo>
                    <a:pt x="1460" y="1915"/>
                  </a:lnTo>
                  <a:lnTo>
                    <a:pt x="1469" y="1916"/>
                  </a:lnTo>
                  <a:lnTo>
                    <a:pt x="1478" y="1919"/>
                  </a:lnTo>
                  <a:lnTo>
                    <a:pt x="1488" y="1921"/>
                  </a:lnTo>
                  <a:lnTo>
                    <a:pt x="1498" y="1924"/>
                  </a:lnTo>
                  <a:lnTo>
                    <a:pt x="1508" y="1929"/>
                  </a:lnTo>
                  <a:lnTo>
                    <a:pt x="1518" y="1935"/>
                  </a:lnTo>
                  <a:lnTo>
                    <a:pt x="1525" y="1943"/>
                  </a:lnTo>
                  <a:lnTo>
                    <a:pt x="1532" y="1952"/>
                  </a:lnTo>
                  <a:lnTo>
                    <a:pt x="1538" y="1964"/>
                  </a:lnTo>
                  <a:lnTo>
                    <a:pt x="1540" y="1977"/>
                  </a:lnTo>
                  <a:lnTo>
                    <a:pt x="1540" y="1993"/>
                  </a:lnTo>
                  <a:lnTo>
                    <a:pt x="1536" y="2011"/>
                  </a:lnTo>
                  <a:lnTo>
                    <a:pt x="1530" y="2032"/>
                  </a:lnTo>
                  <a:lnTo>
                    <a:pt x="1519" y="2055"/>
                  </a:lnTo>
                  <a:lnTo>
                    <a:pt x="1504" y="2081"/>
                  </a:lnTo>
                  <a:lnTo>
                    <a:pt x="1483" y="2111"/>
                  </a:lnTo>
                  <a:lnTo>
                    <a:pt x="1542" y="2275"/>
                  </a:lnTo>
                  <a:lnTo>
                    <a:pt x="1560" y="2220"/>
                  </a:lnTo>
                  <a:lnTo>
                    <a:pt x="1560" y="2221"/>
                  </a:lnTo>
                  <a:lnTo>
                    <a:pt x="1581" y="2156"/>
                  </a:lnTo>
                  <a:lnTo>
                    <a:pt x="1691" y="1808"/>
                  </a:lnTo>
                  <a:lnTo>
                    <a:pt x="1693" y="1810"/>
                  </a:lnTo>
                  <a:lnTo>
                    <a:pt x="1700" y="1814"/>
                  </a:lnTo>
                  <a:lnTo>
                    <a:pt x="1712" y="1822"/>
                  </a:lnTo>
                  <a:lnTo>
                    <a:pt x="1728" y="1832"/>
                  </a:lnTo>
                  <a:lnTo>
                    <a:pt x="1748" y="1843"/>
                  </a:lnTo>
                  <a:lnTo>
                    <a:pt x="1770" y="1857"/>
                  </a:lnTo>
                  <a:lnTo>
                    <a:pt x="1797" y="1871"/>
                  </a:lnTo>
                  <a:lnTo>
                    <a:pt x="1825" y="1885"/>
                  </a:lnTo>
                  <a:lnTo>
                    <a:pt x="1858" y="1900"/>
                  </a:lnTo>
                  <a:lnTo>
                    <a:pt x="1892" y="1914"/>
                  </a:lnTo>
                  <a:lnTo>
                    <a:pt x="1929" y="1927"/>
                  </a:lnTo>
                  <a:lnTo>
                    <a:pt x="1967" y="1941"/>
                  </a:lnTo>
                  <a:lnTo>
                    <a:pt x="2006" y="1952"/>
                  </a:lnTo>
                  <a:lnTo>
                    <a:pt x="2033" y="1962"/>
                  </a:lnTo>
                  <a:lnTo>
                    <a:pt x="2058" y="1975"/>
                  </a:lnTo>
                  <a:lnTo>
                    <a:pt x="2078" y="1991"/>
                  </a:lnTo>
                  <a:lnTo>
                    <a:pt x="2093" y="2009"/>
                  </a:lnTo>
                  <a:lnTo>
                    <a:pt x="2107" y="2030"/>
                  </a:lnTo>
                  <a:lnTo>
                    <a:pt x="2150" y="1978"/>
                  </a:lnTo>
                  <a:lnTo>
                    <a:pt x="2188" y="1922"/>
                  </a:lnTo>
                  <a:lnTo>
                    <a:pt x="2222" y="1862"/>
                  </a:lnTo>
                  <a:lnTo>
                    <a:pt x="2252" y="1801"/>
                  </a:lnTo>
                  <a:lnTo>
                    <a:pt x="2277" y="1736"/>
                  </a:lnTo>
                  <a:lnTo>
                    <a:pt x="2297" y="1669"/>
                  </a:lnTo>
                  <a:lnTo>
                    <a:pt x="2310" y="1601"/>
                  </a:lnTo>
                  <a:lnTo>
                    <a:pt x="2319" y="1530"/>
                  </a:lnTo>
                  <a:lnTo>
                    <a:pt x="2322" y="1457"/>
                  </a:lnTo>
                  <a:lnTo>
                    <a:pt x="2319" y="1381"/>
                  </a:lnTo>
                  <a:lnTo>
                    <a:pt x="2310" y="1308"/>
                  </a:lnTo>
                  <a:lnTo>
                    <a:pt x="2295" y="1236"/>
                  </a:lnTo>
                  <a:lnTo>
                    <a:pt x="2272" y="1166"/>
                  </a:lnTo>
                  <a:lnTo>
                    <a:pt x="2246" y="1100"/>
                  </a:lnTo>
                  <a:lnTo>
                    <a:pt x="2215" y="1036"/>
                  </a:lnTo>
                  <a:lnTo>
                    <a:pt x="2178" y="976"/>
                  </a:lnTo>
                  <a:lnTo>
                    <a:pt x="2136" y="918"/>
                  </a:lnTo>
                  <a:lnTo>
                    <a:pt x="2090" y="864"/>
                  </a:lnTo>
                  <a:lnTo>
                    <a:pt x="2040" y="814"/>
                  </a:lnTo>
                  <a:lnTo>
                    <a:pt x="1986" y="769"/>
                  </a:lnTo>
                  <a:lnTo>
                    <a:pt x="1928" y="726"/>
                  </a:lnTo>
                  <a:lnTo>
                    <a:pt x="1867" y="690"/>
                  </a:lnTo>
                  <a:lnTo>
                    <a:pt x="1803" y="658"/>
                  </a:lnTo>
                  <a:lnTo>
                    <a:pt x="1735" y="631"/>
                  </a:lnTo>
                  <a:lnTo>
                    <a:pt x="1667" y="610"/>
                  </a:lnTo>
                  <a:lnTo>
                    <a:pt x="1594" y="595"/>
                  </a:lnTo>
                  <a:lnTo>
                    <a:pt x="1521" y="586"/>
                  </a:lnTo>
                  <a:lnTo>
                    <a:pt x="1445" y="582"/>
                  </a:lnTo>
                  <a:close/>
                  <a:moveTo>
                    <a:pt x="1495" y="0"/>
                  </a:moveTo>
                  <a:lnTo>
                    <a:pt x="1595" y="6"/>
                  </a:lnTo>
                  <a:lnTo>
                    <a:pt x="1693" y="20"/>
                  </a:lnTo>
                  <a:lnTo>
                    <a:pt x="1790" y="41"/>
                  </a:lnTo>
                  <a:lnTo>
                    <a:pt x="1883" y="66"/>
                  </a:lnTo>
                  <a:lnTo>
                    <a:pt x="1974" y="98"/>
                  </a:lnTo>
                  <a:lnTo>
                    <a:pt x="2062" y="136"/>
                  </a:lnTo>
                  <a:lnTo>
                    <a:pt x="2147" y="180"/>
                  </a:lnTo>
                  <a:lnTo>
                    <a:pt x="2228" y="229"/>
                  </a:lnTo>
                  <a:lnTo>
                    <a:pt x="2306" y="282"/>
                  </a:lnTo>
                  <a:lnTo>
                    <a:pt x="2380" y="341"/>
                  </a:lnTo>
                  <a:lnTo>
                    <a:pt x="2450" y="404"/>
                  </a:lnTo>
                  <a:lnTo>
                    <a:pt x="2516" y="472"/>
                  </a:lnTo>
                  <a:lnTo>
                    <a:pt x="2577" y="544"/>
                  </a:lnTo>
                  <a:lnTo>
                    <a:pt x="2634" y="619"/>
                  </a:lnTo>
                  <a:lnTo>
                    <a:pt x="2685" y="699"/>
                  </a:lnTo>
                  <a:lnTo>
                    <a:pt x="2732" y="782"/>
                  </a:lnTo>
                  <a:lnTo>
                    <a:pt x="2773" y="868"/>
                  </a:lnTo>
                  <a:lnTo>
                    <a:pt x="2807" y="957"/>
                  </a:lnTo>
                  <a:lnTo>
                    <a:pt x="2837" y="1049"/>
                  </a:lnTo>
                  <a:lnTo>
                    <a:pt x="2861" y="1143"/>
                  </a:lnTo>
                  <a:lnTo>
                    <a:pt x="2877" y="1241"/>
                  </a:lnTo>
                  <a:lnTo>
                    <a:pt x="2887" y="1339"/>
                  </a:lnTo>
                  <a:lnTo>
                    <a:pt x="2891" y="1440"/>
                  </a:lnTo>
                  <a:lnTo>
                    <a:pt x="2888" y="1533"/>
                  </a:lnTo>
                  <a:lnTo>
                    <a:pt x="2879" y="1624"/>
                  </a:lnTo>
                  <a:lnTo>
                    <a:pt x="2865" y="1714"/>
                  </a:lnTo>
                  <a:lnTo>
                    <a:pt x="2865" y="1716"/>
                  </a:lnTo>
                  <a:lnTo>
                    <a:pt x="2863" y="1725"/>
                  </a:lnTo>
                  <a:lnTo>
                    <a:pt x="2861" y="1738"/>
                  </a:lnTo>
                  <a:lnTo>
                    <a:pt x="2856" y="1758"/>
                  </a:lnTo>
                  <a:lnTo>
                    <a:pt x="2837" y="1831"/>
                  </a:lnTo>
                  <a:lnTo>
                    <a:pt x="2814" y="1904"/>
                  </a:lnTo>
                  <a:lnTo>
                    <a:pt x="2788" y="1975"/>
                  </a:lnTo>
                  <a:lnTo>
                    <a:pt x="2758" y="2044"/>
                  </a:lnTo>
                  <a:lnTo>
                    <a:pt x="2733" y="2101"/>
                  </a:lnTo>
                  <a:lnTo>
                    <a:pt x="2704" y="2162"/>
                  </a:lnTo>
                  <a:lnTo>
                    <a:pt x="2672" y="2228"/>
                  </a:lnTo>
                  <a:lnTo>
                    <a:pt x="2635" y="2296"/>
                  </a:lnTo>
                  <a:lnTo>
                    <a:pt x="2594" y="2368"/>
                  </a:lnTo>
                  <a:lnTo>
                    <a:pt x="2549" y="2444"/>
                  </a:lnTo>
                  <a:lnTo>
                    <a:pt x="2499" y="2522"/>
                  </a:lnTo>
                  <a:lnTo>
                    <a:pt x="2445" y="2603"/>
                  </a:lnTo>
                  <a:lnTo>
                    <a:pt x="2385" y="2687"/>
                  </a:lnTo>
                  <a:lnTo>
                    <a:pt x="2319" y="2774"/>
                  </a:lnTo>
                  <a:lnTo>
                    <a:pt x="2249" y="2862"/>
                  </a:lnTo>
                  <a:lnTo>
                    <a:pt x="2172" y="2953"/>
                  </a:lnTo>
                  <a:lnTo>
                    <a:pt x="2091" y="3045"/>
                  </a:lnTo>
                  <a:lnTo>
                    <a:pt x="2002" y="3141"/>
                  </a:lnTo>
                  <a:lnTo>
                    <a:pt x="1908" y="3236"/>
                  </a:lnTo>
                  <a:lnTo>
                    <a:pt x="1807" y="3334"/>
                  </a:lnTo>
                  <a:lnTo>
                    <a:pt x="1699" y="3433"/>
                  </a:lnTo>
                  <a:lnTo>
                    <a:pt x="1583" y="3533"/>
                  </a:lnTo>
                  <a:lnTo>
                    <a:pt x="1461" y="3635"/>
                  </a:lnTo>
                  <a:lnTo>
                    <a:pt x="1451" y="3639"/>
                  </a:lnTo>
                  <a:lnTo>
                    <a:pt x="1440" y="3639"/>
                  </a:lnTo>
                  <a:lnTo>
                    <a:pt x="1430" y="3635"/>
                  </a:lnTo>
                  <a:lnTo>
                    <a:pt x="1307" y="3533"/>
                  </a:lnTo>
                  <a:lnTo>
                    <a:pt x="1193" y="3433"/>
                  </a:lnTo>
                  <a:lnTo>
                    <a:pt x="1085" y="3334"/>
                  </a:lnTo>
                  <a:lnTo>
                    <a:pt x="984" y="3236"/>
                  </a:lnTo>
                  <a:lnTo>
                    <a:pt x="889" y="3141"/>
                  </a:lnTo>
                  <a:lnTo>
                    <a:pt x="800" y="3045"/>
                  </a:lnTo>
                  <a:lnTo>
                    <a:pt x="718" y="2953"/>
                  </a:lnTo>
                  <a:lnTo>
                    <a:pt x="643" y="2862"/>
                  </a:lnTo>
                  <a:lnTo>
                    <a:pt x="571" y="2774"/>
                  </a:lnTo>
                  <a:lnTo>
                    <a:pt x="507" y="2687"/>
                  </a:lnTo>
                  <a:lnTo>
                    <a:pt x="447" y="2603"/>
                  </a:lnTo>
                  <a:lnTo>
                    <a:pt x="392" y="2522"/>
                  </a:lnTo>
                  <a:lnTo>
                    <a:pt x="342" y="2444"/>
                  </a:lnTo>
                  <a:lnTo>
                    <a:pt x="298" y="2368"/>
                  </a:lnTo>
                  <a:lnTo>
                    <a:pt x="257" y="2296"/>
                  </a:lnTo>
                  <a:lnTo>
                    <a:pt x="220" y="2228"/>
                  </a:lnTo>
                  <a:lnTo>
                    <a:pt x="187" y="2162"/>
                  </a:lnTo>
                  <a:lnTo>
                    <a:pt x="158" y="2101"/>
                  </a:lnTo>
                  <a:lnTo>
                    <a:pt x="133" y="2044"/>
                  </a:lnTo>
                  <a:lnTo>
                    <a:pt x="103" y="1975"/>
                  </a:lnTo>
                  <a:lnTo>
                    <a:pt x="77" y="1904"/>
                  </a:lnTo>
                  <a:lnTo>
                    <a:pt x="54" y="1831"/>
                  </a:lnTo>
                  <a:lnTo>
                    <a:pt x="36" y="1758"/>
                  </a:lnTo>
                  <a:lnTo>
                    <a:pt x="31" y="1738"/>
                  </a:lnTo>
                  <a:lnTo>
                    <a:pt x="28" y="1725"/>
                  </a:lnTo>
                  <a:lnTo>
                    <a:pt x="27" y="1716"/>
                  </a:lnTo>
                  <a:lnTo>
                    <a:pt x="26" y="1714"/>
                  </a:lnTo>
                  <a:lnTo>
                    <a:pt x="12" y="1633"/>
                  </a:lnTo>
                  <a:lnTo>
                    <a:pt x="4" y="1551"/>
                  </a:lnTo>
                  <a:lnTo>
                    <a:pt x="0" y="1468"/>
                  </a:lnTo>
                  <a:lnTo>
                    <a:pt x="1" y="1383"/>
                  </a:lnTo>
                  <a:lnTo>
                    <a:pt x="7" y="1299"/>
                  </a:lnTo>
                  <a:lnTo>
                    <a:pt x="19" y="1202"/>
                  </a:lnTo>
                  <a:lnTo>
                    <a:pt x="38" y="1108"/>
                  </a:lnTo>
                  <a:lnTo>
                    <a:pt x="63" y="1014"/>
                  </a:lnTo>
                  <a:lnTo>
                    <a:pt x="93" y="925"/>
                  </a:lnTo>
                  <a:lnTo>
                    <a:pt x="130" y="838"/>
                  </a:lnTo>
                  <a:lnTo>
                    <a:pt x="172" y="755"/>
                  </a:lnTo>
                  <a:lnTo>
                    <a:pt x="219" y="674"/>
                  </a:lnTo>
                  <a:lnTo>
                    <a:pt x="271" y="597"/>
                  </a:lnTo>
                  <a:lnTo>
                    <a:pt x="328" y="524"/>
                  </a:lnTo>
                  <a:lnTo>
                    <a:pt x="389" y="455"/>
                  </a:lnTo>
                  <a:lnTo>
                    <a:pt x="455" y="390"/>
                  </a:lnTo>
                  <a:lnTo>
                    <a:pt x="524" y="329"/>
                  </a:lnTo>
                  <a:lnTo>
                    <a:pt x="597" y="272"/>
                  </a:lnTo>
                  <a:lnTo>
                    <a:pt x="674" y="220"/>
                  </a:lnTo>
                  <a:lnTo>
                    <a:pt x="755" y="172"/>
                  </a:lnTo>
                  <a:lnTo>
                    <a:pt x="838" y="131"/>
                  </a:lnTo>
                  <a:lnTo>
                    <a:pt x="925" y="95"/>
                  </a:lnTo>
                  <a:lnTo>
                    <a:pt x="1014" y="64"/>
                  </a:lnTo>
                  <a:lnTo>
                    <a:pt x="1105" y="38"/>
                  </a:lnTo>
                  <a:lnTo>
                    <a:pt x="1200" y="20"/>
                  </a:lnTo>
                  <a:lnTo>
                    <a:pt x="1295" y="6"/>
                  </a:lnTo>
                  <a:lnTo>
                    <a:pt x="1393" y="0"/>
                  </a:lnTo>
                  <a:lnTo>
                    <a:pt x="1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75A8C5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31">
              <a:extLst>
                <a:ext uri="{FF2B5EF4-FFF2-40B4-BE49-F238E27FC236}">
                  <a16:creationId xmlns:a16="http://schemas.microsoft.com/office/drawing/2014/main" id="{D0EEF18B-92CC-46C5-8F7B-3CBF777C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369"/>
              <a:ext cx="146" cy="194"/>
            </a:xfrm>
            <a:custGeom>
              <a:avLst/>
              <a:gdLst>
                <a:gd name="T0" fmla="*/ 414 w 731"/>
                <a:gd name="T1" fmla="*/ 2 h 971"/>
                <a:gd name="T2" fmla="*/ 473 w 731"/>
                <a:gd name="T3" fmla="*/ 17 h 971"/>
                <a:gd name="T4" fmla="*/ 520 w 731"/>
                <a:gd name="T5" fmla="*/ 39 h 971"/>
                <a:gd name="T6" fmla="*/ 564 w 731"/>
                <a:gd name="T7" fmla="*/ 69 h 971"/>
                <a:gd name="T8" fmla="*/ 591 w 731"/>
                <a:gd name="T9" fmla="*/ 98 h 971"/>
                <a:gd name="T10" fmla="*/ 604 w 731"/>
                <a:gd name="T11" fmla="*/ 115 h 971"/>
                <a:gd name="T12" fmla="*/ 607 w 731"/>
                <a:gd name="T13" fmla="*/ 118 h 971"/>
                <a:gd name="T14" fmla="*/ 615 w 731"/>
                <a:gd name="T15" fmla="*/ 120 h 971"/>
                <a:gd name="T16" fmla="*/ 631 w 731"/>
                <a:gd name="T17" fmla="*/ 127 h 971"/>
                <a:gd name="T18" fmla="*/ 651 w 731"/>
                <a:gd name="T19" fmla="*/ 139 h 971"/>
                <a:gd name="T20" fmla="*/ 671 w 731"/>
                <a:gd name="T21" fmla="*/ 160 h 971"/>
                <a:gd name="T22" fmla="*/ 690 w 731"/>
                <a:gd name="T23" fmla="*/ 191 h 971"/>
                <a:gd name="T24" fmla="*/ 703 w 731"/>
                <a:gd name="T25" fmla="*/ 235 h 971"/>
                <a:gd name="T26" fmla="*/ 710 w 731"/>
                <a:gd name="T27" fmla="*/ 295 h 971"/>
                <a:gd name="T28" fmla="*/ 707 w 731"/>
                <a:gd name="T29" fmla="*/ 371 h 971"/>
                <a:gd name="T30" fmla="*/ 694 w 731"/>
                <a:gd name="T31" fmla="*/ 440 h 971"/>
                <a:gd name="T32" fmla="*/ 695 w 731"/>
                <a:gd name="T33" fmla="*/ 463 h 971"/>
                <a:gd name="T34" fmla="*/ 711 w 731"/>
                <a:gd name="T35" fmla="*/ 467 h 971"/>
                <a:gd name="T36" fmla="*/ 723 w 731"/>
                <a:gd name="T37" fmla="*/ 478 h 971"/>
                <a:gd name="T38" fmla="*/ 731 w 731"/>
                <a:gd name="T39" fmla="*/ 501 h 971"/>
                <a:gd name="T40" fmla="*/ 730 w 731"/>
                <a:gd name="T41" fmla="*/ 536 h 971"/>
                <a:gd name="T42" fmla="*/ 719 w 731"/>
                <a:gd name="T43" fmla="*/ 589 h 971"/>
                <a:gd name="T44" fmla="*/ 700 w 731"/>
                <a:gd name="T45" fmla="*/ 645 h 971"/>
                <a:gd name="T46" fmla="*/ 681 w 731"/>
                <a:gd name="T47" fmla="*/ 677 h 971"/>
                <a:gd name="T48" fmla="*/ 665 w 731"/>
                <a:gd name="T49" fmla="*/ 692 h 971"/>
                <a:gd name="T50" fmla="*/ 651 w 731"/>
                <a:gd name="T51" fmla="*/ 724 h 971"/>
                <a:gd name="T52" fmla="*/ 628 w 731"/>
                <a:gd name="T53" fmla="*/ 786 h 971"/>
                <a:gd name="T54" fmla="*/ 591 w 731"/>
                <a:gd name="T55" fmla="*/ 846 h 971"/>
                <a:gd name="T56" fmla="*/ 541 w 731"/>
                <a:gd name="T57" fmla="*/ 900 h 971"/>
                <a:gd name="T58" fmla="*/ 479 w 731"/>
                <a:gd name="T59" fmla="*/ 942 h 971"/>
                <a:gd name="T60" fmla="*/ 413 w 731"/>
                <a:gd name="T61" fmla="*/ 966 h 971"/>
                <a:gd name="T62" fmla="*/ 350 w 731"/>
                <a:gd name="T63" fmla="*/ 971 h 971"/>
                <a:gd name="T64" fmla="*/ 287 w 731"/>
                <a:gd name="T65" fmla="*/ 957 h 971"/>
                <a:gd name="T66" fmla="*/ 220 w 731"/>
                <a:gd name="T67" fmla="*/ 923 h 971"/>
                <a:gd name="T68" fmla="*/ 163 w 731"/>
                <a:gd name="T69" fmla="*/ 874 h 971"/>
                <a:gd name="T70" fmla="*/ 120 w 731"/>
                <a:gd name="T71" fmla="*/ 817 h 971"/>
                <a:gd name="T72" fmla="*/ 90 w 731"/>
                <a:gd name="T73" fmla="*/ 755 h 971"/>
                <a:gd name="T74" fmla="*/ 74 w 731"/>
                <a:gd name="T75" fmla="*/ 694 h 971"/>
                <a:gd name="T76" fmla="*/ 58 w 731"/>
                <a:gd name="T77" fmla="*/ 687 h 971"/>
                <a:gd name="T78" fmla="*/ 41 w 731"/>
                <a:gd name="T79" fmla="*/ 664 h 971"/>
                <a:gd name="T80" fmla="*/ 23 w 731"/>
                <a:gd name="T81" fmla="*/ 620 h 971"/>
                <a:gd name="T82" fmla="*/ 5 w 731"/>
                <a:gd name="T83" fmla="*/ 561 h 971"/>
                <a:gd name="T84" fmla="*/ 0 w 731"/>
                <a:gd name="T85" fmla="*/ 517 h 971"/>
                <a:gd name="T86" fmla="*/ 4 w 731"/>
                <a:gd name="T87" fmla="*/ 488 h 971"/>
                <a:gd name="T88" fmla="*/ 14 w 731"/>
                <a:gd name="T89" fmla="*/ 471 h 971"/>
                <a:gd name="T90" fmla="*/ 27 w 731"/>
                <a:gd name="T91" fmla="*/ 464 h 971"/>
                <a:gd name="T92" fmla="*/ 43 w 731"/>
                <a:gd name="T93" fmla="*/ 463 h 971"/>
                <a:gd name="T94" fmla="*/ 31 w 731"/>
                <a:gd name="T95" fmla="*/ 417 h 971"/>
                <a:gd name="T96" fmla="*/ 22 w 731"/>
                <a:gd name="T97" fmla="*/ 341 h 971"/>
                <a:gd name="T98" fmla="*/ 30 w 731"/>
                <a:gd name="T99" fmla="*/ 271 h 971"/>
                <a:gd name="T100" fmla="*/ 55 w 731"/>
                <a:gd name="T101" fmla="*/ 201 h 971"/>
                <a:gd name="T102" fmla="*/ 94 w 731"/>
                <a:gd name="T103" fmla="*/ 144 h 971"/>
                <a:gd name="T104" fmla="*/ 141 w 731"/>
                <a:gd name="T105" fmla="*/ 96 h 971"/>
                <a:gd name="T106" fmla="*/ 196 w 731"/>
                <a:gd name="T107" fmla="*/ 55 h 971"/>
                <a:gd name="T108" fmla="*/ 245 w 731"/>
                <a:gd name="T109" fmla="*/ 26 h 971"/>
                <a:gd name="T110" fmla="*/ 307 w 731"/>
                <a:gd name="T111" fmla="*/ 6 h 971"/>
                <a:gd name="T112" fmla="*/ 380 w 731"/>
                <a:gd name="T113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1" h="971">
                  <a:moveTo>
                    <a:pt x="380" y="0"/>
                  </a:moveTo>
                  <a:lnTo>
                    <a:pt x="414" y="2"/>
                  </a:lnTo>
                  <a:lnTo>
                    <a:pt x="444" y="8"/>
                  </a:lnTo>
                  <a:lnTo>
                    <a:pt x="473" y="17"/>
                  </a:lnTo>
                  <a:lnTo>
                    <a:pt x="498" y="27"/>
                  </a:lnTo>
                  <a:lnTo>
                    <a:pt x="520" y="39"/>
                  </a:lnTo>
                  <a:lnTo>
                    <a:pt x="544" y="53"/>
                  </a:lnTo>
                  <a:lnTo>
                    <a:pt x="564" y="69"/>
                  </a:lnTo>
                  <a:lnTo>
                    <a:pt x="580" y="84"/>
                  </a:lnTo>
                  <a:lnTo>
                    <a:pt x="591" y="98"/>
                  </a:lnTo>
                  <a:lnTo>
                    <a:pt x="600" y="108"/>
                  </a:lnTo>
                  <a:lnTo>
                    <a:pt x="604" y="115"/>
                  </a:lnTo>
                  <a:lnTo>
                    <a:pt x="605" y="118"/>
                  </a:lnTo>
                  <a:lnTo>
                    <a:pt x="607" y="118"/>
                  </a:lnTo>
                  <a:lnTo>
                    <a:pt x="610" y="119"/>
                  </a:lnTo>
                  <a:lnTo>
                    <a:pt x="615" y="120"/>
                  </a:lnTo>
                  <a:lnTo>
                    <a:pt x="623" y="122"/>
                  </a:lnTo>
                  <a:lnTo>
                    <a:pt x="631" y="127"/>
                  </a:lnTo>
                  <a:lnTo>
                    <a:pt x="641" y="131"/>
                  </a:lnTo>
                  <a:lnTo>
                    <a:pt x="651" y="139"/>
                  </a:lnTo>
                  <a:lnTo>
                    <a:pt x="661" y="148"/>
                  </a:lnTo>
                  <a:lnTo>
                    <a:pt x="671" y="160"/>
                  </a:lnTo>
                  <a:lnTo>
                    <a:pt x="681" y="173"/>
                  </a:lnTo>
                  <a:lnTo>
                    <a:pt x="690" y="191"/>
                  </a:lnTo>
                  <a:lnTo>
                    <a:pt x="697" y="211"/>
                  </a:lnTo>
                  <a:lnTo>
                    <a:pt x="703" y="235"/>
                  </a:lnTo>
                  <a:lnTo>
                    <a:pt x="708" y="263"/>
                  </a:lnTo>
                  <a:lnTo>
                    <a:pt x="710" y="295"/>
                  </a:lnTo>
                  <a:lnTo>
                    <a:pt x="710" y="330"/>
                  </a:lnTo>
                  <a:lnTo>
                    <a:pt x="707" y="371"/>
                  </a:lnTo>
                  <a:lnTo>
                    <a:pt x="700" y="417"/>
                  </a:lnTo>
                  <a:lnTo>
                    <a:pt x="694" y="440"/>
                  </a:lnTo>
                  <a:lnTo>
                    <a:pt x="688" y="463"/>
                  </a:lnTo>
                  <a:lnTo>
                    <a:pt x="695" y="463"/>
                  </a:lnTo>
                  <a:lnTo>
                    <a:pt x="703" y="464"/>
                  </a:lnTo>
                  <a:lnTo>
                    <a:pt x="711" y="467"/>
                  </a:lnTo>
                  <a:lnTo>
                    <a:pt x="718" y="471"/>
                  </a:lnTo>
                  <a:lnTo>
                    <a:pt x="723" y="478"/>
                  </a:lnTo>
                  <a:lnTo>
                    <a:pt x="728" y="488"/>
                  </a:lnTo>
                  <a:lnTo>
                    <a:pt x="731" y="501"/>
                  </a:lnTo>
                  <a:lnTo>
                    <a:pt x="731" y="517"/>
                  </a:lnTo>
                  <a:lnTo>
                    <a:pt x="730" y="536"/>
                  </a:lnTo>
                  <a:lnTo>
                    <a:pt x="725" y="561"/>
                  </a:lnTo>
                  <a:lnTo>
                    <a:pt x="719" y="589"/>
                  </a:lnTo>
                  <a:lnTo>
                    <a:pt x="709" y="620"/>
                  </a:lnTo>
                  <a:lnTo>
                    <a:pt x="700" y="645"/>
                  </a:lnTo>
                  <a:lnTo>
                    <a:pt x="690" y="664"/>
                  </a:lnTo>
                  <a:lnTo>
                    <a:pt x="681" y="677"/>
                  </a:lnTo>
                  <a:lnTo>
                    <a:pt x="673" y="687"/>
                  </a:lnTo>
                  <a:lnTo>
                    <a:pt x="665" y="692"/>
                  </a:lnTo>
                  <a:lnTo>
                    <a:pt x="658" y="694"/>
                  </a:lnTo>
                  <a:lnTo>
                    <a:pt x="651" y="724"/>
                  </a:lnTo>
                  <a:lnTo>
                    <a:pt x="641" y="755"/>
                  </a:lnTo>
                  <a:lnTo>
                    <a:pt x="628" y="786"/>
                  </a:lnTo>
                  <a:lnTo>
                    <a:pt x="611" y="816"/>
                  </a:lnTo>
                  <a:lnTo>
                    <a:pt x="591" y="846"/>
                  </a:lnTo>
                  <a:lnTo>
                    <a:pt x="568" y="874"/>
                  </a:lnTo>
                  <a:lnTo>
                    <a:pt x="541" y="900"/>
                  </a:lnTo>
                  <a:lnTo>
                    <a:pt x="511" y="923"/>
                  </a:lnTo>
                  <a:lnTo>
                    <a:pt x="479" y="942"/>
                  </a:lnTo>
                  <a:lnTo>
                    <a:pt x="444" y="957"/>
                  </a:lnTo>
                  <a:lnTo>
                    <a:pt x="413" y="966"/>
                  </a:lnTo>
                  <a:lnTo>
                    <a:pt x="382" y="971"/>
                  </a:lnTo>
                  <a:lnTo>
                    <a:pt x="350" y="971"/>
                  </a:lnTo>
                  <a:lnTo>
                    <a:pt x="319" y="966"/>
                  </a:lnTo>
                  <a:lnTo>
                    <a:pt x="287" y="957"/>
                  </a:lnTo>
                  <a:lnTo>
                    <a:pt x="252" y="942"/>
                  </a:lnTo>
                  <a:lnTo>
                    <a:pt x="220" y="923"/>
                  </a:lnTo>
                  <a:lnTo>
                    <a:pt x="190" y="900"/>
                  </a:lnTo>
                  <a:lnTo>
                    <a:pt x="163" y="874"/>
                  </a:lnTo>
                  <a:lnTo>
                    <a:pt x="140" y="846"/>
                  </a:lnTo>
                  <a:lnTo>
                    <a:pt x="120" y="817"/>
                  </a:lnTo>
                  <a:lnTo>
                    <a:pt x="103" y="786"/>
                  </a:lnTo>
                  <a:lnTo>
                    <a:pt x="90" y="755"/>
                  </a:lnTo>
                  <a:lnTo>
                    <a:pt x="80" y="724"/>
                  </a:lnTo>
                  <a:lnTo>
                    <a:pt x="74" y="694"/>
                  </a:lnTo>
                  <a:lnTo>
                    <a:pt x="66" y="693"/>
                  </a:lnTo>
                  <a:lnTo>
                    <a:pt x="58" y="687"/>
                  </a:lnTo>
                  <a:lnTo>
                    <a:pt x="50" y="678"/>
                  </a:lnTo>
                  <a:lnTo>
                    <a:pt x="41" y="664"/>
                  </a:lnTo>
                  <a:lnTo>
                    <a:pt x="32" y="645"/>
                  </a:lnTo>
                  <a:lnTo>
                    <a:pt x="23" y="620"/>
                  </a:lnTo>
                  <a:lnTo>
                    <a:pt x="13" y="589"/>
                  </a:lnTo>
                  <a:lnTo>
                    <a:pt x="5" y="561"/>
                  </a:lnTo>
                  <a:lnTo>
                    <a:pt x="2" y="536"/>
                  </a:lnTo>
                  <a:lnTo>
                    <a:pt x="0" y="517"/>
                  </a:lnTo>
                  <a:lnTo>
                    <a:pt x="1" y="501"/>
                  </a:lnTo>
                  <a:lnTo>
                    <a:pt x="4" y="488"/>
                  </a:lnTo>
                  <a:lnTo>
                    <a:pt x="7" y="479"/>
                  </a:lnTo>
                  <a:lnTo>
                    <a:pt x="14" y="471"/>
                  </a:lnTo>
                  <a:lnTo>
                    <a:pt x="21" y="467"/>
                  </a:lnTo>
                  <a:lnTo>
                    <a:pt x="27" y="464"/>
                  </a:lnTo>
                  <a:lnTo>
                    <a:pt x="35" y="463"/>
                  </a:lnTo>
                  <a:lnTo>
                    <a:pt x="43" y="463"/>
                  </a:lnTo>
                  <a:lnTo>
                    <a:pt x="35" y="440"/>
                  </a:lnTo>
                  <a:lnTo>
                    <a:pt x="31" y="417"/>
                  </a:lnTo>
                  <a:lnTo>
                    <a:pt x="24" y="379"/>
                  </a:lnTo>
                  <a:lnTo>
                    <a:pt x="22" y="341"/>
                  </a:lnTo>
                  <a:lnTo>
                    <a:pt x="23" y="306"/>
                  </a:lnTo>
                  <a:lnTo>
                    <a:pt x="30" y="271"/>
                  </a:lnTo>
                  <a:lnTo>
                    <a:pt x="41" y="234"/>
                  </a:lnTo>
                  <a:lnTo>
                    <a:pt x="55" y="201"/>
                  </a:lnTo>
                  <a:lnTo>
                    <a:pt x="74" y="171"/>
                  </a:lnTo>
                  <a:lnTo>
                    <a:pt x="94" y="144"/>
                  </a:lnTo>
                  <a:lnTo>
                    <a:pt x="116" y="120"/>
                  </a:lnTo>
                  <a:lnTo>
                    <a:pt x="141" y="96"/>
                  </a:lnTo>
                  <a:lnTo>
                    <a:pt x="167" y="73"/>
                  </a:lnTo>
                  <a:lnTo>
                    <a:pt x="196" y="55"/>
                  </a:lnTo>
                  <a:lnTo>
                    <a:pt x="220" y="39"/>
                  </a:lnTo>
                  <a:lnTo>
                    <a:pt x="245" y="26"/>
                  </a:lnTo>
                  <a:lnTo>
                    <a:pt x="273" y="15"/>
                  </a:lnTo>
                  <a:lnTo>
                    <a:pt x="307" y="6"/>
                  </a:lnTo>
                  <a:lnTo>
                    <a:pt x="343" y="1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75A8C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907E0B4-C3D2-44DE-8AA9-6525169448DD}"/>
              </a:ext>
            </a:extLst>
          </p:cNvPr>
          <p:cNvSpPr txBox="1"/>
          <p:nvPr/>
        </p:nvSpPr>
        <p:spPr>
          <a:xfrm>
            <a:off x="8158639" y="552043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2029.11.19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66977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文本框 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10794" y="5520438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ABCD@gmail.com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85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7" grpId="0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6" name="Rectangle 1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64B5A3EA-CBAA-4D61-BDB3-F08DBE95986D}"/>
              </a:ext>
            </a:extLst>
          </p:cNvPr>
          <p:cNvSpPr/>
          <p:nvPr/>
        </p:nvSpPr>
        <p:spPr>
          <a:xfrm>
            <a:off x="467159" y="4280018"/>
            <a:ext cx="3582843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spc="600" dirty="0">
                <a:solidFill>
                  <a:schemeClr val="bg2"/>
                </a:solidFill>
                <a:cs typeface="+mn-ea"/>
                <a:sym typeface="+mn-lt"/>
              </a:rPr>
              <a:t>TRUE BUSINESS PRESENTATION</a:t>
            </a:r>
            <a:endParaRPr lang="en-GB" altLang="zh-CN" sz="4000" b="1" spc="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81097-F2D0-442C-8BA4-17436B328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" y="336182"/>
            <a:ext cx="1145566" cy="4575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3178999" y="3211169"/>
            <a:ext cx="583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75A8C5"/>
                </a:solidFill>
                <a:cs typeface="+mn-ea"/>
                <a:sym typeface="+mn-lt"/>
              </a:rPr>
              <a:t>Project status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208EC-EACA-4449-AF37-21D6D3BACCC0}"/>
              </a:ext>
            </a:extLst>
          </p:cNvPr>
          <p:cNvSpPr/>
          <p:nvPr/>
        </p:nvSpPr>
        <p:spPr>
          <a:xfrm>
            <a:off x="4175124" y="4026099"/>
            <a:ext cx="3841750" cy="6463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rgbClr val="B2CFDF"/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 a culture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1" y="4935396"/>
            <a:ext cx="210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one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F4D61DF-4B1E-45F9-A596-36316DB1E13B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13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3" grpId="0"/>
      <p:bldP spid="1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91D6A9D-A821-4E77-8C10-5B56EFC6AB06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:p15="http://schemas.microsoft.com/office/powerpoint/2012/main" xmlns:a14="http://schemas.microsoft.com/office/drawing/2010/main" xmlns:a16="http://schemas.microsoft.com/office/drawing/2014/main" xmlns="">
          <p:pic>
            <p:nvPicPr>
              <p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basics of the project</a:t>
            </a:r>
          </a:p>
        </p:txBody>
      </p:sp>
      <p:sp>
        <p:nvSpPr>
          <p:cNvPr id="16" name="Rectangle 18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91C54CD2-D8B3-43A6-ADD3-45416ED03C3A}"/>
              </a:ext>
            </a:extLst>
          </p:cNvPr>
          <p:cNvSpPr/>
          <p:nvPr/>
        </p:nvSpPr>
        <p:spPr>
          <a:xfrm>
            <a:off x="5753100" y="3780860"/>
            <a:ext cx="3323772" cy="3077140"/>
          </a:xfrm>
          <a:prstGeom prst="rect">
            <a:avLst/>
          </a:prstGeom>
          <a:solidFill>
            <a:srgbClr val="FBE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1674C11-7DEC-4C44-B19A-615A29EB2531}"/>
              </a:ext>
            </a:extLst>
          </p:cNvPr>
          <p:cNvSpPr/>
          <p:nvPr/>
        </p:nvSpPr>
        <p:spPr>
          <a:xfrm>
            <a:off x="6608168" y="719412"/>
            <a:ext cx="4878982" cy="5419176"/>
          </a:xfrm>
          <a:prstGeom prst="rect">
            <a:avLst/>
          </a:prstGeom>
          <a:solidFill>
            <a:srgbClr val="C3CF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10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8BFE2436-6A6F-45F5-B79D-71776532B3C1}"/>
              </a:ext>
            </a:extLst>
          </p:cNvPr>
          <p:cNvSpPr/>
          <p:nvPr/>
        </p:nvSpPr>
        <p:spPr>
          <a:xfrm>
            <a:off x="7209663" y="4100931"/>
            <a:ext cx="385588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21" name="Text Placeholder 4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83E9A1C3-6BB9-4D0E-AB5E-FB4EF662053F}"/>
              </a:ext>
            </a:extLst>
          </p:cNvPr>
          <p:cNvSpPr txBox="1">
            <a:spLocks/>
          </p:cNvSpPr>
          <p:nvPr/>
        </p:nvSpPr>
        <p:spPr>
          <a:xfrm>
            <a:off x="7209664" y="5130120"/>
            <a:ext cx="3176204" cy="570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i="1" dirty="0">
                <a:solidFill>
                  <a:srgbClr val="FFFFFF"/>
                </a:solidFill>
                <a:cs typeface="+mn-ea"/>
                <a:sym typeface="+mn-lt"/>
              </a:rPr>
              <a:t>“</a:t>
            </a:r>
            <a:r>
              <a:rPr lang="id-ID" sz="1400" i="1" dirty="0">
                <a:solidFill>
                  <a:srgbClr val="FFFFFF"/>
                </a:solidFill>
                <a:cs typeface="+mn-ea"/>
                <a:sym typeface="+mn-lt"/>
              </a:rPr>
              <a:t>Ut wisi enim ad minim veniam,</a:t>
            </a:r>
            <a:r>
              <a:rPr lang="en-US" sz="1400" i="1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id-ID" sz="1400" i="1" dirty="0">
                <a:solidFill>
                  <a:srgbClr val="FFFFFF"/>
                </a:solidFill>
                <a:cs typeface="+mn-ea"/>
                <a:sym typeface="+mn-lt"/>
              </a:rPr>
              <a:t>quisnostrud</a:t>
            </a:r>
          </a:p>
        </p:txBody>
      </p:sp>
      <p:sp>
        <p:nvSpPr>
          <p:cNvPr id="22" name="Rectangle 12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7F4D86A2-BC9A-45D6-982F-2E87D4555839}"/>
              </a:ext>
            </a:extLst>
          </p:cNvPr>
          <p:cNvSpPr/>
          <p:nvPr/>
        </p:nvSpPr>
        <p:spPr>
          <a:xfrm>
            <a:off x="7209663" y="3515989"/>
            <a:ext cx="3763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23" name="Rectangle 14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1D48D381-22FC-4968-950E-5FB2B27EF95F}"/>
              </a:ext>
            </a:extLst>
          </p:cNvPr>
          <p:cNvSpPr/>
          <p:nvPr/>
        </p:nvSpPr>
        <p:spPr>
          <a:xfrm>
            <a:off x="979020" y="1154459"/>
            <a:ext cx="3857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5A8C5"/>
                </a:solidFill>
                <a:cs typeface="+mn-ea"/>
                <a:sym typeface="+mn-lt"/>
              </a:rPr>
              <a:t>Business</a:t>
            </a:r>
          </a:p>
          <a:p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Profile image</a:t>
            </a:r>
          </a:p>
        </p:txBody>
      </p:sp>
      <p:sp>
        <p:nvSpPr>
          <p:cNvPr id="24" name="Rectangle 15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427CE928-2464-4BF9-ADDD-2994E2921571}"/>
              </a:ext>
            </a:extLst>
          </p:cNvPr>
          <p:cNvSpPr/>
          <p:nvPr/>
        </p:nvSpPr>
        <p:spPr>
          <a:xfrm>
            <a:off x="1010552" y="2436433"/>
            <a:ext cx="2114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Creative Business</a:t>
            </a:r>
          </a:p>
        </p:txBody>
      </p:sp>
      <p:pic>
        <p:nvPicPr>
          <p:cNvPr id="25" name="图片占位符 12">
            <a:extLst>
              <a:ext uri="{FF2B5EF4-FFF2-40B4-BE49-F238E27FC236}">
                <a16:creationId xmlns:a16="http://schemas.microsoft.com/office/drawing/2014/main" id="{7646D8AE-524E-4686-9487-242A26913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186"/>
          <a:stretch/>
        </p:blipFill>
        <p:spPr>
          <a:xfrm>
            <a:off x="5753100" y="1109662"/>
            <a:ext cx="2641600" cy="1881188"/>
          </a:xfrm>
          <a:custGeom>
            <a:avLst/>
            <a:gdLst>
              <a:gd name="connsiteX0" fmla="*/ 0 w 2641600"/>
              <a:gd name="connsiteY0" fmla="*/ 0 h 1881188"/>
              <a:gd name="connsiteX1" fmla="*/ 2641600 w 2641600"/>
              <a:gd name="connsiteY1" fmla="*/ 0 h 1881188"/>
              <a:gd name="connsiteX2" fmla="*/ 2641600 w 2641600"/>
              <a:gd name="connsiteY2" fmla="*/ 1881188 h 1881188"/>
              <a:gd name="connsiteX3" fmla="*/ 0 w 2641600"/>
              <a:gd name="connsiteY3" fmla="*/ 1881188 h 18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1881188">
                <a:moveTo>
                  <a:pt x="0" y="0"/>
                </a:moveTo>
                <a:lnTo>
                  <a:pt x="2641600" y="0"/>
                </a:lnTo>
                <a:lnTo>
                  <a:pt x="2641600" y="1881188"/>
                </a:lnTo>
                <a:lnTo>
                  <a:pt x="0" y="1881188"/>
                </a:lnTo>
                <a:close/>
              </a:path>
            </a:pathLst>
          </a:custGeom>
          <a:effectLst>
            <a:outerShdw blurRad="1270000" dist="508000" dir="2700000" sx="90000" sy="9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Straight Connector 13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3968F9C0-F269-40C6-88F4-5603150463CD}"/>
              </a:ext>
            </a:extLst>
          </p:cNvPr>
          <p:cNvCxnSpPr>
            <a:cxnSpLocks/>
          </p:cNvCxnSpPr>
          <p:nvPr/>
        </p:nvCxnSpPr>
        <p:spPr>
          <a:xfrm>
            <a:off x="1253381" y="3365198"/>
            <a:ext cx="609600" cy="0"/>
          </a:xfrm>
          <a:prstGeom prst="line">
            <a:avLst/>
          </a:prstGeom>
          <a:noFill/>
          <a:ln w="444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B16F9CD-0DBC-4E71-BBEC-AB26DC87D43B}"/>
              </a:ext>
            </a:extLst>
          </p:cNvPr>
          <p:cNvGrpSpPr/>
          <p:nvPr/>
        </p:nvGrpSpPr>
        <p:grpSpPr>
          <a:xfrm>
            <a:off x="1271233" y="4019029"/>
            <a:ext cx="4088395" cy="1912820"/>
            <a:chOff x="1271233" y="4019029"/>
            <a:chExt cx="4088395" cy="1912820"/>
          </a:xfrm>
        </p:grpSpPr>
        <p:sp>
          <p:nvSpPr>
            <p:cNvPr id="26" name="Rectangle 18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22709B69-1DDD-42BD-B9E0-72A52F8FA277}"/>
                </a:ext>
              </a:extLst>
            </p:cNvPr>
            <p:cNvSpPr/>
            <p:nvPr/>
          </p:nvSpPr>
          <p:spPr>
            <a:xfrm>
              <a:off x="4575463" y="4505498"/>
              <a:ext cx="784165" cy="725978"/>
            </a:xfrm>
            <a:prstGeom prst="rect">
              <a:avLst/>
            </a:prstGeom>
            <a:solidFill>
              <a:srgbClr val="E2CC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" name="Straight Connector 37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46ECF7E3-F635-47A9-98FF-F4B6EC75E39E}"/>
                </a:ext>
              </a:extLst>
            </p:cNvPr>
            <p:cNvCxnSpPr/>
            <p:nvPr/>
          </p:nvCxnSpPr>
          <p:spPr>
            <a:xfrm flipV="1">
              <a:off x="3003785" y="4019029"/>
              <a:ext cx="0" cy="1181553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28" name="Group 4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A48D7C51-8101-4AF6-ABDC-B4A25668C574}"/>
                </a:ext>
              </a:extLst>
            </p:cNvPr>
            <p:cNvGrpSpPr/>
            <p:nvPr/>
          </p:nvGrpSpPr>
          <p:grpSpPr>
            <a:xfrm>
              <a:off x="1271233" y="4118782"/>
              <a:ext cx="1516300" cy="909357"/>
              <a:chOff x="1720120" y="4089532"/>
              <a:chExt cx="1516300" cy="909357"/>
            </a:xfrm>
          </p:grpSpPr>
          <p:sp>
            <p:nvSpPr>
              <p:cNvPr id="29" name="Freeform 145">
                <a:extLst>
                  <a:ext uri="{FF2B5EF4-FFF2-40B4-BE49-F238E27FC236}">
                    <a16:creationId xmlns:a16="http://schemas.microsoft.com/office/drawing/2014/main" id="{1565C306-FFB5-4676-B7F0-72FD52E79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268" y="4089532"/>
                <a:ext cx="336782" cy="387902"/>
              </a:xfrm>
              <a:custGeom>
                <a:avLst/>
                <a:gdLst>
                  <a:gd name="T0" fmla="*/ 122 w 188"/>
                  <a:gd name="T1" fmla="*/ 128 h 216"/>
                  <a:gd name="T2" fmla="*/ 63 w 188"/>
                  <a:gd name="T3" fmla="*/ 128 h 216"/>
                  <a:gd name="T4" fmla="*/ 0 w 188"/>
                  <a:gd name="T5" fmla="*/ 210 h 216"/>
                  <a:gd name="T6" fmla="*/ 4 w 188"/>
                  <a:gd name="T7" fmla="*/ 216 h 216"/>
                  <a:gd name="T8" fmla="*/ 184 w 188"/>
                  <a:gd name="T9" fmla="*/ 216 h 216"/>
                  <a:gd name="T10" fmla="*/ 188 w 188"/>
                  <a:gd name="T11" fmla="*/ 210 h 216"/>
                  <a:gd name="T12" fmla="*/ 122 w 188"/>
                  <a:gd name="T13" fmla="*/ 128 h 216"/>
                  <a:gd name="T14" fmla="*/ 8 w 188"/>
                  <a:gd name="T15" fmla="*/ 208 h 216"/>
                  <a:gd name="T16" fmla="*/ 64 w 188"/>
                  <a:gd name="T17" fmla="*/ 136 h 216"/>
                  <a:gd name="T18" fmla="*/ 120 w 188"/>
                  <a:gd name="T19" fmla="*/ 136 h 216"/>
                  <a:gd name="T20" fmla="*/ 180 w 188"/>
                  <a:gd name="T21" fmla="*/ 208 h 216"/>
                  <a:gd name="T22" fmla="*/ 8 w 188"/>
                  <a:gd name="T23" fmla="*/ 208 h 216"/>
                  <a:gd name="T24" fmla="*/ 91 w 188"/>
                  <a:gd name="T25" fmla="*/ 114 h 216"/>
                  <a:gd name="T26" fmla="*/ 148 w 188"/>
                  <a:gd name="T27" fmla="*/ 57 h 216"/>
                  <a:gd name="T28" fmla="*/ 91 w 188"/>
                  <a:gd name="T29" fmla="*/ 0 h 216"/>
                  <a:gd name="T30" fmla="*/ 34 w 188"/>
                  <a:gd name="T31" fmla="*/ 57 h 216"/>
                  <a:gd name="T32" fmla="*/ 91 w 188"/>
                  <a:gd name="T33" fmla="*/ 114 h 216"/>
                  <a:gd name="T34" fmla="*/ 91 w 188"/>
                  <a:gd name="T35" fmla="*/ 8 h 216"/>
                  <a:gd name="T36" fmla="*/ 140 w 188"/>
                  <a:gd name="T37" fmla="*/ 57 h 216"/>
                  <a:gd name="T38" fmla="*/ 140 w 188"/>
                  <a:gd name="T39" fmla="*/ 65 h 216"/>
                  <a:gd name="T40" fmla="*/ 105 w 188"/>
                  <a:gd name="T41" fmla="*/ 43 h 216"/>
                  <a:gd name="T42" fmla="*/ 102 w 188"/>
                  <a:gd name="T43" fmla="*/ 35 h 216"/>
                  <a:gd name="T44" fmla="*/ 98 w 188"/>
                  <a:gd name="T45" fmla="*/ 42 h 216"/>
                  <a:gd name="T46" fmla="*/ 43 w 188"/>
                  <a:gd name="T47" fmla="*/ 51 h 216"/>
                  <a:gd name="T48" fmla="*/ 91 w 188"/>
                  <a:gd name="T49" fmla="*/ 8 h 216"/>
                  <a:gd name="T50" fmla="*/ 100 w 188"/>
                  <a:gd name="T51" fmla="*/ 52 h 216"/>
                  <a:gd name="T52" fmla="*/ 138 w 188"/>
                  <a:gd name="T53" fmla="*/ 72 h 216"/>
                  <a:gd name="T54" fmla="*/ 91 w 188"/>
                  <a:gd name="T55" fmla="*/ 106 h 216"/>
                  <a:gd name="T56" fmla="*/ 43 w 188"/>
                  <a:gd name="T57" fmla="*/ 59 h 216"/>
                  <a:gd name="T58" fmla="*/ 100 w 188"/>
                  <a:gd name="T59" fmla="*/ 5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8" h="216">
                    <a:moveTo>
                      <a:pt x="122" y="128"/>
                    </a:moveTo>
                    <a:cubicBezTo>
                      <a:pt x="63" y="128"/>
                      <a:pt x="63" y="128"/>
                      <a:pt x="63" y="128"/>
                    </a:cubicBezTo>
                    <a:cubicBezTo>
                      <a:pt x="27" y="128"/>
                      <a:pt x="0" y="165"/>
                      <a:pt x="0" y="210"/>
                    </a:cubicBezTo>
                    <a:cubicBezTo>
                      <a:pt x="0" y="212"/>
                      <a:pt x="0" y="216"/>
                      <a:pt x="4" y="216"/>
                    </a:cubicBezTo>
                    <a:cubicBezTo>
                      <a:pt x="184" y="216"/>
                      <a:pt x="184" y="216"/>
                      <a:pt x="184" y="216"/>
                    </a:cubicBezTo>
                    <a:cubicBezTo>
                      <a:pt x="188" y="216"/>
                      <a:pt x="188" y="212"/>
                      <a:pt x="188" y="210"/>
                    </a:cubicBezTo>
                    <a:cubicBezTo>
                      <a:pt x="188" y="165"/>
                      <a:pt x="157" y="128"/>
                      <a:pt x="122" y="128"/>
                    </a:cubicBezTo>
                    <a:close/>
                    <a:moveTo>
                      <a:pt x="8" y="208"/>
                    </a:moveTo>
                    <a:cubicBezTo>
                      <a:pt x="8" y="168"/>
                      <a:pt x="33" y="136"/>
                      <a:pt x="64" y="136"/>
                    </a:cubicBezTo>
                    <a:cubicBezTo>
                      <a:pt x="120" y="136"/>
                      <a:pt x="120" y="136"/>
                      <a:pt x="120" y="136"/>
                    </a:cubicBezTo>
                    <a:cubicBezTo>
                      <a:pt x="151" y="136"/>
                      <a:pt x="180" y="168"/>
                      <a:pt x="180" y="208"/>
                    </a:cubicBezTo>
                    <a:lnTo>
                      <a:pt x="8" y="208"/>
                    </a:lnTo>
                    <a:close/>
                    <a:moveTo>
                      <a:pt x="91" y="114"/>
                    </a:moveTo>
                    <a:cubicBezTo>
                      <a:pt x="123" y="114"/>
                      <a:pt x="148" y="88"/>
                      <a:pt x="148" y="57"/>
                    </a:cubicBezTo>
                    <a:cubicBezTo>
                      <a:pt x="148" y="25"/>
                      <a:pt x="123" y="0"/>
                      <a:pt x="91" y="0"/>
                    </a:cubicBezTo>
                    <a:cubicBezTo>
                      <a:pt x="60" y="0"/>
                      <a:pt x="34" y="25"/>
                      <a:pt x="34" y="57"/>
                    </a:cubicBezTo>
                    <a:cubicBezTo>
                      <a:pt x="34" y="88"/>
                      <a:pt x="60" y="114"/>
                      <a:pt x="91" y="114"/>
                    </a:cubicBezTo>
                    <a:close/>
                    <a:moveTo>
                      <a:pt x="91" y="8"/>
                    </a:moveTo>
                    <a:cubicBezTo>
                      <a:pt x="118" y="8"/>
                      <a:pt x="140" y="30"/>
                      <a:pt x="140" y="57"/>
                    </a:cubicBezTo>
                    <a:cubicBezTo>
                      <a:pt x="140" y="59"/>
                      <a:pt x="140" y="62"/>
                      <a:pt x="140" y="65"/>
                    </a:cubicBezTo>
                    <a:cubicBezTo>
                      <a:pt x="112" y="63"/>
                      <a:pt x="105" y="44"/>
                      <a:pt x="105" y="4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87" y="60"/>
                      <a:pt x="52" y="54"/>
                      <a:pt x="43" y="51"/>
                    </a:cubicBezTo>
                    <a:cubicBezTo>
                      <a:pt x="46" y="27"/>
                      <a:pt x="66" y="8"/>
                      <a:pt x="91" y="8"/>
                    </a:cubicBezTo>
                    <a:close/>
                    <a:moveTo>
                      <a:pt x="100" y="52"/>
                    </a:moveTo>
                    <a:cubicBezTo>
                      <a:pt x="105" y="59"/>
                      <a:pt x="116" y="70"/>
                      <a:pt x="138" y="72"/>
                    </a:cubicBezTo>
                    <a:cubicBezTo>
                      <a:pt x="131" y="92"/>
                      <a:pt x="113" y="106"/>
                      <a:pt x="91" y="106"/>
                    </a:cubicBezTo>
                    <a:cubicBezTo>
                      <a:pt x="65" y="106"/>
                      <a:pt x="44" y="85"/>
                      <a:pt x="43" y="59"/>
                    </a:cubicBezTo>
                    <a:cubicBezTo>
                      <a:pt x="54" y="62"/>
                      <a:pt x="85" y="67"/>
                      <a:pt x="100" y="52"/>
                    </a:cubicBezTo>
                    <a:close/>
                  </a:path>
                </a:pathLst>
              </a:custGeom>
              <a:solidFill>
                <a:srgbClr val="75A8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F7252FB6-6084-4C34-87C8-F38D88054234}"/>
                  </a:ext>
                </a:extLst>
              </p:cNvPr>
              <p:cNvSpPr txBox="1"/>
              <p:nvPr/>
            </p:nvSpPr>
            <p:spPr>
              <a:xfrm>
                <a:off x="1720120" y="4537224"/>
                <a:ext cx="1516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3400+</a:t>
                </a:r>
              </a:p>
            </p:txBody>
          </p:sp>
        </p:grpSp>
        <p:grpSp>
          <p:nvGrpSpPr>
            <p:cNvPr id="31" name="Group 5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823BDC78-8AA8-42D2-AD8F-700B8C4AC463}"/>
                </a:ext>
              </a:extLst>
            </p:cNvPr>
            <p:cNvGrpSpPr/>
            <p:nvPr/>
          </p:nvGrpSpPr>
          <p:grpSpPr>
            <a:xfrm>
              <a:off x="3647272" y="4055113"/>
              <a:ext cx="1516300" cy="873273"/>
              <a:chOff x="4445293" y="4125616"/>
              <a:chExt cx="1516300" cy="873273"/>
            </a:xfrm>
          </p:grpSpPr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051DB736-B368-4316-B6AB-F7A9D240F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6964" y="4125616"/>
                <a:ext cx="315736" cy="315736"/>
              </a:xfrm>
              <a:custGeom>
                <a:avLst/>
                <a:gdLst>
                  <a:gd name="T0" fmla="*/ 96 w 176"/>
                  <a:gd name="T1" fmla="*/ 0 h 176"/>
                  <a:gd name="T2" fmla="*/ 96 w 176"/>
                  <a:gd name="T3" fmla="*/ 0 h 176"/>
                  <a:gd name="T4" fmla="*/ 88 w 176"/>
                  <a:gd name="T5" fmla="*/ 0 h 176"/>
                  <a:gd name="T6" fmla="*/ 88 w 176"/>
                  <a:gd name="T7" fmla="*/ 36 h 176"/>
                  <a:gd name="T8" fmla="*/ 96 w 176"/>
                  <a:gd name="T9" fmla="*/ 36 h 176"/>
                  <a:gd name="T10" fmla="*/ 96 w 176"/>
                  <a:gd name="T11" fmla="*/ 8 h 176"/>
                  <a:gd name="T12" fmla="*/ 168 w 176"/>
                  <a:gd name="T13" fmla="*/ 88 h 176"/>
                  <a:gd name="T14" fmla="*/ 88 w 176"/>
                  <a:gd name="T15" fmla="*/ 168 h 176"/>
                  <a:gd name="T16" fmla="*/ 8 w 176"/>
                  <a:gd name="T17" fmla="*/ 88 h 176"/>
                  <a:gd name="T18" fmla="*/ 31 w 176"/>
                  <a:gd name="T19" fmla="*/ 31 h 176"/>
                  <a:gd name="T20" fmla="*/ 26 w 176"/>
                  <a:gd name="T21" fmla="*/ 25 h 176"/>
                  <a:gd name="T22" fmla="*/ 0 w 176"/>
                  <a:gd name="T23" fmla="*/ 88 h 176"/>
                  <a:gd name="T24" fmla="*/ 88 w 176"/>
                  <a:gd name="T25" fmla="*/ 176 h 176"/>
                  <a:gd name="T26" fmla="*/ 176 w 176"/>
                  <a:gd name="T27" fmla="*/ 88 h 176"/>
                  <a:gd name="T28" fmla="*/ 96 w 176"/>
                  <a:gd name="T29" fmla="*/ 0 h 176"/>
                  <a:gd name="T30" fmla="*/ 95 w 176"/>
                  <a:gd name="T31" fmla="*/ 102 h 176"/>
                  <a:gd name="T32" fmla="*/ 99 w 176"/>
                  <a:gd name="T33" fmla="*/ 89 h 176"/>
                  <a:gd name="T34" fmla="*/ 97 w 176"/>
                  <a:gd name="T35" fmla="*/ 87 h 176"/>
                  <a:gd name="T36" fmla="*/ 60 w 176"/>
                  <a:gd name="T37" fmla="*/ 44 h 176"/>
                  <a:gd name="T38" fmla="*/ 80 w 176"/>
                  <a:gd name="T39" fmla="*/ 96 h 176"/>
                  <a:gd name="T40" fmla="*/ 81 w 176"/>
                  <a:gd name="T41" fmla="*/ 99 h 176"/>
                  <a:gd name="T42" fmla="*/ 95 w 176"/>
                  <a:gd name="T43" fmla="*/ 10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76"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36" y="12"/>
                      <a:pt x="168" y="46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66"/>
                      <a:pt x="17" y="46"/>
                      <a:pt x="31" y="3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0" y="41"/>
                      <a:pt x="0" y="63"/>
                      <a:pt x="0" y="88"/>
                    </a:cubicBezTo>
                    <a:cubicBezTo>
                      <a:pt x="0" y="136"/>
                      <a:pt x="39" y="176"/>
                      <a:pt x="88" y="176"/>
                    </a:cubicBezTo>
                    <a:cubicBezTo>
                      <a:pt x="137" y="176"/>
                      <a:pt x="176" y="136"/>
                      <a:pt x="176" y="88"/>
                    </a:cubicBezTo>
                    <a:cubicBezTo>
                      <a:pt x="176" y="42"/>
                      <a:pt x="141" y="4"/>
                      <a:pt x="96" y="0"/>
                    </a:cubicBezTo>
                    <a:close/>
                    <a:moveTo>
                      <a:pt x="95" y="102"/>
                    </a:moveTo>
                    <a:cubicBezTo>
                      <a:pt x="100" y="100"/>
                      <a:pt x="101" y="94"/>
                      <a:pt x="99" y="89"/>
                    </a:cubicBezTo>
                    <a:cubicBezTo>
                      <a:pt x="98" y="88"/>
                      <a:pt x="97" y="87"/>
                      <a:pt x="97" y="87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1" y="97"/>
                      <a:pt x="81" y="98"/>
                      <a:pt x="81" y="99"/>
                    </a:cubicBezTo>
                    <a:cubicBezTo>
                      <a:pt x="84" y="103"/>
                      <a:pt x="90" y="105"/>
                      <a:pt x="95" y="102"/>
                    </a:cubicBezTo>
                    <a:close/>
                  </a:path>
                </a:pathLst>
              </a:custGeom>
              <a:solidFill>
                <a:srgbClr val="75A8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E1AED73E-AE6C-4A36-9039-2775D752B7F3}"/>
                  </a:ext>
                </a:extLst>
              </p:cNvPr>
              <p:cNvSpPr txBox="1"/>
              <p:nvPr/>
            </p:nvSpPr>
            <p:spPr>
              <a:xfrm>
                <a:off x="4445293" y="4537224"/>
                <a:ext cx="1516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1200</a:t>
                </a:r>
              </a:p>
            </p:txBody>
          </p:sp>
        </p:grpSp>
        <p:sp>
          <p:nvSpPr>
            <p:cNvPr id="34" name="Rectangle: Rounded Corners 39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53C2F37E-D08F-4619-BC98-FEB097CAB54D}"/>
                </a:ext>
              </a:extLst>
            </p:cNvPr>
            <p:cNvSpPr/>
            <p:nvPr/>
          </p:nvSpPr>
          <p:spPr>
            <a:xfrm>
              <a:off x="3364410" y="5518867"/>
              <a:ext cx="400019" cy="412982"/>
            </a:xfrm>
            <a:prstGeom prst="roundRect">
              <a:avLst>
                <a:gd name="adj" fmla="val 11631"/>
              </a:avLst>
            </a:prstGeom>
            <a:solidFill>
              <a:srgbClr val="A74E32">
                <a:alpha val="24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116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B4CD36C1-673E-4B51-88AE-54CC6045474E}"/>
                </a:ext>
              </a:extLst>
            </p:cNvPr>
            <p:cNvSpPr txBox="1"/>
            <p:nvPr/>
          </p:nvSpPr>
          <p:spPr>
            <a:xfrm>
              <a:off x="1309333" y="5028139"/>
              <a:ext cx="14001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sz="12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Some Text</a:t>
              </a:r>
            </a:p>
          </p:txBody>
        </p:sp>
        <p:sp>
          <p:nvSpPr>
            <p:cNvPr id="37" name="TextBox 116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  <a:extLst>
                <a:ext uri="{FF2B5EF4-FFF2-40B4-BE49-F238E27FC236}">
                  <a16:creationId xmlns:a16="http://schemas.microsoft.com/office/drawing/2014/main" id="{6F2AC9BB-12A3-48BA-BC14-B68D9DFF9A2D}"/>
                </a:ext>
              </a:extLst>
            </p:cNvPr>
            <p:cNvSpPr txBox="1"/>
            <p:nvPr/>
          </p:nvSpPr>
          <p:spPr>
            <a:xfrm>
              <a:off x="3697081" y="4867292"/>
              <a:ext cx="14001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sz="12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Some Text</a:t>
              </a:r>
            </a:p>
          </p:txBody>
        </p:sp>
      </p:grpSp>
      <p:sp>
        <p:nvSpPr>
          <p:cNvPr id="38" name="Rectangle 23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05A74B44-D938-475E-BC9A-783C92566857}"/>
              </a:ext>
            </a:extLst>
          </p:cNvPr>
          <p:cNvSpPr/>
          <p:nvPr/>
        </p:nvSpPr>
        <p:spPr>
          <a:xfrm>
            <a:off x="1208530" y="3392488"/>
            <a:ext cx="4151154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40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926A451-2036-45D7-BEB5-63AD2A52316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557616" y="780349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78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4="http://schemas.microsoft.com/office/drawing/2010/main"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00"/>
                            </p:stCondLst>
                            <p:childTnLst>
                              <p:par>
                                <p:cTn id="7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38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20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basics of the project</a:t>
            </a:r>
          </a:p>
        </p:txBody>
      </p:sp>
      <p:sp>
        <p:nvSpPr>
          <p:cNvPr id="14" name="任意多边形: 形状 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ECD1F760-9501-44A3-99BE-4DFD55898007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墨迹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367B1847-AD07-402D-AFA3-738A629EB5CC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15" name="墨迹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367B1847-AD07-402D-AFA3-738A629EB5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文本框 1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64D9AD2B-A0A5-49CD-8166-6164313324E4}"/>
              </a:ext>
            </a:extLst>
          </p:cNvPr>
          <p:cNvSpPr txBox="1"/>
          <p:nvPr/>
        </p:nvSpPr>
        <p:spPr>
          <a:xfrm>
            <a:off x="6221684" y="2626865"/>
            <a:ext cx="484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 spc="300">
                <a:ln w="19050">
                  <a:solidFill>
                    <a:srgbClr val="795145"/>
                  </a:solidFill>
                </a:ln>
                <a:solidFill>
                  <a:srgbClr val="795145"/>
                </a:solidFill>
                <a:latin typeface="GeosansLight" panose="02000603020000020003" pitchFamily="2" charset="-122"/>
                <a:ea typeface="GeosansLight" panose="02000603020000020003" pitchFamily="2" charset="-122"/>
              </a:defRPr>
            </a:lvl1pPr>
          </a:lstStyle>
          <a:p>
            <a:pPr algn="l"/>
            <a:r>
              <a:rPr lang="en-US" altLang="zh-CN" spc="0" dirty="0">
                <a:ln w="19050">
                  <a:noFill/>
                </a:ln>
                <a:solidFill>
                  <a:srgbClr val="75A8C5"/>
                </a:solidFill>
                <a:latin typeface="+mn-lt"/>
                <a:ea typeface="+mn-ea"/>
                <a:cs typeface="+mn-ea"/>
                <a:sym typeface="+mn-lt"/>
              </a:rPr>
              <a:t>OUR MISSION</a:t>
            </a:r>
          </a:p>
        </p:txBody>
      </p:sp>
      <p:sp>
        <p:nvSpPr>
          <p:cNvPr id="17" name="文本框 1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BBBD6DAD-37F7-45BC-8B09-20B57EA08F36}"/>
              </a:ext>
            </a:extLst>
          </p:cNvPr>
          <p:cNvSpPr txBox="1"/>
          <p:nvPr/>
        </p:nvSpPr>
        <p:spPr>
          <a:xfrm>
            <a:off x="6221684" y="2260010"/>
            <a:ext cx="313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75A8C5"/>
                </a:solidFill>
                <a:cs typeface="+mn-ea"/>
                <a:sym typeface="+mn-lt"/>
              </a:rPr>
              <a:t>WHAT IS MY GOAL</a:t>
            </a:r>
          </a:p>
        </p:txBody>
      </p:sp>
      <p:sp>
        <p:nvSpPr>
          <p:cNvPr id="18" name="文本框 1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46729C0B-A140-41AD-9656-B50DB17041DC}"/>
              </a:ext>
            </a:extLst>
          </p:cNvPr>
          <p:cNvSpPr txBox="1"/>
          <p:nvPr/>
        </p:nvSpPr>
        <p:spPr>
          <a:xfrm>
            <a:off x="6221684" y="3459951"/>
            <a:ext cx="4591522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i="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cxnSp>
        <p:nvCxnSpPr>
          <p:cNvPr id="19" name="直接连接符 1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CE0F0598-859D-4A0B-A803-2FED38065B2B}"/>
              </a:ext>
            </a:extLst>
          </p:cNvPr>
          <p:cNvCxnSpPr>
            <a:cxnSpLocks/>
          </p:cNvCxnSpPr>
          <p:nvPr/>
        </p:nvCxnSpPr>
        <p:spPr>
          <a:xfrm>
            <a:off x="6221684" y="2078597"/>
            <a:ext cx="4591522" cy="0"/>
          </a:xfrm>
          <a:prstGeom prst="line">
            <a:avLst/>
          </a:prstGeom>
          <a:ln>
            <a:solidFill>
              <a:srgbClr val="79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08268D03-5AB9-401F-9326-AA1148F5FB98}"/>
              </a:ext>
            </a:extLst>
          </p:cNvPr>
          <p:cNvCxnSpPr>
            <a:cxnSpLocks/>
          </p:cNvCxnSpPr>
          <p:nvPr/>
        </p:nvCxnSpPr>
        <p:spPr>
          <a:xfrm>
            <a:off x="6111038" y="5731239"/>
            <a:ext cx="4591522" cy="0"/>
          </a:xfrm>
          <a:prstGeom prst="line">
            <a:avLst/>
          </a:prstGeom>
          <a:ln>
            <a:solidFill>
              <a:srgbClr val="79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2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0CA0AA9-E7F5-4280-90ED-3555E67C0AC8}"/>
              </a:ext>
            </a:extLst>
          </p:cNvPr>
          <p:cNvSpPr/>
          <p:nvPr/>
        </p:nvSpPr>
        <p:spPr>
          <a:xfrm>
            <a:off x="6221684" y="1281000"/>
            <a:ext cx="509635" cy="395855"/>
          </a:xfrm>
          <a:custGeom>
            <a:avLst/>
            <a:gdLst/>
            <a:ahLst/>
            <a:cxnLst/>
            <a:rect l="l" t="t" r="r" b="b"/>
            <a:pathLst>
              <a:path w="319980" h="248542">
                <a:moveTo>
                  <a:pt x="307330" y="0"/>
                </a:moveTo>
                <a:lnTo>
                  <a:pt x="307330" y="18231"/>
                </a:lnTo>
                <a:cubicBezTo>
                  <a:pt x="281533" y="27657"/>
                  <a:pt x="261317" y="42478"/>
                  <a:pt x="246683" y="62693"/>
                </a:cubicBezTo>
                <a:cubicBezTo>
                  <a:pt x="232048" y="82909"/>
                  <a:pt x="224730" y="103931"/>
                  <a:pt x="224730" y="125759"/>
                </a:cubicBezTo>
                <a:cubicBezTo>
                  <a:pt x="224730" y="130472"/>
                  <a:pt x="225475" y="133945"/>
                  <a:pt x="226963" y="136177"/>
                </a:cubicBezTo>
                <a:cubicBezTo>
                  <a:pt x="227955" y="137666"/>
                  <a:pt x="229071" y="138410"/>
                  <a:pt x="230311" y="138410"/>
                </a:cubicBezTo>
                <a:cubicBezTo>
                  <a:pt x="231552" y="138410"/>
                  <a:pt x="233412" y="137542"/>
                  <a:pt x="235892" y="135805"/>
                </a:cubicBezTo>
                <a:cubicBezTo>
                  <a:pt x="243830" y="130100"/>
                  <a:pt x="253876" y="127248"/>
                  <a:pt x="266030" y="127248"/>
                </a:cubicBezTo>
                <a:cubicBezTo>
                  <a:pt x="280169" y="127248"/>
                  <a:pt x="292695" y="133015"/>
                  <a:pt x="303609" y="144549"/>
                </a:cubicBezTo>
                <a:cubicBezTo>
                  <a:pt x="314523" y="156083"/>
                  <a:pt x="319980" y="169788"/>
                  <a:pt x="319980" y="185663"/>
                </a:cubicBezTo>
                <a:cubicBezTo>
                  <a:pt x="319980" y="202282"/>
                  <a:pt x="313717" y="216917"/>
                  <a:pt x="301191" y="229567"/>
                </a:cubicBezTo>
                <a:cubicBezTo>
                  <a:pt x="288664" y="242217"/>
                  <a:pt x="273472" y="248542"/>
                  <a:pt x="255612" y="248542"/>
                </a:cubicBezTo>
                <a:cubicBezTo>
                  <a:pt x="234776" y="248542"/>
                  <a:pt x="216793" y="239985"/>
                  <a:pt x="201662" y="222870"/>
                </a:cubicBezTo>
                <a:cubicBezTo>
                  <a:pt x="186531" y="205754"/>
                  <a:pt x="178966" y="182810"/>
                  <a:pt x="178966" y="154037"/>
                </a:cubicBezTo>
                <a:cubicBezTo>
                  <a:pt x="178966" y="120550"/>
                  <a:pt x="189260" y="90537"/>
                  <a:pt x="209848" y="63996"/>
                </a:cubicBezTo>
                <a:cubicBezTo>
                  <a:pt x="230435" y="37455"/>
                  <a:pt x="262930" y="16123"/>
                  <a:pt x="307330" y="0"/>
                </a:cubicBezTo>
                <a:close/>
                <a:moveTo>
                  <a:pt x="128364" y="0"/>
                </a:moveTo>
                <a:lnTo>
                  <a:pt x="128364" y="18231"/>
                </a:lnTo>
                <a:cubicBezTo>
                  <a:pt x="102567" y="27657"/>
                  <a:pt x="82352" y="42478"/>
                  <a:pt x="67717" y="62693"/>
                </a:cubicBezTo>
                <a:cubicBezTo>
                  <a:pt x="53082" y="82909"/>
                  <a:pt x="45765" y="103931"/>
                  <a:pt x="45765" y="125759"/>
                </a:cubicBezTo>
                <a:cubicBezTo>
                  <a:pt x="45765" y="130472"/>
                  <a:pt x="46509" y="133945"/>
                  <a:pt x="47997" y="136177"/>
                </a:cubicBezTo>
                <a:cubicBezTo>
                  <a:pt x="48989" y="137666"/>
                  <a:pt x="50105" y="138410"/>
                  <a:pt x="51346" y="138410"/>
                </a:cubicBezTo>
                <a:cubicBezTo>
                  <a:pt x="52586" y="138410"/>
                  <a:pt x="54446" y="137542"/>
                  <a:pt x="56927" y="135805"/>
                </a:cubicBezTo>
                <a:cubicBezTo>
                  <a:pt x="64864" y="130100"/>
                  <a:pt x="74910" y="127248"/>
                  <a:pt x="87064" y="127248"/>
                </a:cubicBezTo>
                <a:cubicBezTo>
                  <a:pt x="101203" y="127248"/>
                  <a:pt x="113729" y="133015"/>
                  <a:pt x="124643" y="144549"/>
                </a:cubicBezTo>
                <a:cubicBezTo>
                  <a:pt x="135558" y="156083"/>
                  <a:pt x="141015" y="169788"/>
                  <a:pt x="141015" y="185663"/>
                </a:cubicBezTo>
                <a:cubicBezTo>
                  <a:pt x="141015" y="202282"/>
                  <a:pt x="134751" y="216917"/>
                  <a:pt x="122225" y="229567"/>
                </a:cubicBezTo>
                <a:cubicBezTo>
                  <a:pt x="109699" y="242217"/>
                  <a:pt x="94506" y="248542"/>
                  <a:pt x="76646" y="248542"/>
                </a:cubicBezTo>
                <a:cubicBezTo>
                  <a:pt x="55810" y="248542"/>
                  <a:pt x="37827" y="239985"/>
                  <a:pt x="22696" y="222870"/>
                </a:cubicBezTo>
                <a:cubicBezTo>
                  <a:pt x="7565" y="205754"/>
                  <a:pt x="0" y="182810"/>
                  <a:pt x="0" y="154037"/>
                </a:cubicBezTo>
                <a:cubicBezTo>
                  <a:pt x="0" y="120550"/>
                  <a:pt x="10294" y="90537"/>
                  <a:pt x="30882" y="63996"/>
                </a:cubicBezTo>
                <a:cubicBezTo>
                  <a:pt x="51470" y="37455"/>
                  <a:pt x="83964" y="16123"/>
                  <a:pt x="128364" y="0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6D6F500-899C-4A88-9066-43DFA2622F6C}"/>
              </a:ext>
            </a:extLst>
          </p:cNvPr>
          <p:cNvGrpSpPr/>
          <p:nvPr/>
        </p:nvGrpSpPr>
        <p:grpSpPr>
          <a:xfrm>
            <a:off x="6234874" y="4949905"/>
            <a:ext cx="1781397" cy="483058"/>
            <a:chOff x="6277772" y="4798291"/>
            <a:chExt cx="1781397" cy="483058"/>
          </a:xfrm>
        </p:grpSpPr>
        <p:sp>
          <p:nvSpPr>
            <p:cNvPr id="22" name="矩形: 圆角 2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0BC6472-74D7-44F2-9C34-29ABF5FAFBFF}"/>
                </a:ext>
              </a:extLst>
            </p:cNvPr>
            <p:cNvSpPr/>
            <p:nvPr/>
          </p:nvSpPr>
          <p:spPr>
            <a:xfrm>
              <a:off x="6312062" y="4798291"/>
              <a:ext cx="1717794" cy="483058"/>
            </a:xfrm>
            <a:prstGeom prst="roundRect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BD2AA3E5-3A26-4409-A53D-A2A1972E5568}"/>
                </a:ext>
              </a:extLst>
            </p:cNvPr>
            <p:cNvSpPr txBox="1"/>
            <p:nvPr/>
          </p:nvSpPr>
          <p:spPr>
            <a:xfrm>
              <a:off x="6277772" y="4860967"/>
              <a:ext cx="17813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Call To Action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任意多边形: 形状 2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BE15B6D6-266D-402B-A045-3E78530F107A}"/>
              </a:ext>
            </a:extLst>
          </p:cNvPr>
          <p:cNvSpPr/>
          <p:nvPr/>
        </p:nvSpPr>
        <p:spPr>
          <a:xfrm rot="10800000">
            <a:off x="10208043" y="6096993"/>
            <a:ext cx="509635" cy="395855"/>
          </a:xfrm>
          <a:custGeom>
            <a:avLst/>
            <a:gdLst/>
            <a:ahLst/>
            <a:cxnLst/>
            <a:rect l="l" t="t" r="r" b="b"/>
            <a:pathLst>
              <a:path w="319980" h="248542">
                <a:moveTo>
                  <a:pt x="307330" y="0"/>
                </a:moveTo>
                <a:lnTo>
                  <a:pt x="307330" y="18231"/>
                </a:lnTo>
                <a:cubicBezTo>
                  <a:pt x="281533" y="27657"/>
                  <a:pt x="261317" y="42478"/>
                  <a:pt x="246683" y="62693"/>
                </a:cubicBezTo>
                <a:cubicBezTo>
                  <a:pt x="232048" y="82909"/>
                  <a:pt x="224730" y="103931"/>
                  <a:pt x="224730" y="125759"/>
                </a:cubicBezTo>
                <a:cubicBezTo>
                  <a:pt x="224730" y="130472"/>
                  <a:pt x="225475" y="133945"/>
                  <a:pt x="226963" y="136177"/>
                </a:cubicBezTo>
                <a:cubicBezTo>
                  <a:pt x="227955" y="137666"/>
                  <a:pt x="229071" y="138410"/>
                  <a:pt x="230311" y="138410"/>
                </a:cubicBezTo>
                <a:cubicBezTo>
                  <a:pt x="231552" y="138410"/>
                  <a:pt x="233412" y="137542"/>
                  <a:pt x="235892" y="135805"/>
                </a:cubicBezTo>
                <a:cubicBezTo>
                  <a:pt x="243830" y="130100"/>
                  <a:pt x="253876" y="127248"/>
                  <a:pt x="266030" y="127248"/>
                </a:cubicBezTo>
                <a:cubicBezTo>
                  <a:pt x="280169" y="127248"/>
                  <a:pt x="292695" y="133015"/>
                  <a:pt x="303609" y="144549"/>
                </a:cubicBezTo>
                <a:cubicBezTo>
                  <a:pt x="314523" y="156083"/>
                  <a:pt x="319980" y="169788"/>
                  <a:pt x="319980" y="185663"/>
                </a:cubicBezTo>
                <a:cubicBezTo>
                  <a:pt x="319980" y="202282"/>
                  <a:pt x="313717" y="216917"/>
                  <a:pt x="301191" y="229567"/>
                </a:cubicBezTo>
                <a:cubicBezTo>
                  <a:pt x="288664" y="242217"/>
                  <a:pt x="273472" y="248542"/>
                  <a:pt x="255612" y="248542"/>
                </a:cubicBezTo>
                <a:cubicBezTo>
                  <a:pt x="234776" y="248542"/>
                  <a:pt x="216793" y="239985"/>
                  <a:pt x="201662" y="222870"/>
                </a:cubicBezTo>
                <a:cubicBezTo>
                  <a:pt x="186531" y="205754"/>
                  <a:pt x="178966" y="182810"/>
                  <a:pt x="178966" y="154037"/>
                </a:cubicBezTo>
                <a:cubicBezTo>
                  <a:pt x="178966" y="120550"/>
                  <a:pt x="189260" y="90537"/>
                  <a:pt x="209848" y="63996"/>
                </a:cubicBezTo>
                <a:cubicBezTo>
                  <a:pt x="230435" y="37455"/>
                  <a:pt x="262930" y="16123"/>
                  <a:pt x="307330" y="0"/>
                </a:cubicBezTo>
                <a:close/>
                <a:moveTo>
                  <a:pt x="128364" y="0"/>
                </a:moveTo>
                <a:lnTo>
                  <a:pt x="128364" y="18231"/>
                </a:lnTo>
                <a:cubicBezTo>
                  <a:pt x="102567" y="27657"/>
                  <a:pt x="82352" y="42478"/>
                  <a:pt x="67717" y="62693"/>
                </a:cubicBezTo>
                <a:cubicBezTo>
                  <a:pt x="53082" y="82909"/>
                  <a:pt x="45765" y="103931"/>
                  <a:pt x="45765" y="125759"/>
                </a:cubicBezTo>
                <a:cubicBezTo>
                  <a:pt x="45765" y="130472"/>
                  <a:pt x="46509" y="133945"/>
                  <a:pt x="47997" y="136177"/>
                </a:cubicBezTo>
                <a:cubicBezTo>
                  <a:pt x="48989" y="137666"/>
                  <a:pt x="50105" y="138410"/>
                  <a:pt x="51346" y="138410"/>
                </a:cubicBezTo>
                <a:cubicBezTo>
                  <a:pt x="52586" y="138410"/>
                  <a:pt x="54446" y="137542"/>
                  <a:pt x="56927" y="135805"/>
                </a:cubicBezTo>
                <a:cubicBezTo>
                  <a:pt x="64864" y="130100"/>
                  <a:pt x="74910" y="127248"/>
                  <a:pt x="87064" y="127248"/>
                </a:cubicBezTo>
                <a:cubicBezTo>
                  <a:pt x="101203" y="127248"/>
                  <a:pt x="113729" y="133015"/>
                  <a:pt x="124643" y="144549"/>
                </a:cubicBezTo>
                <a:cubicBezTo>
                  <a:pt x="135558" y="156083"/>
                  <a:pt x="141015" y="169788"/>
                  <a:pt x="141015" y="185663"/>
                </a:cubicBezTo>
                <a:cubicBezTo>
                  <a:pt x="141015" y="202282"/>
                  <a:pt x="134751" y="216917"/>
                  <a:pt x="122225" y="229567"/>
                </a:cubicBezTo>
                <a:cubicBezTo>
                  <a:pt x="109699" y="242217"/>
                  <a:pt x="94506" y="248542"/>
                  <a:pt x="76646" y="248542"/>
                </a:cubicBezTo>
                <a:cubicBezTo>
                  <a:pt x="55810" y="248542"/>
                  <a:pt x="37827" y="239985"/>
                  <a:pt x="22696" y="222870"/>
                </a:cubicBezTo>
                <a:cubicBezTo>
                  <a:pt x="7565" y="205754"/>
                  <a:pt x="0" y="182810"/>
                  <a:pt x="0" y="154037"/>
                </a:cubicBezTo>
                <a:cubicBezTo>
                  <a:pt x="0" y="120550"/>
                  <a:pt x="10294" y="90537"/>
                  <a:pt x="30882" y="63996"/>
                </a:cubicBezTo>
                <a:cubicBezTo>
                  <a:pt x="51470" y="37455"/>
                  <a:pt x="83964" y="16123"/>
                  <a:pt x="128364" y="0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25" name="矩形: 圆角 2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DB7ED6C-B916-4426-AEC2-B801BBADD1FA}"/>
              </a:ext>
            </a:extLst>
          </p:cNvPr>
          <p:cNvSpPr/>
          <p:nvPr/>
        </p:nvSpPr>
        <p:spPr>
          <a:xfrm>
            <a:off x="1191262" y="2078597"/>
            <a:ext cx="3218991" cy="5083324"/>
          </a:xfrm>
          <a:prstGeom prst="roundRect">
            <a:avLst>
              <a:gd name="adj" fmla="val 5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: 圆角 2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2D792689-6C59-4526-B217-70A2BD3B3683}"/>
              </a:ext>
            </a:extLst>
          </p:cNvPr>
          <p:cNvSpPr/>
          <p:nvPr/>
        </p:nvSpPr>
        <p:spPr>
          <a:xfrm>
            <a:off x="2971698" y="1111927"/>
            <a:ext cx="1960772" cy="3096386"/>
          </a:xfrm>
          <a:prstGeom prst="roundRect">
            <a:avLst>
              <a:gd name="adj" fmla="val 5000"/>
            </a:avLst>
          </a:prstGeom>
          <a:blipFill>
            <a:blip r:embed="rId5"/>
            <a:stretch>
              <a:fillRect/>
            </a:stretch>
          </a:blipFill>
          <a:ln w="63500">
            <a:solidFill>
              <a:srgbClr val="FBF6F3"/>
            </a:solidFill>
          </a:ln>
          <a:effectLst>
            <a:outerShdw blurRad="1016000" dist="927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6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/>
      <p:bldP spid="18" grpId="0"/>
      <p:bldP spid="21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3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basics of the project</a:t>
            </a: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5B1BCAFB-C8DF-47C9-B609-DC83489361F1}"/>
              </a:ext>
            </a:extLst>
          </p:cNvPr>
          <p:cNvGrpSpPr/>
          <p:nvPr/>
        </p:nvGrpSpPr>
        <p:grpSpPr>
          <a:xfrm>
            <a:off x="2735176" y="1538227"/>
            <a:ext cx="6296133" cy="4815136"/>
            <a:chOff x="-89304" y="2202947"/>
            <a:chExt cx="5940121" cy="3916954"/>
          </a:xfrm>
        </p:grpSpPr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0AA72AA0-C585-414B-9787-1B22CB225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998" y="4150354"/>
              <a:ext cx="2701119" cy="1969547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9E8F20B6-1CB3-4D0C-A620-A253841E0F54}"/>
                </a:ext>
              </a:extLst>
            </p:cNvPr>
            <p:cNvSpPr>
              <a:spLocks/>
            </p:cNvSpPr>
            <p:nvPr/>
          </p:nvSpPr>
          <p:spPr bwMode="auto">
            <a:xfrm rot="13144547">
              <a:off x="4127971" y="4150780"/>
              <a:ext cx="1062185" cy="1153182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60000"/>
                <a:lumOff val="4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62">
              <a:extLst>
                <a:ext uri="{FF2B5EF4-FFF2-40B4-BE49-F238E27FC236}">
                  <a16:creationId xmlns:a16="http://schemas.microsoft.com/office/drawing/2014/main" id="{C5227F93-6C94-4139-86A8-8D962591CE96}"/>
                </a:ext>
              </a:extLst>
            </p:cNvPr>
            <p:cNvSpPr>
              <a:spLocks/>
            </p:cNvSpPr>
            <p:nvPr/>
          </p:nvSpPr>
          <p:spPr bwMode="auto">
            <a:xfrm rot="4567797">
              <a:off x="-13141" y="3213471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A8BB331A-FAE1-4BBA-B239-FD34885C1088}"/>
                </a:ext>
              </a:extLst>
            </p:cNvPr>
            <p:cNvSpPr>
              <a:spLocks/>
            </p:cNvSpPr>
            <p:nvPr/>
          </p:nvSpPr>
          <p:spPr bwMode="auto">
            <a:xfrm rot="7742864">
              <a:off x="1270573" y="2162734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0ED81681-04F5-4235-92E9-7157AF9733BF}"/>
                </a:ext>
              </a:extLst>
            </p:cNvPr>
            <p:cNvSpPr>
              <a:spLocks/>
            </p:cNvSpPr>
            <p:nvPr/>
          </p:nvSpPr>
          <p:spPr bwMode="auto">
            <a:xfrm rot="9355996">
              <a:off x="2721474" y="2202947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7B6A342C-F324-4A09-AEEC-A88D6A6122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72742" y="2687646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168A96DA-FEEA-4D87-BEED-F5D5A0A609CC}"/>
                </a:ext>
              </a:extLst>
            </p:cNvPr>
            <p:cNvSpPr>
              <a:spLocks/>
            </p:cNvSpPr>
            <p:nvPr/>
          </p:nvSpPr>
          <p:spPr bwMode="auto">
            <a:xfrm rot="5696320">
              <a:off x="1507741" y="3680918"/>
              <a:ext cx="1062185" cy="115318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60000"/>
                <a:lumOff val="4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EBA2DADD-131E-4B3E-93C5-2D56F15999E6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2627539" y="2288012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40000"/>
                <a:lumOff val="6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6044B01E-0AC6-453D-B69C-974B5A30BD0A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4127155" y="2527263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40000"/>
                <a:lumOff val="6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DFDDDA06-3753-4E41-9937-A099675C019F}"/>
                </a:ext>
              </a:extLst>
            </p:cNvPr>
            <p:cNvSpPr>
              <a:spLocks/>
            </p:cNvSpPr>
            <p:nvPr/>
          </p:nvSpPr>
          <p:spPr bwMode="auto">
            <a:xfrm rot="5080426">
              <a:off x="504869" y="2765756"/>
              <a:ext cx="809267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60000"/>
                <a:lumOff val="4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746930D4-0CBD-4C7C-ACD0-028B02D89A6F}"/>
                </a:ext>
              </a:extLst>
            </p:cNvPr>
            <p:cNvSpPr>
              <a:spLocks/>
            </p:cNvSpPr>
            <p:nvPr/>
          </p:nvSpPr>
          <p:spPr bwMode="auto">
            <a:xfrm rot="8176420">
              <a:off x="1021863" y="2539441"/>
              <a:ext cx="781495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40000"/>
                <a:lumOff val="6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33B3722A-B3D6-4BDB-B480-740FB4366AB6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2534265" y="3415958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40000"/>
                <a:lumOff val="6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320F7636-5F03-46CB-BA81-0ED1C0FE992F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3435744" y="3937064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40000"/>
                <a:lumOff val="6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98519248-044E-4861-B3B7-365372AC0790}"/>
                </a:ext>
              </a:extLst>
            </p:cNvPr>
            <p:cNvSpPr>
              <a:spLocks/>
            </p:cNvSpPr>
            <p:nvPr/>
          </p:nvSpPr>
          <p:spPr bwMode="auto">
            <a:xfrm rot="11618841">
              <a:off x="5099057" y="3830419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EC597">
                <a:lumMod val="60000"/>
                <a:lumOff val="40000"/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Group 33">
            <a:extLst>
              <a:ext uri="{FF2B5EF4-FFF2-40B4-BE49-F238E27FC236}">
                <a16:creationId xmlns:a16="http://schemas.microsoft.com/office/drawing/2014/main" id="{254DF33B-CD7A-4D6C-B6ED-FBCE25EFF5D5}"/>
              </a:ext>
            </a:extLst>
          </p:cNvPr>
          <p:cNvGrpSpPr/>
          <p:nvPr/>
        </p:nvGrpSpPr>
        <p:grpSpPr>
          <a:xfrm>
            <a:off x="11059382" y="1719205"/>
            <a:ext cx="395204" cy="350038"/>
            <a:chOff x="7804150" y="2025650"/>
            <a:chExt cx="944563" cy="836613"/>
          </a:xfrm>
          <a:solidFill>
            <a:srgbClr val="BEB899"/>
          </a:solidFill>
        </p:grpSpPr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9545033E-646E-4D8A-ACC3-7EA8698BC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50" y="2025650"/>
              <a:ext cx="944563" cy="533400"/>
            </a:xfrm>
            <a:custGeom>
              <a:avLst/>
              <a:gdLst>
                <a:gd name="T0" fmla="*/ 230 w 249"/>
                <a:gd name="T1" fmla="*/ 37 h 140"/>
                <a:gd name="T2" fmla="*/ 179 w 249"/>
                <a:gd name="T3" fmla="*/ 37 h 140"/>
                <a:gd name="T4" fmla="*/ 179 w 249"/>
                <a:gd name="T5" fmla="*/ 21 h 140"/>
                <a:gd name="T6" fmla="*/ 158 w 249"/>
                <a:gd name="T7" fmla="*/ 0 h 140"/>
                <a:gd name="T8" fmla="*/ 91 w 249"/>
                <a:gd name="T9" fmla="*/ 0 h 140"/>
                <a:gd name="T10" fmla="*/ 70 w 249"/>
                <a:gd name="T11" fmla="*/ 21 h 140"/>
                <a:gd name="T12" fmla="*/ 70 w 249"/>
                <a:gd name="T13" fmla="*/ 37 h 140"/>
                <a:gd name="T14" fmla="*/ 19 w 249"/>
                <a:gd name="T15" fmla="*/ 37 h 140"/>
                <a:gd name="T16" fmla="*/ 0 w 249"/>
                <a:gd name="T17" fmla="*/ 55 h 140"/>
                <a:gd name="T18" fmla="*/ 0 w 249"/>
                <a:gd name="T19" fmla="*/ 94 h 140"/>
                <a:gd name="T20" fmla="*/ 33 w 249"/>
                <a:gd name="T21" fmla="*/ 128 h 140"/>
                <a:gd name="T22" fmla="*/ 101 w 249"/>
                <a:gd name="T23" fmla="*/ 128 h 140"/>
                <a:gd name="T24" fmla="*/ 101 w 249"/>
                <a:gd name="T25" fmla="*/ 140 h 140"/>
                <a:gd name="T26" fmla="*/ 148 w 249"/>
                <a:gd name="T27" fmla="*/ 140 h 140"/>
                <a:gd name="T28" fmla="*/ 148 w 249"/>
                <a:gd name="T29" fmla="*/ 128 h 140"/>
                <a:gd name="T30" fmla="*/ 216 w 249"/>
                <a:gd name="T31" fmla="*/ 128 h 140"/>
                <a:gd name="T32" fmla="*/ 249 w 249"/>
                <a:gd name="T33" fmla="*/ 94 h 140"/>
                <a:gd name="T34" fmla="*/ 249 w 249"/>
                <a:gd name="T35" fmla="*/ 55 h 140"/>
                <a:gd name="T36" fmla="*/ 230 w 249"/>
                <a:gd name="T37" fmla="*/ 37 h 140"/>
                <a:gd name="T38" fmla="*/ 237 w 249"/>
                <a:gd name="T39" fmla="*/ 89 h 140"/>
                <a:gd name="T40" fmla="*/ 211 w 249"/>
                <a:gd name="T41" fmla="*/ 116 h 140"/>
                <a:gd name="T42" fmla="*/ 136 w 249"/>
                <a:gd name="T43" fmla="*/ 116 h 140"/>
                <a:gd name="T44" fmla="*/ 136 w 249"/>
                <a:gd name="T45" fmla="*/ 128 h 140"/>
                <a:gd name="T46" fmla="*/ 113 w 249"/>
                <a:gd name="T47" fmla="*/ 128 h 140"/>
                <a:gd name="T48" fmla="*/ 113 w 249"/>
                <a:gd name="T49" fmla="*/ 116 h 140"/>
                <a:gd name="T50" fmla="*/ 38 w 249"/>
                <a:gd name="T51" fmla="*/ 116 h 140"/>
                <a:gd name="T52" fmla="*/ 12 w 249"/>
                <a:gd name="T53" fmla="*/ 89 h 140"/>
                <a:gd name="T54" fmla="*/ 12 w 249"/>
                <a:gd name="T55" fmla="*/ 55 h 140"/>
                <a:gd name="T56" fmla="*/ 19 w 249"/>
                <a:gd name="T57" fmla="*/ 49 h 140"/>
                <a:gd name="T58" fmla="*/ 82 w 249"/>
                <a:gd name="T59" fmla="*/ 49 h 140"/>
                <a:gd name="T60" fmla="*/ 82 w 249"/>
                <a:gd name="T61" fmla="*/ 21 h 140"/>
                <a:gd name="T62" fmla="*/ 91 w 249"/>
                <a:gd name="T63" fmla="*/ 12 h 140"/>
                <a:gd name="T64" fmla="*/ 158 w 249"/>
                <a:gd name="T65" fmla="*/ 12 h 140"/>
                <a:gd name="T66" fmla="*/ 167 w 249"/>
                <a:gd name="T67" fmla="*/ 21 h 140"/>
                <a:gd name="T68" fmla="*/ 167 w 249"/>
                <a:gd name="T69" fmla="*/ 49 h 140"/>
                <a:gd name="T70" fmla="*/ 230 w 249"/>
                <a:gd name="T71" fmla="*/ 49 h 140"/>
                <a:gd name="T72" fmla="*/ 237 w 249"/>
                <a:gd name="T73" fmla="*/ 55 h 140"/>
                <a:gd name="T74" fmla="*/ 237 w 249"/>
                <a:gd name="T75" fmla="*/ 8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140">
                  <a:moveTo>
                    <a:pt x="230" y="37"/>
                  </a:moveTo>
                  <a:cubicBezTo>
                    <a:pt x="179" y="37"/>
                    <a:pt x="179" y="37"/>
                    <a:pt x="179" y="37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9"/>
                    <a:pt x="170" y="0"/>
                    <a:pt x="15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45"/>
                    <a:pt x="0" y="5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49" y="45"/>
                    <a:pt x="241" y="37"/>
                    <a:pt x="230" y="37"/>
                  </a:cubicBezTo>
                  <a:close/>
                  <a:moveTo>
                    <a:pt x="237" y="89"/>
                  </a:moveTo>
                  <a:cubicBezTo>
                    <a:pt x="211" y="116"/>
                    <a:pt x="211" y="116"/>
                    <a:pt x="211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2"/>
                    <a:pt x="15" y="49"/>
                    <a:pt x="19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6"/>
                    <a:pt x="86" y="12"/>
                    <a:pt x="91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3" y="12"/>
                    <a:pt x="167" y="16"/>
                    <a:pt x="167" y="21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230" y="49"/>
                    <a:pt x="230" y="49"/>
                    <a:pt x="230" y="49"/>
                  </a:cubicBezTo>
                  <a:cubicBezTo>
                    <a:pt x="234" y="49"/>
                    <a:pt x="237" y="52"/>
                    <a:pt x="237" y="55"/>
                  </a:cubicBezTo>
                  <a:lnTo>
                    <a:pt x="23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0C5348E9-0BAD-4646-B530-8702F3A4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2466975"/>
              <a:ext cx="906463" cy="395288"/>
            </a:xfrm>
            <a:custGeom>
              <a:avLst/>
              <a:gdLst>
                <a:gd name="T0" fmla="*/ 227 w 239"/>
                <a:gd name="T1" fmla="*/ 85 h 104"/>
                <a:gd name="T2" fmla="*/ 221 w 239"/>
                <a:gd name="T3" fmla="*/ 92 h 104"/>
                <a:gd name="T4" fmla="*/ 18 w 239"/>
                <a:gd name="T5" fmla="*/ 92 h 104"/>
                <a:gd name="T6" fmla="*/ 12 w 239"/>
                <a:gd name="T7" fmla="*/ 85 h 104"/>
                <a:gd name="T8" fmla="*/ 12 w 239"/>
                <a:gd name="T9" fmla="*/ 12 h 104"/>
                <a:gd name="T10" fmla="*/ 0 w 239"/>
                <a:gd name="T11" fmla="*/ 0 h 104"/>
                <a:gd name="T12" fmla="*/ 0 w 239"/>
                <a:gd name="T13" fmla="*/ 85 h 104"/>
                <a:gd name="T14" fmla="*/ 18 w 239"/>
                <a:gd name="T15" fmla="*/ 104 h 104"/>
                <a:gd name="T16" fmla="*/ 221 w 239"/>
                <a:gd name="T17" fmla="*/ 104 h 104"/>
                <a:gd name="T18" fmla="*/ 239 w 239"/>
                <a:gd name="T19" fmla="*/ 85 h 104"/>
                <a:gd name="T20" fmla="*/ 239 w 239"/>
                <a:gd name="T21" fmla="*/ 0 h 104"/>
                <a:gd name="T22" fmla="*/ 227 w 239"/>
                <a:gd name="T23" fmla="*/ 12 h 104"/>
                <a:gd name="T24" fmla="*/ 227 w 239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104">
                  <a:moveTo>
                    <a:pt x="227" y="85"/>
                  </a:moveTo>
                  <a:cubicBezTo>
                    <a:pt x="227" y="89"/>
                    <a:pt x="225" y="92"/>
                    <a:pt x="22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4" y="92"/>
                    <a:pt x="12" y="89"/>
                    <a:pt x="12" y="8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4"/>
                    <a:pt x="18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31" y="104"/>
                    <a:pt x="239" y="95"/>
                    <a:pt x="239" y="85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27" y="12"/>
                    <a:pt x="227" y="12"/>
                    <a:pt x="227" y="12"/>
                  </a:cubicBezTo>
                  <a:lnTo>
                    <a:pt x="22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2246D0E2-20D5-4DE2-A162-E1AD687CD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7525" y="2090738"/>
              <a:ext cx="276225" cy="117475"/>
            </a:xfrm>
            <a:custGeom>
              <a:avLst/>
              <a:gdLst>
                <a:gd name="T0" fmla="*/ 0 w 174"/>
                <a:gd name="T1" fmla="*/ 74 h 74"/>
                <a:gd name="T2" fmla="*/ 174 w 174"/>
                <a:gd name="T3" fmla="*/ 74 h 74"/>
                <a:gd name="T4" fmla="*/ 174 w 174"/>
                <a:gd name="T5" fmla="*/ 0 h 74"/>
                <a:gd name="T6" fmla="*/ 0 w 174"/>
                <a:gd name="T7" fmla="*/ 0 h 74"/>
                <a:gd name="T8" fmla="*/ 0 w 174"/>
                <a:gd name="T9" fmla="*/ 74 h 74"/>
                <a:gd name="T10" fmla="*/ 14 w 174"/>
                <a:gd name="T11" fmla="*/ 17 h 74"/>
                <a:gd name="T12" fmla="*/ 160 w 174"/>
                <a:gd name="T13" fmla="*/ 17 h 74"/>
                <a:gd name="T14" fmla="*/ 160 w 174"/>
                <a:gd name="T15" fmla="*/ 58 h 74"/>
                <a:gd name="T16" fmla="*/ 14 w 174"/>
                <a:gd name="T17" fmla="*/ 58 h 74"/>
                <a:gd name="T18" fmla="*/ 14 w 174"/>
                <a:gd name="T1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74">
                  <a:moveTo>
                    <a:pt x="0" y="74"/>
                  </a:moveTo>
                  <a:lnTo>
                    <a:pt x="174" y="74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74"/>
                  </a:lnTo>
                  <a:close/>
                  <a:moveTo>
                    <a:pt x="14" y="17"/>
                  </a:moveTo>
                  <a:lnTo>
                    <a:pt x="160" y="17"/>
                  </a:lnTo>
                  <a:lnTo>
                    <a:pt x="160" y="58"/>
                  </a:lnTo>
                  <a:lnTo>
                    <a:pt x="14" y="58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2" name="Freeform 105">
            <a:extLst>
              <a:ext uri="{FF2B5EF4-FFF2-40B4-BE49-F238E27FC236}">
                <a16:creationId xmlns:a16="http://schemas.microsoft.com/office/drawing/2014/main" id="{75EB34BF-C536-486B-BBCB-D776158BA045}"/>
              </a:ext>
            </a:extLst>
          </p:cNvPr>
          <p:cNvSpPr>
            <a:spLocks noEditPoints="1"/>
          </p:cNvSpPr>
          <p:nvPr/>
        </p:nvSpPr>
        <p:spPr bwMode="auto">
          <a:xfrm rot="54601" flipH="1">
            <a:off x="11117036" y="4626896"/>
            <a:ext cx="394805" cy="426077"/>
          </a:xfrm>
          <a:custGeom>
            <a:avLst/>
            <a:gdLst>
              <a:gd name="T0" fmla="*/ 114 w 202"/>
              <a:gd name="T1" fmla="*/ 193 h 218"/>
              <a:gd name="T2" fmla="*/ 202 w 202"/>
              <a:gd name="T3" fmla="*/ 218 h 218"/>
              <a:gd name="T4" fmla="*/ 187 w 202"/>
              <a:gd name="T5" fmla="*/ 127 h 218"/>
              <a:gd name="T6" fmla="*/ 72 w 202"/>
              <a:gd name="T7" fmla="*/ 0 h 218"/>
              <a:gd name="T8" fmla="*/ 0 w 202"/>
              <a:gd name="T9" fmla="*/ 66 h 218"/>
              <a:gd name="T10" fmla="*/ 114 w 202"/>
              <a:gd name="T11" fmla="*/ 193 h 218"/>
              <a:gd name="T12" fmla="*/ 18 w 202"/>
              <a:gd name="T13" fmla="*/ 68 h 218"/>
              <a:gd name="T14" fmla="*/ 30 w 202"/>
              <a:gd name="T15" fmla="*/ 58 h 218"/>
              <a:gd name="T16" fmla="*/ 131 w 202"/>
              <a:gd name="T17" fmla="*/ 169 h 218"/>
              <a:gd name="T18" fmla="*/ 121 w 202"/>
              <a:gd name="T19" fmla="*/ 181 h 218"/>
              <a:gd name="T20" fmla="*/ 18 w 202"/>
              <a:gd name="T21" fmla="*/ 68 h 218"/>
              <a:gd name="T22" fmla="*/ 128 w 202"/>
              <a:gd name="T23" fmla="*/ 183 h 218"/>
              <a:gd name="T24" fmla="*/ 136 w 202"/>
              <a:gd name="T25" fmla="*/ 174 h 218"/>
              <a:gd name="T26" fmla="*/ 136 w 202"/>
              <a:gd name="T27" fmla="*/ 174 h 218"/>
              <a:gd name="T28" fmla="*/ 163 w 202"/>
              <a:gd name="T29" fmla="*/ 150 h 218"/>
              <a:gd name="T30" fmla="*/ 163 w 202"/>
              <a:gd name="T31" fmla="*/ 150 h 218"/>
              <a:gd name="T32" fmla="*/ 175 w 202"/>
              <a:gd name="T33" fmla="*/ 140 h 218"/>
              <a:gd name="T34" fmla="*/ 180 w 202"/>
              <a:gd name="T35" fmla="*/ 172 h 218"/>
              <a:gd name="T36" fmla="*/ 160 w 202"/>
              <a:gd name="T37" fmla="*/ 193 h 218"/>
              <a:gd name="T38" fmla="*/ 128 w 202"/>
              <a:gd name="T39" fmla="*/ 183 h 218"/>
              <a:gd name="T40" fmla="*/ 52 w 202"/>
              <a:gd name="T41" fmla="*/ 38 h 218"/>
              <a:gd name="T42" fmla="*/ 153 w 202"/>
              <a:gd name="T43" fmla="*/ 150 h 218"/>
              <a:gd name="T44" fmla="*/ 136 w 202"/>
              <a:gd name="T45" fmla="*/ 166 h 218"/>
              <a:gd name="T46" fmla="*/ 35 w 202"/>
              <a:gd name="T47" fmla="*/ 53 h 218"/>
              <a:gd name="T48" fmla="*/ 52 w 202"/>
              <a:gd name="T49" fmla="*/ 38 h 218"/>
              <a:gd name="T50" fmla="*/ 174 w 202"/>
              <a:gd name="T51" fmla="*/ 132 h 218"/>
              <a:gd name="T52" fmla="*/ 158 w 202"/>
              <a:gd name="T53" fmla="*/ 145 h 218"/>
              <a:gd name="T54" fmla="*/ 57 w 202"/>
              <a:gd name="T55" fmla="*/ 32 h 218"/>
              <a:gd name="T56" fmla="*/ 71 w 202"/>
              <a:gd name="T57" fmla="*/ 21 h 218"/>
              <a:gd name="T58" fmla="*/ 174 w 202"/>
              <a:gd name="T59" fmla="*/ 13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2" h="218">
                <a:moveTo>
                  <a:pt x="114" y="193"/>
                </a:moveTo>
                <a:lnTo>
                  <a:pt x="202" y="218"/>
                </a:lnTo>
                <a:lnTo>
                  <a:pt x="187" y="127"/>
                </a:lnTo>
                <a:lnTo>
                  <a:pt x="72" y="0"/>
                </a:lnTo>
                <a:lnTo>
                  <a:pt x="0" y="66"/>
                </a:lnTo>
                <a:lnTo>
                  <a:pt x="114" y="193"/>
                </a:lnTo>
                <a:close/>
                <a:moveTo>
                  <a:pt x="18" y="68"/>
                </a:moveTo>
                <a:lnTo>
                  <a:pt x="30" y="58"/>
                </a:lnTo>
                <a:lnTo>
                  <a:pt x="131" y="169"/>
                </a:lnTo>
                <a:lnTo>
                  <a:pt x="121" y="181"/>
                </a:lnTo>
                <a:lnTo>
                  <a:pt x="18" y="68"/>
                </a:lnTo>
                <a:close/>
                <a:moveTo>
                  <a:pt x="128" y="183"/>
                </a:moveTo>
                <a:lnTo>
                  <a:pt x="136" y="174"/>
                </a:lnTo>
                <a:lnTo>
                  <a:pt x="136" y="174"/>
                </a:lnTo>
                <a:lnTo>
                  <a:pt x="163" y="150"/>
                </a:lnTo>
                <a:lnTo>
                  <a:pt x="163" y="150"/>
                </a:lnTo>
                <a:lnTo>
                  <a:pt x="175" y="140"/>
                </a:lnTo>
                <a:lnTo>
                  <a:pt x="180" y="172"/>
                </a:lnTo>
                <a:lnTo>
                  <a:pt x="160" y="193"/>
                </a:lnTo>
                <a:lnTo>
                  <a:pt x="128" y="183"/>
                </a:lnTo>
                <a:close/>
                <a:moveTo>
                  <a:pt x="52" y="38"/>
                </a:moveTo>
                <a:lnTo>
                  <a:pt x="153" y="150"/>
                </a:lnTo>
                <a:lnTo>
                  <a:pt x="136" y="166"/>
                </a:lnTo>
                <a:lnTo>
                  <a:pt x="35" y="53"/>
                </a:lnTo>
                <a:lnTo>
                  <a:pt x="52" y="38"/>
                </a:lnTo>
                <a:close/>
                <a:moveTo>
                  <a:pt x="174" y="132"/>
                </a:moveTo>
                <a:lnTo>
                  <a:pt x="158" y="145"/>
                </a:lnTo>
                <a:lnTo>
                  <a:pt x="57" y="32"/>
                </a:lnTo>
                <a:lnTo>
                  <a:pt x="71" y="21"/>
                </a:lnTo>
                <a:lnTo>
                  <a:pt x="174" y="132"/>
                </a:ln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Freeform 30">
            <a:extLst>
              <a:ext uri="{FF2B5EF4-FFF2-40B4-BE49-F238E27FC236}">
                <a16:creationId xmlns:a16="http://schemas.microsoft.com/office/drawing/2014/main" id="{4EB3D2CD-504D-4FA2-A990-56271ADB7502}"/>
              </a:ext>
            </a:extLst>
          </p:cNvPr>
          <p:cNvSpPr>
            <a:spLocks noEditPoints="1"/>
          </p:cNvSpPr>
          <p:nvPr/>
        </p:nvSpPr>
        <p:spPr bwMode="auto">
          <a:xfrm>
            <a:off x="2625083" y="1719205"/>
            <a:ext cx="473877" cy="365467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rgbClr val="9EC7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4" name="Group 40">
            <a:extLst>
              <a:ext uri="{FF2B5EF4-FFF2-40B4-BE49-F238E27FC236}">
                <a16:creationId xmlns:a16="http://schemas.microsoft.com/office/drawing/2014/main" id="{4520CF8D-7C97-46C2-979B-19E6BB0F61BA}"/>
              </a:ext>
            </a:extLst>
          </p:cNvPr>
          <p:cNvGrpSpPr/>
          <p:nvPr/>
        </p:nvGrpSpPr>
        <p:grpSpPr>
          <a:xfrm>
            <a:off x="2547255" y="4656039"/>
            <a:ext cx="420385" cy="400043"/>
            <a:chOff x="6719888" y="887413"/>
            <a:chExt cx="492125" cy="468312"/>
          </a:xfrm>
          <a:solidFill>
            <a:srgbClr val="C3CFDB"/>
          </a:solidFill>
        </p:grpSpPr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7F599975-0CA3-4FA9-B3E3-66C8E2CCA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8D77D1F7-3659-4822-900B-08B5EDE0C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08CD1953-C470-44FB-81F1-E589C0063D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7199E5FE-86CB-4774-9B61-9895A4F2B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F71AC786-0452-4C9F-85F4-62A14075A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DD3B7FD4-8665-4B8F-A15E-65ACEEDE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1" name="TextBox 39">
            <a:extLst>
              <a:ext uri="{FF2B5EF4-FFF2-40B4-BE49-F238E27FC236}">
                <a16:creationId xmlns:a16="http://schemas.microsoft.com/office/drawing/2014/main" id="{EAF1C6A8-1635-42C1-9133-570E938A4339}"/>
              </a:ext>
            </a:extLst>
          </p:cNvPr>
          <p:cNvSpPr txBox="1"/>
          <p:nvPr/>
        </p:nvSpPr>
        <p:spPr>
          <a:xfrm>
            <a:off x="9035293" y="1854588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92" name="TextBox 40">
            <a:extLst>
              <a:ext uri="{FF2B5EF4-FFF2-40B4-BE49-F238E27FC236}">
                <a16:creationId xmlns:a16="http://schemas.microsoft.com/office/drawing/2014/main" id="{301301B3-AA38-4626-83C6-0BC9BEA3744B}"/>
              </a:ext>
            </a:extLst>
          </p:cNvPr>
          <p:cNvSpPr txBox="1"/>
          <p:nvPr/>
        </p:nvSpPr>
        <p:spPr>
          <a:xfrm>
            <a:off x="9035294" y="2183240"/>
            <a:ext cx="262905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93" name="TextBox 41">
            <a:extLst>
              <a:ext uri="{FF2B5EF4-FFF2-40B4-BE49-F238E27FC236}">
                <a16:creationId xmlns:a16="http://schemas.microsoft.com/office/drawing/2014/main" id="{62FBBA14-A7B6-4174-A020-1C209ACE1F58}"/>
              </a:ext>
            </a:extLst>
          </p:cNvPr>
          <p:cNvSpPr txBox="1"/>
          <p:nvPr/>
        </p:nvSpPr>
        <p:spPr>
          <a:xfrm>
            <a:off x="9035293" y="4763836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94" name="TextBox 42">
            <a:extLst>
              <a:ext uri="{FF2B5EF4-FFF2-40B4-BE49-F238E27FC236}">
                <a16:creationId xmlns:a16="http://schemas.microsoft.com/office/drawing/2014/main" id="{BAA185C9-4DAA-4454-9284-C0F7B478D385}"/>
              </a:ext>
            </a:extLst>
          </p:cNvPr>
          <p:cNvSpPr txBox="1"/>
          <p:nvPr/>
        </p:nvSpPr>
        <p:spPr>
          <a:xfrm>
            <a:off x="9035294" y="5092488"/>
            <a:ext cx="262905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95" name="TextBox 43">
            <a:extLst>
              <a:ext uri="{FF2B5EF4-FFF2-40B4-BE49-F238E27FC236}">
                <a16:creationId xmlns:a16="http://schemas.microsoft.com/office/drawing/2014/main" id="{7CAAC222-8D4F-46E2-B0CD-798CE463F825}"/>
              </a:ext>
            </a:extLst>
          </p:cNvPr>
          <p:cNvSpPr txBox="1"/>
          <p:nvPr/>
        </p:nvSpPr>
        <p:spPr>
          <a:xfrm>
            <a:off x="608028" y="1854588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96" name="TextBox 44">
            <a:extLst>
              <a:ext uri="{FF2B5EF4-FFF2-40B4-BE49-F238E27FC236}">
                <a16:creationId xmlns:a16="http://schemas.microsoft.com/office/drawing/2014/main" id="{71C9FD5E-B338-4B2D-B8F9-A7A716E5E300}"/>
              </a:ext>
            </a:extLst>
          </p:cNvPr>
          <p:cNvSpPr txBox="1"/>
          <p:nvPr/>
        </p:nvSpPr>
        <p:spPr>
          <a:xfrm>
            <a:off x="608028" y="2183240"/>
            <a:ext cx="2608977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97" name="TextBox 45">
            <a:extLst>
              <a:ext uri="{FF2B5EF4-FFF2-40B4-BE49-F238E27FC236}">
                <a16:creationId xmlns:a16="http://schemas.microsoft.com/office/drawing/2014/main" id="{AD117E97-AB84-4166-9EA2-56D88AA43F10}"/>
              </a:ext>
            </a:extLst>
          </p:cNvPr>
          <p:cNvSpPr txBox="1"/>
          <p:nvPr/>
        </p:nvSpPr>
        <p:spPr>
          <a:xfrm>
            <a:off x="608027" y="4763836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Fill in the paragraph title</a:t>
            </a:r>
          </a:p>
        </p:txBody>
      </p:sp>
      <p:sp>
        <p:nvSpPr>
          <p:cNvPr id="98" name="TextBox 46">
            <a:extLst>
              <a:ext uri="{FF2B5EF4-FFF2-40B4-BE49-F238E27FC236}">
                <a16:creationId xmlns:a16="http://schemas.microsoft.com/office/drawing/2014/main" id="{FFA8CBF2-4DA8-4FCA-8434-C23C21FDEA4C}"/>
              </a:ext>
            </a:extLst>
          </p:cNvPr>
          <p:cNvSpPr txBox="1"/>
          <p:nvPr/>
        </p:nvSpPr>
        <p:spPr>
          <a:xfrm>
            <a:off x="608027" y="5092488"/>
            <a:ext cx="2608977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19852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2" grpId="0" animBg="1"/>
      <p:bldP spid="83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332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basics of the project</a:t>
            </a:r>
          </a:p>
        </p:txBody>
      </p:sp>
      <p:sp>
        <p:nvSpPr>
          <p:cNvPr id="7" name="任意多边形: 形状 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5063ADD-7F27-4B2D-A08E-94FF3D2145DD}"/>
              </a:ext>
            </a:extLst>
          </p:cNvPr>
          <p:cNvSpPr/>
          <p:nvPr/>
        </p:nvSpPr>
        <p:spPr>
          <a:xfrm>
            <a:off x="0" y="4594033"/>
            <a:ext cx="12192000" cy="2263967"/>
          </a:xfrm>
          <a:custGeom>
            <a:avLst/>
            <a:gdLst>
              <a:gd name="connsiteX0" fmla="*/ 9938089 w 12192000"/>
              <a:gd name="connsiteY0" fmla="*/ 0 h 2869905"/>
              <a:gd name="connsiteX1" fmla="*/ 10232424 w 12192000"/>
              <a:gd name="connsiteY1" fmla="*/ 33854 h 2869905"/>
              <a:gd name="connsiteX2" fmla="*/ 10680536 w 12192000"/>
              <a:gd name="connsiteY2" fmla="*/ 183225 h 2869905"/>
              <a:gd name="connsiteX3" fmla="*/ 10770157 w 12192000"/>
              <a:gd name="connsiteY3" fmla="*/ 213098 h 2869905"/>
              <a:gd name="connsiteX4" fmla="*/ 10859780 w 12192000"/>
              <a:gd name="connsiteY4" fmla="*/ 242973 h 2869905"/>
              <a:gd name="connsiteX5" fmla="*/ 11397515 w 12192000"/>
              <a:gd name="connsiteY5" fmla="*/ 213098 h 2869905"/>
              <a:gd name="connsiteX6" fmla="*/ 11815753 w 12192000"/>
              <a:gd name="connsiteY6" fmla="*/ 242973 h 2869905"/>
              <a:gd name="connsiteX7" fmla="*/ 12084618 w 12192000"/>
              <a:gd name="connsiteY7" fmla="*/ 183225 h 2869905"/>
              <a:gd name="connsiteX8" fmla="*/ 12150967 w 12192000"/>
              <a:gd name="connsiteY8" fmla="*/ 136587 h 2869905"/>
              <a:gd name="connsiteX9" fmla="*/ 12192000 w 12192000"/>
              <a:gd name="connsiteY9" fmla="*/ 104672 h 2869905"/>
              <a:gd name="connsiteX10" fmla="*/ 12192000 w 12192000"/>
              <a:gd name="connsiteY10" fmla="*/ 2869905 h 2869905"/>
              <a:gd name="connsiteX11" fmla="*/ 0 w 12192000"/>
              <a:gd name="connsiteY11" fmla="*/ 2869905 h 2869905"/>
              <a:gd name="connsiteX12" fmla="*/ 0 w 12192000"/>
              <a:gd name="connsiteY12" fmla="*/ 369751 h 2869905"/>
              <a:gd name="connsiteX13" fmla="*/ 180307 w 12192000"/>
              <a:gd name="connsiteY13" fmla="*/ 351526 h 2869905"/>
              <a:gd name="connsiteX14" fmla="*/ 583082 w 12192000"/>
              <a:gd name="connsiteY14" fmla="*/ 302721 h 2869905"/>
              <a:gd name="connsiteX15" fmla="*/ 762328 w 12192000"/>
              <a:gd name="connsiteY15" fmla="*/ 242973 h 2869905"/>
              <a:gd name="connsiteX16" fmla="*/ 1031196 w 12192000"/>
              <a:gd name="connsiteY16" fmla="*/ 153350 h 2869905"/>
              <a:gd name="connsiteX17" fmla="*/ 1120817 w 12192000"/>
              <a:gd name="connsiteY17" fmla="*/ 123477 h 2869905"/>
              <a:gd name="connsiteX18" fmla="*/ 1449432 w 12192000"/>
              <a:gd name="connsiteY18" fmla="*/ 93602 h 2869905"/>
              <a:gd name="connsiteX19" fmla="*/ 1628678 w 12192000"/>
              <a:gd name="connsiteY19" fmla="*/ 33854 h 2869905"/>
              <a:gd name="connsiteX20" fmla="*/ 1718299 w 12192000"/>
              <a:gd name="connsiteY20" fmla="*/ 3978 h 2869905"/>
              <a:gd name="connsiteX21" fmla="*/ 1897544 w 12192000"/>
              <a:gd name="connsiteY21" fmla="*/ 33854 h 2869905"/>
              <a:gd name="connsiteX22" fmla="*/ 2076790 w 12192000"/>
              <a:gd name="connsiteY22" fmla="*/ 93602 h 2869905"/>
              <a:gd name="connsiteX23" fmla="*/ 2166411 w 12192000"/>
              <a:gd name="connsiteY23" fmla="*/ 153350 h 2869905"/>
              <a:gd name="connsiteX24" fmla="*/ 2345657 w 12192000"/>
              <a:gd name="connsiteY24" fmla="*/ 213098 h 2869905"/>
              <a:gd name="connsiteX25" fmla="*/ 2614524 w 12192000"/>
              <a:gd name="connsiteY25" fmla="*/ 272846 h 2869905"/>
              <a:gd name="connsiteX26" fmla="*/ 3212005 w 12192000"/>
              <a:gd name="connsiteY26" fmla="*/ 183225 h 2869905"/>
              <a:gd name="connsiteX27" fmla="*/ 3301628 w 12192000"/>
              <a:gd name="connsiteY27" fmla="*/ 153350 h 2869905"/>
              <a:gd name="connsiteX28" fmla="*/ 3421124 w 12192000"/>
              <a:gd name="connsiteY28" fmla="*/ 123477 h 2869905"/>
              <a:gd name="connsiteX29" fmla="*/ 3600370 w 12192000"/>
              <a:gd name="connsiteY29" fmla="*/ 63729 h 2869905"/>
              <a:gd name="connsiteX30" fmla="*/ 3689991 w 12192000"/>
              <a:gd name="connsiteY30" fmla="*/ 3978 h 2869905"/>
              <a:gd name="connsiteX31" fmla="*/ 4317349 w 12192000"/>
              <a:gd name="connsiteY31" fmla="*/ 63729 h 2869905"/>
              <a:gd name="connsiteX32" fmla="*/ 4526466 w 12192000"/>
              <a:gd name="connsiteY32" fmla="*/ 123477 h 2869905"/>
              <a:gd name="connsiteX33" fmla="*/ 4705712 w 12192000"/>
              <a:gd name="connsiteY33" fmla="*/ 183225 h 2869905"/>
              <a:gd name="connsiteX34" fmla="*/ 4884957 w 12192000"/>
              <a:gd name="connsiteY34" fmla="*/ 242973 h 2869905"/>
              <a:gd name="connsiteX35" fmla="*/ 4974580 w 12192000"/>
              <a:gd name="connsiteY35" fmla="*/ 272846 h 2869905"/>
              <a:gd name="connsiteX36" fmla="*/ 5482439 w 12192000"/>
              <a:gd name="connsiteY36" fmla="*/ 332594 h 2869905"/>
              <a:gd name="connsiteX37" fmla="*/ 5691559 w 12192000"/>
              <a:gd name="connsiteY37" fmla="*/ 362469 h 2869905"/>
              <a:gd name="connsiteX38" fmla="*/ 6259166 w 12192000"/>
              <a:gd name="connsiteY38" fmla="*/ 422217 h 2869905"/>
              <a:gd name="connsiteX39" fmla="*/ 6438410 w 12192000"/>
              <a:gd name="connsiteY39" fmla="*/ 481965 h 2869905"/>
              <a:gd name="connsiteX40" fmla="*/ 6528033 w 12192000"/>
              <a:gd name="connsiteY40" fmla="*/ 511840 h 2869905"/>
              <a:gd name="connsiteX41" fmla="*/ 6796900 w 12192000"/>
              <a:gd name="connsiteY41" fmla="*/ 661209 h 2869905"/>
              <a:gd name="connsiteX42" fmla="*/ 7215139 w 12192000"/>
              <a:gd name="connsiteY42" fmla="*/ 631336 h 2869905"/>
              <a:gd name="connsiteX43" fmla="*/ 7394383 w 12192000"/>
              <a:gd name="connsiteY43" fmla="*/ 571588 h 2869905"/>
              <a:gd name="connsiteX44" fmla="*/ 7573627 w 12192000"/>
              <a:gd name="connsiteY44" fmla="*/ 511840 h 2869905"/>
              <a:gd name="connsiteX45" fmla="*/ 7663250 w 12192000"/>
              <a:gd name="connsiteY45" fmla="*/ 481965 h 2869905"/>
              <a:gd name="connsiteX46" fmla="*/ 7752871 w 12192000"/>
              <a:gd name="connsiteY46" fmla="*/ 422217 h 2869905"/>
              <a:gd name="connsiteX47" fmla="*/ 7932117 w 12192000"/>
              <a:gd name="connsiteY47" fmla="*/ 362469 h 2869905"/>
              <a:gd name="connsiteX48" fmla="*/ 8021738 w 12192000"/>
              <a:gd name="connsiteY48" fmla="*/ 332594 h 2869905"/>
              <a:gd name="connsiteX49" fmla="*/ 8469850 w 12192000"/>
              <a:gd name="connsiteY49" fmla="*/ 272846 h 2869905"/>
              <a:gd name="connsiteX50" fmla="*/ 8649096 w 12192000"/>
              <a:gd name="connsiteY50" fmla="*/ 213098 h 2869905"/>
              <a:gd name="connsiteX51" fmla="*/ 8828340 w 12192000"/>
              <a:gd name="connsiteY51" fmla="*/ 93602 h 2869905"/>
              <a:gd name="connsiteX52" fmla="*/ 9007584 w 12192000"/>
              <a:gd name="connsiteY52" fmla="*/ 33854 h 2869905"/>
              <a:gd name="connsiteX53" fmla="*/ 9485571 w 12192000"/>
              <a:gd name="connsiteY53" fmla="*/ 93602 h 2869905"/>
              <a:gd name="connsiteX54" fmla="*/ 9724563 w 12192000"/>
              <a:gd name="connsiteY54" fmla="*/ 63729 h 2869905"/>
              <a:gd name="connsiteX55" fmla="*/ 9938089 w 12192000"/>
              <a:gd name="connsiteY55" fmla="*/ 0 h 28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869905">
                <a:moveTo>
                  <a:pt x="9938089" y="0"/>
                </a:moveTo>
                <a:cubicBezTo>
                  <a:pt x="9980689" y="-99"/>
                  <a:pt x="10036756" y="16066"/>
                  <a:pt x="10232424" y="33854"/>
                </a:cubicBezTo>
                <a:lnTo>
                  <a:pt x="10680536" y="183225"/>
                </a:lnTo>
                <a:lnTo>
                  <a:pt x="10770157" y="213098"/>
                </a:lnTo>
                <a:lnTo>
                  <a:pt x="10859780" y="242973"/>
                </a:lnTo>
                <a:cubicBezTo>
                  <a:pt x="11039024" y="233015"/>
                  <a:pt x="11217992" y="213098"/>
                  <a:pt x="11397515" y="213098"/>
                </a:cubicBezTo>
                <a:cubicBezTo>
                  <a:pt x="11537282" y="213098"/>
                  <a:pt x="11675986" y="242973"/>
                  <a:pt x="11815753" y="242973"/>
                </a:cubicBezTo>
                <a:cubicBezTo>
                  <a:pt x="11920899" y="242973"/>
                  <a:pt x="11992203" y="214029"/>
                  <a:pt x="12084618" y="183225"/>
                </a:cubicBezTo>
                <a:cubicBezTo>
                  <a:pt x="12111294" y="165441"/>
                  <a:pt x="12133013" y="149964"/>
                  <a:pt x="12150967" y="136587"/>
                </a:cubicBezTo>
                <a:lnTo>
                  <a:pt x="12192000" y="104672"/>
                </a:lnTo>
                <a:lnTo>
                  <a:pt x="12192000" y="2869905"/>
                </a:lnTo>
                <a:lnTo>
                  <a:pt x="0" y="2869905"/>
                </a:lnTo>
                <a:lnTo>
                  <a:pt x="0" y="369751"/>
                </a:lnTo>
                <a:lnTo>
                  <a:pt x="180307" y="351526"/>
                </a:lnTo>
                <a:cubicBezTo>
                  <a:pt x="314915" y="337920"/>
                  <a:pt x="449348" y="322983"/>
                  <a:pt x="583082" y="302721"/>
                </a:cubicBezTo>
                <a:cubicBezTo>
                  <a:pt x="645353" y="293285"/>
                  <a:pt x="702580" y="262890"/>
                  <a:pt x="762328" y="242973"/>
                </a:cubicBezTo>
                <a:lnTo>
                  <a:pt x="1031196" y="153350"/>
                </a:lnTo>
                <a:cubicBezTo>
                  <a:pt x="1061069" y="143392"/>
                  <a:pt x="1089456" y="126328"/>
                  <a:pt x="1120817" y="123477"/>
                </a:cubicBezTo>
                <a:lnTo>
                  <a:pt x="1449432" y="93602"/>
                </a:lnTo>
                <a:lnTo>
                  <a:pt x="1628678" y="33854"/>
                </a:lnTo>
                <a:lnTo>
                  <a:pt x="1718299" y="3978"/>
                </a:lnTo>
                <a:cubicBezTo>
                  <a:pt x="1778047" y="13936"/>
                  <a:pt x="1838781" y="19163"/>
                  <a:pt x="1897544" y="33854"/>
                </a:cubicBezTo>
                <a:cubicBezTo>
                  <a:pt x="1958643" y="49129"/>
                  <a:pt x="2076790" y="93602"/>
                  <a:pt x="2076790" y="93602"/>
                </a:cubicBezTo>
                <a:cubicBezTo>
                  <a:pt x="2106663" y="113517"/>
                  <a:pt x="2133601" y="138767"/>
                  <a:pt x="2166411" y="153350"/>
                </a:cubicBezTo>
                <a:cubicBezTo>
                  <a:pt x="2223964" y="178929"/>
                  <a:pt x="2285909" y="193180"/>
                  <a:pt x="2345657" y="213098"/>
                </a:cubicBezTo>
                <a:cubicBezTo>
                  <a:pt x="2492753" y="262131"/>
                  <a:pt x="2404193" y="237794"/>
                  <a:pt x="2614524" y="272846"/>
                </a:cubicBezTo>
                <a:cubicBezTo>
                  <a:pt x="2893970" y="237914"/>
                  <a:pt x="2997920" y="244392"/>
                  <a:pt x="3212005" y="183225"/>
                </a:cubicBezTo>
                <a:cubicBezTo>
                  <a:pt x="3242283" y="174574"/>
                  <a:pt x="3271350" y="162001"/>
                  <a:pt x="3301628" y="153350"/>
                </a:cubicBezTo>
                <a:cubicBezTo>
                  <a:pt x="3341107" y="142070"/>
                  <a:pt x="3381798" y="135274"/>
                  <a:pt x="3421124" y="123477"/>
                </a:cubicBezTo>
                <a:cubicBezTo>
                  <a:pt x="3481448" y="105379"/>
                  <a:pt x="3600370" y="63729"/>
                  <a:pt x="3600370" y="63729"/>
                </a:cubicBezTo>
                <a:cubicBezTo>
                  <a:pt x="3630243" y="43811"/>
                  <a:pt x="3654156" y="6219"/>
                  <a:pt x="3689991" y="3978"/>
                </a:cubicBezTo>
                <a:cubicBezTo>
                  <a:pt x="3810095" y="-3528"/>
                  <a:pt x="4164896" y="44672"/>
                  <a:pt x="4317349" y="63729"/>
                </a:cubicBezTo>
                <a:cubicBezTo>
                  <a:pt x="4618561" y="164131"/>
                  <a:pt x="4151323" y="10932"/>
                  <a:pt x="4526466" y="123477"/>
                </a:cubicBezTo>
                <a:cubicBezTo>
                  <a:pt x="4586790" y="141574"/>
                  <a:pt x="4645965" y="163310"/>
                  <a:pt x="4705712" y="183225"/>
                </a:cubicBezTo>
                <a:lnTo>
                  <a:pt x="4884957" y="242973"/>
                </a:lnTo>
                <a:cubicBezTo>
                  <a:pt x="4914832" y="252931"/>
                  <a:pt x="4943702" y="266670"/>
                  <a:pt x="4974580" y="272846"/>
                </a:cubicBezTo>
                <a:cubicBezTo>
                  <a:pt x="5281632" y="334259"/>
                  <a:pt x="4978648" y="279563"/>
                  <a:pt x="5482439" y="332594"/>
                </a:cubicBezTo>
                <a:cubicBezTo>
                  <a:pt x="5552467" y="339966"/>
                  <a:pt x="5621689" y="353734"/>
                  <a:pt x="5691559" y="362469"/>
                </a:cubicBezTo>
                <a:cubicBezTo>
                  <a:pt x="5855318" y="382941"/>
                  <a:pt x="6097737" y="406075"/>
                  <a:pt x="6259166" y="422217"/>
                </a:cubicBezTo>
                <a:lnTo>
                  <a:pt x="6438410" y="481965"/>
                </a:lnTo>
                <a:cubicBezTo>
                  <a:pt x="6468285" y="491923"/>
                  <a:pt x="6501832" y="494372"/>
                  <a:pt x="6528033" y="511840"/>
                </a:cubicBezTo>
                <a:cubicBezTo>
                  <a:pt x="6733478" y="648804"/>
                  <a:pt x="6639154" y="608629"/>
                  <a:pt x="6796900" y="661209"/>
                </a:cubicBezTo>
                <a:cubicBezTo>
                  <a:pt x="6936314" y="651252"/>
                  <a:pt x="7076917" y="652069"/>
                  <a:pt x="7215139" y="631336"/>
                </a:cubicBezTo>
                <a:cubicBezTo>
                  <a:pt x="7277422" y="621993"/>
                  <a:pt x="7334635" y="591503"/>
                  <a:pt x="7394383" y="571588"/>
                </a:cubicBezTo>
                <a:lnTo>
                  <a:pt x="7573627" y="511840"/>
                </a:lnTo>
                <a:cubicBezTo>
                  <a:pt x="7603502" y="501883"/>
                  <a:pt x="7637049" y="499433"/>
                  <a:pt x="7663250" y="481965"/>
                </a:cubicBezTo>
                <a:cubicBezTo>
                  <a:pt x="7693123" y="462050"/>
                  <a:pt x="7720061" y="436800"/>
                  <a:pt x="7752871" y="422217"/>
                </a:cubicBezTo>
                <a:cubicBezTo>
                  <a:pt x="7810424" y="396637"/>
                  <a:pt x="7872369" y="382386"/>
                  <a:pt x="7932117" y="362469"/>
                </a:cubicBezTo>
                <a:cubicBezTo>
                  <a:pt x="7961990" y="352511"/>
                  <a:pt x="7990565" y="337047"/>
                  <a:pt x="8021738" y="332594"/>
                </a:cubicBezTo>
                <a:cubicBezTo>
                  <a:pt x="8310335" y="291368"/>
                  <a:pt x="8160988" y="311456"/>
                  <a:pt x="8469850" y="272846"/>
                </a:cubicBezTo>
                <a:cubicBezTo>
                  <a:pt x="8529598" y="252931"/>
                  <a:pt x="8596692" y="248034"/>
                  <a:pt x="8649096" y="213098"/>
                </a:cubicBezTo>
                <a:cubicBezTo>
                  <a:pt x="8708844" y="173265"/>
                  <a:pt x="8760217" y="116309"/>
                  <a:pt x="8828340" y="93602"/>
                </a:cubicBezTo>
                <a:lnTo>
                  <a:pt x="9007584" y="33854"/>
                </a:lnTo>
                <a:cubicBezTo>
                  <a:pt x="9155174" y="58452"/>
                  <a:pt x="9341952" y="93602"/>
                  <a:pt x="9485571" y="93602"/>
                </a:cubicBezTo>
                <a:cubicBezTo>
                  <a:pt x="9565855" y="93602"/>
                  <a:pt x="9644900" y="73686"/>
                  <a:pt x="9724563" y="63729"/>
                </a:cubicBezTo>
                <a:cubicBezTo>
                  <a:pt x="9866359" y="16462"/>
                  <a:pt x="9895490" y="99"/>
                  <a:pt x="9938089" y="0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EC44E3-3579-4219-BC2D-9F5DC8A017E3}"/>
              </a:ext>
            </a:extLst>
          </p:cNvPr>
          <p:cNvGrpSpPr/>
          <p:nvPr/>
        </p:nvGrpSpPr>
        <p:grpSpPr>
          <a:xfrm>
            <a:off x="1550758" y="5306352"/>
            <a:ext cx="8966990" cy="1077461"/>
            <a:chOff x="1550758" y="5306352"/>
            <a:chExt cx="8966990" cy="1077461"/>
          </a:xfrm>
        </p:grpSpPr>
        <p:sp>
          <p:nvSpPr>
            <p:cNvPr id="8" name="Title 1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ACFA1AA7-D50C-4096-89AA-052226936F79}"/>
                </a:ext>
              </a:extLst>
            </p:cNvPr>
            <p:cNvSpPr txBox="1">
              <a:spLocks/>
            </p:cNvSpPr>
            <p:nvPr/>
          </p:nvSpPr>
          <p:spPr>
            <a:xfrm>
              <a:off x="1550758" y="5306352"/>
              <a:ext cx="1031156" cy="7542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00" b="1" kern="1200">
                  <a:solidFill>
                    <a:schemeClr val="tx1"/>
                  </a:solidFill>
                  <a:latin typeface="Montserrat" panose="02000505000000020004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000" dirty="0">
                  <a:solidFill>
                    <a:srgbClr val="4B3E33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</a:p>
          </p:txBody>
        </p:sp>
        <p:sp>
          <p:nvSpPr>
            <p:cNvPr id="9" name="Rectangle 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1C65CF53-F7FF-45D3-B9F9-06D3F8ED1221}"/>
                </a:ext>
              </a:extLst>
            </p:cNvPr>
            <p:cNvSpPr/>
            <p:nvPr/>
          </p:nvSpPr>
          <p:spPr>
            <a:xfrm>
              <a:off x="1738957" y="6060648"/>
              <a:ext cx="66935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1500" dirty="0">
                  <a:solidFill>
                    <a:srgbClr val="4B3E33"/>
                  </a:solidFill>
                  <a:cs typeface="+mn-ea"/>
                  <a:sym typeface="+mn-lt"/>
                </a:rPr>
                <a:t>DAYS</a:t>
              </a:r>
            </a:p>
          </p:txBody>
        </p:sp>
        <p:sp>
          <p:nvSpPr>
            <p:cNvPr id="14" name="Title 1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250AE282-9CE6-493C-B151-CFBEB48F053E}"/>
                </a:ext>
              </a:extLst>
            </p:cNvPr>
            <p:cNvSpPr txBox="1">
              <a:spLocks/>
            </p:cNvSpPr>
            <p:nvPr/>
          </p:nvSpPr>
          <p:spPr>
            <a:xfrm>
              <a:off x="3670389" y="5306352"/>
              <a:ext cx="1031156" cy="7542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00" b="1" kern="1200">
                  <a:solidFill>
                    <a:schemeClr val="tx1"/>
                  </a:solidFill>
                  <a:latin typeface="Montserrat" panose="02000505000000020004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000" dirty="0">
                  <a:solidFill>
                    <a:srgbClr val="4B3E33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" name="Rectangle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360EA7D9-F514-43F3-B960-C018FF25BD85}"/>
                </a:ext>
              </a:extLst>
            </p:cNvPr>
            <p:cNvSpPr/>
            <p:nvPr/>
          </p:nvSpPr>
          <p:spPr>
            <a:xfrm>
              <a:off x="3706792" y="6060648"/>
              <a:ext cx="106631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1500" dirty="0">
                  <a:solidFill>
                    <a:srgbClr val="4B3E33"/>
                  </a:solidFill>
                  <a:cs typeface="+mn-ea"/>
                  <a:sym typeface="+mn-lt"/>
                </a:rPr>
                <a:t>JOURNEY</a:t>
              </a:r>
            </a:p>
          </p:txBody>
        </p:sp>
        <p:sp>
          <p:nvSpPr>
            <p:cNvPr id="16" name="Title 1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79C1EB29-E09C-4B85-8129-B418A41CA9A5}"/>
                </a:ext>
              </a:extLst>
            </p:cNvPr>
            <p:cNvSpPr txBox="1">
              <a:spLocks/>
            </p:cNvSpPr>
            <p:nvPr/>
          </p:nvSpPr>
          <p:spPr>
            <a:xfrm>
              <a:off x="5892114" y="5306352"/>
              <a:ext cx="1031156" cy="7542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00" b="1" kern="1200">
                  <a:solidFill>
                    <a:schemeClr val="tx1"/>
                  </a:solidFill>
                  <a:latin typeface="Montserrat" panose="02000505000000020004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000" dirty="0">
                  <a:solidFill>
                    <a:srgbClr val="4B3E33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7" name="Rectangle 1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3883DF70-A712-48CA-9D69-EC703456A370}"/>
                </a:ext>
              </a:extLst>
            </p:cNvPr>
            <p:cNvSpPr/>
            <p:nvPr/>
          </p:nvSpPr>
          <p:spPr>
            <a:xfrm>
              <a:off x="6030453" y="6060648"/>
              <a:ext cx="75212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1500" dirty="0">
                  <a:solidFill>
                    <a:srgbClr val="4B3E33"/>
                  </a:solidFill>
                  <a:cs typeface="+mn-ea"/>
                  <a:sym typeface="+mn-lt"/>
                </a:rPr>
                <a:t>CITIES</a:t>
              </a:r>
            </a:p>
          </p:txBody>
        </p:sp>
        <p:sp>
          <p:nvSpPr>
            <p:cNvPr id="18" name="Title 1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C7260B06-41D4-4DB1-9718-D9951F363C26}"/>
                </a:ext>
              </a:extLst>
            </p:cNvPr>
            <p:cNvSpPr txBox="1">
              <a:spLocks/>
            </p:cNvSpPr>
            <p:nvPr/>
          </p:nvSpPr>
          <p:spPr>
            <a:xfrm>
              <a:off x="8042275" y="5306352"/>
              <a:ext cx="2475473" cy="7542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00" b="1" kern="1200">
                  <a:solidFill>
                    <a:schemeClr val="tx1"/>
                  </a:solidFill>
                  <a:latin typeface="Montserrat" panose="02000505000000020004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000" dirty="0">
                  <a:solidFill>
                    <a:srgbClr val="4B3E33"/>
                  </a:solidFill>
                  <a:latin typeface="+mn-lt"/>
                  <a:ea typeface="+mn-ea"/>
                  <a:cs typeface="+mn-ea"/>
                  <a:sym typeface="+mn-lt"/>
                </a:rPr>
                <a:t>12,000</a:t>
              </a:r>
            </a:p>
          </p:txBody>
        </p:sp>
        <p:sp>
          <p:nvSpPr>
            <p:cNvPr id="19" name="Rectangle 12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9B7C5ED3-FD0D-4C36-B282-B6F4A9F2FD67}"/>
                </a:ext>
              </a:extLst>
            </p:cNvPr>
            <p:cNvSpPr/>
            <p:nvPr/>
          </p:nvSpPr>
          <p:spPr>
            <a:xfrm>
              <a:off x="8601139" y="6060648"/>
              <a:ext cx="135774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1500" dirty="0">
                  <a:solidFill>
                    <a:srgbClr val="4B3E33"/>
                  </a:solidFill>
                  <a:cs typeface="+mn-ea"/>
                  <a:sym typeface="+mn-lt"/>
                </a:rPr>
                <a:t>KILOMETERS</a:t>
              </a:r>
            </a:p>
          </p:txBody>
        </p:sp>
        <p:cxnSp>
          <p:nvCxnSpPr>
            <p:cNvPr id="20" name="Straight Connector 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10084D6F-FB52-4460-91D2-FEE8724501F5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0" y="5454900"/>
              <a:ext cx="0" cy="825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708B116D-F4DF-4C4D-B566-AE7EF37E33BA}"/>
                </a:ext>
              </a:extLst>
            </p:cNvPr>
            <p:cNvCxnSpPr>
              <a:cxnSpLocks/>
            </p:cNvCxnSpPr>
            <p:nvPr/>
          </p:nvCxnSpPr>
          <p:spPr>
            <a:xfrm>
              <a:off x="5321300" y="5454900"/>
              <a:ext cx="0" cy="825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27A63F53-F60A-48D9-A647-9A218A018641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00" y="5454900"/>
              <a:ext cx="0" cy="825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A963CFE3-5A22-497D-BB47-1E9BB42FB4AB}"/>
              </a:ext>
            </a:extLst>
          </p:cNvPr>
          <p:cNvSpPr/>
          <p:nvPr/>
        </p:nvSpPr>
        <p:spPr>
          <a:xfrm>
            <a:off x="6841092" y="1135727"/>
            <a:ext cx="4419600" cy="2503991"/>
          </a:xfrm>
          <a:prstGeom prst="rect">
            <a:avLst/>
          </a:prstGeom>
          <a:blipFill>
            <a:blip r:embed="rId2"/>
            <a:stretch>
              <a:fillRect l="-749" t="-12551" r="-499" b="-8607"/>
            </a:stretch>
          </a:blipFill>
          <a:ln>
            <a:noFill/>
          </a:ln>
          <a:effectLst>
            <a:outerShdw blurRad="1016000" dist="10668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A0F7806D-F1D2-43F2-85BC-3CB3B793070B}"/>
              </a:ext>
            </a:extLst>
          </p:cNvPr>
          <p:cNvSpPr txBox="1"/>
          <p:nvPr/>
        </p:nvSpPr>
        <p:spPr>
          <a:xfrm>
            <a:off x="1408183" y="1556081"/>
            <a:ext cx="4752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B3E33"/>
                </a:solidFill>
                <a:cs typeface="+mn-ea"/>
                <a:sym typeface="+mn-lt"/>
              </a:rPr>
              <a:t>LAYERED FILES</a:t>
            </a:r>
          </a:p>
        </p:txBody>
      </p:sp>
      <p:sp>
        <p:nvSpPr>
          <p:cNvPr id="25" name="文本框 2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A2B9B55D-A436-483D-BD93-3E2F3A91D1C6}"/>
              </a:ext>
            </a:extLst>
          </p:cNvPr>
          <p:cNvSpPr txBox="1"/>
          <p:nvPr/>
        </p:nvSpPr>
        <p:spPr>
          <a:xfrm>
            <a:off x="1408183" y="2525201"/>
            <a:ext cx="449931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42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basics of the project</a:t>
            </a:r>
          </a:p>
        </p:txBody>
      </p:sp>
      <p:sp>
        <p:nvSpPr>
          <p:cNvPr id="27" name="Freeform: Shape 45">
            <a:extLst>
              <a:ext uri="{FF2B5EF4-FFF2-40B4-BE49-F238E27FC236}">
                <a16:creationId xmlns:a16="http://schemas.microsoft.com/office/drawing/2014/main" id="{2AEB5458-F7C7-4693-B35B-0544D31595A2}"/>
              </a:ext>
            </a:extLst>
          </p:cNvPr>
          <p:cNvSpPr/>
          <p:nvPr/>
        </p:nvSpPr>
        <p:spPr>
          <a:xfrm>
            <a:off x="11471504" y="6083574"/>
            <a:ext cx="720496" cy="774426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grpSp>
        <p:nvGrpSpPr>
          <p:cNvPr id="37" name="组合 3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69A794A6-53DB-4383-8B27-74AB4A9B025E}"/>
              </a:ext>
            </a:extLst>
          </p:cNvPr>
          <p:cNvGrpSpPr/>
          <p:nvPr/>
        </p:nvGrpSpPr>
        <p:grpSpPr>
          <a:xfrm>
            <a:off x="3599829" y="2721782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8" name="墨迹 37">
                  <a:extLst>
                    <a:ext uri="{FF2B5EF4-FFF2-40B4-BE49-F238E27FC236}">
                      <a16:creationId xmlns:a16="http://schemas.microsoft.com/office/drawing/2014/main" id="{10AC9E02-4A2F-4373-9C9E-CA6033CB5107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:a16="http://schemas.microsoft.com/office/drawing/2014/main"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A7C1E74B-A776-4CEE-85C3-E43A5DB380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9" name="墨迹 38">
                  <a:extLst>
                    <a:ext uri="{FF2B5EF4-FFF2-40B4-BE49-F238E27FC236}">
                      <a16:creationId xmlns:a16="http://schemas.microsoft.com/office/drawing/2014/main" id="{36DEDF92-EBF5-4BFA-9AED-AD7687D9906D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:a16="http://schemas.microsoft.com/office/drawing/2014/main" xmlns=""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482AA34F-264A-473C-B9DA-F7D9905D76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3DE1DCC-B281-4D55-A7AC-09515120D54D}"/>
              </a:ext>
            </a:extLst>
          </p:cNvPr>
          <p:cNvGrpSpPr/>
          <p:nvPr/>
        </p:nvGrpSpPr>
        <p:grpSpPr>
          <a:xfrm>
            <a:off x="817418" y="1565195"/>
            <a:ext cx="2411513" cy="2401012"/>
            <a:chOff x="817418" y="1565195"/>
            <a:chExt cx="2411513" cy="2401012"/>
          </a:xfrm>
        </p:grpSpPr>
        <p:grpSp>
          <p:nvGrpSpPr>
            <p:cNvPr id="34" name="组合 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79620EC-022B-4D1F-A925-3483EEE2E980}"/>
                </a:ext>
              </a:extLst>
            </p:cNvPr>
            <p:cNvGrpSpPr/>
            <p:nvPr/>
          </p:nvGrpSpPr>
          <p:grpSpPr>
            <a:xfrm>
              <a:off x="817418" y="1565195"/>
              <a:ext cx="2411513" cy="2401012"/>
              <a:chOff x="816429" y="816430"/>
              <a:chExt cx="2678664" cy="2667000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1969D2BB-C97D-45E2-942B-5E0A3B820CE6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C3CF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084CC26A-43ED-4564-B734-EB00B630E117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63905D72-A026-4E70-930B-2B07AC996F81}"/>
                </a:ext>
              </a:extLst>
            </p:cNvPr>
            <p:cNvSpPr txBox="1"/>
            <p:nvPr/>
          </p:nvSpPr>
          <p:spPr>
            <a:xfrm>
              <a:off x="1013573" y="2716700"/>
              <a:ext cx="2127354" cy="379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 i="0" dirty="0">
                  <a:solidFill>
                    <a:srgbClr val="795145"/>
                  </a:solidFill>
                  <a:effectLst/>
                  <a:cs typeface="+mn-ea"/>
                  <a:sym typeface="+mn-lt"/>
                </a:rPr>
                <a:t>Your content is played here</a:t>
              </a:r>
              <a:endParaRPr lang="zh-CN" altLang="en-US" sz="1100" dirty="0">
                <a:solidFill>
                  <a:srgbClr val="795145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44F5F1C-2A05-456B-A786-D4008A39B81C}"/>
                </a:ext>
              </a:extLst>
            </p:cNvPr>
            <p:cNvSpPr txBox="1"/>
            <p:nvPr/>
          </p:nvSpPr>
          <p:spPr>
            <a:xfrm>
              <a:off x="1309536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795145"/>
                  </a:solidFill>
                  <a:cs typeface="+mn-ea"/>
                  <a:sym typeface="+mn-lt"/>
                </a:rPr>
                <a:t>202</a:t>
              </a:r>
              <a:r>
                <a:rPr lang="en-US" altLang="zh-CN" sz="3200" b="1" spc="300" dirty="0">
                  <a:solidFill>
                    <a:srgbClr val="795145"/>
                  </a:solidFill>
                  <a:cs typeface="+mn-ea"/>
                  <a:sym typeface="+mn-lt"/>
                </a:rPr>
                <a:t>8</a:t>
              </a:r>
            </a:p>
          </p:txBody>
        </p:sp>
      </p:grpSp>
      <p:grpSp>
        <p:nvGrpSpPr>
          <p:cNvPr id="45" name="组合 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048F5173-05F6-416E-924A-682D5A825319}"/>
              </a:ext>
            </a:extLst>
          </p:cNvPr>
          <p:cNvGrpSpPr/>
          <p:nvPr/>
        </p:nvGrpSpPr>
        <p:grpSpPr>
          <a:xfrm flipV="1">
            <a:off x="7800608" y="2720643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78188508-351A-4E3A-9467-66FDC1C049AB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:a16="http://schemas.microsoft.com/office/drawing/2014/main"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B18CE27D-E7DB-4686-BFE8-043134BA42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BC36FDE9-5EDF-40BC-970B-911E416A7AC7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:a16="http://schemas.microsoft.com/office/drawing/2014/main"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6813ADC5-88E5-4C12-8FAD-6CED3B4DC9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44E2494-05AE-4466-BDED-B533AC381A73}"/>
              </a:ext>
            </a:extLst>
          </p:cNvPr>
          <p:cNvGrpSpPr/>
          <p:nvPr/>
        </p:nvGrpSpPr>
        <p:grpSpPr>
          <a:xfrm>
            <a:off x="4992780" y="1565195"/>
            <a:ext cx="2411513" cy="2401012"/>
            <a:chOff x="4992780" y="1565195"/>
            <a:chExt cx="2411513" cy="2401012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42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7D9F0CC-BAB0-4723-A24B-ED536A267684}"/>
                </a:ext>
              </a:extLst>
            </p:cNvPr>
            <p:cNvGrpSpPr/>
            <p:nvPr/>
          </p:nvGrpSpPr>
          <p:grpSpPr>
            <a:xfrm>
              <a:off x="4992780" y="1565195"/>
              <a:ext cx="2411513" cy="2401012"/>
              <a:chOff x="816429" y="816430"/>
              <a:chExt cx="2678664" cy="2667000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BD69B873-F588-4037-B119-D0F28E255400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BD2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AAB1D70B-AFE1-4E66-847E-538E5A609CF6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D0E8094-E621-4A96-BF68-6521F84969FA}"/>
                </a:ext>
              </a:extLst>
            </p:cNvPr>
            <p:cNvSpPr txBox="1"/>
            <p:nvPr/>
          </p:nvSpPr>
          <p:spPr>
            <a:xfrm>
              <a:off x="5188935" y="2716700"/>
              <a:ext cx="2127354" cy="379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 i="0" dirty="0">
                  <a:solidFill>
                    <a:srgbClr val="795145"/>
                  </a:solidFill>
                  <a:effectLst/>
                  <a:cs typeface="+mn-ea"/>
                  <a:sym typeface="+mn-lt"/>
                </a:rPr>
                <a:t>Your content is played here</a:t>
              </a:r>
            </a:p>
          </p:txBody>
        </p:sp>
        <p:sp>
          <p:nvSpPr>
            <p:cNvPr id="49" name="文本框 4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5C0351B-8A3E-4680-8DA5-3E7E88053358}"/>
                </a:ext>
              </a:extLst>
            </p:cNvPr>
            <p:cNvSpPr txBox="1"/>
            <p:nvPr/>
          </p:nvSpPr>
          <p:spPr>
            <a:xfrm>
              <a:off x="5484898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795145"/>
                  </a:solidFill>
                  <a:cs typeface="+mn-ea"/>
                  <a:sym typeface="+mn-lt"/>
                </a:rPr>
                <a:t>202</a:t>
              </a:r>
              <a:r>
                <a:rPr lang="en-US" altLang="zh-CN" sz="3200" b="1" spc="300" dirty="0">
                  <a:solidFill>
                    <a:srgbClr val="795145"/>
                  </a:solidFill>
                  <a:cs typeface="+mn-ea"/>
                  <a:sym typeface="+mn-lt"/>
                </a:rPr>
                <a:t>9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8ECDE8-623E-49BA-BB01-82302DEAF508}"/>
              </a:ext>
            </a:extLst>
          </p:cNvPr>
          <p:cNvGrpSpPr/>
          <p:nvPr/>
        </p:nvGrpSpPr>
        <p:grpSpPr>
          <a:xfrm>
            <a:off x="9059991" y="1565195"/>
            <a:ext cx="2411513" cy="2401012"/>
            <a:chOff x="9059991" y="1565195"/>
            <a:chExt cx="2411513" cy="2401012"/>
          </a:xfrm>
        </p:grpSpPr>
        <p:grpSp>
          <p:nvGrpSpPr>
            <p:cNvPr id="50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7F4172A7-E1CA-4B76-8940-3CCA90CE4F85}"/>
                </a:ext>
              </a:extLst>
            </p:cNvPr>
            <p:cNvGrpSpPr/>
            <p:nvPr/>
          </p:nvGrpSpPr>
          <p:grpSpPr>
            <a:xfrm>
              <a:off x="9059991" y="1565195"/>
              <a:ext cx="2411513" cy="2401012"/>
              <a:chOff x="816429" y="816430"/>
              <a:chExt cx="2678664" cy="2667000"/>
            </a:xfrm>
          </p:grpSpPr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FCD1B4EA-2503-415B-8B49-4D79F9D8999C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CE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5A249666-019C-441D-BB43-822F6BA3FB85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EC62532-8683-42C5-A89B-3FE33540F92A}"/>
                </a:ext>
              </a:extLst>
            </p:cNvPr>
            <p:cNvSpPr txBox="1"/>
            <p:nvPr/>
          </p:nvSpPr>
          <p:spPr>
            <a:xfrm>
              <a:off x="9256146" y="2716700"/>
              <a:ext cx="2127354" cy="379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 i="0" dirty="0">
                  <a:solidFill>
                    <a:srgbClr val="795145"/>
                  </a:solidFill>
                  <a:effectLst/>
                  <a:cs typeface="+mn-ea"/>
                  <a:sym typeface="+mn-lt"/>
                </a:rPr>
                <a:t>Your content is played here</a:t>
              </a:r>
            </a:p>
          </p:txBody>
        </p:sp>
        <p:sp>
          <p:nvSpPr>
            <p:cNvPr id="54" name="文本框 5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BAD64E44-BF79-452C-A633-6660A49F53B7}"/>
                </a:ext>
              </a:extLst>
            </p:cNvPr>
            <p:cNvSpPr txBox="1"/>
            <p:nvPr/>
          </p:nvSpPr>
          <p:spPr>
            <a:xfrm>
              <a:off x="9552109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795145"/>
                  </a:solidFill>
                  <a:cs typeface="+mn-ea"/>
                  <a:sym typeface="+mn-lt"/>
                </a:rPr>
                <a:t>203</a:t>
              </a:r>
              <a:r>
                <a:rPr lang="en-US" altLang="zh-CN" sz="3200" b="1" spc="300" dirty="0">
                  <a:solidFill>
                    <a:srgbClr val="795145"/>
                  </a:solidFill>
                  <a:cs typeface="+mn-ea"/>
                  <a:sym typeface="+mn-lt"/>
                </a:rPr>
                <a:t>0</a:t>
              </a:r>
            </a:p>
          </p:txBody>
        </p:sp>
      </p:grpSp>
      <p:sp>
        <p:nvSpPr>
          <p:cNvPr id="55" name="Rectangle 42">
            <a:extLst>
              <a:ext uri="{FF2B5EF4-FFF2-40B4-BE49-F238E27FC236}">
                <a16:creationId xmlns:a16="http://schemas.microsoft.com/office/drawing/2014/main" id="{0E194FAA-B95E-4757-912E-245934E4EBE7}"/>
              </a:ext>
            </a:extLst>
          </p:cNvPr>
          <p:cNvSpPr/>
          <p:nvPr/>
        </p:nvSpPr>
        <p:spPr>
          <a:xfrm>
            <a:off x="1027868" y="4895237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767941C-7786-435F-80C9-039102CE0335}"/>
              </a:ext>
            </a:extLst>
          </p:cNvPr>
          <p:cNvSpPr txBox="1"/>
          <p:nvPr/>
        </p:nvSpPr>
        <p:spPr>
          <a:xfrm>
            <a:off x="1305029" y="4510180"/>
            <a:ext cx="1436291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Please replace the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50BB75BB-F800-432A-B66F-23F9A3E575B0}"/>
              </a:ext>
            </a:extLst>
          </p:cNvPr>
          <p:cNvSpPr/>
          <p:nvPr/>
        </p:nvSpPr>
        <p:spPr>
          <a:xfrm>
            <a:off x="5203230" y="4895237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58" name="TextBox 43">
            <a:extLst>
              <a:ext uri="{FF2B5EF4-FFF2-40B4-BE49-F238E27FC236}">
                <a16:creationId xmlns:a16="http://schemas.microsoft.com/office/drawing/2014/main" id="{4DDAAF4A-8422-4D7C-A0F1-1F2F09E7452C}"/>
              </a:ext>
            </a:extLst>
          </p:cNvPr>
          <p:cNvSpPr txBox="1"/>
          <p:nvPr/>
        </p:nvSpPr>
        <p:spPr>
          <a:xfrm>
            <a:off x="5480391" y="4510180"/>
            <a:ext cx="1436291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Please replace the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C9AFBC78-F6C4-4D84-A737-42C30FFF6601}"/>
              </a:ext>
            </a:extLst>
          </p:cNvPr>
          <p:cNvSpPr/>
          <p:nvPr/>
        </p:nvSpPr>
        <p:spPr>
          <a:xfrm>
            <a:off x="9270441" y="4897050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to add a detailed text description, or copy text stickers since this right-click to keep only the text</a:t>
            </a:r>
          </a:p>
        </p:txBody>
      </p:sp>
      <p:sp>
        <p:nvSpPr>
          <p:cNvPr id="60" name="TextBox 43">
            <a:extLst>
              <a:ext uri="{FF2B5EF4-FFF2-40B4-BE49-F238E27FC236}">
                <a16:creationId xmlns:a16="http://schemas.microsoft.com/office/drawing/2014/main" id="{C79C4427-B40F-4DF7-83EB-58C1ECA8A2FA}"/>
              </a:ext>
            </a:extLst>
          </p:cNvPr>
          <p:cNvSpPr txBox="1"/>
          <p:nvPr/>
        </p:nvSpPr>
        <p:spPr>
          <a:xfrm>
            <a:off x="9547602" y="4511993"/>
            <a:ext cx="1436291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Please replace the text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6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</a:p>
        </p:txBody>
      </p:sp>
      <p:sp>
        <p:nvSpPr>
          <p:cNvPr id="6" name="Rectangle 1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64B5A3EA-CBAA-4D61-BDB3-F08DBE95986D}"/>
              </a:ext>
            </a:extLst>
          </p:cNvPr>
          <p:cNvSpPr/>
          <p:nvPr/>
        </p:nvSpPr>
        <p:spPr>
          <a:xfrm>
            <a:off x="467159" y="4280018"/>
            <a:ext cx="3582843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spc="600" dirty="0">
                <a:solidFill>
                  <a:schemeClr val="bg2"/>
                </a:solidFill>
                <a:cs typeface="+mn-ea"/>
                <a:sym typeface="+mn-lt"/>
              </a:rPr>
              <a:t>TRUE BUSINESS PRESENTATION</a:t>
            </a:r>
            <a:endParaRPr lang="en-GB" altLang="zh-CN" sz="4000" b="1" spc="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81097-F2D0-442C-8BA4-17436B328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" y="336182"/>
            <a:ext cx="1145566" cy="4575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3178999" y="3211169"/>
            <a:ext cx="583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75A8C5"/>
                </a:solidFill>
                <a:cs typeface="+mn-ea"/>
                <a:sym typeface="+mn-lt"/>
              </a:rPr>
              <a:t>Market analysis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208EC-EACA-4449-AF37-21D6D3BACCC0}"/>
              </a:ext>
            </a:extLst>
          </p:cNvPr>
          <p:cNvSpPr/>
          <p:nvPr/>
        </p:nvSpPr>
        <p:spPr>
          <a:xfrm>
            <a:off x="4175124" y="4026099"/>
            <a:ext cx="3841750" cy="6463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pPr algn="ctr"/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rgbClr val="B2CFDF"/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rgbClr val="B2CFDF"/>
                </a:solidFill>
                <a:cs typeface="+mn-ea"/>
                <a:sym typeface="+mn-lt"/>
              </a:rPr>
              <a:t> a culture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1" y="4935396"/>
            <a:ext cx="188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two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4D4310F-ACFF-4877-BCA2-765B92CA620E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90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3" grpId="0"/>
      <p:bldP spid="12" grpId="0"/>
      <p:bldP spid="18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sgjvlf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1909</Words>
  <Application>Microsoft Office PowerPoint</Application>
  <PresentationFormat>宽屏</PresentationFormat>
  <Paragraphs>238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Gill Sans</vt:lpstr>
      <vt:lpstr>方正细谭黑简体</vt:lpstr>
      <vt:lpstr>微软雅黑</vt:lpstr>
      <vt:lpstr>Arial</vt:lpstr>
      <vt:lpstr>Calibri</vt:lpstr>
      <vt:lpstr>Open Sans</vt:lpstr>
      <vt:lpstr>Open Sans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101</cp:revision>
  <dcterms:created xsi:type="dcterms:W3CDTF">2021-05-02T15:16:46Z</dcterms:created>
  <dcterms:modified xsi:type="dcterms:W3CDTF">2021-06-23T01:31:28Z</dcterms:modified>
</cp:coreProperties>
</file>