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59" r:id="rId4"/>
    <p:sldId id="257" r:id="rId5"/>
    <p:sldId id="260" r:id="rId6"/>
    <p:sldId id="261" r:id="rId7"/>
    <p:sldId id="262" r:id="rId8"/>
    <p:sldId id="263" r:id="rId9"/>
    <p:sldId id="264" r:id="rId10"/>
    <p:sldId id="282" r:id="rId11"/>
    <p:sldId id="265" r:id="rId12"/>
    <p:sldId id="266" r:id="rId13"/>
    <p:sldId id="267" r:id="rId14"/>
    <p:sldId id="268" r:id="rId15"/>
    <p:sldId id="283" r:id="rId16"/>
    <p:sldId id="270" r:id="rId17"/>
    <p:sldId id="271" r:id="rId18"/>
    <p:sldId id="272" r:id="rId19"/>
    <p:sldId id="273" r:id="rId20"/>
    <p:sldId id="284" r:id="rId21"/>
    <p:sldId id="275" r:id="rId22"/>
    <p:sldId id="276" r:id="rId23"/>
    <p:sldId id="277" r:id="rId24"/>
    <p:sldId id="278" r:id="rId25"/>
    <p:sldId id="280" r:id="rId26"/>
    <p:sldId id="28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70" d="100"/>
          <a:sy n="70" d="100"/>
        </p:scale>
        <p:origin x="6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69FFD-42A6-42FC-8DE5-D8D4AC1548B9}" type="datetimeFigureOut">
              <a:rPr lang="zh-CN" altLang="en-US" smtClean="0"/>
              <a:t>2021/6/29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36870-7D44-4A28-8FF4-062651E0AB96}" type="slidenum">
              <a:rPr lang="zh-CN" altLang="en-US" smtClean="0"/>
              <a:t>‹#›</a:t>
            </a:fld>
            <a:endParaRPr lang="zh-CN" altLang="en-US"/>
          </a:p>
        </p:txBody>
      </p:sp>
    </p:spTree>
    <p:extLst>
      <p:ext uri="{BB962C8B-B14F-4D97-AF65-F5344CB8AC3E}">
        <p14:creationId xmlns:p14="http://schemas.microsoft.com/office/powerpoint/2010/main" val="126710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936870-7D44-4A28-8FF4-062651E0AB9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2021/6/29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91371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2021/6/29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6202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14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E938D0-BF8F-407B-AD36-441CF35907F2}" type="slidenum">
              <a:rPr lang="zh-CN" altLang="en-US" smtClean="0"/>
              <a:t>‹#›</a:t>
            </a:fld>
            <a:endParaRPr lang="zh-CN" altLang="en-US"/>
          </a:p>
        </p:txBody>
      </p:sp>
      <p:sp>
        <p:nvSpPr>
          <p:cNvPr id="11" name="TextBox 10"/>
          <p:cNvSpPr txBox="1"/>
          <p:nvPr userDrawn="1"/>
        </p:nvSpPr>
        <p:spPr>
          <a:xfrm>
            <a:off x="22125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4355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35C151C-61AD-45CD-AB1C-047FE0D3F509}"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938D0-BF8F-407B-AD36-441CF35907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C151C-61AD-45CD-AB1C-047FE0D3F509}" type="datetimeFigureOut">
              <a:rPr lang="zh-CN" altLang="en-US" smtClean="0"/>
              <a:t>2021/6/29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938D0-BF8F-407B-AD36-441CF35907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739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slideLayout" Target="../slideLayouts/slideLayout8.xml"/><Relationship Id="rId12"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hyperlink" Target="https://www.jpppt.com/" TargetMode="Externa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e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5" Type="http://schemas.openxmlformats.org/officeDocument/2006/relationships/image" Target="../media/image4.jpeg"/><Relationship Id="rId10" Type="http://schemas.openxmlformats.org/officeDocument/2006/relationships/image" Target="../media/image1.jpeg"/><Relationship Id="rId4" Type="http://schemas.openxmlformats.org/officeDocument/2006/relationships/tags" Target="../tags/tag27.xml"/><Relationship Id="rId9" Type="http://schemas.openxmlformats.org/officeDocument/2006/relationships/notesSlide" Target="../notesSlides/notesSlide14.xml"/><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3.xml"/><Relationship Id="rId7" Type="http://schemas.openxmlformats.org/officeDocument/2006/relationships/slideLayout" Target="../slideLayouts/slideLayout8.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4.jpeg"/><Relationship Id="rId4" Type="http://schemas.openxmlformats.org/officeDocument/2006/relationships/tags" Target="../tags/tag34.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9.xml"/><Relationship Id="rId7" Type="http://schemas.openxmlformats.org/officeDocument/2006/relationships/notesSlide" Target="../notesSlides/notesSlide1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8.xml"/><Relationship Id="rId5" Type="http://schemas.openxmlformats.org/officeDocument/2006/relationships/tags" Target="../tags/tag41.xml"/><Relationship Id="rId10" Type="http://schemas.openxmlformats.org/officeDocument/2006/relationships/image" Target="../media/image21.png"/><Relationship Id="rId4" Type="http://schemas.openxmlformats.org/officeDocument/2006/relationships/tags" Target="../tags/tag40.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4.xml"/><Relationship Id="rId7" Type="http://schemas.openxmlformats.org/officeDocument/2006/relationships/notesSlide" Target="../notesSlides/notesSlide1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8.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9.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2.png"/><Relationship Id="rId5" Type="http://schemas.openxmlformats.org/officeDocument/2006/relationships/tags" Target="../tags/tag51.xml"/><Relationship Id="rId15" Type="http://schemas.openxmlformats.org/officeDocument/2006/relationships/image" Target="../media/image4.jpeg"/><Relationship Id="rId10" Type="http://schemas.openxmlformats.org/officeDocument/2006/relationships/image" Target="../media/image1.jpeg"/><Relationship Id="rId4" Type="http://schemas.openxmlformats.org/officeDocument/2006/relationships/tags" Target="../tags/tag50.xml"/><Relationship Id="rId9" Type="http://schemas.openxmlformats.org/officeDocument/2006/relationships/notesSlide" Target="../notesSlides/notesSlide19.xml"/><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image" Target="../media/image5.png"/><Relationship Id="rId3" Type="http://schemas.openxmlformats.org/officeDocument/2006/relationships/tags" Target="../tags/tag56.xml"/><Relationship Id="rId7" Type="http://schemas.openxmlformats.org/officeDocument/2006/relationships/slideLayout" Target="../slideLayouts/slideLayout8.xml"/><Relationship Id="rId12" Type="http://schemas.microsoft.com/office/2007/relationships/hdphoto" Target="../media/hdphoto1.wdp"/><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3.png"/><Relationship Id="rId5" Type="http://schemas.openxmlformats.org/officeDocument/2006/relationships/tags" Target="../tags/tag58.xml"/><Relationship Id="rId15" Type="http://schemas.openxmlformats.org/officeDocument/2006/relationships/hyperlink" Target="https://www.jpppt.com/" TargetMode="External"/><Relationship Id="rId10" Type="http://schemas.openxmlformats.org/officeDocument/2006/relationships/image" Target="../media/image2.png"/><Relationship Id="rId4" Type="http://schemas.openxmlformats.org/officeDocument/2006/relationships/tags" Target="../tags/tag57.xml"/><Relationship Id="rId9" Type="http://schemas.openxmlformats.org/officeDocument/2006/relationships/image" Target="../media/image1.jpeg"/><Relationship Id="rId1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5" Type="http://schemas.microsoft.com/office/2007/relationships/hdphoto" Target="../media/hdphoto1.wdp"/><Relationship Id="rId10" Type="http://schemas.openxmlformats.org/officeDocument/2006/relationships/image" Target="../media/image1.jpeg"/><Relationship Id="rId4" Type="http://schemas.openxmlformats.org/officeDocument/2006/relationships/tags" Target="../tags/tag11.xml"/><Relationship Id="rId9" Type="http://schemas.openxmlformats.org/officeDocument/2006/relationships/notesSlide" Target="../notesSlides/notesSlide3.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2.png"/><Relationship Id="rId5" Type="http://schemas.openxmlformats.org/officeDocument/2006/relationships/tags" Target="../tags/tag19.xml"/><Relationship Id="rId15" Type="http://schemas.openxmlformats.org/officeDocument/2006/relationships/image" Target="../media/image4.jpeg"/><Relationship Id="rId10" Type="http://schemas.openxmlformats.org/officeDocument/2006/relationships/image" Target="../media/image1.jpeg"/><Relationship Id="rId4" Type="http://schemas.openxmlformats.org/officeDocument/2006/relationships/tags" Target="../tags/tag18.xml"/><Relationship Id="rId9" Type="http://schemas.openxmlformats.org/officeDocument/2006/relationships/notesSlide" Target="../notesSlides/notesSlide9.xml"/><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9"/>
          <a:stretch>
            <a:fillRect/>
          </a:stretch>
        </p:blipFill>
        <p:spPr>
          <a:xfrm>
            <a:off x="5525" y="0"/>
            <a:ext cx="12192000" cy="6858000"/>
          </a:xfrm>
          <a:prstGeom prst="rect">
            <a:avLst/>
          </a:prstGeom>
        </p:spPr>
      </p:pic>
      <p:pic>
        <p:nvPicPr>
          <p:cNvPr id="6" name="PA_库_图片 5"/>
          <p:cNvPicPr>
            <a:picLocks noChangeAspect="1"/>
          </p:cNvPicPr>
          <p:nvPr>
            <p:custDataLst>
              <p:tags r:id="rId2"/>
            </p:custDataLst>
          </p:nvPr>
        </p:nvPicPr>
        <p:blipFill>
          <a:blip r:embed="rId10"/>
          <a:stretch>
            <a:fillRect/>
          </a:stretch>
        </p:blipFill>
        <p:spPr>
          <a:xfrm>
            <a:off x="3321593" y="-2845917"/>
            <a:ext cx="15855666" cy="8918812"/>
          </a:xfrm>
          <a:prstGeom prst="rect">
            <a:avLst/>
          </a:prstGeom>
        </p:spPr>
      </p:pic>
      <p:pic>
        <p:nvPicPr>
          <p:cNvPr id="8" name="PA_库_图片 7"/>
          <p:cNvPicPr>
            <a:picLocks noChangeAspect="1"/>
          </p:cNvPicPr>
          <p:nvPr>
            <p:custDataLst>
              <p:tags r:id="rId3"/>
            </p:custDataLst>
          </p:nvPr>
        </p:nvPicPr>
        <p:blipFill rotWithShape="1">
          <a:blip r:embed="rId11">
            <a:extLst>
              <a:ext uri="{BEBA8EAE-BF5A-486C-A8C5-ECC9F3942E4B}">
                <a14:imgProps xmlns:a14="http://schemas.microsoft.com/office/drawing/2010/main">
                  <a14:imgLayer r:embed="rId12">
                    <a14:imgEffect>
                      <a14:backgroundRemoval t="9983" b="89931" l="5811" r="57422">
                        <a14:backgroundMark x1="15576" y1="36024" x2="20801" y2="42188"/>
                      </a14:backgroundRemoval>
                    </a14:imgEffect>
                  </a14:imgLayer>
                </a14:imgProps>
              </a:ext>
              <a:ext uri="{28A0092B-C50C-407E-A947-70E740481C1C}">
                <a14:useLocalDpi xmlns:a14="http://schemas.microsoft.com/office/drawing/2010/main"/>
              </a:ext>
            </a:extLst>
          </a:blip>
          <a:srcRect/>
          <a:stretch>
            <a:fillRect/>
          </a:stretch>
        </p:blipFill>
        <p:spPr>
          <a:xfrm>
            <a:off x="-3302068" y="-1836039"/>
            <a:ext cx="15978535" cy="15369077"/>
          </a:xfrm>
          <a:prstGeom prst="rect">
            <a:avLst/>
          </a:prstGeom>
        </p:spPr>
      </p:pic>
      <p:sp>
        <p:nvSpPr>
          <p:cNvPr id="13" name="PA_库_文本框 12"/>
          <p:cNvSpPr txBox="1"/>
          <p:nvPr>
            <p:custDataLst>
              <p:tags r:id="rId4"/>
            </p:custDataLst>
          </p:nvPr>
        </p:nvSpPr>
        <p:spPr>
          <a:xfrm>
            <a:off x="3063029" y="1139733"/>
            <a:ext cx="5954194" cy="2123658"/>
          </a:xfrm>
          <a:prstGeom prst="rect">
            <a:avLst/>
          </a:prstGeom>
          <a:noFill/>
        </p:spPr>
        <p:txBody>
          <a:bodyPr wrap="none" rtlCol="0">
            <a:spAutoFit/>
          </a:bodyPr>
          <a:lstStyle/>
          <a:p>
            <a:r>
              <a:rPr lang="en-US" altLang="zh-CN" sz="6600" dirty="0">
                <a:blipFill>
                  <a:blip r:embed="rId13"/>
                  <a:stretch>
                    <a:fillRect/>
                  </a:stretch>
                </a:blipFill>
                <a:latin typeface="方正粗黑宋简体" panose="02000000000000000000" pitchFamily="2" charset="-122"/>
                <a:ea typeface="方正粗黑宋简体" panose="02000000000000000000" pitchFamily="2" charset="-122"/>
                <a:cs typeface="+mn-ea"/>
                <a:sym typeface="+mn-lt"/>
              </a:rPr>
              <a:t>Free </a:t>
            </a:r>
          </a:p>
          <a:p>
            <a:r>
              <a:rPr lang="en-US" altLang="zh-CN" sz="6600" dirty="0">
                <a:blipFill>
                  <a:blip r:embed="rId13"/>
                  <a:stretch>
                    <a:fillRect/>
                  </a:stretch>
                </a:blipFill>
                <a:latin typeface="方正粗黑宋简体" panose="02000000000000000000" pitchFamily="2" charset="-122"/>
                <a:ea typeface="方正粗黑宋简体" panose="02000000000000000000" pitchFamily="2" charset="-122"/>
                <a:cs typeface="+mn-ea"/>
                <a:sym typeface="+mn-lt"/>
              </a:rPr>
              <a:t>PPT templates</a:t>
            </a:r>
            <a:endParaRPr lang="zh-CN" altLang="en-US" sz="6600" dirty="0">
              <a:blipFill>
                <a:blip r:embed="rId13"/>
                <a:stretch>
                  <a:fillRect/>
                </a:stretch>
              </a:blipFill>
              <a:latin typeface="方正粗黑宋简体" panose="02000000000000000000" pitchFamily="2" charset="-122"/>
              <a:ea typeface="方正粗黑宋简体" panose="02000000000000000000" pitchFamily="2" charset="-122"/>
              <a:cs typeface="+mn-ea"/>
              <a:sym typeface="+mn-lt"/>
            </a:endParaRPr>
          </a:p>
        </p:txBody>
      </p:sp>
      <p:sp>
        <p:nvSpPr>
          <p:cNvPr id="18" name="PA_库_矩形 17"/>
          <p:cNvSpPr/>
          <p:nvPr>
            <p:custDataLst>
              <p:tags r:id="rId5"/>
            </p:custDataLst>
          </p:nvPr>
        </p:nvSpPr>
        <p:spPr>
          <a:xfrm>
            <a:off x="3207362" y="3342461"/>
            <a:ext cx="5809861" cy="51435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cs typeface="+mn-ea"/>
                <a:sym typeface="+mn-lt"/>
              </a:rPr>
              <a:t>Insert the Subtitle of Your Presentation</a:t>
            </a:r>
          </a:p>
        </p:txBody>
      </p:sp>
      <p:pic>
        <p:nvPicPr>
          <p:cNvPr id="12" name="PA_库_图片 9"/>
          <p:cNvPicPr>
            <a:picLocks noChangeAspect="1"/>
          </p:cNvPicPr>
          <p:nvPr>
            <p:custDataLst>
              <p:tags r:id="rId6"/>
            </p:custDataLst>
          </p:nvPr>
        </p:nvPicPr>
        <p:blipFill>
          <a:blip r:embed="rId14"/>
          <a:stretch>
            <a:fillRect/>
          </a:stretch>
        </p:blipFill>
        <p:spPr>
          <a:xfrm rot="14989856">
            <a:off x="-5740333" y="1395109"/>
            <a:ext cx="13061861" cy="7347296"/>
          </a:xfrm>
          <a:prstGeom prst="rect">
            <a:avLst/>
          </a:prstGeom>
        </p:spPr>
      </p:pic>
      <p:sp>
        <p:nvSpPr>
          <p:cNvPr id="9" name="Rounded Rectangle 7">
            <a:extLst>
              <a:ext uri="{FF2B5EF4-FFF2-40B4-BE49-F238E27FC236}">
                <a16:creationId xmlns:a16="http://schemas.microsoft.com/office/drawing/2014/main" id="{8404F064-F1AF-4AA1-9888-405F4E53BEBD}"/>
              </a:ext>
            </a:extLst>
          </p:cNvPr>
          <p:cNvSpPr/>
          <p:nvPr/>
        </p:nvSpPr>
        <p:spPr>
          <a:xfrm>
            <a:off x="479277" y="498621"/>
            <a:ext cx="1684599" cy="413563"/>
          </a:xfrm>
          <a:prstGeom prst="roundRect">
            <a:avLst>
              <a:gd name="adj" fmla="val 50000"/>
            </a:avLst>
          </a:prstGeom>
          <a:solidFill>
            <a:schemeClr val="bg1">
              <a:alpha val="0"/>
            </a:schemeClr>
          </a:solidFill>
          <a:ln w="15875">
            <a:solidFill>
              <a:srgbClr val="2F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15"/>
            <a:extLst>
              <a:ext uri="{FF2B5EF4-FFF2-40B4-BE49-F238E27FC236}">
                <a16:creationId xmlns:a16="http://schemas.microsoft.com/office/drawing/2014/main" id="{FE77A602-E012-43F8-87D8-59249C7C0E81}"/>
              </a:ext>
            </a:extLst>
          </p:cNvPr>
          <p:cNvSpPr txBox="1"/>
          <p:nvPr/>
        </p:nvSpPr>
        <p:spPr>
          <a:xfrm>
            <a:off x="6749348" y="5446629"/>
            <a:ext cx="5169613" cy="246221"/>
          </a:xfrm>
          <a:prstGeom prst="rect">
            <a:avLst/>
          </a:prstGeom>
          <a:noFill/>
        </p:spPr>
        <p:txBody>
          <a:bodyPr wrap="square" rtlCol="0">
            <a:spAutoFit/>
          </a:bodyPr>
          <a:lstStyle/>
          <a:p>
            <a:pPr algn="r"/>
            <a:r>
              <a:rPr lang="en-US" altLang="zh-CN" sz="1000" dirty="0">
                <a:solidFill>
                  <a:srgbClr val="2F8436"/>
                </a:solidFill>
                <a:cs typeface="Arial" pitchFamily="34" charset="0"/>
                <a:hlinkClick r:id="rId15">
                  <a:extLst>
                    <a:ext uri="{A12FA001-AC4F-418D-AE19-62706E023703}">
                      <ahyp:hlinkClr xmlns:ahyp="http://schemas.microsoft.com/office/drawing/2018/hyperlinkcolor" val="tx"/>
                    </a:ext>
                  </a:extLst>
                </a:hlinkClick>
              </a:rPr>
              <a:t>https://www.jpppt.com</a:t>
            </a:r>
            <a:endParaRPr lang="ko-KR" altLang="en-US" sz="1000" dirty="0">
              <a:solidFill>
                <a:srgbClr val="2F8436"/>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hyp="http://schemas.microsoft.com/office/drawing/2018/hyperlinkcolor"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53" presetClass="entr" presetSubtype="16"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1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1" nodeType="withEffect">
                                  <p:stCondLst>
                                    <p:cond delay="15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6" presetClass="emph" presetSubtype="0" accel="30000" decel="26000" autoRev="1" fill="hold" nodeType="withEffect">
                                  <p:stCondLst>
                                    <p:cond delay="1900"/>
                                  </p:stCondLst>
                                  <p:childTnLst>
                                    <p:animScale>
                                      <p:cBhvr>
                                        <p:cTn id="30" dur="500" fill="hold"/>
                                        <p:tgtEl>
                                          <p:spTgt spid="6"/>
                                        </p:tgtEl>
                                      </p:cBhvr>
                                      <p:by x="110000" y="110000"/>
                                    </p:animScale>
                                  </p:childTnLst>
                                </p:cTn>
                              </p:par>
                              <p:par>
                                <p:cTn id="31" presetID="6" presetClass="emph" presetSubtype="0" accel="30000" decel="26000" autoRev="1" fill="hold" nodeType="withEffect">
                                  <p:stCondLst>
                                    <p:cond delay="1900"/>
                                  </p:stCondLst>
                                  <p:childTnLst>
                                    <p:animScale>
                                      <p:cBhvr>
                                        <p:cTn id="32" dur="500" fill="hold"/>
                                        <p:tgtEl>
                                          <p:spTgt spid="8"/>
                                        </p:tgtEl>
                                      </p:cBhvr>
                                      <p:by x="110000" y="110000"/>
                                    </p:animScale>
                                  </p:childTnLst>
                                </p:cTn>
                              </p:par>
                              <p:par>
                                <p:cTn id="33" presetID="6" presetClass="emph" presetSubtype="0" accel="30000" decel="26000" autoRev="1" fill="hold" grpId="2" nodeType="withEffect">
                                  <p:stCondLst>
                                    <p:cond delay="1900"/>
                                  </p:stCondLst>
                                  <p:childTnLst>
                                    <p:animScale>
                                      <p:cBhvr>
                                        <p:cTn id="34" dur="500" fill="hold"/>
                                        <p:tgtEl>
                                          <p:spTgt spid="13"/>
                                        </p:tgtEl>
                                      </p:cBhvr>
                                      <p:by x="110000" y="110000"/>
                                    </p:animScale>
                                  </p:childTnLst>
                                </p:cTn>
                              </p:par>
                              <p:par>
                                <p:cTn id="35" presetID="22" presetClass="entr" presetSubtype="8" fill="hold" grpId="0" nodeType="withEffect">
                                  <p:stCondLst>
                                    <p:cond delay="250"/>
                                  </p:stCondLst>
                                  <p:childTnLst>
                                    <p:set>
                                      <p:cBhvr>
                                        <p:cTn id="36" dur="1" fill="hold">
                                          <p:stCondLst>
                                            <p:cond delay="0"/>
                                          </p:stCondLst>
                                        </p:cTn>
                                        <p:tgtEl>
                                          <p:spTgt spid="18">
                                            <p:txEl>
                                              <p:charRg st="4294967295" end="4294967295"/>
                                            </p:txEl>
                                          </p:spTgt>
                                        </p:tgtEl>
                                        <p:attrNameLst>
                                          <p:attrName>style.visibility</p:attrName>
                                        </p:attrNameLst>
                                      </p:cBhvr>
                                      <p:to>
                                        <p:strVal val="visible"/>
                                      </p:to>
                                    </p:set>
                                    <p:animEffect transition="in" filter="wipe(left)">
                                      <p:cBhvr>
                                        <p:cTn id="37" dur="1000"/>
                                        <p:tgtEl>
                                          <p:spTgt spid="18">
                                            <p:txEl>
                                              <p:charRg st="4294967295" end="4294967295"/>
                                            </p:txEl>
                                          </p:spTgt>
                                        </p:tgtEl>
                                      </p:cBhvr>
                                    </p:animEffect>
                                  </p:childTnLst>
                                </p:cTn>
                              </p:par>
                              <p:par>
                                <p:cTn id="38" presetID="10" presetClass="entr" presetSubtype="0" fill="hold" grpId="1" nodeType="with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53" presetClass="entr" presetSubtype="16" fill="hold" nodeType="withEffect">
                                  <p:stCondLst>
                                    <p:cond delay="15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6" presetClass="emph" presetSubtype="0" accel="30000" decel="26000" autoRev="1" fill="hold" nodeType="withEffect">
                                  <p:stCondLst>
                                    <p:cond delay="1900"/>
                                  </p:stCondLst>
                                  <p:childTnLst>
                                    <p:animScale>
                                      <p:cBhvr>
                                        <p:cTn id="50"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3" grpId="1" autoUpdateAnimBg="0"/>
      <p:bldP spid="13" grpId="2" autoUpdateAnimBg="0"/>
      <p:bldP spid="18" grpId="0" autoUpdateAnimBg="0"/>
      <p:bldP spid="1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381500" y="434340"/>
            <a:ext cx="3429000" cy="5989955"/>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962525" y="1044575"/>
            <a:ext cx="2266315" cy="22663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788224" y="1146809"/>
            <a:ext cx="677108" cy="2171971"/>
          </a:xfrm>
          <a:prstGeom prst="rect">
            <a:avLst/>
          </a:prstGeom>
          <a:noFill/>
        </p:spPr>
        <p:txBody>
          <a:bodyPr vert="eaVert" wrap="square" rtlCol="0">
            <a:spAutoFit/>
          </a:bodyPr>
          <a:lstStyle/>
          <a:p>
            <a:r>
              <a:rPr lang="zh-CN" altLang="en-US" sz="3200" dirty="0">
                <a:solidFill>
                  <a:schemeClr val="bg1"/>
                </a:solidFill>
                <a:cs typeface="+mn-ea"/>
                <a:sym typeface="+mn-lt"/>
              </a:rPr>
              <a:t>Add a title</a:t>
            </a:r>
          </a:p>
        </p:txBody>
      </p:sp>
      <p:pic>
        <p:nvPicPr>
          <p:cNvPr id="5" name="图片 4"/>
          <p:cNvPicPr>
            <a:picLocks noChangeAspect="1"/>
          </p:cNvPicPr>
          <p:nvPr/>
        </p:nvPicPr>
        <p:blipFill>
          <a:blip r:embed="rId6"/>
          <a:stretch>
            <a:fillRect/>
          </a:stretch>
        </p:blipFill>
        <p:spPr>
          <a:xfrm>
            <a:off x="988424" y="1044575"/>
            <a:ext cx="3102563" cy="4966751"/>
          </a:xfrm>
          <a:prstGeom prst="rect">
            <a:avLst/>
          </a:prstGeom>
        </p:spPr>
      </p:pic>
      <p:sp>
        <p:nvSpPr>
          <p:cNvPr id="6" name="矩形 5"/>
          <p:cNvSpPr/>
          <p:nvPr/>
        </p:nvSpPr>
        <p:spPr>
          <a:xfrm>
            <a:off x="4629150" y="4051935"/>
            <a:ext cx="2934970" cy="1052596"/>
          </a:xfrm>
          <a:prstGeom prst="rect">
            <a:avLst/>
          </a:prstGeom>
        </p:spPr>
        <p:txBody>
          <a:bodyPr wrap="square">
            <a:spAutoFit/>
          </a:bodyPr>
          <a:lstStyle/>
          <a:p>
            <a:pPr algn="just">
              <a:lnSpc>
                <a:spcPct val="130000"/>
              </a:lnSpc>
            </a:pPr>
            <a:r>
              <a:rPr lang="zh-CN" altLang="en-US" sz="1600" dirty="0">
                <a:solidFill>
                  <a:schemeClr val="bg1"/>
                </a:solidFill>
                <a:cs typeface="+mn-ea"/>
                <a:sym typeface="+mn-lt"/>
              </a:rPr>
              <a:t>After your content is typed here, or by copying your text, select Paste in this box and choose to keep only the text</a:t>
            </a:r>
          </a:p>
        </p:txBody>
      </p:sp>
      <p:sp>
        <p:nvSpPr>
          <p:cNvPr id="7" name="矩形 6"/>
          <p:cNvSpPr/>
          <p:nvPr/>
        </p:nvSpPr>
        <p:spPr>
          <a:xfrm>
            <a:off x="8277225" y="1722120"/>
            <a:ext cx="3088005" cy="1341521"/>
          </a:xfrm>
          <a:prstGeom prst="rect">
            <a:avLst/>
          </a:prstGeom>
        </p:spPr>
        <p:txBody>
          <a:bodyPr wrap="square">
            <a:spAutoFit/>
          </a:bodyPr>
          <a:lstStyle/>
          <a:p>
            <a:pPr algn="just">
              <a:lnSpc>
                <a:spcPct val="130000"/>
              </a:lnSpc>
            </a:pPr>
            <a:r>
              <a:rPr lang="zh-CN" altLang="en-US" sz="1600" dirty="0">
                <a:solidFill>
                  <a:schemeClr val="tx1">
                    <a:lumMod val="50000"/>
                    <a:lumOff val="50000"/>
                  </a:schemeClr>
                </a:solidFill>
                <a:cs typeface="+mn-ea"/>
                <a:sym typeface="+mn-lt"/>
              </a:rPr>
              <a:t>After your content is typed here, or by copying your text, select Paste in this box and choose to keep only the text</a:t>
            </a:r>
          </a:p>
          <a:p>
            <a:pPr algn="just">
              <a:lnSpc>
                <a:spcPct val="130000"/>
              </a:lnSpc>
            </a:pPr>
            <a:endParaRPr lang="zh-CN" altLang="en-US" sz="1600" dirty="0">
              <a:solidFill>
                <a:schemeClr val="tx1">
                  <a:lumMod val="50000"/>
                  <a:lumOff val="50000"/>
                </a:schemeClr>
              </a:solidFill>
              <a:cs typeface="+mn-ea"/>
              <a:sym typeface="+mn-lt"/>
            </a:endParaRPr>
          </a:p>
        </p:txBody>
      </p:sp>
      <p:pic>
        <p:nvPicPr>
          <p:cNvPr id="8" name="PA_库_图片 8" descr="44161b94577c1e358d44cc9954ef2d11"/>
          <p:cNvPicPr>
            <a:picLocks noChangeAspect="1"/>
          </p:cNvPicPr>
          <p:nvPr>
            <p:custDataLst>
              <p:tags r:id="rId1"/>
            </p:custDataLst>
          </p:nvPr>
        </p:nvPicPr>
        <p:blipFill>
          <a:blip r:embed="rId7">
            <a:lum bright="70000" contrast="-70000"/>
          </a:blip>
          <a:stretch>
            <a:fillRect/>
          </a:stretch>
        </p:blipFill>
        <p:spPr>
          <a:xfrm rot="1828059" flipH="1">
            <a:off x="6126973" y="1421900"/>
            <a:ext cx="1588135" cy="2260600"/>
          </a:xfrm>
          <a:prstGeom prst="rect">
            <a:avLst/>
          </a:prstGeom>
        </p:spPr>
      </p:pic>
      <p:pic>
        <p:nvPicPr>
          <p:cNvPr id="9" name="PA_库_图片 8" descr="44161b94577c1e358d44cc9954ef2d11"/>
          <p:cNvPicPr>
            <a:picLocks noChangeAspect="1"/>
          </p:cNvPicPr>
          <p:nvPr>
            <p:custDataLst>
              <p:tags r:id="rId2"/>
            </p:custDataLst>
          </p:nvPr>
        </p:nvPicPr>
        <p:blipFill>
          <a:blip r:embed="rId7">
            <a:lum bright="70000" contrast="-70000"/>
          </a:blip>
          <a:stretch>
            <a:fillRect/>
          </a:stretch>
        </p:blipFill>
        <p:spPr>
          <a:xfrm rot="765424">
            <a:off x="4521892" y="779969"/>
            <a:ext cx="1588135" cy="226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500"/>
                                        <p:tgtEl>
                                          <p:spTgt spid="3"/>
                                        </p:tgtEl>
                                      </p:cBhvr>
                                    </p:animEffect>
                                  </p:childTnLst>
                                </p:cTn>
                              </p:par>
                            </p:childTnLst>
                          </p:cTn>
                        </p:par>
                        <p:par>
                          <p:cTn id="16" fill="hold">
                            <p:stCondLst>
                              <p:cond delay="1500"/>
                            </p:stCondLst>
                            <p:childTnLst>
                              <p:par>
                                <p:cTn id="17" presetID="47" presetClass="entr" presetSubtype="0"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4" fill="hold" grpId="1"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p:tgtEl>
                                          <p:spTgt spid="6"/>
                                        </p:tgtEl>
                                        <p:attrNameLst>
                                          <p:attrName>ppt_y</p:attrName>
                                        </p:attrNameLst>
                                      </p:cBhvr>
                                      <p:tavLst>
                                        <p:tav tm="0">
                                          <p:val>
                                            <p:strVal val="#ppt_y+#ppt_h*1.125000"/>
                                          </p:val>
                                        </p:tav>
                                        <p:tav tm="100000">
                                          <p:val>
                                            <p:strVal val="#ppt_y"/>
                                          </p:val>
                                        </p:tav>
                                      </p:tavLst>
                                    </p:anim>
                                    <p:animEffect transition="in" filter="wipe(up)">
                                      <p:cBhvr>
                                        <p:cTn id="26" dur="1000"/>
                                        <p:tgtEl>
                                          <p:spTgt spid="6"/>
                                        </p:tgtEl>
                                      </p:cBhvr>
                                    </p:animEffect>
                                  </p:childTnLst>
                                </p:cTn>
                              </p:par>
                            </p:childTnLst>
                          </p:cTn>
                        </p:par>
                        <p:par>
                          <p:cTn id="27" fill="hold">
                            <p:stCondLst>
                              <p:cond delay="3500"/>
                            </p:stCondLst>
                            <p:childTnLst>
                              <p:par>
                                <p:cTn id="28" presetID="12" presetClass="entr" presetSubtype="4" fill="hold" grpId="1"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p:tgtEl>
                                          <p:spTgt spid="7"/>
                                        </p:tgtEl>
                                        <p:attrNameLst>
                                          <p:attrName>ppt_y</p:attrName>
                                        </p:attrNameLst>
                                      </p:cBhvr>
                                      <p:tavLst>
                                        <p:tav tm="0">
                                          <p:val>
                                            <p:strVal val="#ppt_y+#ppt_h*1.125000"/>
                                          </p:val>
                                        </p:tav>
                                        <p:tav tm="100000">
                                          <p:val>
                                            <p:strVal val="#ppt_y"/>
                                          </p:val>
                                        </p:tav>
                                      </p:tavLst>
                                    </p:anim>
                                    <p:animEffect transition="in" filter="wipe(up)">
                                      <p:cBhvr>
                                        <p:cTn id="31" dur="1000"/>
                                        <p:tgtEl>
                                          <p:spTgt spid="7"/>
                                        </p:tgtEl>
                                      </p:cBhvr>
                                    </p:animEffect>
                                  </p:childTnLst>
                                </p:cTn>
                              </p:par>
                              <p:par>
                                <p:cTn id="32" presetID="23" presetClass="entr" presetSubtype="288"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4*#ppt_w"/>
                                          </p:val>
                                        </p:tav>
                                        <p:tav tm="100000">
                                          <p:val>
                                            <p:strVal val="#ppt_w"/>
                                          </p:val>
                                        </p:tav>
                                      </p:tavLst>
                                    </p:anim>
                                    <p:anim calcmode="lin" valueType="num">
                                      <p:cBhvr>
                                        <p:cTn id="35" dur="500" fill="hold"/>
                                        <p:tgtEl>
                                          <p:spTgt spid="8"/>
                                        </p:tgtEl>
                                        <p:attrNameLst>
                                          <p:attrName>ppt_h</p:attrName>
                                        </p:attrNameLst>
                                      </p:cBhvr>
                                      <p:tavLst>
                                        <p:tav tm="0">
                                          <p:val>
                                            <p:strVal val="4/3*#ppt_h"/>
                                          </p:val>
                                        </p:tav>
                                        <p:tav tm="100000">
                                          <p:val>
                                            <p:strVal val="#ppt_h"/>
                                          </p:val>
                                        </p:tav>
                                      </p:tavLst>
                                    </p:anim>
                                  </p:childTnLst>
                                </p:cTn>
                              </p:par>
                              <p:par>
                                <p:cTn id="36" presetID="23" presetClass="entr" presetSubtype="288" fill="hold" nodeType="withEffect">
                                  <p:stCondLst>
                                    <p:cond delay="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strVal val="4*#ppt_w"/>
                                          </p:val>
                                        </p:tav>
                                        <p:tav tm="100000">
                                          <p:val>
                                            <p:strVal val="#ppt_w"/>
                                          </p:val>
                                        </p:tav>
                                      </p:tavLst>
                                    </p:anim>
                                    <p:anim calcmode="lin" valueType="num">
                                      <p:cBhvr>
                                        <p:cTn id="39" dur="50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占位符 4"/>
          <p:cNvPicPr>
            <a:picLocks noChangeAspect="1"/>
          </p:cNvPicPr>
          <p:nvPr/>
        </p:nvPicPr>
        <p:blipFill>
          <a:blip r:embed="rId4"/>
          <a:srcRect/>
          <a:stretch>
            <a:fillRect/>
          </a:stretch>
        </p:blipFill>
        <p:spPr>
          <a:xfrm>
            <a:off x="1093518" y="949842"/>
            <a:ext cx="3001108" cy="3470031"/>
          </a:xfrm>
          <a:prstGeom prst="roundRect">
            <a:avLst/>
          </a:prstGeom>
          <a:effectLst>
            <a:outerShdw blurRad="50800" dist="38100" dir="2700000" algn="tl" rotWithShape="0">
              <a:prstClr val="black">
                <a:alpha val="40000"/>
              </a:prstClr>
            </a:outerShdw>
          </a:effectLst>
        </p:spPr>
      </p:pic>
      <p:pic>
        <p:nvPicPr>
          <p:cNvPr id="3" name="图片占位符 6"/>
          <p:cNvPicPr>
            <a:picLocks noChangeAspect="1"/>
          </p:cNvPicPr>
          <p:nvPr/>
        </p:nvPicPr>
        <p:blipFill>
          <a:blip r:embed="rId5"/>
          <a:srcRect/>
          <a:stretch>
            <a:fillRect/>
          </a:stretch>
        </p:blipFill>
        <p:spPr>
          <a:xfrm>
            <a:off x="8596287" y="949841"/>
            <a:ext cx="3001108" cy="3470031"/>
          </a:xfrm>
          <a:prstGeom prst="roundRect">
            <a:avLst/>
          </a:prstGeom>
          <a:effectLst>
            <a:outerShdw blurRad="50800" dist="38100" dir="2700000" algn="tl" rotWithShape="0">
              <a:prstClr val="black">
                <a:alpha val="40000"/>
              </a:prstClr>
            </a:outerShdw>
          </a:effectLst>
        </p:spPr>
      </p:pic>
      <p:pic>
        <p:nvPicPr>
          <p:cNvPr id="4" name="图片占位符 17"/>
          <p:cNvPicPr>
            <a:picLocks noChangeAspect="1"/>
          </p:cNvPicPr>
          <p:nvPr/>
        </p:nvPicPr>
        <p:blipFill>
          <a:blip r:embed="rId6"/>
          <a:srcRect/>
          <a:stretch>
            <a:fillRect/>
          </a:stretch>
        </p:blipFill>
        <p:spPr>
          <a:xfrm>
            <a:off x="4844903" y="949842"/>
            <a:ext cx="3001108" cy="3470031"/>
          </a:xfrm>
          <a:prstGeom prst="roundRect">
            <a:avLst/>
          </a:prstGeom>
          <a:effectLst>
            <a:outerShdw blurRad="50800" dist="38100" dir="2700000" algn="tl" rotWithShape="0">
              <a:prstClr val="black">
                <a:alpha val="40000"/>
              </a:prstClr>
            </a:outerShdw>
          </a:effectLst>
        </p:spPr>
      </p:pic>
      <p:sp>
        <p:nvSpPr>
          <p:cNvPr id="5" name="矩形 30"/>
          <p:cNvSpPr>
            <a:spLocks noChangeArrowheads="1"/>
          </p:cNvSpPr>
          <p:nvPr/>
        </p:nvSpPr>
        <p:spPr bwMode="auto">
          <a:xfrm>
            <a:off x="1167316" y="4729703"/>
            <a:ext cx="2511195" cy="625587"/>
          </a:xfrm>
          <a:prstGeom prst="rect">
            <a:avLst/>
          </a:prstGeom>
          <a:noFill/>
          <a:ln w="9525">
            <a:noFill/>
            <a:miter lim="800000"/>
          </a:ln>
        </p:spPr>
        <p:txBody>
          <a:bodyPr wrap="square" lIns="91852" tIns="45926" rIns="91852" bIns="45926">
            <a:spAutoFit/>
          </a:bodyPr>
          <a:lstStyle/>
          <a:p>
            <a:pPr algn="just">
              <a:lnSpc>
                <a:spcPct val="130000"/>
              </a:lnSpc>
            </a:pPr>
            <a:r>
              <a:rPr lang="zh-CN" altLang="en-US" sz="1400" dirty="0">
                <a:solidFill>
                  <a:schemeClr val="tx1">
                    <a:lumMod val="50000"/>
                    <a:lumOff val="50000"/>
                  </a:schemeClr>
                </a:solidFill>
                <a:cs typeface="+mn-ea"/>
                <a:sym typeface="+mn-lt"/>
              </a:rPr>
              <a:t>Enter or paste text content here, the language should be simple, the font should be beautiful.</a:t>
            </a:r>
          </a:p>
        </p:txBody>
      </p:sp>
      <p:sp>
        <p:nvSpPr>
          <p:cNvPr id="6" name="矩形 5"/>
          <p:cNvSpPr>
            <a:spLocks noChangeArrowheads="1"/>
          </p:cNvSpPr>
          <p:nvPr/>
        </p:nvSpPr>
        <p:spPr bwMode="auto">
          <a:xfrm>
            <a:off x="4776801" y="4729703"/>
            <a:ext cx="2511195" cy="625587"/>
          </a:xfrm>
          <a:prstGeom prst="rect">
            <a:avLst/>
          </a:prstGeom>
          <a:noFill/>
          <a:ln w="9525">
            <a:noFill/>
            <a:miter lim="800000"/>
          </a:ln>
        </p:spPr>
        <p:txBody>
          <a:bodyPr wrap="square" lIns="91852" tIns="45926" rIns="91852" bIns="45926">
            <a:spAutoFit/>
          </a:bodyPr>
          <a:lstStyle/>
          <a:p>
            <a:pPr algn="just">
              <a:lnSpc>
                <a:spcPct val="130000"/>
              </a:lnSpc>
            </a:pPr>
            <a:r>
              <a:rPr lang="zh-CN" altLang="en-US" sz="1400" dirty="0">
                <a:solidFill>
                  <a:schemeClr val="tx1">
                    <a:lumMod val="50000"/>
                    <a:lumOff val="50000"/>
                  </a:schemeClr>
                </a:solidFill>
                <a:cs typeface="+mn-ea"/>
                <a:sym typeface="+mn-lt"/>
              </a:rPr>
              <a:t>Enter or paste text content here, the language should be simple, the font should be beautiful.</a:t>
            </a:r>
          </a:p>
        </p:txBody>
      </p:sp>
      <p:sp>
        <p:nvSpPr>
          <p:cNvPr id="7" name="矩形 30"/>
          <p:cNvSpPr>
            <a:spLocks noChangeArrowheads="1"/>
          </p:cNvSpPr>
          <p:nvPr/>
        </p:nvSpPr>
        <p:spPr bwMode="auto">
          <a:xfrm>
            <a:off x="8809249" y="4729703"/>
            <a:ext cx="2511195" cy="625587"/>
          </a:xfrm>
          <a:prstGeom prst="rect">
            <a:avLst/>
          </a:prstGeom>
          <a:noFill/>
          <a:ln w="9525">
            <a:noFill/>
            <a:miter lim="800000"/>
          </a:ln>
        </p:spPr>
        <p:txBody>
          <a:bodyPr wrap="square" lIns="91852" tIns="45926" rIns="91852" bIns="45926">
            <a:spAutoFit/>
          </a:bodyPr>
          <a:lstStyle/>
          <a:p>
            <a:pPr algn="just">
              <a:lnSpc>
                <a:spcPct val="130000"/>
              </a:lnSpc>
            </a:pPr>
            <a:r>
              <a:rPr lang="zh-CN" altLang="en-US" sz="1400" dirty="0">
                <a:solidFill>
                  <a:schemeClr val="tx1">
                    <a:lumMod val="50000"/>
                    <a:lumOff val="50000"/>
                  </a:schemeClr>
                </a:solidFill>
                <a:cs typeface="+mn-ea"/>
                <a:sym typeface="+mn-lt"/>
              </a:rPr>
              <a:t>Enter or paste text content here, the language should be simple, the font should be beautiful.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4013835" y="1346835"/>
            <a:ext cx="4164965" cy="4164965"/>
          </a:xfrm>
          <a:prstGeom prst="ellipse">
            <a:avLst/>
          </a:prstGeom>
          <a:solidFill>
            <a:srgbClr val="2F843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a:stretch>
            <a:fillRect/>
          </a:stretch>
        </p:blipFill>
        <p:spPr>
          <a:xfrm>
            <a:off x="4375157" y="1748108"/>
            <a:ext cx="3441050" cy="3363054"/>
          </a:xfrm>
          <a:prstGeom prst="rect">
            <a:avLst/>
          </a:prstGeom>
          <a:effectLst>
            <a:outerShdw blurRad="50800" dist="38100" dir="5400000" algn="t" rotWithShape="0">
              <a:prstClr val="black">
                <a:alpha val="40000"/>
              </a:prstClr>
            </a:outerShdw>
          </a:effectLst>
        </p:spPr>
      </p:pic>
      <p:sp>
        <p:nvSpPr>
          <p:cNvPr id="4" name="矩形 3"/>
          <p:cNvSpPr/>
          <p:nvPr/>
        </p:nvSpPr>
        <p:spPr>
          <a:xfrm>
            <a:off x="877570" y="1543685"/>
            <a:ext cx="2934970" cy="2400272"/>
          </a:xfrm>
          <a:prstGeom prst="rect">
            <a:avLst/>
          </a:prstGeom>
        </p:spPr>
        <p:txBody>
          <a:bodyPr wrap="square">
            <a:spAutoFit/>
          </a:bodyPr>
          <a:lstStyle/>
          <a:p>
            <a:pPr>
              <a:lnSpc>
                <a:spcPct val="150000"/>
              </a:lnSpc>
            </a:pPr>
            <a:r>
              <a:rPr lang="zh-CN" altLang="en-US" sz="1600" dirty="0">
                <a:cs typeface="+mn-ea"/>
                <a:sym typeface="+mn-lt"/>
              </a:rPr>
              <a:t>Enter or paste text content here, the language should be simple, the font should be beautiful.</a:t>
            </a:r>
            <a:endParaRPr lang="en-US" altLang="zh-CN" sz="1600" dirty="0">
              <a:cs typeface="+mn-ea"/>
              <a:sym typeface="+mn-lt"/>
            </a:endParaRPr>
          </a:p>
          <a:p>
            <a:pPr algn="just">
              <a:lnSpc>
                <a:spcPct val="130000"/>
              </a:lnSpc>
            </a:pPr>
            <a:endParaRPr lang="en-US" altLang="zh-CN" sz="1600" dirty="0">
              <a:solidFill>
                <a:schemeClr val="tx1">
                  <a:lumMod val="50000"/>
                  <a:lumOff val="50000"/>
                </a:schemeClr>
              </a:solidFill>
              <a:cs typeface="+mn-ea"/>
              <a:sym typeface="+mn-lt"/>
            </a:endParaRPr>
          </a:p>
          <a:p>
            <a:pPr algn="just">
              <a:lnSpc>
                <a:spcPct val="130000"/>
              </a:lnSpc>
            </a:pPr>
            <a:endParaRPr lang="en-US" altLang="zh-CN" sz="1600" dirty="0">
              <a:solidFill>
                <a:schemeClr val="tx1">
                  <a:lumMod val="50000"/>
                  <a:lumOff val="50000"/>
                </a:schemeClr>
              </a:solidFill>
              <a:cs typeface="+mn-ea"/>
              <a:sym typeface="+mn-lt"/>
            </a:endParaRPr>
          </a:p>
          <a:p>
            <a:pPr algn="just">
              <a:lnSpc>
                <a:spcPct val="130000"/>
              </a:lnSpc>
            </a:pPr>
            <a:r>
              <a:rPr lang="zh-CN" altLang="en-US" sz="1600" dirty="0">
                <a:solidFill>
                  <a:schemeClr val="tx1">
                    <a:lumMod val="50000"/>
                    <a:lumOff val="50000"/>
                  </a:schemeClr>
                </a:solidFill>
                <a:cs typeface="+mn-ea"/>
                <a:sym typeface="+mn-lt"/>
              </a:rPr>
              <a:t>Enter or paste text content here, the language should be simple, the font should be beautiful.</a:t>
            </a:r>
          </a:p>
          <a:p>
            <a:pPr algn="just">
              <a:lnSpc>
                <a:spcPct val="130000"/>
              </a:lnSpc>
            </a:pPr>
            <a:endParaRPr lang="zh-CN" altLang="en-US" sz="1600" dirty="0">
              <a:solidFill>
                <a:schemeClr val="tx1">
                  <a:lumMod val="50000"/>
                  <a:lumOff val="50000"/>
                </a:schemeClr>
              </a:solidFill>
              <a:cs typeface="+mn-ea"/>
              <a:sym typeface="+mn-lt"/>
            </a:endParaRPr>
          </a:p>
        </p:txBody>
      </p:sp>
      <p:sp>
        <p:nvSpPr>
          <p:cNvPr id="5" name="矩形 4"/>
          <p:cNvSpPr/>
          <p:nvPr/>
        </p:nvSpPr>
        <p:spPr>
          <a:xfrm>
            <a:off x="8338820" y="1535430"/>
            <a:ext cx="2934970" cy="2301784"/>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cs typeface="+mn-ea"/>
                <a:sym typeface="+mn-lt"/>
              </a:rPr>
              <a:t>Enter or paste text content here, the language should be simple, the font should be beautiful.</a:t>
            </a:r>
          </a:p>
          <a:p>
            <a:pPr algn="r">
              <a:lnSpc>
                <a:spcPct val="130000"/>
              </a:lnSpc>
            </a:pPr>
            <a:endParaRPr lang="en-US" altLang="zh-CN" sz="1600" dirty="0">
              <a:solidFill>
                <a:schemeClr val="tx1">
                  <a:lumMod val="50000"/>
                  <a:lumOff val="50000"/>
                </a:schemeClr>
              </a:solidFill>
              <a:cs typeface="+mn-ea"/>
              <a:sym typeface="+mn-lt"/>
            </a:endParaRPr>
          </a:p>
          <a:p>
            <a:pPr algn="r">
              <a:lnSpc>
                <a:spcPct val="130000"/>
              </a:lnSpc>
            </a:pPr>
            <a:endParaRPr lang="en-US" altLang="zh-CN" sz="1600" dirty="0">
              <a:solidFill>
                <a:schemeClr val="tx1">
                  <a:lumMod val="50000"/>
                  <a:lumOff val="50000"/>
                </a:schemeClr>
              </a:solidFill>
              <a:cs typeface="+mn-ea"/>
              <a:sym typeface="+mn-lt"/>
            </a:endParaRPr>
          </a:p>
          <a:p>
            <a:pPr algn="r">
              <a:lnSpc>
                <a:spcPct val="130000"/>
              </a:lnSpc>
            </a:pPr>
            <a:r>
              <a:rPr lang="zh-CN" altLang="en-US" sz="1600" dirty="0">
                <a:solidFill>
                  <a:schemeClr val="tx1">
                    <a:lumMod val="50000"/>
                    <a:lumOff val="50000"/>
                  </a:schemeClr>
                </a:solidFill>
                <a:cs typeface="+mn-ea"/>
                <a:sym typeface="+mn-lt"/>
              </a:rPr>
              <a:t>Enter or paste text content here, the language should be simple, the font should be beautiful.</a:t>
            </a:r>
          </a:p>
          <a:p>
            <a:pPr algn="r">
              <a:lnSpc>
                <a:spcPct val="130000"/>
              </a:lnSpc>
            </a:pP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2" presetClass="entr" presetSubtype="4"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p:tgtEl>
                                          <p:spTgt spid="4"/>
                                        </p:tgtEl>
                                        <p:attrNameLst>
                                          <p:attrName>ppt_y</p:attrName>
                                        </p:attrNameLst>
                                      </p:cBhvr>
                                      <p:tavLst>
                                        <p:tav tm="0">
                                          <p:val>
                                            <p:strVal val="#ppt_y+#ppt_h*1.125000"/>
                                          </p:val>
                                        </p:tav>
                                        <p:tav tm="100000">
                                          <p:val>
                                            <p:strVal val="#ppt_y"/>
                                          </p:val>
                                        </p:tav>
                                      </p:tavLst>
                                    </p:anim>
                                    <p:animEffect transition="in" filter="wipe(up)">
                                      <p:cBhvr>
                                        <p:cTn id="16" dur="1000"/>
                                        <p:tgtEl>
                                          <p:spTgt spid="4"/>
                                        </p:tgtEl>
                                      </p:cBhvr>
                                    </p:animEffect>
                                  </p:childTnLst>
                                </p:cTn>
                              </p:par>
                            </p:childTnLst>
                          </p:cTn>
                        </p:par>
                        <p:par>
                          <p:cTn id="17" fill="hold">
                            <p:stCondLst>
                              <p:cond delay="2000"/>
                            </p:stCondLst>
                            <p:childTnLst>
                              <p:par>
                                <p:cTn id="18" presetID="12" presetClass="entr" presetSubtype="4" fill="hold" grpId="1"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p:tgtEl>
                                          <p:spTgt spid="5"/>
                                        </p:tgtEl>
                                        <p:attrNameLst>
                                          <p:attrName>ppt_y</p:attrName>
                                        </p:attrNameLst>
                                      </p:cBhvr>
                                      <p:tavLst>
                                        <p:tav tm="0">
                                          <p:val>
                                            <p:strVal val="#ppt_y+#ppt_h*1.125000"/>
                                          </p:val>
                                        </p:tav>
                                        <p:tav tm="100000">
                                          <p:val>
                                            <p:strVal val="#ppt_y"/>
                                          </p:val>
                                        </p:tav>
                                      </p:tavLst>
                                    </p:anim>
                                    <p:animEffect transition="in" filter="wipe(up)">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
          <p:cNvGrpSpPr/>
          <p:nvPr/>
        </p:nvGrpSpPr>
        <p:grpSpPr>
          <a:xfrm>
            <a:off x="1192922" y="3823176"/>
            <a:ext cx="2833872" cy="1498941"/>
            <a:chOff x="1064002" y="4373215"/>
            <a:chExt cx="2834897" cy="1498941"/>
          </a:xfrm>
        </p:grpSpPr>
        <p:sp>
          <p:nvSpPr>
            <p:cNvPr id="3" name="TextBox 8"/>
            <p:cNvSpPr txBox="1"/>
            <p:nvPr/>
          </p:nvSpPr>
          <p:spPr>
            <a:xfrm>
              <a:off x="1064002" y="4373215"/>
              <a:ext cx="2834897" cy="505588"/>
            </a:xfrm>
            <a:prstGeom prst="rect">
              <a:avLst/>
            </a:prstGeom>
            <a:noFill/>
          </p:spPr>
          <p:txBody>
            <a:bodyPr wrap="square" lIns="0" tIns="0" rIns="0" bIns="0" rtlCol="0">
              <a:spAutoFit/>
            </a:bodyPr>
            <a:lstStyle/>
            <a:p>
              <a:pPr algn="ctr">
                <a:lnSpc>
                  <a:spcPct val="130000"/>
                </a:lnSpc>
              </a:pPr>
              <a:r>
                <a:rPr lang="zh-CN" altLang="en-US" sz="2800" dirty="0">
                  <a:cs typeface="+mn-ea"/>
                  <a:sym typeface="+mn-lt"/>
                </a:rPr>
                <a:t>Add a title</a:t>
              </a:r>
              <a:endParaRPr lang="en-US" sz="2800" dirty="0">
                <a:cs typeface="+mn-ea"/>
                <a:sym typeface="+mn-lt"/>
              </a:endParaRPr>
            </a:p>
          </p:txBody>
        </p:sp>
        <p:sp>
          <p:nvSpPr>
            <p:cNvPr id="4" name="TextBox 9"/>
            <p:cNvSpPr txBox="1"/>
            <p:nvPr/>
          </p:nvSpPr>
          <p:spPr>
            <a:xfrm>
              <a:off x="1064002" y="4815101"/>
              <a:ext cx="2834897" cy="252762"/>
            </a:xfrm>
            <a:prstGeom prst="rect">
              <a:avLst/>
            </a:prstGeom>
            <a:noFill/>
          </p:spPr>
          <p:txBody>
            <a:bodyPr wrap="square" lIns="0" tIns="0" rIns="0" bIns="0" rtlCol="0">
              <a:spAutoFit/>
            </a:bodyPr>
            <a:lstStyle/>
            <a:p>
              <a:pPr algn="ctr">
                <a:lnSpc>
                  <a:spcPct val="130000"/>
                </a:lnSpc>
              </a:pPr>
              <a:r>
                <a:rPr lang="en-US" sz="1400" dirty="0">
                  <a:cs typeface="+mn-ea"/>
                  <a:sym typeface="+mn-lt"/>
                </a:rPr>
                <a:t>Marketing Manager</a:t>
              </a:r>
            </a:p>
          </p:txBody>
        </p:sp>
        <p:sp>
          <p:nvSpPr>
            <p:cNvPr id="5" name="TextBox 10"/>
            <p:cNvSpPr txBox="1"/>
            <p:nvPr/>
          </p:nvSpPr>
          <p:spPr>
            <a:xfrm>
              <a:off x="1064002" y="5170810"/>
              <a:ext cx="2834897" cy="701346"/>
            </a:xfrm>
            <a:prstGeom prst="rect">
              <a:avLst/>
            </a:prstGeom>
            <a:noFill/>
          </p:spPr>
          <p:txBody>
            <a:bodyPr wrap="square" lIns="0" rIns="0" rtlCol="0">
              <a:spAutoFit/>
            </a:bodyPr>
            <a:lstStyle/>
            <a:p>
              <a:pPr algn="ctr">
                <a:lnSpc>
                  <a:spcPct val="130000"/>
                </a:lnSpc>
              </a:pPr>
              <a:r>
                <a:rPr lang="zh-CN" altLang="en-US" sz="1600" dirty="0">
                  <a:cs typeface="+mn-ea"/>
                  <a:sym typeface="+mn-lt"/>
                </a:rPr>
                <a:t>Enter or paste text content here, the language should be simple, the font should be beautiful.</a:t>
              </a:r>
            </a:p>
          </p:txBody>
        </p:sp>
      </p:grpSp>
      <p:grpSp>
        <p:nvGrpSpPr>
          <p:cNvPr id="6" name="Group 11"/>
          <p:cNvGrpSpPr/>
          <p:nvPr/>
        </p:nvGrpSpPr>
        <p:grpSpPr>
          <a:xfrm>
            <a:off x="4607987" y="3823176"/>
            <a:ext cx="2833872" cy="1498941"/>
            <a:chOff x="1064002" y="4373215"/>
            <a:chExt cx="2834897" cy="1498941"/>
          </a:xfrm>
        </p:grpSpPr>
        <p:sp>
          <p:nvSpPr>
            <p:cNvPr id="7" name="TextBox 12"/>
            <p:cNvSpPr txBox="1"/>
            <p:nvPr/>
          </p:nvSpPr>
          <p:spPr>
            <a:xfrm>
              <a:off x="1064002" y="4373215"/>
              <a:ext cx="2834897" cy="505588"/>
            </a:xfrm>
            <a:prstGeom prst="rect">
              <a:avLst/>
            </a:prstGeom>
            <a:noFill/>
          </p:spPr>
          <p:txBody>
            <a:bodyPr wrap="square" lIns="0" tIns="0" rIns="0" bIns="0" rtlCol="0">
              <a:spAutoFit/>
            </a:bodyPr>
            <a:lstStyle/>
            <a:p>
              <a:pPr algn="ctr">
                <a:lnSpc>
                  <a:spcPct val="130000"/>
                </a:lnSpc>
              </a:pPr>
              <a:r>
                <a:rPr lang="zh-CN" altLang="en-US" sz="2800" dirty="0">
                  <a:cs typeface="+mn-ea"/>
                  <a:sym typeface="+mn-lt"/>
                </a:rPr>
                <a:t>Add a title</a:t>
              </a:r>
              <a:endParaRPr lang="en-US" sz="2800" dirty="0">
                <a:cs typeface="+mn-ea"/>
                <a:sym typeface="+mn-lt"/>
              </a:endParaRPr>
            </a:p>
          </p:txBody>
        </p:sp>
        <p:sp>
          <p:nvSpPr>
            <p:cNvPr id="8" name="TextBox 13"/>
            <p:cNvSpPr txBox="1"/>
            <p:nvPr/>
          </p:nvSpPr>
          <p:spPr>
            <a:xfrm>
              <a:off x="1064002" y="4815101"/>
              <a:ext cx="2834897" cy="252762"/>
            </a:xfrm>
            <a:prstGeom prst="rect">
              <a:avLst/>
            </a:prstGeom>
            <a:noFill/>
          </p:spPr>
          <p:txBody>
            <a:bodyPr wrap="square" lIns="0" tIns="0" rIns="0" bIns="0" rtlCol="0">
              <a:spAutoFit/>
            </a:bodyPr>
            <a:lstStyle/>
            <a:p>
              <a:pPr algn="ctr">
                <a:lnSpc>
                  <a:spcPct val="130000"/>
                </a:lnSpc>
              </a:pPr>
              <a:r>
                <a:rPr lang="en-US" sz="1400" dirty="0">
                  <a:cs typeface="+mn-ea"/>
                  <a:sym typeface="+mn-lt"/>
                </a:rPr>
                <a:t>Marketing Manager</a:t>
              </a:r>
            </a:p>
          </p:txBody>
        </p:sp>
        <p:sp>
          <p:nvSpPr>
            <p:cNvPr id="9" name="TextBox 14"/>
            <p:cNvSpPr txBox="1"/>
            <p:nvPr/>
          </p:nvSpPr>
          <p:spPr>
            <a:xfrm>
              <a:off x="1064002" y="5170810"/>
              <a:ext cx="2834897" cy="701346"/>
            </a:xfrm>
            <a:prstGeom prst="rect">
              <a:avLst/>
            </a:prstGeom>
            <a:noFill/>
          </p:spPr>
          <p:txBody>
            <a:bodyPr wrap="square" lIns="0" rIns="0" rtlCol="0">
              <a:spAutoFit/>
            </a:bodyPr>
            <a:lstStyle/>
            <a:p>
              <a:pPr algn="ctr">
                <a:lnSpc>
                  <a:spcPct val="130000"/>
                </a:lnSpc>
              </a:pPr>
              <a:r>
                <a:rPr lang="zh-CN" altLang="en-US" sz="1600" dirty="0">
                  <a:cs typeface="+mn-ea"/>
                  <a:sym typeface="+mn-lt"/>
                </a:rPr>
                <a:t>Enter or paste text content here, the language should be simple, the font should be beautiful.</a:t>
              </a:r>
            </a:p>
          </p:txBody>
        </p:sp>
      </p:grpSp>
      <p:grpSp>
        <p:nvGrpSpPr>
          <p:cNvPr id="10" name="Group 15"/>
          <p:cNvGrpSpPr/>
          <p:nvPr/>
        </p:nvGrpSpPr>
        <p:grpSpPr>
          <a:xfrm>
            <a:off x="8023052" y="3823176"/>
            <a:ext cx="2833872" cy="1498941"/>
            <a:chOff x="1064002" y="4373215"/>
            <a:chExt cx="2834897" cy="1498941"/>
          </a:xfrm>
        </p:grpSpPr>
        <p:sp>
          <p:nvSpPr>
            <p:cNvPr id="11" name="TextBox 16"/>
            <p:cNvSpPr txBox="1"/>
            <p:nvPr/>
          </p:nvSpPr>
          <p:spPr>
            <a:xfrm>
              <a:off x="1064002" y="4373215"/>
              <a:ext cx="2834897" cy="505588"/>
            </a:xfrm>
            <a:prstGeom prst="rect">
              <a:avLst/>
            </a:prstGeom>
            <a:noFill/>
          </p:spPr>
          <p:txBody>
            <a:bodyPr wrap="square" lIns="0" tIns="0" rIns="0" bIns="0" rtlCol="0">
              <a:spAutoFit/>
            </a:bodyPr>
            <a:lstStyle/>
            <a:p>
              <a:pPr algn="ctr">
                <a:lnSpc>
                  <a:spcPct val="130000"/>
                </a:lnSpc>
              </a:pPr>
              <a:r>
                <a:rPr lang="zh-CN" altLang="en-US" sz="2800" dirty="0">
                  <a:cs typeface="+mn-ea"/>
                  <a:sym typeface="+mn-lt"/>
                </a:rPr>
                <a:t>Add a title</a:t>
              </a:r>
              <a:endParaRPr lang="en-US" sz="2800" dirty="0">
                <a:cs typeface="+mn-ea"/>
                <a:sym typeface="+mn-lt"/>
              </a:endParaRPr>
            </a:p>
          </p:txBody>
        </p:sp>
        <p:sp>
          <p:nvSpPr>
            <p:cNvPr id="12" name="TextBox 17"/>
            <p:cNvSpPr txBox="1"/>
            <p:nvPr/>
          </p:nvSpPr>
          <p:spPr>
            <a:xfrm>
              <a:off x="1064002" y="4815101"/>
              <a:ext cx="2834897" cy="252762"/>
            </a:xfrm>
            <a:prstGeom prst="rect">
              <a:avLst/>
            </a:prstGeom>
            <a:noFill/>
          </p:spPr>
          <p:txBody>
            <a:bodyPr wrap="square" lIns="0" tIns="0" rIns="0" bIns="0" rtlCol="0">
              <a:spAutoFit/>
            </a:bodyPr>
            <a:lstStyle/>
            <a:p>
              <a:pPr algn="ctr">
                <a:lnSpc>
                  <a:spcPct val="130000"/>
                </a:lnSpc>
              </a:pPr>
              <a:r>
                <a:rPr lang="en-US" sz="1400" dirty="0">
                  <a:cs typeface="+mn-ea"/>
                  <a:sym typeface="+mn-lt"/>
                </a:rPr>
                <a:t>Marketing Manager</a:t>
              </a:r>
            </a:p>
          </p:txBody>
        </p:sp>
        <p:sp>
          <p:nvSpPr>
            <p:cNvPr id="13" name="TextBox 18"/>
            <p:cNvSpPr txBox="1"/>
            <p:nvPr/>
          </p:nvSpPr>
          <p:spPr>
            <a:xfrm>
              <a:off x="1064002" y="5170810"/>
              <a:ext cx="2834897" cy="701346"/>
            </a:xfrm>
            <a:prstGeom prst="rect">
              <a:avLst/>
            </a:prstGeom>
            <a:noFill/>
          </p:spPr>
          <p:txBody>
            <a:bodyPr wrap="square" lIns="0" rIns="0" rtlCol="0">
              <a:spAutoFit/>
            </a:bodyPr>
            <a:lstStyle/>
            <a:p>
              <a:pPr algn="ctr">
                <a:lnSpc>
                  <a:spcPct val="130000"/>
                </a:lnSpc>
              </a:pPr>
              <a:r>
                <a:rPr lang="zh-CN" altLang="en-US" sz="1600" dirty="0">
                  <a:cs typeface="+mn-ea"/>
                  <a:sym typeface="+mn-lt"/>
                </a:rPr>
                <a:t>Enter or paste text content here, the language should be simple, the font should be beautiful.</a:t>
              </a:r>
            </a:p>
          </p:txBody>
        </p:sp>
      </p:grpSp>
      <p:pic>
        <p:nvPicPr>
          <p:cNvPr id="14" name="图片占位符 19"/>
          <p:cNvPicPr>
            <a:picLocks noChangeAspect="1"/>
          </p:cNvPicPr>
          <p:nvPr/>
        </p:nvPicPr>
        <p:blipFill>
          <a:blip r:embed="rId4"/>
          <a:stretch>
            <a:fillRect/>
          </a:stretch>
        </p:blipFill>
        <p:spPr>
          <a:xfrm>
            <a:off x="1238754" y="998297"/>
            <a:ext cx="2739687" cy="2299510"/>
          </a:xfrm>
          <a:prstGeom prst="ellipse">
            <a:avLst/>
          </a:prstGeom>
        </p:spPr>
      </p:pic>
      <p:pic>
        <p:nvPicPr>
          <p:cNvPr id="15" name="图片占位符 20"/>
          <p:cNvPicPr>
            <a:picLocks noChangeAspect="1"/>
          </p:cNvPicPr>
          <p:nvPr/>
        </p:nvPicPr>
        <p:blipFill>
          <a:blip r:embed="rId4"/>
          <a:stretch>
            <a:fillRect/>
          </a:stretch>
        </p:blipFill>
        <p:spPr>
          <a:xfrm>
            <a:off x="4655053" y="998297"/>
            <a:ext cx="2739687" cy="2299510"/>
          </a:xfrm>
          <a:prstGeom prst="ellipse">
            <a:avLst/>
          </a:prstGeom>
        </p:spPr>
      </p:pic>
      <p:pic>
        <p:nvPicPr>
          <p:cNvPr id="16" name="图片占位符 21"/>
          <p:cNvPicPr>
            <a:picLocks noChangeAspect="1"/>
          </p:cNvPicPr>
          <p:nvPr/>
        </p:nvPicPr>
        <p:blipFill>
          <a:blip r:embed="rId4"/>
          <a:stretch>
            <a:fillRect/>
          </a:stretch>
        </p:blipFill>
        <p:spPr>
          <a:xfrm>
            <a:off x="8071354" y="998297"/>
            <a:ext cx="2739687" cy="229951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stretch>
            <a:fillRect/>
          </a:stretch>
        </p:blipFill>
        <p:spPr>
          <a:xfrm>
            <a:off x="0" y="-1"/>
            <a:ext cx="12192002" cy="6858001"/>
          </a:xfrm>
          <a:prstGeom prst="rect">
            <a:avLst/>
          </a:prstGeom>
        </p:spPr>
      </p:pic>
      <p:pic>
        <p:nvPicPr>
          <p:cNvPr id="6" name="PA_库_图片 5"/>
          <p:cNvPicPr>
            <a:picLocks noChangeAspect="1"/>
          </p:cNvPicPr>
          <p:nvPr>
            <p:custDataLst>
              <p:tags r:id="rId1"/>
            </p:custDataLst>
          </p:nvPr>
        </p:nvPicPr>
        <p:blipFill>
          <a:blip r:embed="rId11"/>
          <a:stretch>
            <a:fillRect/>
          </a:stretch>
        </p:blipFill>
        <p:spPr>
          <a:xfrm>
            <a:off x="3337636" y="-2797791"/>
            <a:ext cx="15855666" cy="8918812"/>
          </a:xfrm>
          <a:prstGeom prst="rect">
            <a:avLst/>
          </a:prstGeom>
        </p:spPr>
      </p:pic>
      <p:pic>
        <p:nvPicPr>
          <p:cNvPr id="10" name="PA_库_图片 9"/>
          <p:cNvPicPr>
            <a:picLocks noChangeAspect="1"/>
          </p:cNvPicPr>
          <p:nvPr>
            <p:custDataLst>
              <p:tags r:id="rId2"/>
            </p:custDataLst>
          </p:nvPr>
        </p:nvPicPr>
        <p:blipFill>
          <a:blip r:embed="rId12"/>
          <a:stretch>
            <a:fillRect/>
          </a:stretch>
        </p:blipFill>
        <p:spPr>
          <a:xfrm rot="15804365">
            <a:off x="-7882990" y="-4272375"/>
            <a:ext cx="18235589" cy="10257518"/>
          </a:xfrm>
          <a:prstGeom prst="rect">
            <a:avLst/>
          </a:prstGeom>
        </p:spPr>
      </p:pic>
      <p:pic>
        <p:nvPicPr>
          <p:cNvPr id="16" name="PA_库_图片 7"/>
          <p:cNvPicPr>
            <a:picLocks noChangeAspect="1"/>
          </p:cNvPicPr>
          <p:nvPr>
            <p:custDataLst>
              <p:tags r:id="rId3"/>
            </p:custDataLst>
          </p:nvPr>
        </p:nvPicPr>
        <p:blipFill rotWithShape="1">
          <a:blip r:embed="rId13">
            <a:extLst>
              <a:ext uri="{BEBA8EAE-BF5A-486C-A8C5-ECC9F3942E4B}">
                <a14:imgProps xmlns:a14="http://schemas.microsoft.com/office/drawing/2010/main">
                  <a14:imgLayer r:embed="rId14">
                    <a14:imgEffect>
                      <a14:backgroundRemoval t="9983" b="89931" l="5811" r="57422">
                        <a14:backgroundMark x1="15576" y1="36024" x2="20801" y2="42188"/>
                      </a14:backgroundRemoval>
                    </a14:imgEffect>
                  </a14:imgLayer>
                </a14:imgProps>
              </a:ext>
              <a:ext uri="{28A0092B-C50C-407E-A947-70E740481C1C}">
                <a14:useLocalDpi xmlns:a14="http://schemas.microsoft.com/office/drawing/2010/main"/>
              </a:ext>
            </a:extLst>
          </a:blip>
          <a:srcRect/>
          <a:stretch>
            <a:fillRect/>
          </a:stretch>
        </p:blipFill>
        <p:spPr>
          <a:xfrm>
            <a:off x="-3319159" y="-1801856"/>
            <a:ext cx="15978535" cy="15369077"/>
          </a:xfrm>
          <a:prstGeom prst="rect">
            <a:avLst/>
          </a:prstGeom>
        </p:spPr>
      </p:pic>
      <p:sp>
        <p:nvSpPr>
          <p:cNvPr id="13" name="PA_库_文本框 12"/>
          <p:cNvSpPr txBox="1"/>
          <p:nvPr>
            <p:custDataLst>
              <p:tags r:id="rId4"/>
            </p:custDataLst>
          </p:nvPr>
        </p:nvSpPr>
        <p:spPr>
          <a:xfrm>
            <a:off x="3054142" y="1891485"/>
            <a:ext cx="6083717" cy="1862048"/>
          </a:xfrm>
          <a:prstGeom prst="rect">
            <a:avLst/>
          </a:prstGeom>
          <a:noFill/>
        </p:spPr>
        <p:txBody>
          <a:bodyPr wrap="none" rtlCol="0">
            <a:spAutoFit/>
          </a:bodyPr>
          <a:lstStyle/>
          <a:p>
            <a:pPr algn="ctr"/>
            <a:r>
              <a:rPr lang="zh-CN" altLang="en-US" sz="11500" dirty="0">
                <a:blipFill>
                  <a:blip r:embed="rId15"/>
                  <a:stretch>
                    <a:fillRect/>
                  </a:stretch>
                </a:blipFill>
                <a:latin typeface="方正粗黑宋简体" panose="02000000000000000000" pitchFamily="2" charset="-122"/>
                <a:ea typeface="方正粗黑宋简体" panose="02000000000000000000" pitchFamily="2" charset="-122"/>
                <a:cs typeface="+mn-ea"/>
                <a:sym typeface="+mn-lt"/>
              </a:rPr>
              <a:t>Part III</a:t>
            </a:r>
          </a:p>
        </p:txBody>
      </p:sp>
      <p:sp>
        <p:nvSpPr>
          <p:cNvPr id="11" name="PA_库_文本框 10"/>
          <p:cNvSpPr txBox="1"/>
          <p:nvPr>
            <p:custDataLst>
              <p:tags r:id="rId5"/>
            </p:custDataLst>
          </p:nvPr>
        </p:nvSpPr>
        <p:spPr>
          <a:xfrm>
            <a:off x="2929309" y="4102724"/>
            <a:ext cx="6551145" cy="707886"/>
          </a:xfrm>
          <a:prstGeom prst="rect">
            <a:avLst/>
          </a:prstGeom>
          <a:noFill/>
        </p:spPr>
        <p:txBody>
          <a:bodyPr wrap="square" rtlCol="0">
            <a:spAutoFit/>
          </a:bodyPr>
          <a:lstStyle/>
          <a:p>
            <a:r>
              <a:rPr lang="en-US" altLang="zh-CN" sz="2000" dirty="0">
                <a:solidFill>
                  <a:schemeClr val="tx1">
                    <a:lumMod val="50000"/>
                    <a:lumOff val="50000"/>
                  </a:schemeClr>
                </a:solidFill>
                <a:cs typeface="+mn-ea"/>
                <a:sym typeface="+mn-lt"/>
              </a:rPr>
              <a:t>You can add your content here. A brief introduction to what tend to be in your report.</a:t>
            </a:r>
            <a:endParaRPr lang="zh-CN" altLang="en-US" sz="2000" dirty="0">
              <a:solidFill>
                <a:schemeClr val="tx1">
                  <a:lumMod val="50000"/>
                  <a:lumOff val="50000"/>
                </a:schemeClr>
              </a:solidFill>
              <a:cs typeface="+mn-ea"/>
              <a:sym typeface="+mn-lt"/>
            </a:endParaRPr>
          </a:p>
        </p:txBody>
      </p:sp>
      <p:cxnSp>
        <p:nvCxnSpPr>
          <p:cNvPr id="12" name="PA_库_直接连接符 11"/>
          <p:cNvCxnSpPr/>
          <p:nvPr>
            <p:custDataLst>
              <p:tags r:id="rId6"/>
            </p:custDataLst>
          </p:nvPr>
        </p:nvCxnSpPr>
        <p:spPr>
          <a:xfrm>
            <a:off x="3398441" y="3487198"/>
            <a:ext cx="561288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PA_库_矩形 13"/>
          <p:cNvSpPr/>
          <p:nvPr>
            <p:custDataLst>
              <p:tags r:id="rId7"/>
            </p:custDataLst>
          </p:nvPr>
        </p:nvSpPr>
        <p:spPr>
          <a:xfrm>
            <a:off x="3324757" y="3521610"/>
            <a:ext cx="5524500" cy="51435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cs typeface="+mn-ea"/>
                <a:sym typeface="+mn-lt"/>
              </a:rPr>
              <a:t>PART THREE</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1" nodeType="with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53" presetClass="entr" presetSubtype="16"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1"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2" nodeType="withEffect">
                                  <p:stCondLst>
                                    <p:cond delay="15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nodeType="withEffect">
                                  <p:stCondLst>
                                    <p:cond delay="15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6" presetClass="emph" presetSubtype="0" accel="30000" decel="26000" autoRev="1" fill="hold" nodeType="withEffect">
                                  <p:stCondLst>
                                    <p:cond delay="1900"/>
                                  </p:stCondLst>
                                  <p:childTnLst>
                                    <p:animScale>
                                      <p:cBhvr>
                                        <p:cTn id="49" dur="500" fill="hold"/>
                                        <p:tgtEl>
                                          <p:spTgt spid="6"/>
                                        </p:tgtEl>
                                      </p:cBhvr>
                                      <p:by x="110000" y="110000"/>
                                    </p:animScale>
                                  </p:childTnLst>
                                </p:cTn>
                              </p:par>
                              <p:par>
                                <p:cTn id="50" presetID="6" presetClass="emph" presetSubtype="0" accel="30000" decel="26000" autoRev="1" fill="hold" nodeType="withEffect">
                                  <p:stCondLst>
                                    <p:cond delay="1900"/>
                                  </p:stCondLst>
                                  <p:childTnLst>
                                    <p:animScale>
                                      <p:cBhvr>
                                        <p:cTn id="51" dur="500" fill="hold"/>
                                        <p:tgtEl>
                                          <p:spTgt spid="10"/>
                                        </p:tgtEl>
                                      </p:cBhvr>
                                      <p:by x="110000" y="110000"/>
                                    </p:animScale>
                                  </p:childTnLst>
                                </p:cTn>
                              </p:par>
                              <p:par>
                                <p:cTn id="52" presetID="6" presetClass="emph" presetSubtype="0" accel="30000" decel="26000" autoRev="1" fill="hold" grpId="2" nodeType="withEffect">
                                  <p:stCondLst>
                                    <p:cond delay="1900"/>
                                  </p:stCondLst>
                                  <p:childTnLst>
                                    <p:animScale>
                                      <p:cBhvr>
                                        <p:cTn id="53" dur="500" fill="hold"/>
                                        <p:tgtEl>
                                          <p:spTgt spid="13"/>
                                        </p:tgtEl>
                                      </p:cBhvr>
                                      <p:by x="110000" y="110000"/>
                                    </p:animScale>
                                  </p:childTnLst>
                                </p:cTn>
                              </p:par>
                              <p:par>
                                <p:cTn id="54" presetID="6" presetClass="emph" presetSubtype="0" accel="30000" decel="26000" autoRev="1" fill="hold" grpId="3" nodeType="withEffect">
                                  <p:stCondLst>
                                    <p:cond delay="1900"/>
                                  </p:stCondLst>
                                  <p:childTnLst>
                                    <p:animScale>
                                      <p:cBhvr>
                                        <p:cTn id="55" dur="500" fill="hold"/>
                                        <p:tgtEl>
                                          <p:spTgt spid="11"/>
                                        </p:tgtEl>
                                      </p:cBhvr>
                                      <p:by x="110000" y="110000"/>
                                    </p:animScale>
                                  </p:childTnLst>
                                </p:cTn>
                              </p:par>
                              <p:par>
                                <p:cTn id="56" presetID="6" presetClass="emph" presetSubtype="0" accel="30000" decel="26000" autoRev="1" fill="hold" nodeType="withEffect">
                                  <p:stCondLst>
                                    <p:cond delay="1900"/>
                                  </p:stCondLst>
                                  <p:childTnLst>
                                    <p:animScale>
                                      <p:cBhvr>
                                        <p:cTn id="57" dur="500" fill="hold"/>
                                        <p:tgtEl>
                                          <p:spTgt spid="12"/>
                                        </p:tgtEl>
                                      </p:cBhvr>
                                      <p:by x="110000" y="110000"/>
                                    </p:animScale>
                                  </p:childTnLst>
                                </p:cTn>
                              </p:par>
                              <p:par>
                                <p:cTn id="58" presetID="22" presetClass="entr" presetSubtype="8" fill="hold" grpId="0" nodeType="withEffect">
                                  <p:stCondLst>
                                    <p:cond delay="250"/>
                                  </p:stCondLst>
                                  <p:childTnLst>
                                    <p:set>
                                      <p:cBhvr>
                                        <p:cTn id="59"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60" dur="1000"/>
                                        <p:tgtEl>
                                          <p:spTgt spid="14">
                                            <p:txEl>
                                              <p:charRg st="4294967295" end="4294967295"/>
                                            </p:txEl>
                                          </p:spTgt>
                                        </p:tgtEl>
                                      </p:cBhvr>
                                    </p:animEffect>
                                  </p:childTnLst>
                                </p:cTn>
                              </p:par>
                              <p:par>
                                <p:cTn id="61" presetID="10" presetClass="entr" presetSubtype="0" fill="hold" grpId="1" nodeType="withEffect">
                                  <p:stCondLst>
                                    <p:cond delay="25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53" presetClass="entr" presetSubtype="16" fill="hold" nodeType="withEffect">
                                  <p:stCondLst>
                                    <p:cond delay="15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6" presetClass="emph" presetSubtype="0" accel="30000" decel="26000" autoRev="1" fill="hold" nodeType="withEffect">
                                  <p:stCondLst>
                                    <p:cond delay="1900"/>
                                  </p:stCondLst>
                                  <p:childTnLst>
                                    <p:animScale>
                                      <p:cBhvr>
                                        <p:cTn id="73"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3" grpId="1" autoUpdateAnimBg="0"/>
      <p:bldP spid="13" grpId="2" autoUpdateAnimBg="0"/>
      <p:bldP spid="11" grpId="0"/>
      <p:bldP spid="11" grpId="1" autoUpdateAnimBg="0"/>
      <p:bldP spid="11" grpId="2" autoUpdateAnimBg="0"/>
      <p:bldP spid="11" grpId="3" autoUpdateAnimBg="0"/>
      <p:bldP spid="14" grpId="0" autoUpdateAnimBg="0"/>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2" name="PA_库_组合 6"/>
          <p:cNvGrpSpPr/>
          <p:nvPr>
            <p:custDataLst>
              <p:tags r:id="rId1"/>
            </p:custDataLst>
          </p:nvPr>
        </p:nvGrpSpPr>
        <p:grpSpPr>
          <a:xfrm>
            <a:off x="4021455" y="1541780"/>
            <a:ext cx="3947160" cy="3947160"/>
            <a:chOff x="6333" y="2428"/>
            <a:chExt cx="6216" cy="6216"/>
          </a:xfrm>
          <a:blipFill>
            <a:blip r:embed="rId10"/>
            <a:stretch>
              <a:fillRect/>
            </a:stretch>
          </a:blipFill>
        </p:grpSpPr>
        <p:grpSp>
          <p:nvGrpSpPr>
            <p:cNvPr id="3" name="组合 2"/>
            <p:cNvGrpSpPr/>
            <p:nvPr/>
          </p:nvGrpSpPr>
          <p:grpSpPr>
            <a:xfrm>
              <a:off x="6430" y="2546"/>
              <a:ext cx="5980" cy="5980"/>
              <a:chOff x="6264" y="2197"/>
              <a:chExt cx="5980" cy="5980"/>
            </a:xfrm>
            <a:grpFill/>
          </p:grpSpPr>
          <p:sp>
            <p:nvSpPr>
              <p:cNvPr id="6" name="椭圆 5"/>
              <p:cNvSpPr/>
              <p:nvPr/>
            </p:nvSpPr>
            <p:spPr>
              <a:xfrm>
                <a:off x="7179" y="3111"/>
                <a:ext cx="4151" cy="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圆环"/>
              <p:cNvSpPr/>
              <p:nvPr/>
            </p:nvSpPr>
            <p:spPr>
              <a:xfrm>
                <a:off x="6264" y="2197"/>
                <a:ext cx="5980" cy="5980"/>
              </a:xfrm>
              <a:prstGeom prst="donut">
                <a:avLst>
                  <a:gd name="adj" fmla="val 115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cs typeface="+mn-ea"/>
                  <a:sym typeface="+mn-lt"/>
                </a:endParaRPr>
              </a:p>
            </p:txBody>
          </p:sp>
        </p:grpSp>
        <p:sp>
          <p:nvSpPr>
            <p:cNvPr id="4" name="矩形 3"/>
            <p:cNvSpPr/>
            <p:nvPr/>
          </p:nvSpPr>
          <p:spPr>
            <a:xfrm>
              <a:off x="6333" y="5548"/>
              <a:ext cx="6216"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rot="16200000">
              <a:off x="6408" y="5471"/>
              <a:ext cx="6216" cy="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PA_库_组合 9"/>
          <p:cNvGrpSpPr/>
          <p:nvPr>
            <p:custDataLst>
              <p:tags r:id="rId2"/>
            </p:custDataLst>
          </p:nvPr>
        </p:nvGrpSpPr>
        <p:grpSpPr>
          <a:xfrm>
            <a:off x="631190" y="1480820"/>
            <a:ext cx="3326130" cy="1571625"/>
            <a:chOff x="994" y="2332"/>
            <a:chExt cx="5238" cy="2475"/>
          </a:xfrm>
        </p:grpSpPr>
        <p:grpSp>
          <p:nvGrpSpPr>
            <p:cNvPr id="9" name="组合 8"/>
            <p:cNvGrpSpPr/>
            <p:nvPr/>
          </p:nvGrpSpPr>
          <p:grpSpPr>
            <a:xfrm>
              <a:off x="1760" y="2332"/>
              <a:ext cx="4472" cy="2475"/>
              <a:chOff x="9300" y="2630"/>
              <a:chExt cx="4472" cy="2475"/>
            </a:xfrm>
          </p:grpSpPr>
          <p:sp>
            <p:nvSpPr>
              <p:cNvPr id="11" name="矩形 10"/>
              <p:cNvSpPr/>
              <p:nvPr/>
            </p:nvSpPr>
            <p:spPr>
              <a:xfrm>
                <a:off x="9301" y="3094"/>
                <a:ext cx="4471" cy="2011"/>
              </a:xfrm>
              <a:prstGeom prst="rect">
                <a:avLst/>
              </a:prstGeom>
            </p:spPr>
            <p:txBody>
              <a:bodyPr wrap="square">
                <a:spAutoFit/>
              </a:bodyPr>
              <a:lstStyle/>
              <a:p>
                <a:pPr>
                  <a:lnSpc>
                    <a:spcPct val="200000"/>
                  </a:lnSpc>
                </a:pPr>
                <a:r>
                  <a:rPr lang="zh-CN" altLang="en-US" sz="1000" dirty="0">
                    <a:cs typeface="+mn-ea"/>
                    <a:sym typeface="+mn-lt"/>
                  </a:rPr>
                  <a:t>Click here to add text information, the specific length can be filled in according to actual needs, or directly copy the text here, the specific text size color can be adjusted.</a:t>
                </a:r>
                <a:endParaRPr lang="zh-CN" altLang="en-US" sz="1000" dirty="0">
                  <a:solidFill>
                    <a:schemeClr val="tx1"/>
                  </a:solidFill>
                  <a:cs typeface="+mn-ea"/>
                  <a:sym typeface="+mn-lt"/>
                </a:endParaRPr>
              </a:p>
              <a:p>
                <a:pPr>
                  <a:lnSpc>
                    <a:spcPct val="200000"/>
                  </a:lnSpc>
                </a:pPr>
                <a:endParaRPr lang="zh-CN" altLang="en-US" sz="1000" dirty="0">
                  <a:cs typeface="+mn-ea"/>
                  <a:sym typeface="+mn-lt"/>
                </a:endParaRPr>
              </a:p>
            </p:txBody>
          </p:sp>
          <p:sp>
            <p:nvSpPr>
              <p:cNvPr id="12" name="文本框 11"/>
              <p:cNvSpPr txBox="1"/>
              <p:nvPr/>
            </p:nvSpPr>
            <p:spPr>
              <a:xfrm>
                <a:off x="9300" y="2630"/>
                <a:ext cx="4421" cy="485"/>
              </a:xfrm>
              <a:prstGeom prst="rect">
                <a:avLst/>
              </a:prstGeom>
              <a:noFill/>
            </p:spPr>
            <p:txBody>
              <a:bodyPr wrap="square" rtlCol="0">
                <a:spAutoFit/>
              </a:bodyPr>
              <a:lstStyle/>
              <a:p>
                <a:r>
                  <a:rPr lang="zh-CN" altLang="en-US" sz="1400" b="1" kern="0" spc="50" dirty="0">
                    <a:solidFill>
                      <a:srgbClr val="286045"/>
                    </a:solidFill>
                    <a:uFillTx/>
                    <a:cs typeface="+mn-ea"/>
                    <a:sym typeface="+mn-lt"/>
                  </a:rPr>
                  <a:t>Add the title name here</a:t>
                </a:r>
                <a:endParaRPr lang="en-US" altLang="zh-CN" sz="1400" b="1" kern="0" spc="50" dirty="0">
                  <a:solidFill>
                    <a:srgbClr val="286045"/>
                  </a:solidFill>
                  <a:uFillTx/>
                  <a:cs typeface="+mn-ea"/>
                  <a:sym typeface="+mn-lt"/>
                </a:endParaRPr>
              </a:p>
            </p:txBody>
          </p:sp>
        </p:grpSp>
        <p:sp>
          <p:nvSpPr>
            <p:cNvPr id="10" name="文本框 9"/>
            <p:cNvSpPr txBox="1"/>
            <p:nvPr/>
          </p:nvSpPr>
          <p:spPr>
            <a:xfrm>
              <a:off x="994" y="2429"/>
              <a:ext cx="885" cy="580"/>
            </a:xfrm>
            <a:prstGeom prst="rect">
              <a:avLst/>
            </a:prstGeom>
            <a:noFill/>
          </p:spPr>
          <p:txBody>
            <a:bodyPr wrap="square" rtlCol="0">
              <a:spAutoFit/>
            </a:bodyPr>
            <a:lstStyle/>
            <a:p>
              <a:pPr algn="r"/>
              <a:r>
                <a:rPr lang="en-US" altLang="zh-CN" dirty="0">
                  <a:cs typeface="+mn-ea"/>
                  <a:sym typeface="+mn-lt"/>
                </a:rPr>
                <a:t>01</a:t>
              </a:r>
            </a:p>
          </p:txBody>
        </p:sp>
      </p:grpSp>
      <p:grpSp>
        <p:nvGrpSpPr>
          <p:cNvPr id="13" name="PA_库_组合 11"/>
          <p:cNvGrpSpPr/>
          <p:nvPr>
            <p:custDataLst>
              <p:tags r:id="rId3"/>
            </p:custDataLst>
          </p:nvPr>
        </p:nvGrpSpPr>
        <p:grpSpPr>
          <a:xfrm>
            <a:off x="7968615" y="1616710"/>
            <a:ext cx="3326130" cy="1202055"/>
            <a:chOff x="994" y="2429"/>
            <a:chExt cx="5238" cy="1893"/>
          </a:xfrm>
        </p:grpSpPr>
        <p:grpSp>
          <p:nvGrpSpPr>
            <p:cNvPr id="14" name="组合 13"/>
            <p:cNvGrpSpPr/>
            <p:nvPr/>
          </p:nvGrpSpPr>
          <p:grpSpPr>
            <a:xfrm>
              <a:off x="1760" y="2429"/>
              <a:ext cx="4472" cy="1893"/>
              <a:chOff x="9300" y="2727"/>
              <a:chExt cx="4472" cy="1893"/>
            </a:xfrm>
          </p:grpSpPr>
          <p:sp>
            <p:nvSpPr>
              <p:cNvPr id="16" name="矩形 15"/>
              <p:cNvSpPr/>
              <p:nvPr/>
            </p:nvSpPr>
            <p:spPr>
              <a:xfrm>
                <a:off x="9301" y="3094"/>
                <a:ext cx="4471" cy="1526"/>
              </a:xfrm>
              <a:prstGeom prst="rect">
                <a:avLst/>
              </a:prstGeom>
            </p:spPr>
            <p:txBody>
              <a:bodyPr wrap="square">
                <a:spAutoFit/>
              </a:bodyPr>
              <a:lstStyle/>
              <a:p>
                <a:pPr>
                  <a:lnSpc>
                    <a:spcPct val="200000"/>
                  </a:lnSpc>
                </a:pPr>
                <a:r>
                  <a:rPr lang="zh-CN" altLang="en-US" sz="1000" dirty="0">
                    <a:cs typeface="+mn-ea"/>
                    <a:sym typeface="+mn-lt"/>
                  </a:rPr>
                  <a:t>Click here to add text information, the specific length can be filled in according to actual needs, or directly copy the text here, the specific text size color can be adjusted.</a:t>
                </a:r>
              </a:p>
            </p:txBody>
          </p:sp>
          <p:sp>
            <p:nvSpPr>
              <p:cNvPr id="17" name="文本框 16"/>
              <p:cNvSpPr txBox="1"/>
              <p:nvPr/>
            </p:nvSpPr>
            <p:spPr>
              <a:xfrm>
                <a:off x="9300" y="2727"/>
                <a:ext cx="4124" cy="483"/>
              </a:xfrm>
              <a:prstGeom prst="rect">
                <a:avLst/>
              </a:prstGeom>
              <a:noFill/>
            </p:spPr>
            <p:txBody>
              <a:bodyPr wrap="square" rtlCol="0">
                <a:spAutoFit/>
              </a:bodyPr>
              <a:lstStyle/>
              <a:p>
                <a:r>
                  <a:rPr lang="zh-CN" altLang="en-US" sz="1400" b="1" kern="0" spc="50" dirty="0">
                    <a:solidFill>
                      <a:srgbClr val="44855C"/>
                    </a:solidFill>
                    <a:uFillTx/>
                    <a:cs typeface="+mn-ea"/>
                    <a:sym typeface="+mn-lt"/>
                  </a:rPr>
                  <a:t>Add the title name here</a:t>
                </a:r>
                <a:endParaRPr lang="en-US" altLang="zh-CN" sz="1400" b="1" kern="0" spc="50" dirty="0">
                  <a:solidFill>
                    <a:srgbClr val="44855C"/>
                  </a:solidFill>
                  <a:uFillTx/>
                  <a:cs typeface="+mn-ea"/>
                  <a:sym typeface="+mn-lt"/>
                </a:endParaRPr>
              </a:p>
            </p:txBody>
          </p:sp>
        </p:grpSp>
        <p:sp>
          <p:nvSpPr>
            <p:cNvPr id="15" name="文本框 14"/>
            <p:cNvSpPr txBox="1"/>
            <p:nvPr/>
          </p:nvSpPr>
          <p:spPr>
            <a:xfrm>
              <a:off x="994" y="2429"/>
              <a:ext cx="885" cy="580"/>
            </a:xfrm>
            <a:prstGeom prst="rect">
              <a:avLst/>
            </a:prstGeom>
            <a:noFill/>
          </p:spPr>
          <p:txBody>
            <a:bodyPr wrap="square" rtlCol="0">
              <a:spAutoFit/>
            </a:bodyPr>
            <a:lstStyle/>
            <a:p>
              <a:pPr algn="r"/>
              <a:r>
                <a:rPr lang="en-US" altLang="zh-CN" dirty="0">
                  <a:cs typeface="+mn-ea"/>
                  <a:sym typeface="+mn-lt"/>
                </a:rPr>
                <a:t>02</a:t>
              </a:r>
            </a:p>
          </p:txBody>
        </p:sp>
      </p:grpSp>
      <p:grpSp>
        <p:nvGrpSpPr>
          <p:cNvPr id="18" name="PA_库_组合 26"/>
          <p:cNvGrpSpPr/>
          <p:nvPr>
            <p:custDataLst>
              <p:tags r:id="rId4"/>
            </p:custDataLst>
          </p:nvPr>
        </p:nvGrpSpPr>
        <p:grpSpPr>
          <a:xfrm>
            <a:off x="598805" y="3872865"/>
            <a:ext cx="3326130" cy="1202055"/>
            <a:chOff x="994" y="2429"/>
            <a:chExt cx="5238" cy="1893"/>
          </a:xfrm>
        </p:grpSpPr>
        <p:grpSp>
          <p:nvGrpSpPr>
            <p:cNvPr id="19" name="组合 18"/>
            <p:cNvGrpSpPr/>
            <p:nvPr/>
          </p:nvGrpSpPr>
          <p:grpSpPr>
            <a:xfrm>
              <a:off x="1760" y="2429"/>
              <a:ext cx="4472" cy="1893"/>
              <a:chOff x="9300" y="2727"/>
              <a:chExt cx="4472" cy="1893"/>
            </a:xfrm>
          </p:grpSpPr>
          <p:sp>
            <p:nvSpPr>
              <p:cNvPr id="21" name="矩形 20"/>
              <p:cNvSpPr/>
              <p:nvPr/>
            </p:nvSpPr>
            <p:spPr>
              <a:xfrm>
                <a:off x="9301" y="3094"/>
                <a:ext cx="4471" cy="1526"/>
              </a:xfrm>
              <a:prstGeom prst="rect">
                <a:avLst/>
              </a:prstGeom>
            </p:spPr>
            <p:txBody>
              <a:bodyPr wrap="square">
                <a:spAutoFit/>
              </a:bodyPr>
              <a:lstStyle/>
              <a:p>
                <a:pPr>
                  <a:lnSpc>
                    <a:spcPct val="200000"/>
                  </a:lnSpc>
                </a:pPr>
                <a:r>
                  <a:rPr lang="zh-CN" altLang="en-US" sz="1000" dirty="0">
                    <a:cs typeface="+mn-ea"/>
                    <a:sym typeface="+mn-lt"/>
                  </a:rPr>
                  <a:t>Click here to add text information, the specific length can be filled in according to actual needs, or directly copy the text here, the specific text size color can be adjusted.</a:t>
                </a:r>
              </a:p>
            </p:txBody>
          </p:sp>
          <p:sp>
            <p:nvSpPr>
              <p:cNvPr id="22" name="文本框 21"/>
              <p:cNvSpPr txBox="1"/>
              <p:nvPr/>
            </p:nvSpPr>
            <p:spPr>
              <a:xfrm>
                <a:off x="9300" y="2727"/>
                <a:ext cx="4301" cy="483"/>
              </a:xfrm>
              <a:prstGeom prst="rect">
                <a:avLst/>
              </a:prstGeom>
              <a:noFill/>
            </p:spPr>
            <p:txBody>
              <a:bodyPr wrap="square" rtlCol="0">
                <a:spAutoFit/>
              </a:bodyPr>
              <a:lstStyle/>
              <a:p>
                <a:r>
                  <a:rPr lang="zh-CN" altLang="en-US" sz="1400" b="1" kern="0" spc="50" dirty="0">
                    <a:solidFill>
                      <a:srgbClr val="44855C"/>
                    </a:solidFill>
                    <a:uFillTx/>
                    <a:cs typeface="+mn-ea"/>
                    <a:sym typeface="+mn-lt"/>
                  </a:rPr>
                  <a:t>Add the title name here</a:t>
                </a:r>
                <a:endParaRPr lang="en-US" altLang="zh-CN" sz="1400" b="1" kern="0" spc="50" dirty="0">
                  <a:solidFill>
                    <a:srgbClr val="44855C"/>
                  </a:solidFill>
                  <a:uFillTx/>
                  <a:cs typeface="+mn-ea"/>
                  <a:sym typeface="+mn-lt"/>
                </a:endParaRPr>
              </a:p>
            </p:txBody>
          </p:sp>
        </p:grpSp>
        <p:sp>
          <p:nvSpPr>
            <p:cNvPr id="20" name="文本框 19"/>
            <p:cNvSpPr txBox="1"/>
            <p:nvPr/>
          </p:nvSpPr>
          <p:spPr>
            <a:xfrm>
              <a:off x="994" y="2429"/>
              <a:ext cx="885" cy="580"/>
            </a:xfrm>
            <a:prstGeom prst="rect">
              <a:avLst/>
            </a:prstGeom>
            <a:noFill/>
          </p:spPr>
          <p:txBody>
            <a:bodyPr wrap="square" rtlCol="0">
              <a:spAutoFit/>
            </a:bodyPr>
            <a:lstStyle/>
            <a:p>
              <a:pPr algn="r"/>
              <a:r>
                <a:rPr lang="en-US" altLang="zh-CN" dirty="0">
                  <a:cs typeface="+mn-ea"/>
                  <a:sym typeface="+mn-lt"/>
                </a:rPr>
                <a:t>03</a:t>
              </a:r>
            </a:p>
          </p:txBody>
        </p:sp>
      </p:grpSp>
      <p:grpSp>
        <p:nvGrpSpPr>
          <p:cNvPr id="23" name="PA_库_组合 31"/>
          <p:cNvGrpSpPr/>
          <p:nvPr>
            <p:custDataLst>
              <p:tags r:id="rId5"/>
            </p:custDataLst>
          </p:nvPr>
        </p:nvGrpSpPr>
        <p:grpSpPr>
          <a:xfrm>
            <a:off x="7955280" y="3872865"/>
            <a:ext cx="3326130" cy="1510030"/>
            <a:chOff x="994" y="2429"/>
            <a:chExt cx="5238" cy="2378"/>
          </a:xfrm>
        </p:grpSpPr>
        <p:grpSp>
          <p:nvGrpSpPr>
            <p:cNvPr id="24" name="组合 23"/>
            <p:cNvGrpSpPr/>
            <p:nvPr/>
          </p:nvGrpSpPr>
          <p:grpSpPr>
            <a:xfrm>
              <a:off x="1760" y="2429"/>
              <a:ext cx="4472" cy="2378"/>
              <a:chOff x="9300" y="2727"/>
              <a:chExt cx="4472" cy="2378"/>
            </a:xfrm>
          </p:grpSpPr>
          <p:sp>
            <p:nvSpPr>
              <p:cNvPr id="26" name="矩形 25"/>
              <p:cNvSpPr/>
              <p:nvPr/>
            </p:nvSpPr>
            <p:spPr>
              <a:xfrm>
                <a:off x="9301" y="3094"/>
                <a:ext cx="4471" cy="2011"/>
              </a:xfrm>
              <a:prstGeom prst="rect">
                <a:avLst/>
              </a:prstGeom>
            </p:spPr>
            <p:txBody>
              <a:bodyPr wrap="square">
                <a:spAutoFit/>
              </a:bodyPr>
              <a:lstStyle/>
              <a:p>
                <a:pPr>
                  <a:lnSpc>
                    <a:spcPct val="200000"/>
                  </a:lnSpc>
                </a:pPr>
                <a:r>
                  <a:rPr lang="zh-CN" altLang="en-US" sz="1000" dirty="0">
                    <a:cs typeface="+mn-ea"/>
                    <a:sym typeface="+mn-lt"/>
                  </a:rPr>
                  <a:t>Click here to add text information, the specific length can be filled in according to actual needs, or directly copy the text here, the specific text size color can be adjusted.</a:t>
                </a:r>
                <a:endParaRPr lang="zh-CN" altLang="en-US" sz="1000" dirty="0">
                  <a:solidFill>
                    <a:schemeClr val="tx1"/>
                  </a:solidFill>
                  <a:cs typeface="+mn-ea"/>
                  <a:sym typeface="+mn-lt"/>
                </a:endParaRPr>
              </a:p>
              <a:p>
                <a:pPr>
                  <a:lnSpc>
                    <a:spcPct val="200000"/>
                  </a:lnSpc>
                </a:pPr>
                <a:endParaRPr lang="zh-CN" altLang="en-US" sz="1000" dirty="0">
                  <a:cs typeface="+mn-ea"/>
                  <a:sym typeface="+mn-lt"/>
                </a:endParaRPr>
              </a:p>
            </p:txBody>
          </p:sp>
          <p:sp>
            <p:nvSpPr>
              <p:cNvPr id="27" name="文本框 26"/>
              <p:cNvSpPr txBox="1"/>
              <p:nvPr/>
            </p:nvSpPr>
            <p:spPr>
              <a:xfrm>
                <a:off x="9300" y="2727"/>
                <a:ext cx="4196" cy="483"/>
              </a:xfrm>
              <a:prstGeom prst="rect">
                <a:avLst/>
              </a:prstGeom>
              <a:noFill/>
            </p:spPr>
            <p:txBody>
              <a:bodyPr wrap="square" rtlCol="0">
                <a:spAutoFit/>
              </a:bodyPr>
              <a:lstStyle/>
              <a:p>
                <a:r>
                  <a:rPr lang="zh-CN" altLang="en-US" sz="1400" b="1" kern="0" spc="50" dirty="0">
                    <a:solidFill>
                      <a:srgbClr val="286045"/>
                    </a:solidFill>
                    <a:uFillTx/>
                    <a:cs typeface="+mn-ea"/>
                    <a:sym typeface="+mn-lt"/>
                  </a:rPr>
                  <a:t>Add the title name here</a:t>
                </a:r>
                <a:endParaRPr lang="en-US" altLang="zh-CN" sz="1400" b="1" kern="0" spc="50" dirty="0">
                  <a:solidFill>
                    <a:srgbClr val="286045"/>
                  </a:solidFill>
                  <a:uFillTx/>
                  <a:cs typeface="+mn-ea"/>
                  <a:sym typeface="+mn-lt"/>
                </a:endParaRPr>
              </a:p>
            </p:txBody>
          </p:sp>
        </p:grpSp>
        <p:sp>
          <p:nvSpPr>
            <p:cNvPr id="25" name="文本框 24"/>
            <p:cNvSpPr txBox="1"/>
            <p:nvPr/>
          </p:nvSpPr>
          <p:spPr>
            <a:xfrm>
              <a:off x="994" y="2429"/>
              <a:ext cx="885" cy="580"/>
            </a:xfrm>
            <a:prstGeom prst="rect">
              <a:avLst/>
            </a:prstGeom>
            <a:noFill/>
          </p:spPr>
          <p:txBody>
            <a:bodyPr wrap="square" rtlCol="0">
              <a:spAutoFit/>
            </a:bodyPr>
            <a:lstStyle/>
            <a:p>
              <a:pPr algn="r"/>
              <a:r>
                <a:rPr lang="en-US" altLang="zh-CN" dirty="0">
                  <a:cs typeface="+mn-ea"/>
                  <a:sym typeface="+mn-lt"/>
                </a:rPr>
                <a:t>04</a:t>
              </a:r>
            </a:p>
          </p:txBody>
        </p:sp>
      </p:grpSp>
      <p:sp>
        <p:nvSpPr>
          <p:cNvPr id="28" name="PA_库_矩形 13"/>
          <p:cNvSpPr/>
          <p:nvPr>
            <p:custDataLst>
              <p:tags r:id="rId6"/>
            </p:custDataLst>
          </p:nvPr>
        </p:nvSpPr>
        <p:spPr bwMode="auto">
          <a:xfrm>
            <a:off x="1117279" y="481925"/>
            <a:ext cx="9957442" cy="923330"/>
          </a:xfrm>
          <a:prstGeom prst="rect">
            <a:avLst/>
          </a:prstGeom>
          <a:noFill/>
          <a:ln>
            <a:noFill/>
          </a:ln>
        </p:spPr>
        <p:txBody>
          <a:bodyPr vert="horz" wrap="square" lIns="0" tIns="0" rIns="0" bIns="0" anchor="t" anchorCtr="0">
            <a:spAutoFit/>
          </a:bodyPr>
          <a:lstStyle/>
          <a:p>
            <a:pPr algn="ctr" defTabSz="4572000">
              <a:lnSpc>
                <a:spcPts val="7200"/>
              </a:lnSpc>
            </a:pPr>
            <a:r>
              <a:rPr lang="zh-CN" altLang="en-US" sz="6000" spc="300" dirty="0">
                <a:blipFill>
                  <a:blip r:embed="rId10"/>
                  <a:stretch>
                    <a:fillRect/>
                  </a:stretch>
                </a:blipFill>
                <a:cs typeface="+mn-ea"/>
                <a:sym typeface="+mn-lt"/>
              </a:rPr>
              <a:t>Add a title</a:t>
            </a:r>
            <a:endParaRPr lang="en-US" sz="6000" spc="300" dirty="0">
              <a:blipFill>
                <a:blip r:embed="rId10"/>
                <a:stretch>
                  <a:fillRect/>
                </a:stretch>
              </a:blip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4*#ppt_w"/>
                                          </p:val>
                                        </p:tav>
                                        <p:tav tm="100000">
                                          <p:val>
                                            <p:strVal val="#ppt_w"/>
                                          </p:val>
                                        </p:tav>
                                      </p:tavLst>
                                    </p:anim>
                                    <p:anim calcmode="lin" valueType="num">
                                      <p:cBhvr>
                                        <p:cTn id="12" dur="500" fill="hold"/>
                                        <p:tgtEl>
                                          <p:spTgt spid="8"/>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4*#ppt_w"/>
                                          </p:val>
                                        </p:tav>
                                        <p:tav tm="100000">
                                          <p:val>
                                            <p:strVal val="#ppt_w"/>
                                          </p:val>
                                        </p:tav>
                                      </p:tavLst>
                                    </p:anim>
                                    <p:anim calcmode="lin" valueType="num">
                                      <p:cBhvr>
                                        <p:cTn id="20" dur="500" fill="hold"/>
                                        <p:tgtEl>
                                          <p:spTgt spid="18"/>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25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strVal val="4*#ppt_w"/>
                                          </p:val>
                                        </p:tav>
                                        <p:tav tm="100000">
                                          <p:val>
                                            <p:strVal val="#ppt_w"/>
                                          </p:val>
                                        </p:tav>
                                      </p:tavLst>
                                    </p:anim>
                                    <p:anim calcmode="lin" valueType="num">
                                      <p:cBhvr>
                                        <p:cTn id="24" dur="500" fill="hold"/>
                                        <p:tgtEl>
                                          <p:spTgt spid="23"/>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strVal val="4*#ppt_w"/>
                                          </p:val>
                                        </p:tav>
                                        <p:tav tm="100000">
                                          <p:val>
                                            <p:strVal val="#ppt_w"/>
                                          </p:val>
                                        </p:tav>
                                      </p:tavLst>
                                    </p:anim>
                                    <p:anim calcmode="lin" valueType="num">
                                      <p:cBhvr>
                                        <p:cTn id="28" dur="5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PA_库_椭圆 4"/>
          <p:cNvSpPr/>
          <p:nvPr>
            <p:custDataLst>
              <p:tags r:id="rId1"/>
            </p:custDataLst>
          </p:nvPr>
        </p:nvSpPr>
        <p:spPr>
          <a:xfrm>
            <a:off x="3670300" y="1002665"/>
            <a:ext cx="4852035" cy="4852035"/>
          </a:xfrm>
          <a:prstGeom prst="ellipse">
            <a:avLst/>
          </a:prstGeom>
          <a:solidFill>
            <a:srgbClr val="2F8436">
              <a:alpha val="9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PA_库_文本框 20"/>
          <p:cNvSpPr txBox="1"/>
          <p:nvPr>
            <p:custDataLst>
              <p:tags r:id="rId2"/>
            </p:custDataLst>
          </p:nvPr>
        </p:nvSpPr>
        <p:spPr>
          <a:xfrm>
            <a:off x="4284345" y="2243168"/>
            <a:ext cx="3623310" cy="461665"/>
          </a:xfrm>
          <a:prstGeom prst="rect">
            <a:avLst/>
          </a:prstGeom>
          <a:noFill/>
        </p:spPr>
        <p:txBody>
          <a:bodyPr wrap="square" rtlCol="0">
            <a:spAutoFit/>
          </a:bodyPr>
          <a:lstStyle/>
          <a:p>
            <a:pPr algn="ctr"/>
            <a:r>
              <a:rPr lang="zh-CN" altLang="en-US" sz="2400" dirty="0">
                <a:solidFill>
                  <a:schemeClr val="bg1"/>
                </a:solidFill>
                <a:cs typeface="+mn-ea"/>
                <a:sym typeface="+mn-lt"/>
              </a:rPr>
              <a:t>Click here to add a title</a:t>
            </a:r>
            <a:endParaRPr lang="zh-CN" altLang="en-US" sz="1200" spc="300" dirty="0">
              <a:solidFill>
                <a:schemeClr val="bg1"/>
              </a:solidFill>
              <a:uFillTx/>
              <a:cs typeface="+mn-ea"/>
              <a:sym typeface="+mn-lt"/>
            </a:endParaRPr>
          </a:p>
        </p:txBody>
      </p:sp>
      <p:sp>
        <p:nvSpPr>
          <p:cNvPr id="4" name="PA_库_文本框 10"/>
          <p:cNvSpPr txBox="1"/>
          <p:nvPr>
            <p:custDataLst>
              <p:tags r:id="rId3"/>
            </p:custDataLst>
          </p:nvPr>
        </p:nvSpPr>
        <p:spPr>
          <a:xfrm>
            <a:off x="4302125" y="2827203"/>
            <a:ext cx="3623310"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text information, the specific length can be filled in according to actual needs, or directly copy the text here, the specific text size color can be adjusted.</a:t>
            </a:r>
          </a:p>
        </p:txBody>
      </p:sp>
      <p:pic>
        <p:nvPicPr>
          <p:cNvPr id="5" name="PA_库_图片 7" descr="44161b94577c1e358d44cc9954ef2d11"/>
          <p:cNvPicPr>
            <a:picLocks noChangeAspect="1"/>
          </p:cNvPicPr>
          <p:nvPr>
            <p:custDataLst>
              <p:tags r:id="rId4"/>
            </p:custDataLst>
          </p:nvPr>
        </p:nvPicPr>
        <p:blipFill>
          <a:blip r:embed="rId9"/>
          <a:stretch>
            <a:fillRect/>
          </a:stretch>
        </p:blipFill>
        <p:spPr>
          <a:xfrm rot="20340000">
            <a:off x="1989455" y="1257300"/>
            <a:ext cx="3416935" cy="4864100"/>
          </a:xfrm>
          <a:prstGeom prst="rect">
            <a:avLst/>
          </a:prstGeom>
        </p:spPr>
      </p:pic>
      <p:pic>
        <p:nvPicPr>
          <p:cNvPr id="6" name="PA_库_图片 8" descr="44161b94577c1e358d44cc9954ef2d11"/>
          <p:cNvPicPr>
            <a:picLocks noChangeAspect="1"/>
          </p:cNvPicPr>
          <p:nvPr>
            <p:custDataLst>
              <p:tags r:id="rId5"/>
            </p:custDataLst>
          </p:nvPr>
        </p:nvPicPr>
        <p:blipFill>
          <a:blip r:embed="rId10"/>
          <a:stretch>
            <a:fillRect/>
          </a:stretch>
        </p:blipFill>
        <p:spPr>
          <a:xfrm rot="720000" flipH="1">
            <a:off x="7452995" y="3184525"/>
            <a:ext cx="1588135" cy="226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4*#ppt_w"/>
                                          </p:val>
                                        </p:tav>
                                        <p:tav tm="100000">
                                          <p:val>
                                            <p:strVal val="#ppt_w"/>
                                          </p:val>
                                        </p:tav>
                                      </p:tavLst>
                                    </p:anim>
                                    <p:anim calcmode="lin" valueType="num">
                                      <p:cBhvr>
                                        <p:cTn id="16" dur="500" fill="hold"/>
                                        <p:tgtEl>
                                          <p:spTgt spid="4"/>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4*#ppt_w"/>
                                          </p:val>
                                        </p:tav>
                                        <p:tav tm="100000">
                                          <p:val>
                                            <p:strVal val="#ppt_w"/>
                                          </p:val>
                                        </p:tav>
                                      </p:tavLst>
                                    </p:anim>
                                    <p:anim calcmode="lin" valueType="num">
                                      <p:cBhvr>
                                        <p:cTn id="24"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椭圆 2"/>
          <p:cNvSpPr/>
          <p:nvPr/>
        </p:nvSpPr>
        <p:spPr>
          <a:xfrm>
            <a:off x="932180" y="1783715"/>
            <a:ext cx="3504565" cy="3504565"/>
          </a:xfrm>
          <a:prstGeom prst="ellipse">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 name="椭圆 3"/>
          <p:cNvSpPr/>
          <p:nvPr/>
        </p:nvSpPr>
        <p:spPr>
          <a:xfrm>
            <a:off x="7595870" y="1677035"/>
            <a:ext cx="3504565" cy="3504565"/>
          </a:xfrm>
          <a:prstGeom prst="ellipse">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 name="Freeform 144"/>
          <p:cNvSpPr>
            <a:spLocks noEditPoints="1"/>
          </p:cNvSpPr>
          <p:nvPr/>
        </p:nvSpPr>
        <p:spPr bwMode="auto">
          <a:xfrm>
            <a:off x="2417013" y="2185009"/>
            <a:ext cx="535027" cy="41499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6" name="Freeform 152"/>
          <p:cNvSpPr>
            <a:spLocks noEditPoints="1"/>
          </p:cNvSpPr>
          <p:nvPr/>
        </p:nvSpPr>
        <p:spPr bwMode="auto">
          <a:xfrm>
            <a:off x="9128782" y="2056917"/>
            <a:ext cx="439316" cy="4059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91440" tIns="45720" rIns="91440" bIns="45720" numCol="1" anchor="t" anchorCtr="0" compatLnSpc="1"/>
          <a:lstStyle/>
          <a:p>
            <a:endParaRPr lang="en-US" dirty="0">
              <a:solidFill>
                <a:schemeClr val="bg1"/>
              </a:solidFill>
              <a:cs typeface="+mn-ea"/>
              <a:sym typeface="+mn-lt"/>
            </a:endParaRPr>
          </a:p>
        </p:txBody>
      </p:sp>
      <p:grpSp>
        <p:nvGrpSpPr>
          <p:cNvPr id="7" name="组合 6"/>
          <p:cNvGrpSpPr/>
          <p:nvPr/>
        </p:nvGrpSpPr>
        <p:grpSpPr>
          <a:xfrm>
            <a:off x="7957820" y="2695575"/>
            <a:ext cx="2931795" cy="1275715"/>
            <a:chOff x="12010" y="2979"/>
            <a:chExt cx="4617" cy="2009"/>
          </a:xfrm>
        </p:grpSpPr>
        <p:sp>
          <p:nvSpPr>
            <p:cNvPr id="8" name="矩形 7"/>
            <p:cNvSpPr/>
            <p:nvPr/>
          </p:nvSpPr>
          <p:spPr>
            <a:xfrm>
              <a:off x="12010" y="3462"/>
              <a:ext cx="4617" cy="1526"/>
            </a:xfrm>
            <a:prstGeom prst="rect">
              <a:avLst/>
            </a:prstGeom>
          </p:spPr>
          <p:txBody>
            <a:bodyPr wrap="square">
              <a:spAutoFit/>
            </a:bodyPr>
            <a:lstStyle/>
            <a:p>
              <a:pPr>
                <a:lnSpc>
                  <a:spcPct val="200000"/>
                </a:lnSpc>
              </a:pPr>
              <a:r>
                <a:rPr lang="zh-CN" altLang="en-US" sz="1000" dirty="0">
                  <a:solidFill>
                    <a:schemeClr val="bg1"/>
                  </a:solidFill>
                  <a:cs typeface="+mn-ea"/>
                  <a:sym typeface="+mn-lt"/>
                </a:rPr>
                <a:t>Click here to add text information, the specific length can be filled in according to actual needs, or directly copy the text here, the specific text size color can be adjusted.</a:t>
              </a:r>
            </a:p>
          </p:txBody>
        </p:sp>
        <p:sp>
          <p:nvSpPr>
            <p:cNvPr id="9" name="文本框 8"/>
            <p:cNvSpPr txBox="1"/>
            <p:nvPr/>
          </p:nvSpPr>
          <p:spPr>
            <a:xfrm>
              <a:off x="12010" y="2979"/>
              <a:ext cx="4244" cy="485"/>
            </a:xfrm>
            <a:prstGeom prst="rect">
              <a:avLst/>
            </a:prstGeom>
            <a:noFill/>
            <a:extLst>
              <a:ext uri="{909E8E84-426E-40DD-AFC4-6F175D3DCCD1}">
                <a14:hiddenFill xmlns:a14="http://schemas.microsoft.com/office/drawing/2010/main">
                  <a:solidFill>
                    <a:srgbClr val="4FB587"/>
                  </a:solidFill>
                </a14:hiddenFill>
              </a:ext>
            </a:extLst>
          </p:spPr>
          <p:txBody>
            <a:bodyPr wrap="square" rtlCol="0">
              <a:spAutoFit/>
            </a:bodyPr>
            <a:lstStyle/>
            <a:p>
              <a:pPr algn="ctr"/>
              <a:r>
                <a:rPr lang="zh-CN" altLang="en-US" sz="1400" b="1" kern="0" spc="50" dirty="0">
                  <a:solidFill>
                    <a:schemeClr val="bg1"/>
                  </a:solidFill>
                  <a:uFillTx/>
                  <a:cs typeface="+mn-ea"/>
                  <a:sym typeface="+mn-lt"/>
                </a:rPr>
                <a:t>Add the title name here</a:t>
              </a:r>
              <a:endParaRPr lang="en-US" altLang="zh-CN" sz="1400" b="1" kern="0" spc="50" dirty="0">
                <a:solidFill>
                  <a:schemeClr val="bg1"/>
                </a:solidFill>
                <a:uFillTx/>
                <a:cs typeface="+mn-ea"/>
                <a:sym typeface="+mn-lt"/>
              </a:endParaRPr>
            </a:p>
          </p:txBody>
        </p:sp>
      </p:grpSp>
      <p:grpSp>
        <p:nvGrpSpPr>
          <p:cNvPr id="10" name="组合 9"/>
          <p:cNvGrpSpPr/>
          <p:nvPr/>
        </p:nvGrpSpPr>
        <p:grpSpPr>
          <a:xfrm>
            <a:off x="1218565" y="2733040"/>
            <a:ext cx="2931795" cy="1275715"/>
            <a:chOff x="12010" y="2979"/>
            <a:chExt cx="4617" cy="2009"/>
          </a:xfrm>
        </p:grpSpPr>
        <p:sp>
          <p:nvSpPr>
            <p:cNvPr id="11" name="矩形 10"/>
            <p:cNvSpPr/>
            <p:nvPr/>
          </p:nvSpPr>
          <p:spPr>
            <a:xfrm>
              <a:off x="12010" y="3462"/>
              <a:ext cx="4617" cy="1526"/>
            </a:xfrm>
            <a:prstGeom prst="rect">
              <a:avLst/>
            </a:prstGeom>
          </p:spPr>
          <p:txBody>
            <a:bodyPr wrap="square">
              <a:spAutoFit/>
            </a:bodyPr>
            <a:lstStyle/>
            <a:p>
              <a:pPr>
                <a:lnSpc>
                  <a:spcPct val="200000"/>
                </a:lnSpc>
              </a:pPr>
              <a:r>
                <a:rPr lang="zh-CN" altLang="en-US" sz="1000" dirty="0">
                  <a:solidFill>
                    <a:schemeClr val="bg1"/>
                  </a:solidFill>
                  <a:cs typeface="+mn-ea"/>
                  <a:sym typeface="+mn-lt"/>
                </a:rPr>
                <a:t>Click here to add text information, the specific length can be filled in according to actual needs, or directly copy the text here, the specific text size color can be adjusted.</a:t>
              </a:r>
            </a:p>
          </p:txBody>
        </p:sp>
        <p:sp>
          <p:nvSpPr>
            <p:cNvPr id="12" name="文本框 11"/>
            <p:cNvSpPr txBox="1"/>
            <p:nvPr/>
          </p:nvSpPr>
          <p:spPr>
            <a:xfrm>
              <a:off x="12142" y="2979"/>
              <a:ext cx="4112" cy="483"/>
            </a:xfrm>
            <a:prstGeom prst="rect">
              <a:avLst/>
            </a:prstGeom>
            <a:noFill/>
            <a:extLst>
              <a:ext uri="{909E8E84-426E-40DD-AFC4-6F175D3DCCD1}">
                <a14:hiddenFill xmlns:a14="http://schemas.microsoft.com/office/drawing/2010/main">
                  <a:solidFill>
                    <a:srgbClr val="4FB587"/>
                  </a:solidFill>
                </a14:hiddenFill>
              </a:ext>
            </a:extLst>
          </p:spPr>
          <p:txBody>
            <a:bodyPr wrap="square" rtlCol="0">
              <a:spAutoFit/>
            </a:bodyPr>
            <a:lstStyle/>
            <a:p>
              <a:pPr algn="ctr"/>
              <a:r>
                <a:rPr lang="zh-CN" altLang="en-US" sz="1400" b="1" kern="0" spc="50" dirty="0">
                  <a:solidFill>
                    <a:schemeClr val="bg1"/>
                  </a:solidFill>
                  <a:uFillTx/>
                  <a:cs typeface="+mn-ea"/>
                  <a:sym typeface="+mn-lt"/>
                </a:rPr>
                <a:t>Add the title name here</a:t>
              </a:r>
              <a:endParaRPr lang="en-US" altLang="zh-CN" sz="1400" b="1" kern="0" spc="50" dirty="0">
                <a:solidFill>
                  <a:schemeClr val="bg1"/>
                </a:solidFill>
                <a:uFillTx/>
                <a:cs typeface="+mn-ea"/>
                <a:sym typeface="+mn-lt"/>
              </a:endParaRPr>
            </a:p>
          </p:txBody>
        </p:sp>
      </p:grpSp>
      <p:sp>
        <p:nvSpPr>
          <p:cNvPr id="13" name="Rectangle 13"/>
          <p:cNvSpPr/>
          <p:nvPr/>
        </p:nvSpPr>
        <p:spPr bwMode="auto">
          <a:xfrm>
            <a:off x="1151831" y="519462"/>
            <a:ext cx="9957442" cy="923330"/>
          </a:xfrm>
          <a:prstGeom prst="rect">
            <a:avLst/>
          </a:prstGeom>
          <a:noFill/>
          <a:ln>
            <a:noFill/>
          </a:ln>
        </p:spPr>
        <p:txBody>
          <a:bodyPr vert="horz" wrap="square" lIns="0" tIns="0" rIns="0" bIns="0" anchor="t" anchorCtr="0">
            <a:spAutoFit/>
          </a:bodyPr>
          <a:lstStyle/>
          <a:p>
            <a:pPr algn="ctr" defTabSz="4572000">
              <a:lnSpc>
                <a:spcPts val="7200"/>
              </a:lnSpc>
            </a:pPr>
            <a:r>
              <a:rPr lang="zh-CN" altLang="en-US" sz="6000" spc="300" dirty="0">
                <a:blipFill>
                  <a:blip r:embed="rId4"/>
                  <a:stretch>
                    <a:fillRect/>
                  </a:stretch>
                </a:blipFill>
                <a:cs typeface="+mn-ea"/>
                <a:sym typeface="+mn-lt"/>
              </a:rPr>
              <a:t>Add a title</a:t>
            </a:r>
            <a:endParaRPr lang="en-US" sz="6000" spc="300" dirty="0">
              <a:blipFill>
                <a:blip r:embed="rId4"/>
                <a:stretch>
                  <a:fillRect/>
                </a:stretch>
              </a:blipFill>
              <a:cs typeface="+mn-ea"/>
              <a:sym typeface="+mn-lt"/>
            </a:endParaRPr>
          </a:p>
        </p:txBody>
      </p:sp>
      <p:sp>
        <p:nvSpPr>
          <p:cNvPr id="2" name="椭圆 1"/>
          <p:cNvSpPr/>
          <p:nvPr/>
        </p:nvSpPr>
        <p:spPr>
          <a:xfrm>
            <a:off x="3903312" y="1520873"/>
            <a:ext cx="4648857" cy="3611245"/>
          </a:xfrm>
          <a:prstGeom prst="ellipse">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5" name="TextBox 14"/>
          <p:cNvSpPr txBox="1"/>
          <p:nvPr/>
        </p:nvSpPr>
        <p:spPr>
          <a:xfrm>
            <a:off x="932180" y="1639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9"/>
          <a:stretch>
            <a:fillRect/>
          </a:stretch>
        </p:blipFill>
        <p:spPr>
          <a:xfrm>
            <a:off x="3261164" y="1477172"/>
            <a:ext cx="4140209" cy="4046364"/>
          </a:xfrm>
          <a:prstGeom prst="rect">
            <a:avLst/>
          </a:prstGeom>
        </p:spPr>
      </p:pic>
      <p:sp>
        <p:nvSpPr>
          <p:cNvPr id="3" name="PA_库_矩形 4"/>
          <p:cNvSpPr/>
          <p:nvPr>
            <p:custDataLst>
              <p:tags r:id="rId1"/>
            </p:custDataLst>
          </p:nvPr>
        </p:nvSpPr>
        <p:spPr>
          <a:xfrm>
            <a:off x="1447800" y="1276278"/>
            <a:ext cx="3747372" cy="4293157"/>
          </a:xfrm>
          <a:prstGeom prst="rect">
            <a:avLst/>
          </a:prstGeom>
          <a:solidFill>
            <a:srgbClr val="2F84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4" name="PA_库_直接连接符 8"/>
          <p:cNvCxnSpPr/>
          <p:nvPr>
            <p:custDataLst>
              <p:tags r:id="rId2"/>
            </p:custDataLst>
          </p:nvPr>
        </p:nvCxnSpPr>
        <p:spPr>
          <a:xfrm>
            <a:off x="1739229" y="2768600"/>
            <a:ext cx="320107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PA_库_直接连接符 18"/>
          <p:cNvCxnSpPr/>
          <p:nvPr>
            <p:custDataLst>
              <p:tags r:id="rId3"/>
            </p:custDataLst>
          </p:nvPr>
        </p:nvCxnSpPr>
        <p:spPr>
          <a:xfrm>
            <a:off x="1739229" y="4216400"/>
            <a:ext cx="320107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PA_库_矩形 33"/>
          <p:cNvSpPr/>
          <p:nvPr>
            <p:custDataLst>
              <p:tags r:id="rId4"/>
            </p:custDataLst>
          </p:nvPr>
        </p:nvSpPr>
        <p:spPr>
          <a:xfrm>
            <a:off x="1129453" y="3255551"/>
            <a:ext cx="4421229" cy="489607"/>
          </a:xfrm>
          <a:prstGeom prst="rect">
            <a:avLst/>
          </a:prstGeom>
        </p:spPr>
        <p:txBody>
          <a:bodyPr wrap="square" anchor="ctr">
            <a:noAutofit/>
          </a:bodyPr>
          <a:lstStyle/>
          <a:p>
            <a:pPr algn="ctr"/>
            <a:r>
              <a:rPr lang="zh-CN" altLang="en-US" sz="4400" noProof="1">
                <a:solidFill>
                  <a:schemeClr val="bg1"/>
                </a:solidFill>
                <a:cs typeface="+mn-ea"/>
                <a:sym typeface="+mn-lt"/>
              </a:rPr>
              <a:t>Add a title</a:t>
            </a:r>
            <a:endParaRPr lang="en-US" sz="4400" noProof="1">
              <a:solidFill>
                <a:schemeClr val="bg1"/>
              </a:solidFill>
              <a:cs typeface="+mn-ea"/>
              <a:sym typeface="+mn-lt"/>
            </a:endParaRPr>
          </a:p>
        </p:txBody>
      </p:sp>
      <p:sp>
        <p:nvSpPr>
          <p:cNvPr id="7" name="PA_库_矩形 24"/>
          <p:cNvSpPr/>
          <p:nvPr>
            <p:custDataLst>
              <p:tags r:id="rId5"/>
            </p:custDataLst>
          </p:nvPr>
        </p:nvSpPr>
        <p:spPr>
          <a:xfrm>
            <a:off x="7754299" y="2590996"/>
            <a:ext cx="3101543" cy="890693"/>
          </a:xfrm>
          <a:prstGeom prst="rect">
            <a:avLst/>
          </a:prstGeom>
        </p:spPr>
        <p:txBody>
          <a:bodyPr wrap="square">
            <a:spAutoFit/>
          </a:bodyPr>
          <a:lstStyle/>
          <a:p>
            <a:pPr>
              <a:lnSpc>
                <a:spcPct val="150000"/>
              </a:lnSpc>
            </a:pPr>
            <a:r>
              <a:rPr lang="zh-CN" altLang="en-US" sz="1200" dirty="0">
                <a:cs typeface="+mn-ea"/>
                <a:sym typeface="+mn-lt"/>
              </a:rPr>
              <a:t>Click here to add text information, the specific length can be filled in according to actual needs, or directly copy the text here, the specific text size color can be adjusted.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4*#ppt_w"/>
                                          </p:val>
                                        </p:tav>
                                        <p:tav tm="100000">
                                          <p:val>
                                            <p:strVal val="#ppt_w"/>
                                          </p:val>
                                        </p:tav>
                                      </p:tavLst>
                                    </p:anim>
                                    <p:anim calcmode="lin" valueType="num">
                                      <p:cBhvr>
                                        <p:cTn id="16" dur="500" fill="hold"/>
                                        <p:tgtEl>
                                          <p:spTgt spid="5"/>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4*#ppt_w"/>
                                          </p:val>
                                        </p:tav>
                                        <p:tav tm="100000">
                                          <p:val>
                                            <p:strVal val="#ppt_w"/>
                                          </p:val>
                                        </p:tav>
                                      </p:tavLst>
                                    </p:anim>
                                    <p:anim calcmode="lin" valueType="num">
                                      <p:cBhvr>
                                        <p:cTn id="20" dur="500" fill="hold"/>
                                        <p:tgtEl>
                                          <p:spTgt spid="6"/>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stretch>
            <a:fillRect/>
          </a:stretch>
        </p:blipFill>
        <p:spPr>
          <a:xfrm>
            <a:off x="0" y="-1"/>
            <a:ext cx="12192002" cy="6858001"/>
          </a:xfrm>
          <a:prstGeom prst="rect">
            <a:avLst/>
          </a:prstGeom>
        </p:spPr>
      </p:pic>
      <p:pic>
        <p:nvPicPr>
          <p:cNvPr id="6" name="PA_库_图片 5"/>
          <p:cNvPicPr>
            <a:picLocks noChangeAspect="1"/>
          </p:cNvPicPr>
          <p:nvPr>
            <p:custDataLst>
              <p:tags r:id="rId1"/>
            </p:custDataLst>
          </p:nvPr>
        </p:nvPicPr>
        <p:blipFill>
          <a:blip r:embed="rId11"/>
          <a:stretch>
            <a:fillRect/>
          </a:stretch>
        </p:blipFill>
        <p:spPr>
          <a:xfrm>
            <a:off x="3337636" y="-2797791"/>
            <a:ext cx="15855666" cy="8918812"/>
          </a:xfrm>
          <a:prstGeom prst="rect">
            <a:avLst/>
          </a:prstGeom>
        </p:spPr>
      </p:pic>
      <p:pic>
        <p:nvPicPr>
          <p:cNvPr id="10" name="PA_库_图片 9"/>
          <p:cNvPicPr>
            <a:picLocks noChangeAspect="1"/>
          </p:cNvPicPr>
          <p:nvPr>
            <p:custDataLst>
              <p:tags r:id="rId2"/>
            </p:custDataLst>
          </p:nvPr>
        </p:nvPicPr>
        <p:blipFill>
          <a:blip r:embed="rId12"/>
          <a:stretch>
            <a:fillRect/>
          </a:stretch>
        </p:blipFill>
        <p:spPr>
          <a:xfrm rot="15804365">
            <a:off x="-7882990" y="-4272375"/>
            <a:ext cx="18235589" cy="10257518"/>
          </a:xfrm>
          <a:prstGeom prst="rect">
            <a:avLst/>
          </a:prstGeom>
        </p:spPr>
      </p:pic>
      <p:pic>
        <p:nvPicPr>
          <p:cNvPr id="16" name="PA_库_图片 7"/>
          <p:cNvPicPr>
            <a:picLocks noChangeAspect="1"/>
          </p:cNvPicPr>
          <p:nvPr>
            <p:custDataLst>
              <p:tags r:id="rId3"/>
            </p:custDataLst>
          </p:nvPr>
        </p:nvPicPr>
        <p:blipFill rotWithShape="1">
          <a:blip r:embed="rId13">
            <a:extLst>
              <a:ext uri="{BEBA8EAE-BF5A-486C-A8C5-ECC9F3942E4B}">
                <a14:imgProps xmlns:a14="http://schemas.microsoft.com/office/drawing/2010/main">
                  <a14:imgLayer r:embed="rId14">
                    <a14:imgEffect>
                      <a14:backgroundRemoval t="9983" b="89931" l="5811" r="57422">
                        <a14:backgroundMark x1="15576" y1="36024" x2="20801" y2="42188"/>
                      </a14:backgroundRemoval>
                    </a14:imgEffect>
                  </a14:imgLayer>
                </a14:imgProps>
              </a:ext>
              <a:ext uri="{28A0092B-C50C-407E-A947-70E740481C1C}">
                <a14:useLocalDpi xmlns:a14="http://schemas.microsoft.com/office/drawing/2010/main"/>
              </a:ext>
            </a:extLst>
          </a:blip>
          <a:srcRect/>
          <a:stretch>
            <a:fillRect/>
          </a:stretch>
        </p:blipFill>
        <p:spPr>
          <a:xfrm>
            <a:off x="-3319159" y="-1801856"/>
            <a:ext cx="15978535" cy="15369077"/>
          </a:xfrm>
          <a:prstGeom prst="rect">
            <a:avLst/>
          </a:prstGeom>
        </p:spPr>
      </p:pic>
      <p:sp>
        <p:nvSpPr>
          <p:cNvPr id="13" name="PA_库_文本框 12"/>
          <p:cNvSpPr txBox="1"/>
          <p:nvPr>
            <p:custDataLst>
              <p:tags r:id="rId4"/>
            </p:custDataLst>
          </p:nvPr>
        </p:nvSpPr>
        <p:spPr>
          <a:xfrm>
            <a:off x="3054142" y="1891485"/>
            <a:ext cx="6083717" cy="1862048"/>
          </a:xfrm>
          <a:prstGeom prst="rect">
            <a:avLst/>
          </a:prstGeom>
          <a:noFill/>
        </p:spPr>
        <p:txBody>
          <a:bodyPr wrap="none" rtlCol="0">
            <a:spAutoFit/>
          </a:bodyPr>
          <a:lstStyle/>
          <a:p>
            <a:pPr algn="ctr"/>
            <a:r>
              <a:rPr lang="zh-CN" altLang="en-US" sz="11500" dirty="0">
                <a:blipFill>
                  <a:blip r:embed="rId15"/>
                  <a:stretch>
                    <a:fillRect/>
                  </a:stretch>
                </a:blipFill>
                <a:latin typeface="方正粗黑宋简体" panose="02000000000000000000" pitchFamily="2" charset="-122"/>
                <a:ea typeface="方正粗黑宋简体" panose="02000000000000000000" pitchFamily="2" charset="-122"/>
                <a:cs typeface="+mn-ea"/>
                <a:sym typeface="+mn-lt"/>
              </a:rPr>
              <a:t>Part IV</a:t>
            </a:r>
          </a:p>
        </p:txBody>
      </p:sp>
      <p:sp>
        <p:nvSpPr>
          <p:cNvPr id="11" name="PA_库_文本框 10"/>
          <p:cNvSpPr txBox="1"/>
          <p:nvPr>
            <p:custDataLst>
              <p:tags r:id="rId5"/>
            </p:custDataLst>
          </p:nvPr>
        </p:nvSpPr>
        <p:spPr>
          <a:xfrm>
            <a:off x="3234300" y="4014549"/>
            <a:ext cx="5731688" cy="400110"/>
          </a:xfrm>
          <a:prstGeom prst="rect">
            <a:avLst/>
          </a:prstGeom>
          <a:noFill/>
        </p:spPr>
        <p:txBody>
          <a:bodyPr wrap="square" rtlCol="0">
            <a:spAutoFit/>
          </a:bodyPr>
          <a:lstStyle/>
          <a:p>
            <a:pPr algn="ctr"/>
            <a:r>
              <a:rPr lang="en-US" altLang="zh-CN" sz="2000" dirty="0">
                <a:solidFill>
                  <a:schemeClr val="tx1">
                    <a:lumMod val="50000"/>
                    <a:lumOff val="50000"/>
                  </a:schemeClr>
                </a:solidFill>
                <a:cs typeface="+mn-ea"/>
                <a:sym typeface="+mn-lt"/>
              </a:rPr>
              <a:t>You can add your content here. </a:t>
            </a:r>
            <a:endParaRPr lang="zh-CN" altLang="en-US" sz="2000" dirty="0">
              <a:solidFill>
                <a:schemeClr val="tx1">
                  <a:lumMod val="50000"/>
                  <a:lumOff val="50000"/>
                </a:schemeClr>
              </a:solidFill>
              <a:cs typeface="+mn-ea"/>
              <a:sym typeface="+mn-lt"/>
            </a:endParaRPr>
          </a:p>
        </p:txBody>
      </p:sp>
      <p:cxnSp>
        <p:nvCxnSpPr>
          <p:cNvPr id="12" name="PA_库_直接连接符 11"/>
          <p:cNvCxnSpPr/>
          <p:nvPr>
            <p:custDataLst>
              <p:tags r:id="rId6"/>
            </p:custDataLst>
          </p:nvPr>
        </p:nvCxnSpPr>
        <p:spPr>
          <a:xfrm>
            <a:off x="3398441" y="3487198"/>
            <a:ext cx="561288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PA_库_矩形 13"/>
          <p:cNvSpPr/>
          <p:nvPr>
            <p:custDataLst>
              <p:tags r:id="rId7"/>
            </p:custDataLst>
          </p:nvPr>
        </p:nvSpPr>
        <p:spPr>
          <a:xfrm>
            <a:off x="3324757" y="3521610"/>
            <a:ext cx="5524500" cy="51435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cs typeface="+mn-ea"/>
                <a:sym typeface="+mn-lt"/>
              </a:rPr>
              <a:t>PART FOUR</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1" nodeType="with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53" presetClass="entr" presetSubtype="16"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1"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2" nodeType="withEffect">
                                  <p:stCondLst>
                                    <p:cond delay="15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nodeType="withEffect">
                                  <p:stCondLst>
                                    <p:cond delay="15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6" presetClass="emph" presetSubtype="0" accel="30000" decel="26000" autoRev="1" fill="hold" nodeType="withEffect">
                                  <p:stCondLst>
                                    <p:cond delay="1900"/>
                                  </p:stCondLst>
                                  <p:childTnLst>
                                    <p:animScale>
                                      <p:cBhvr>
                                        <p:cTn id="49" dur="500" fill="hold"/>
                                        <p:tgtEl>
                                          <p:spTgt spid="6"/>
                                        </p:tgtEl>
                                      </p:cBhvr>
                                      <p:by x="110000" y="110000"/>
                                    </p:animScale>
                                  </p:childTnLst>
                                </p:cTn>
                              </p:par>
                              <p:par>
                                <p:cTn id="50" presetID="6" presetClass="emph" presetSubtype="0" accel="30000" decel="26000" autoRev="1" fill="hold" nodeType="withEffect">
                                  <p:stCondLst>
                                    <p:cond delay="1900"/>
                                  </p:stCondLst>
                                  <p:childTnLst>
                                    <p:animScale>
                                      <p:cBhvr>
                                        <p:cTn id="51" dur="500" fill="hold"/>
                                        <p:tgtEl>
                                          <p:spTgt spid="10"/>
                                        </p:tgtEl>
                                      </p:cBhvr>
                                      <p:by x="110000" y="110000"/>
                                    </p:animScale>
                                  </p:childTnLst>
                                </p:cTn>
                              </p:par>
                              <p:par>
                                <p:cTn id="52" presetID="6" presetClass="emph" presetSubtype="0" accel="30000" decel="26000" autoRev="1" fill="hold" grpId="2" nodeType="withEffect">
                                  <p:stCondLst>
                                    <p:cond delay="1900"/>
                                  </p:stCondLst>
                                  <p:childTnLst>
                                    <p:animScale>
                                      <p:cBhvr>
                                        <p:cTn id="53" dur="500" fill="hold"/>
                                        <p:tgtEl>
                                          <p:spTgt spid="13"/>
                                        </p:tgtEl>
                                      </p:cBhvr>
                                      <p:by x="110000" y="110000"/>
                                    </p:animScale>
                                  </p:childTnLst>
                                </p:cTn>
                              </p:par>
                              <p:par>
                                <p:cTn id="54" presetID="6" presetClass="emph" presetSubtype="0" accel="30000" decel="26000" autoRev="1" fill="hold" grpId="3" nodeType="withEffect">
                                  <p:stCondLst>
                                    <p:cond delay="1900"/>
                                  </p:stCondLst>
                                  <p:childTnLst>
                                    <p:animScale>
                                      <p:cBhvr>
                                        <p:cTn id="55" dur="500" fill="hold"/>
                                        <p:tgtEl>
                                          <p:spTgt spid="11"/>
                                        </p:tgtEl>
                                      </p:cBhvr>
                                      <p:by x="110000" y="110000"/>
                                    </p:animScale>
                                  </p:childTnLst>
                                </p:cTn>
                              </p:par>
                              <p:par>
                                <p:cTn id="56" presetID="6" presetClass="emph" presetSubtype="0" accel="30000" decel="26000" autoRev="1" fill="hold" nodeType="withEffect">
                                  <p:stCondLst>
                                    <p:cond delay="1900"/>
                                  </p:stCondLst>
                                  <p:childTnLst>
                                    <p:animScale>
                                      <p:cBhvr>
                                        <p:cTn id="57" dur="500" fill="hold"/>
                                        <p:tgtEl>
                                          <p:spTgt spid="12"/>
                                        </p:tgtEl>
                                      </p:cBhvr>
                                      <p:by x="110000" y="110000"/>
                                    </p:animScale>
                                  </p:childTnLst>
                                </p:cTn>
                              </p:par>
                              <p:par>
                                <p:cTn id="58" presetID="22" presetClass="entr" presetSubtype="8" fill="hold" grpId="0" nodeType="withEffect">
                                  <p:stCondLst>
                                    <p:cond delay="250"/>
                                  </p:stCondLst>
                                  <p:childTnLst>
                                    <p:set>
                                      <p:cBhvr>
                                        <p:cTn id="59"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60" dur="1000"/>
                                        <p:tgtEl>
                                          <p:spTgt spid="14">
                                            <p:txEl>
                                              <p:charRg st="4294967295" end="4294967295"/>
                                            </p:txEl>
                                          </p:spTgt>
                                        </p:tgtEl>
                                      </p:cBhvr>
                                    </p:animEffect>
                                  </p:childTnLst>
                                </p:cTn>
                              </p:par>
                              <p:par>
                                <p:cTn id="61" presetID="10" presetClass="entr" presetSubtype="0" fill="hold" grpId="1" nodeType="withEffect">
                                  <p:stCondLst>
                                    <p:cond delay="25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53" presetClass="entr" presetSubtype="16" fill="hold" nodeType="withEffect">
                                  <p:stCondLst>
                                    <p:cond delay="15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6" presetClass="emph" presetSubtype="0" accel="30000" decel="26000" autoRev="1" fill="hold" nodeType="withEffect">
                                  <p:stCondLst>
                                    <p:cond delay="1900"/>
                                  </p:stCondLst>
                                  <p:childTnLst>
                                    <p:animScale>
                                      <p:cBhvr>
                                        <p:cTn id="73"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3" grpId="1" autoUpdateAnimBg="0"/>
      <p:bldP spid="13" grpId="2" autoUpdateAnimBg="0"/>
      <p:bldP spid="11" grpId="0"/>
      <p:bldP spid="11" grpId="1" autoUpdateAnimBg="0"/>
      <p:bldP spid="11" grpId="2" autoUpdateAnimBg="0"/>
      <p:bldP spid="11" grpId="3" autoUpdateAnimBg="0"/>
      <p:bldP spid="14" grpId="0" autoUpdateAnimBg="0"/>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1"/>
            <a:ext cx="12192002" cy="6858001"/>
          </a:xfrm>
          <a:prstGeom prst="rect">
            <a:avLst/>
          </a:prstGeom>
        </p:spPr>
      </p:pic>
      <p:pic>
        <p:nvPicPr>
          <p:cNvPr id="10" name="图片 9"/>
          <p:cNvPicPr>
            <a:picLocks noChangeAspect="1"/>
          </p:cNvPicPr>
          <p:nvPr/>
        </p:nvPicPr>
        <p:blipFill>
          <a:blip r:embed="rId5"/>
          <a:stretch>
            <a:fillRect/>
          </a:stretch>
        </p:blipFill>
        <p:spPr>
          <a:xfrm rot="15804365">
            <a:off x="-4711219" y="-2230311"/>
            <a:ext cx="10013087" cy="5632361"/>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a:ext>
            </a:extLst>
          </a:blip>
          <a:srcRect/>
          <a:stretch>
            <a:fillRect/>
          </a:stretch>
        </p:blipFill>
        <p:spPr>
          <a:xfrm>
            <a:off x="-3319159" y="-1801856"/>
            <a:ext cx="15978535" cy="15369077"/>
          </a:xfrm>
          <a:prstGeom prst="rect">
            <a:avLst/>
          </a:prstGeom>
        </p:spPr>
      </p:pic>
      <p:grpSp>
        <p:nvGrpSpPr>
          <p:cNvPr id="12" name="组合 11"/>
          <p:cNvGrpSpPr/>
          <p:nvPr/>
        </p:nvGrpSpPr>
        <p:grpSpPr>
          <a:xfrm>
            <a:off x="-662712" y="-176900"/>
            <a:ext cx="6412969" cy="7406022"/>
            <a:chOff x="3054826" y="-756081"/>
            <a:chExt cx="6412969" cy="7406022"/>
          </a:xfrm>
        </p:grpSpPr>
        <p:pic>
          <p:nvPicPr>
            <p:cNvPr id="14" name="图片 13"/>
            <p:cNvPicPr>
              <a:picLocks noChangeAspect="1"/>
            </p:cNvPicPr>
            <p:nvPr/>
          </p:nvPicPr>
          <p:blipFill>
            <a:blip r:embed="rId7"/>
            <a:stretch>
              <a:fillRect/>
            </a:stretch>
          </p:blipFill>
          <p:spPr>
            <a:xfrm>
              <a:off x="3054826" y="-756081"/>
              <a:ext cx="6412969" cy="7406022"/>
            </a:xfrm>
            <a:prstGeom prst="rect">
              <a:avLst/>
            </a:prstGeom>
          </p:spPr>
        </p:pic>
        <p:sp>
          <p:nvSpPr>
            <p:cNvPr id="16" name="矩形 15"/>
            <p:cNvSpPr/>
            <p:nvPr/>
          </p:nvSpPr>
          <p:spPr>
            <a:xfrm>
              <a:off x="4828674" y="2502568"/>
              <a:ext cx="625642" cy="26309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PA_库_文本框 12"/>
          <p:cNvSpPr txBox="1"/>
          <p:nvPr>
            <p:custDataLst>
              <p:tags r:id="rId1"/>
            </p:custDataLst>
          </p:nvPr>
        </p:nvSpPr>
        <p:spPr>
          <a:xfrm>
            <a:off x="2300753" y="1759700"/>
            <a:ext cx="1200329" cy="3735318"/>
          </a:xfrm>
          <a:prstGeom prst="rect">
            <a:avLst/>
          </a:prstGeom>
          <a:noFill/>
        </p:spPr>
        <p:txBody>
          <a:bodyPr vert="eaVert" wrap="none" rtlCol="0">
            <a:spAutoFit/>
          </a:bodyPr>
          <a:lstStyle/>
          <a:p>
            <a:pPr algn="ctr"/>
            <a:r>
              <a:rPr lang="en-US" altLang="zh-CN" sz="6600" dirty="0">
                <a:blipFill>
                  <a:blip r:embed="rId8"/>
                  <a:stretch>
                    <a:fillRect/>
                  </a:stretch>
                </a:blipFill>
                <a:latin typeface="方正粗黑宋简体" panose="02000000000000000000" pitchFamily="2" charset="-122"/>
                <a:ea typeface="方正粗黑宋简体" panose="02000000000000000000" pitchFamily="2" charset="-122"/>
                <a:cs typeface="+mn-ea"/>
                <a:sym typeface="+mn-lt"/>
              </a:rPr>
              <a:t>Contents</a:t>
            </a:r>
            <a:endParaRPr lang="zh-CN" altLang="en-US" sz="6600" dirty="0">
              <a:blipFill>
                <a:blip r:embed="rId8"/>
                <a:stretch>
                  <a:fillRect/>
                </a:stretch>
              </a:blipFill>
              <a:latin typeface="方正粗黑宋简体" panose="02000000000000000000" pitchFamily="2" charset="-122"/>
              <a:ea typeface="方正粗黑宋简体" panose="02000000000000000000" pitchFamily="2" charset="-122"/>
              <a:cs typeface="+mn-ea"/>
              <a:sym typeface="+mn-lt"/>
            </a:endParaRPr>
          </a:p>
        </p:txBody>
      </p:sp>
      <p:sp>
        <p:nvSpPr>
          <p:cNvPr id="18" name="矩形 17"/>
          <p:cNvSpPr/>
          <p:nvPr/>
        </p:nvSpPr>
        <p:spPr>
          <a:xfrm>
            <a:off x="3754997" y="1280147"/>
            <a:ext cx="7366659" cy="4562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344360" y="2514083"/>
            <a:ext cx="1467052" cy="307777"/>
          </a:xfrm>
          <a:prstGeom prst="rect">
            <a:avLst/>
          </a:prstGeom>
          <a:noFill/>
        </p:spPr>
        <p:txBody>
          <a:bodyPr wrap="square" rtlCol="0">
            <a:spAutoFit/>
          </a:bodyPr>
          <a:lstStyle/>
          <a:p>
            <a:r>
              <a:rPr lang="en-US" altLang="zh-CN" sz="1400" dirty="0">
                <a:solidFill>
                  <a:schemeClr val="tx1">
                    <a:lumMod val="65000"/>
                    <a:lumOff val="35000"/>
                  </a:schemeClr>
                </a:solidFill>
                <a:cs typeface="+mn-ea"/>
                <a:sym typeface="+mn-lt"/>
              </a:rPr>
              <a:t>PART ONE</a:t>
            </a:r>
            <a:endParaRPr lang="zh-CN" altLang="en-US" sz="1400" dirty="0">
              <a:solidFill>
                <a:schemeClr val="tx1">
                  <a:lumMod val="65000"/>
                  <a:lumOff val="35000"/>
                </a:schemeClr>
              </a:solidFill>
              <a:cs typeface="+mn-ea"/>
              <a:sym typeface="+mn-lt"/>
            </a:endParaRPr>
          </a:p>
        </p:txBody>
      </p:sp>
      <p:sp>
        <p:nvSpPr>
          <p:cNvPr id="21" name="文本框 2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343325" y="2842397"/>
            <a:ext cx="1715080" cy="400110"/>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en-US" altLang="zh-CN" sz="2000" b="1" dirty="0">
                <a:solidFill>
                  <a:schemeClr val="tx1">
                    <a:lumMod val="65000"/>
                    <a:lumOff val="35000"/>
                  </a:schemeClr>
                </a:solidFill>
                <a:latin typeface="+mn-lt"/>
                <a:ea typeface="+mn-ea"/>
                <a:cs typeface="+mn-ea"/>
                <a:sym typeface="+mn-lt"/>
              </a:rPr>
              <a:t>K</a:t>
            </a:r>
            <a:r>
              <a:rPr lang="zh-CN" altLang="en-US" sz="2000" b="1" dirty="0">
                <a:solidFill>
                  <a:schemeClr val="tx1">
                    <a:lumMod val="65000"/>
                    <a:lumOff val="35000"/>
                  </a:schemeClr>
                </a:solidFill>
                <a:latin typeface="+mn-lt"/>
                <a:ea typeface="+mn-ea"/>
                <a:cs typeface="+mn-ea"/>
                <a:sym typeface="+mn-lt"/>
              </a:rPr>
              <a:t>eyword</a:t>
            </a:r>
            <a:r>
              <a:rPr lang="en-US" altLang="zh-CN" sz="2000" b="1" dirty="0">
                <a:solidFill>
                  <a:schemeClr val="tx1">
                    <a:lumMod val="65000"/>
                    <a:lumOff val="35000"/>
                  </a:schemeClr>
                </a:solidFill>
                <a:latin typeface="+mn-lt"/>
                <a:ea typeface="+mn-ea"/>
                <a:cs typeface="+mn-ea"/>
                <a:sym typeface="+mn-lt"/>
              </a:rPr>
              <a:t>s </a:t>
            </a:r>
            <a:endParaRPr lang="zh-CN" altLang="en-US" sz="2000" b="1" dirty="0">
              <a:solidFill>
                <a:schemeClr val="tx1">
                  <a:lumMod val="65000"/>
                  <a:lumOff val="35000"/>
                </a:schemeClr>
              </a:solidFill>
              <a:latin typeface="+mn-lt"/>
              <a:ea typeface="+mn-ea"/>
              <a:cs typeface="+mn-ea"/>
              <a:sym typeface="+mn-lt"/>
            </a:endParaRPr>
          </a:p>
        </p:txBody>
      </p:sp>
      <p:sp>
        <p:nvSpPr>
          <p:cNvPr id="22" name="文本框 2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344360" y="3628650"/>
            <a:ext cx="1467052" cy="307777"/>
          </a:xfrm>
          <a:prstGeom prst="rect">
            <a:avLst/>
          </a:prstGeom>
          <a:noFill/>
        </p:spPr>
        <p:txBody>
          <a:bodyPr wrap="square" rtlCol="0">
            <a:spAutoFit/>
          </a:bodyPr>
          <a:lstStyle/>
          <a:p>
            <a:r>
              <a:rPr lang="en-US" altLang="zh-CN" sz="1400" dirty="0">
                <a:solidFill>
                  <a:schemeClr val="tx1">
                    <a:lumMod val="65000"/>
                    <a:lumOff val="35000"/>
                  </a:schemeClr>
                </a:solidFill>
                <a:cs typeface="+mn-ea"/>
                <a:sym typeface="+mn-lt"/>
              </a:rPr>
              <a:t>PART TWO</a:t>
            </a:r>
            <a:endParaRPr lang="zh-CN" altLang="en-US" sz="1400" dirty="0">
              <a:solidFill>
                <a:schemeClr val="tx1">
                  <a:lumMod val="65000"/>
                  <a:lumOff val="35000"/>
                </a:schemeClr>
              </a:solidFill>
              <a:cs typeface="+mn-ea"/>
              <a:sym typeface="+mn-lt"/>
            </a:endParaRPr>
          </a:p>
        </p:txBody>
      </p:sp>
      <p:sp>
        <p:nvSpPr>
          <p:cNvPr id="24" name="文本框 2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343325" y="3974965"/>
            <a:ext cx="3035790" cy="400110"/>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en-US" altLang="zh-CN" sz="2000" b="1" dirty="0">
                <a:solidFill>
                  <a:schemeClr val="tx1">
                    <a:lumMod val="65000"/>
                    <a:lumOff val="35000"/>
                  </a:schemeClr>
                </a:solidFill>
                <a:cs typeface="+mn-ea"/>
                <a:sym typeface="+mn-lt"/>
              </a:rPr>
              <a:t>K</a:t>
            </a:r>
            <a:r>
              <a:rPr lang="zh-CN" altLang="en-US" sz="2000" b="1" dirty="0">
                <a:solidFill>
                  <a:schemeClr val="tx1">
                    <a:lumMod val="65000"/>
                    <a:lumOff val="35000"/>
                  </a:schemeClr>
                </a:solidFill>
                <a:cs typeface="+mn-ea"/>
                <a:sym typeface="+mn-lt"/>
              </a:rPr>
              <a:t>eyword</a:t>
            </a:r>
            <a:r>
              <a:rPr lang="en-US" altLang="zh-CN" sz="2000" b="1" dirty="0">
                <a:solidFill>
                  <a:schemeClr val="tx1">
                    <a:lumMod val="65000"/>
                    <a:lumOff val="35000"/>
                  </a:schemeClr>
                </a:solidFill>
                <a:cs typeface="+mn-ea"/>
                <a:sym typeface="+mn-lt"/>
              </a:rPr>
              <a:t>s </a:t>
            </a:r>
            <a:endParaRPr lang="zh-CN" altLang="en-US" sz="2000" b="1" dirty="0">
              <a:solidFill>
                <a:schemeClr val="tx1">
                  <a:lumMod val="65000"/>
                  <a:lumOff val="35000"/>
                </a:schemeClr>
              </a:solidFill>
              <a:cs typeface="+mn-ea"/>
              <a:sym typeface="+mn-lt"/>
            </a:endParaRPr>
          </a:p>
        </p:txBody>
      </p:sp>
      <p:sp>
        <p:nvSpPr>
          <p:cNvPr id="25" name="文本框 2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073170" y="2500616"/>
            <a:ext cx="1467052" cy="307777"/>
          </a:xfrm>
          <a:prstGeom prst="rect">
            <a:avLst/>
          </a:prstGeom>
          <a:noFill/>
        </p:spPr>
        <p:txBody>
          <a:bodyPr wrap="square" rtlCol="0">
            <a:spAutoFit/>
          </a:bodyPr>
          <a:lstStyle/>
          <a:p>
            <a:r>
              <a:rPr lang="en-US" altLang="zh-CN" sz="1400" dirty="0">
                <a:solidFill>
                  <a:schemeClr val="tx1">
                    <a:lumMod val="65000"/>
                    <a:lumOff val="35000"/>
                  </a:schemeClr>
                </a:solidFill>
                <a:cs typeface="+mn-ea"/>
                <a:sym typeface="+mn-lt"/>
              </a:rPr>
              <a:t>PART THREE</a:t>
            </a:r>
            <a:endParaRPr lang="zh-CN" altLang="en-US" sz="1400" dirty="0">
              <a:solidFill>
                <a:schemeClr val="tx1">
                  <a:lumMod val="65000"/>
                  <a:lumOff val="35000"/>
                </a:schemeClr>
              </a:solidFill>
              <a:cs typeface="+mn-ea"/>
              <a:sym typeface="+mn-lt"/>
            </a:endParaRPr>
          </a:p>
        </p:txBody>
      </p:sp>
      <p:sp>
        <p:nvSpPr>
          <p:cNvPr id="27" name="文本框 2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072135" y="2808393"/>
            <a:ext cx="3035790" cy="400110"/>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en-US" altLang="zh-CN" sz="2000" b="1" dirty="0">
                <a:solidFill>
                  <a:schemeClr val="tx1">
                    <a:lumMod val="65000"/>
                    <a:lumOff val="35000"/>
                  </a:schemeClr>
                </a:solidFill>
                <a:cs typeface="+mn-ea"/>
                <a:sym typeface="+mn-lt"/>
              </a:rPr>
              <a:t>K</a:t>
            </a:r>
            <a:r>
              <a:rPr lang="zh-CN" altLang="en-US" sz="2000" b="1" dirty="0">
                <a:solidFill>
                  <a:schemeClr val="tx1">
                    <a:lumMod val="65000"/>
                    <a:lumOff val="35000"/>
                  </a:schemeClr>
                </a:solidFill>
                <a:cs typeface="+mn-ea"/>
                <a:sym typeface="+mn-lt"/>
              </a:rPr>
              <a:t>eyword</a:t>
            </a:r>
            <a:r>
              <a:rPr lang="en-US" altLang="zh-CN" sz="2000" b="1" dirty="0">
                <a:solidFill>
                  <a:schemeClr val="tx1">
                    <a:lumMod val="65000"/>
                    <a:lumOff val="35000"/>
                  </a:schemeClr>
                </a:solidFill>
                <a:cs typeface="+mn-ea"/>
                <a:sym typeface="+mn-lt"/>
              </a:rPr>
              <a:t>s </a:t>
            </a:r>
            <a:endParaRPr lang="zh-CN" altLang="en-US" sz="2000" b="1" dirty="0">
              <a:solidFill>
                <a:schemeClr val="tx1">
                  <a:lumMod val="65000"/>
                  <a:lumOff val="35000"/>
                </a:schemeClr>
              </a:solidFill>
              <a:cs typeface="+mn-ea"/>
              <a:sym typeface="+mn-lt"/>
            </a:endParaRPr>
          </a:p>
        </p:txBody>
      </p:sp>
      <p:sp>
        <p:nvSpPr>
          <p:cNvPr id="28" name="文本框 2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073170" y="3615183"/>
            <a:ext cx="1467052" cy="307777"/>
          </a:xfrm>
          <a:prstGeom prst="rect">
            <a:avLst/>
          </a:prstGeom>
          <a:noFill/>
        </p:spPr>
        <p:txBody>
          <a:bodyPr wrap="square" rtlCol="0">
            <a:spAutoFit/>
          </a:bodyPr>
          <a:lstStyle/>
          <a:p>
            <a:r>
              <a:rPr lang="en-US" altLang="zh-CN" sz="1400" dirty="0">
                <a:solidFill>
                  <a:schemeClr val="tx1">
                    <a:lumMod val="65000"/>
                    <a:lumOff val="35000"/>
                  </a:schemeClr>
                </a:solidFill>
                <a:cs typeface="+mn-ea"/>
                <a:sym typeface="+mn-lt"/>
              </a:rPr>
              <a:t>PART FOUR</a:t>
            </a:r>
            <a:endParaRPr lang="zh-CN" altLang="en-US" sz="1400" dirty="0">
              <a:solidFill>
                <a:schemeClr val="tx1">
                  <a:lumMod val="65000"/>
                  <a:lumOff val="35000"/>
                </a:schemeClr>
              </a:solidFill>
              <a:cs typeface="+mn-ea"/>
              <a:sym typeface="+mn-lt"/>
            </a:endParaRPr>
          </a:p>
        </p:txBody>
      </p:sp>
      <p:sp>
        <p:nvSpPr>
          <p:cNvPr id="30" name="文本框 2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022327" y="3968900"/>
            <a:ext cx="3035790" cy="400110"/>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en-US" altLang="zh-CN" sz="2000" b="1" dirty="0">
                <a:solidFill>
                  <a:schemeClr val="tx1">
                    <a:lumMod val="65000"/>
                    <a:lumOff val="35000"/>
                  </a:schemeClr>
                </a:solidFill>
                <a:cs typeface="+mn-ea"/>
                <a:sym typeface="+mn-lt"/>
              </a:rPr>
              <a:t>K</a:t>
            </a:r>
            <a:r>
              <a:rPr lang="zh-CN" altLang="en-US" sz="2000" b="1" dirty="0">
                <a:solidFill>
                  <a:schemeClr val="tx1">
                    <a:lumMod val="65000"/>
                    <a:lumOff val="35000"/>
                  </a:schemeClr>
                </a:solidFill>
                <a:cs typeface="+mn-ea"/>
                <a:sym typeface="+mn-lt"/>
              </a:rPr>
              <a:t>eyword</a:t>
            </a:r>
            <a:r>
              <a:rPr lang="en-US" altLang="zh-CN" sz="2000" b="1" dirty="0">
                <a:solidFill>
                  <a:schemeClr val="tx1">
                    <a:lumMod val="65000"/>
                    <a:lumOff val="35000"/>
                  </a:schemeClr>
                </a:solidFill>
                <a:cs typeface="+mn-ea"/>
                <a:sym typeface="+mn-lt"/>
              </a:rPr>
              <a:t>s </a:t>
            </a:r>
            <a:endParaRPr lang="zh-CN" altLang="en-US" sz="2000" b="1" dirty="0">
              <a:solidFill>
                <a:schemeClr val="tx1">
                  <a:lumMod val="65000"/>
                  <a:lumOff val="35000"/>
                </a:schemeClr>
              </a:solidFill>
              <a:cs typeface="+mn-ea"/>
              <a:sym typeface="+mn-lt"/>
            </a:endParaRPr>
          </a:p>
        </p:txBody>
      </p:sp>
      <p:pic>
        <p:nvPicPr>
          <p:cNvPr id="6" name="图片 5"/>
          <p:cNvPicPr>
            <a:picLocks noChangeAspect="1"/>
          </p:cNvPicPr>
          <p:nvPr/>
        </p:nvPicPr>
        <p:blipFill>
          <a:blip r:embed="rId9"/>
          <a:stretch>
            <a:fillRect/>
          </a:stretch>
        </p:blipFill>
        <p:spPr>
          <a:xfrm>
            <a:off x="3006621" y="-3075886"/>
            <a:ext cx="15855666" cy="8918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25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8" grpId="0" animBg="1"/>
      <p:bldP spid="19" grpId="0"/>
      <p:bldP spid="21" grpId="0"/>
      <p:bldP spid="22" grpId="0"/>
      <p:bldP spid="24" grpId="0"/>
      <p:bldP spid="25" grpId="0"/>
      <p:bldP spid="27"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09301" y="1803400"/>
            <a:ext cx="10579424" cy="327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a:stretch>
            <a:fillRect/>
          </a:stretch>
        </p:blipFill>
        <p:spPr>
          <a:xfrm>
            <a:off x="4902561" y="758262"/>
            <a:ext cx="1791913" cy="4000500"/>
          </a:xfrm>
          <a:prstGeom prst="rect">
            <a:avLst/>
          </a:prstGeom>
        </p:spPr>
      </p:pic>
      <p:cxnSp>
        <p:nvCxnSpPr>
          <p:cNvPr id="4" name="直接连接符 3"/>
          <p:cNvCxnSpPr/>
          <p:nvPr/>
        </p:nvCxnSpPr>
        <p:spPr>
          <a:xfrm flipH="1">
            <a:off x="4250638" y="3515101"/>
            <a:ext cx="2025727" cy="202572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9804465" y="1629228"/>
            <a:ext cx="2000250" cy="20002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783388" y="2070971"/>
            <a:ext cx="3788937" cy="3311849"/>
          </a:xfrm>
          <a:prstGeom prst="rect">
            <a:avLst/>
          </a:prstGeom>
          <a:solidFill>
            <a:srgbClr val="2F84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矩形 6"/>
          <p:cNvSpPr/>
          <p:nvPr/>
        </p:nvSpPr>
        <p:spPr>
          <a:xfrm>
            <a:off x="7425048" y="2627160"/>
            <a:ext cx="3058363"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Enter or paste text content here, the language should be simple, the font should be beautiful.</a:t>
            </a:r>
          </a:p>
        </p:txBody>
      </p:sp>
      <p:sp>
        <p:nvSpPr>
          <p:cNvPr id="8" name="矩形 7"/>
          <p:cNvSpPr/>
          <p:nvPr/>
        </p:nvSpPr>
        <p:spPr>
          <a:xfrm>
            <a:off x="7425049" y="3819360"/>
            <a:ext cx="3058362"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Enter or paste text content here, the language should be simple, the font should be beautiful.</a:t>
            </a:r>
          </a:p>
        </p:txBody>
      </p:sp>
      <p:pic>
        <p:nvPicPr>
          <p:cNvPr id="9" name="图片 8"/>
          <p:cNvPicPr>
            <a:picLocks noChangeAspect="1"/>
          </p:cNvPicPr>
          <p:nvPr/>
        </p:nvPicPr>
        <p:blipFill>
          <a:blip r:embed="rId5"/>
          <a:stretch>
            <a:fillRect/>
          </a:stretch>
        </p:blipFill>
        <p:spPr>
          <a:xfrm>
            <a:off x="772618" y="758262"/>
            <a:ext cx="3822683" cy="48717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图文框 1"/>
          <p:cNvSpPr/>
          <p:nvPr/>
        </p:nvSpPr>
        <p:spPr>
          <a:xfrm>
            <a:off x="1789811" y="909925"/>
            <a:ext cx="3329536" cy="4184195"/>
          </a:xfrm>
          <a:prstGeom prst="frame">
            <a:avLst>
              <a:gd name="adj1" fmla="val 3346"/>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矩形 2"/>
          <p:cNvSpPr/>
          <p:nvPr/>
        </p:nvSpPr>
        <p:spPr>
          <a:xfrm>
            <a:off x="989658" y="1195220"/>
            <a:ext cx="1195989" cy="11430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矩形 3"/>
          <p:cNvSpPr/>
          <p:nvPr/>
        </p:nvSpPr>
        <p:spPr>
          <a:xfrm>
            <a:off x="5993841" y="1396227"/>
            <a:ext cx="3692419" cy="700576"/>
          </a:xfrm>
          <a:prstGeom prst="rect">
            <a:avLst/>
          </a:prstGeom>
        </p:spPr>
        <p:txBody>
          <a:bodyPr wrap="square">
            <a:spAutoFit/>
          </a:bodyPr>
          <a:lstStyle/>
          <a:p>
            <a:pPr>
              <a:lnSpc>
                <a:spcPct val="150000"/>
              </a:lnSpc>
            </a:pPr>
            <a:r>
              <a:rPr lang="zh-CN" altLang="en-US" sz="1400" dirty="0">
                <a:cs typeface="+mn-ea"/>
                <a:sym typeface="+mn-lt"/>
              </a:rPr>
              <a:t>Enter or paste text content here, the language should be simple, the font should be beautiful.</a:t>
            </a:r>
          </a:p>
        </p:txBody>
      </p:sp>
      <p:grpSp>
        <p:nvGrpSpPr>
          <p:cNvPr id="5" name="组合 4"/>
          <p:cNvGrpSpPr/>
          <p:nvPr/>
        </p:nvGrpSpPr>
        <p:grpSpPr>
          <a:xfrm>
            <a:off x="5453098" y="2397707"/>
            <a:ext cx="6079214" cy="3005553"/>
            <a:chOff x="5830832" y="2556879"/>
            <a:chExt cx="6079214" cy="3005553"/>
          </a:xfrm>
        </p:grpSpPr>
        <p:pic>
          <p:nvPicPr>
            <p:cNvPr id="6" name="图片 5"/>
            <p:cNvPicPr>
              <a:picLocks noChangeAspect="1"/>
            </p:cNvPicPr>
            <p:nvPr/>
          </p:nvPicPr>
          <p:blipFill>
            <a:blip r:embed="rId4"/>
            <a:stretch>
              <a:fillRect/>
            </a:stretch>
          </p:blipFill>
          <p:spPr>
            <a:xfrm>
              <a:off x="5830832" y="2556879"/>
              <a:ext cx="6079214" cy="1771076"/>
            </a:xfrm>
            <a:prstGeom prst="rect">
              <a:avLst/>
            </a:prstGeom>
          </p:spPr>
        </p:pic>
        <p:sp>
          <p:nvSpPr>
            <p:cNvPr id="7" name="矩形 6"/>
            <p:cNvSpPr/>
            <p:nvPr/>
          </p:nvSpPr>
          <p:spPr>
            <a:xfrm>
              <a:off x="6487681" y="4864740"/>
              <a:ext cx="4386941" cy="697692"/>
            </a:xfrm>
            <a:prstGeom prst="rect">
              <a:avLst/>
            </a:prstGeom>
          </p:spPr>
          <p:txBody>
            <a:bodyPr wrap="square">
              <a:spAutoFit/>
            </a:bodyPr>
            <a:lstStyle/>
            <a:p>
              <a:pPr algn="ctr">
                <a:lnSpc>
                  <a:spcPct val="150000"/>
                </a:lnSpc>
              </a:pPr>
              <a:r>
                <a:rPr lang="en-US" altLang="zh-CN" sz="1400" dirty="0">
                  <a:cs typeface="+mn-ea"/>
                  <a:sym typeface="+mn-lt"/>
                </a:rPr>
                <a:t>If the day is done If birds sing no more</a:t>
              </a:r>
            </a:p>
            <a:p>
              <a:pPr algn="ctr">
                <a:lnSpc>
                  <a:spcPct val="150000"/>
                </a:lnSpc>
              </a:pPr>
              <a:r>
                <a:rPr lang="en-US" altLang="zh-CN" sz="1400" dirty="0">
                  <a:cs typeface="+mn-ea"/>
                  <a:sym typeface="+mn-lt"/>
                </a:rPr>
                <a:t>If the wind has </a:t>
              </a:r>
              <a:r>
                <a:rPr lang="en-US" altLang="zh-CN" sz="1400" dirty="0" err="1">
                  <a:cs typeface="+mn-ea"/>
                  <a:sym typeface="+mn-lt"/>
                </a:rPr>
                <a:t>fiaged</a:t>
              </a:r>
              <a:r>
                <a:rPr lang="en-US" altLang="zh-CN" sz="1400" dirty="0">
                  <a:cs typeface="+mn-ea"/>
                  <a:sym typeface="+mn-lt"/>
                </a:rPr>
                <a:t> tired</a:t>
              </a:r>
            </a:p>
          </p:txBody>
        </p:sp>
        <p:sp>
          <p:nvSpPr>
            <p:cNvPr id="8" name="任意多边形: 形状 8"/>
            <p:cNvSpPr/>
            <p:nvPr/>
          </p:nvSpPr>
          <p:spPr>
            <a:xfrm>
              <a:off x="7121876" y="4444355"/>
              <a:ext cx="2942118" cy="303984"/>
            </a:xfrm>
            <a:custGeom>
              <a:avLst/>
              <a:gdLst/>
              <a:ahLst/>
              <a:cxnLst/>
              <a:rect l="l" t="t" r="r" b="b"/>
              <a:pathLst>
                <a:path w="2029569" h="209698">
                  <a:moveTo>
                    <a:pt x="743694" y="16073"/>
                  </a:moveTo>
                  <a:lnTo>
                    <a:pt x="743694" y="103584"/>
                  </a:lnTo>
                  <a:lnTo>
                    <a:pt x="783431" y="103584"/>
                  </a:lnTo>
                  <a:cubicBezTo>
                    <a:pt x="799803" y="103584"/>
                    <a:pt x="812602" y="99665"/>
                    <a:pt x="821829" y="91827"/>
                  </a:cubicBezTo>
                  <a:cubicBezTo>
                    <a:pt x="831056" y="83988"/>
                    <a:pt x="835670" y="73074"/>
                    <a:pt x="835670" y="59084"/>
                  </a:cubicBezTo>
                  <a:cubicBezTo>
                    <a:pt x="835670" y="45293"/>
                    <a:pt x="831032" y="34677"/>
                    <a:pt x="821755" y="27235"/>
                  </a:cubicBezTo>
                  <a:cubicBezTo>
                    <a:pt x="812478" y="19794"/>
                    <a:pt x="799307" y="16073"/>
                    <a:pt x="782241" y="16073"/>
                  </a:cubicBezTo>
                  <a:close/>
                  <a:moveTo>
                    <a:pt x="1914376" y="0"/>
                  </a:moveTo>
                  <a:lnTo>
                    <a:pt x="2023467" y="0"/>
                  </a:lnTo>
                  <a:lnTo>
                    <a:pt x="2023467" y="16668"/>
                  </a:lnTo>
                  <a:lnTo>
                    <a:pt x="1934319" y="16668"/>
                  </a:lnTo>
                  <a:lnTo>
                    <a:pt x="1934319" y="93613"/>
                  </a:lnTo>
                  <a:lnTo>
                    <a:pt x="2014389" y="93613"/>
                  </a:lnTo>
                  <a:lnTo>
                    <a:pt x="2014389" y="110132"/>
                  </a:lnTo>
                  <a:lnTo>
                    <a:pt x="1934319" y="110132"/>
                  </a:lnTo>
                  <a:lnTo>
                    <a:pt x="1934319" y="193030"/>
                  </a:lnTo>
                  <a:lnTo>
                    <a:pt x="2029569" y="193030"/>
                  </a:lnTo>
                  <a:lnTo>
                    <a:pt x="2029569" y="209698"/>
                  </a:lnTo>
                  <a:lnTo>
                    <a:pt x="1914376" y="209698"/>
                  </a:lnTo>
                  <a:close/>
                  <a:moveTo>
                    <a:pt x="1733401" y="0"/>
                  </a:moveTo>
                  <a:lnTo>
                    <a:pt x="1842492" y="0"/>
                  </a:lnTo>
                  <a:lnTo>
                    <a:pt x="1842492" y="16668"/>
                  </a:lnTo>
                  <a:lnTo>
                    <a:pt x="1753344" y="16668"/>
                  </a:lnTo>
                  <a:lnTo>
                    <a:pt x="1753344" y="93613"/>
                  </a:lnTo>
                  <a:lnTo>
                    <a:pt x="1833414" y="93613"/>
                  </a:lnTo>
                  <a:lnTo>
                    <a:pt x="1833414" y="110132"/>
                  </a:lnTo>
                  <a:lnTo>
                    <a:pt x="1753344" y="110132"/>
                  </a:lnTo>
                  <a:lnTo>
                    <a:pt x="1753344" y="193030"/>
                  </a:lnTo>
                  <a:lnTo>
                    <a:pt x="1848594" y="193030"/>
                  </a:lnTo>
                  <a:lnTo>
                    <a:pt x="1848594" y="209698"/>
                  </a:lnTo>
                  <a:lnTo>
                    <a:pt x="1733401" y="209698"/>
                  </a:lnTo>
                  <a:close/>
                  <a:moveTo>
                    <a:pt x="1405980" y="0"/>
                  </a:moveTo>
                  <a:lnTo>
                    <a:pt x="1426964" y="0"/>
                  </a:lnTo>
                  <a:lnTo>
                    <a:pt x="1462683" y="131861"/>
                  </a:lnTo>
                  <a:cubicBezTo>
                    <a:pt x="1468537" y="153590"/>
                    <a:pt x="1473151" y="172194"/>
                    <a:pt x="1476524" y="187672"/>
                  </a:cubicBezTo>
                  <a:cubicBezTo>
                    <a:pt x="1479203" y="174972"/>
                    <a:pt x="1484412" y="155624"/>
                    <a:pt x="1492151" y="129629"/>
                  </a:cubicBezTo>
                  <a:lnTo>
                    <a:pt x="1531442" y="0"/>
                  </a:lnTo>
                  <a:lnTo>
                    <a:pt x="1549450" y="0"/>
                  </a:lnTo>
                  <a:lnTo>
                    <a:pt x="1587699" y="129480"/>
                  </a:lnTo>
                  <a:cubicBezTo>
                    <a:pt x="1594247" y="151507"/>
                    <a:pt x="1599258" y="170904"/>
                    <a:pt x="1602730" y="187672"/>
                  </a:cubicBezTo>
                  <a:cubicBezTo>
                    <a:pt x="1606501" y="170011"/>
                    <a:pt x="1611114" y="151407"/>
                    <a:pt x="1616571" y="131861"/>
                  </a:cubicBezTo>
                  <a:lnTo>
                    <a:pt x="1653927" y="0"/>
                  </a:lnTo>
                  <a:lnTo>
                    <a:pt x="1674763" y="0"/>
                  </a:lnTo>
                  <a:lnTo>
                    <a:pt x="1613297" y="209698"/>
                  </a:lnTo>
                  <a:lnTo>
                    <a:pt x="1592759" y="209698"/>
                  </a:lnTo>
                  <a:lnTo>
                    <a:pt x="1551831" y="71140"/>
                  </a:lnTo>
                  <a:cubicBezTo>
                    <a:pt x="1546870" y="53975"/>
                    <a:pt x="1542951" y="37802"/>
                    <a:pt x="1540074" y="22622"/>
                  </a:cubicBezTo>
                  <a:cubicBezTo>
                    <a:pt x="1537692" y="35322"/>
                    <a:pt x="1533674" y="51445"/>
                    <a:pt x="1528019" y="70991"/>
                  </a:cubicBezTo>
                  <a:lnTo>
                    <a:pt x="1486198" y="209698"/>
                  </a:lnTo>
                  <a:lnTo>
                    <a:pt x="1464916" y="209698"/>
                  </a:lnTo>
                  <a:close/>
                  <a:moveTo>
                    <a:pt x="1247626" y="0"/>
                  </a:moveTo>
                  <a:lnTo>
                    <a:pt x="1356717" y="0"/>
                  </a:lnTo>
                  <a:lnTo>
                    <a:pt x="1356717" y="16668"/>
                  </a:lnTo>
                  <a:lnTo>
                    <a:pt x="1267569" y="16668"/>
                  </a:lnTo>
                  <a:lnTo>
                    <a:pt x="1267569" y="93613"/>
                  </a:lnTo>
                  <a:lnTo>
                    <a:pt x="1347639" y="93613"/>
                  </a:lnTo>
                  <a:lnTo>
                    <a:pt x="1347639" y="110132"/>
                  </a:lnTo>
                  <a:lnTo>
                    <a:pt x="1267569" y="110132"/>
                  </a:lnTo>
                  <a:lnTo>
                    <a:pt x="1267569" y="193030"/>
                  </a:lnTo>
                  <a:lnTo>
                    <a:pt x="1362819" y="193030"/>
                  </a:lnTo>
                  <a:lnTo>
                    <a:pt x="1362819" y="209698"/>
                  </a:lnTo>
                  <a:lnTo>
                    <a:pt x="1247626" y="209698"/>
                  </a:lnTo>
                  <a:close/>
                  <a:moveTo>
                    <a:pt x="1143000" y="0"/>
                  </a:moveTo>
                  <a:lnTo>
                    <a:pt x="1162943" y="0"/>
                  </a:lnTo>
                  <a:lnTo>
                    <a:pt x="1162943" y="209698"/>
                  </a:lnTo>
                  <a:lnTo>
                    <a:pt x="1143000" y="209698"/>
                  </a:lnTo>
                  <a:close/>
                  <a:moveTo>
                    <a:pt x="899369" y="0"/>
                  </a:moveTo>
                  <a:lnTo>
                    <a:pt x="920949" y="0"/>
                  </a:lnTo>
                  <a:lnTo>
                    <a:pt x="978694" y="159097"/>
                  </a:lnTo>
                  <a:cubicBezTo>
                    <a:pt x="984052" y="174377"/>
                    <a:pt x="987723" y="185787"/>
                    <a:pt x="989707" y="193327"/>
                  </a:cubicBezTo>
                  <a:cubicBezTo>
                    <a:pt x="991394" y="187672"/>
                    <a:pt x="993106" y="182016"/>
                    <a:pt x="994842" y="176361"/>
                  </a:cubicBezTo>
                  <a:cubicBezTo>
                    <a:pt x="996578" y="170706"/>
                    <a:pt x="998438" y="165050"/>
                    <a:pt x="1000423" y="159395"/>
                  </a:cubicBezTo>
                  <a:lnTo>
                    <a:pt x="1058168" y="0"/>
                  </a:lnTo>
                  <a:lnTo>
                    <a:pt x="1079599" y="0"/>
                  </a:lnTo>
                  <a:lnTo>
                    <a:pt x="1001018" y="209698"/>
                  </a:lnTo>
                  <a:lnTo>
                    <a:pt x="978099" y="209698"/>
                  </a:lnTo>
                  <a:close/>
                  <a:moveTo>
                    <a:pt x="723751" y="0"/>
                  </a:moveTo>
                  <a:lnTo>
                    <a:pt x="784176" y="0"/>
                  </a:lnTo>
                  <a:cubicBezTo>
                    <a:pt x="806897" y="0"/>
                    <a:pt x="824533" y="5209"/>
                    <a:pt x="837084" y="15627"/>
                  </a:cubicBezTo>
                  <a:cubicBezTo>
                    <a:pt x="849635" y="26045"/>
                    <a:pt x="855911" y="40431"/>
                    <a:pt x="855911" y="58787"/>
                  </a:cubicBezTo>
                  <a:cubicBezTo>
                    <a:pt x="855911" y="74463"/>
                    <a:pt x="851024" y="87511"/>
                    <a:pt x="841251" y="97929"/>
                  </a:cubicBezTo>
                  <a:cubicBezTo>
                    <a:pt x="831478" y="108347"/>
                    <a:pt x="818357" y="114697"/>
                    <a:pt x="801886" y="116979"/>
                  </a:cubicBezTo>
                  <a:lnTo>
                    <a:pt x="862906" y="209698"/>
                  </a:lnTo>
                  <a:lnTo>
                    <a:pt x="839242" y="209698"/>
                  </a:lnTo>
                  <a:lnTo>
                    <a:pt x="781646" y="119360"/>
                  </a:lnTo>
                  <a:lnTo>
                    <a:pt x="743694" y="119360"/>
                  </a:lnTo>
                  <a:lnTo>
                    <a:pt x="743694" y="209698"/>
                  </a:lnTo>
                  <a:lnTo>
                    <a:pt x="723751" y="209698"/>
                  </a:lnTo>
                  <a:close/>
                  <a:moveTo>
                    <a:pt x="542776" y="0"/>
                  </a:moveTo>
                  <a:lnTo>
                    <a:pt x="651867" y="0"/>
                  </a:lnTo>
                  <a:lnTo>
                    <a:pt x="651867" y="16668"/>
                  </a:lnTo>
                  <a:lnTo>
                    <a:pt x="562719" y="16668"/>
                  </a:lnTo>
                  <a:lnTo>
                    <a:pt x="562719" y="93613"/>
                  </a:lnTo>
                  <a:lnTo>
                    <a:pt x="642789" y="93613"/>
                  </a:lnTo>
                  <a:lnTo>
                    <a:pt x="642789" y="110132"/>
                  </a:lnTo>
                  <a:lnTo>
                    <a:pt x="562719" y="110132"/>
                  </a:lnTo>
                  <a:lnTo>
                    <a:pt x="562719" y="193030"/>
                  </a:lnTo>
                  <a:lnTo>
                    <a:pt x="657969" y="193030"/>
                  </a:lnTo>
                  <a:lnTo>
                    <a:pt x="657969" y="209698"/>
                  </a:lnTo>
                  <a:lnTo>
                    <a:pt x="542776" y="209698"/>
                  </a:lnTo>
                  <a:close/>
                  <a:moveTo>
                    <a:pt x="327720" y="0"/>
                  </a:moveTo>
                  <a:lnTo>
                    <a:pt x="479524" y="0"/>
                  </a:lnTo>
                  <a:lnTo>
                    <a:pt x="479524" y="17115"/>
                  </a:lnTo>
                  <a:lnTo>
                    <a:pt x="412849" y="17115"/>
                  </a:lnTo>
                  <a:lnTo>
                    <a:pt x="412849" y="209698"/>
                  </a:lnTo>
                  <a:lnTo>
                    <a:pt x="393055" y="209698"/>
                  </a:lnTo>
                  <a:lnTo>
                    <a:pt x="393055" y="17115"/>
                  </a:lnTo>
                  <a:lnTo>
                    <a:pt x="327720" y="17115"/>
                  </a:lnTo>
                  <a:close/>
                  <a:moveTo>
                    <a:pt x="104626" y="0"/>
                  </a:moveTo>
                  <a:lnTo>
                    <a:pt x="127993" y="0"/>
                  </a:lnTo>
                  <a:lnTo>
                    <a:pt x="254199" y="187672"/>
                  </a:lnTo>
                  <a:cubicBezTo>
                    <a:pt x="253107" y="173682"/>
                    <a:pt x="252562" y="159742"/>
                    <a:pt x="252562" y="145851"/>
                  </a:cubicBezTo>
                  <a:lnTo>
                    <a:pt x="252562" y="0"/>
                  </a:lnTo>
                  <a:lnTo>
                    <a:pt x="271612" y="0"/>
                  </a:lnTo>
                  <a:lnTo>
                    <a:pt x="271612" y="209698"/>
                  </a:lnTo>
                  <a:lnTo>
                    <a:pt x="247204" y="209698"/>
                  </a:lnTo>
                  <a:lnTo>
                    <a:pt x="122039" y="23366"/>
                  </a:lnTo>
                  <a:cubicBezTo>
                    <a:pt x="122932" y="39439"/>
                    <a:pt x="123379" y="52338"/>
                    <a:pt x="123379" y="62061"/>
                  </a:cubicBezTo>
                  <a:lnTo>
                    <a:pt x="123379" y="209698"/>
                  </a:lnTo>
                  <a:lnTo>
                    <a:pt x="104626" y="209698"/>
                  </a:lnTo>
                  <a:close/>
                  <a:moveTo>
                    <a:pt x="0" y="0"/>
                  </a:moveTo>
                  <a:lnTo>
                    <a:pt x="19943" y="0"/>
                  </a:lnTo>
                  <a:lnTo>
                    <a:pt x="19943" y="209698"/>
                  </a:lnTo>
                  <a:lnTo>
                    <a:pt x="0" y="209698"/>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2400" dirty="0">
                <a:cs typeface="+mn-ea"/>
                <a:sym typeface="+mn-lt"/>
              </a:endParaRPr>
            </a:p>
          </p:txBody>
        </p:sp>
      </p:grpSp>
      <p:grpSp>
        <p:nvGrpSpPr>
          <p:cNvPr id="9" name="组合 8"/>
          <p:cNvGrpSpPr/>
          <p:nvPr/>
        </p:nvGrpSpPr>
        <p:grpSpPr>
          <a:xfrm>
            <a:off x="6109947" y="1122516"/>
            <a:ext cx="1574800" cy="215900"/>
            <a:chOff x="6109947" y="1122516"/>
            <a:chExt cx="1574800" cy="215900"/>
          </a:xfrm>
        </p:grpSpPr>
        <p:sp>
          <p:nvSpPr>
            <p:cNvPr id="10" name="矩形 9"/>
            <p:cNvSpPr/>
            <p:nvPr/>
          </p:nvSpPr>
          <p:spPr>
            <a:xfrm>
              <a:off x="6109947" y="1122516"/>
              <a:ext cx="15748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任意多边形: 形状 11"/>
            <p:cNvSpPr/>
            <p:nvPr/>
          </p:nvSpPr>
          <p:spPr>
            <a:xfrm>
              <a:off x="6291691" y="1172324"/>
              <a:ext cx="1211312" cy="111472"/>
            </a:xfrm>
            <a:custGeom>
              <a:avLst/>
              <a:gdLst/>
              <a:ahLst/>
              <a:cxnLst/>
              <a:rect l="l" t="t" r="r" b="b"/>
              <a:pathLst>
                <a:path w="1211312" h="111472">
                  <a:moveTo>
                    <a:pt x="727695" y="32891"/>
                  </a:moveTo>
                  <a:cubicBezTo>
                    <a:pt x="724371" y="32891"/>
                    <a:pt x="721395" y="34181"/>
                    <a:pt x="718765" y="36761"/>
                  </a:cubicBezTo>
                  <a:cubicBezTo>
                    <a:pt x="716136" y="39340"/>
                    <a:pt x="714598" y="42937"/>
                    <a:pt x="714152" y="47551"/>
                  </a:cubicBezTo>
                  <a:lnTo>
                    <a:pt x="739601" y="47551"/>
                  </a:lnTo>
                  <a:cubicBezTo>
                    <a:pt x="739403" y="44028"/>
                    <a:pt x="738981" y="41548"/>
                    <a:pt x="738336" y="40109"/>
                  </a:cubicBezTo>
                  <a:cubicBezTo>
                    <a:pt x="737344" y="37877"/>
                    <a:pt x="735856" y="36116"/>
                    <a:pt x="733871" y="34826"/>
                  </a:cubicBezTo>
                  <a:cubicBezTo>
                    <a:pt x="731887" y="33536"/>
                    <a:pt x="729828" y="32891"/>
                    <a:pt x="727695" y="32891"/>
                  </a:cubicBezTo>
                  <a:close/>
                  <a:moveTo>
                    <a:pt x="560115" y="32891"/>
                  </a:moveTo>
                  <a:cubicBezTo>
                    <a:pt x="555650" y="32891"/>
                    <a:pt x="551817" y="34789"/>
                    <a:pt x="548618" y="38584"/>
                  </a:cubicBezTo>
                  <a:cubicBezTo>
                    <a:pt x="545418" y="42379"/>
                    <a:pt x="543818" y="48146"/>
                    <a:pt x="543818" y="55885"/>
                  </a:cubicBezTo>
                  <a:cubicBezTo>
                    <a:pt x="543818" y="63227"/>
                    <a:pt x="545443" y="68821"/>
                    <a:pt x="548692" y="72665"/>
                  </a:cubicBezTo>
                  <a:cubicBezTo>
                    <a:pt x="551941" y="76510"/>
                    <a:pt x="555873" y="78432"/>
                    <a:pt x="560487" y="78432"/>
                  </a:cubicBezTo>
                  <a:cubicBezTo>
                    <a:pt x="562818" y="78432"/>
                    <a:pt x="564902" y="77924"/>
                    <a:pt x="566737" y="76907"/>
                  </a:cubicBezTo>
                  <a:cubicBezTo>
                    <a:pt x="568573" y="75890"/>
                    <a:pt x="570409" y="74216"/>
                    <a:pt x="572244" y="71884"/>
                  </a:cubicBezTo>
                  <a:lnTo>
                    <a:pt x="572244" y="46137"/>
                  </a:lnTo>
                  <a:cubicBezTo>
                    <a:pt x="572244" y="43160"/>
                    <a:pt x="571847" y="40816"/>
                    <a:pt x="571053" y="39105"/>
                  </a:cubicBezTo>
                  <a:cubicBezTo>
                    <a:pt x="570260" y="37393"/>
                    <a:pt x="568871" y="35930"/>
                    <a:pt x="566886" y="34714"/>
                  </a:cubicBezTo>
                  <a:cubicBezTo>
                    <a:pt x="564902" y="33499"/>
                    <a:pt x="562645" y="32891"/>
                    <a:pt x="560115" y="32891"/>
                  </a:cubicBezTo>
                  <a:close/>
                  <a:moveTo>
                    <a:pt x="365745" y="32891"/>
                  </a:moveTo>
                  <a:cubicBezTo>
                    <a:pt x="362421" y="32891"/>
                    <a:pt x="359445" y="34181"/>
                    <a:pt x="356815" y="36761"/>
                  </a:cubicBezTo>
                  <a:cubicBezTo>
                    <a:pt x="354186" y="39340"/>
                    <a:pt x="352648" y="42937"/>
                    <a:pt x="352202" y="47551"/>
                  </a:cubicBezTo>
                  <a:lnTo>
                    <a:pt x="377651" y="47551"/>
                  </a:lnTo>
                  <a:cubicBezTo>
                    <a:pt x="377453" y="44028"/>
                    <a:pt x="377031" y="41548"/>
                    <a:pt x="376386" y="40109"/>
                  </a:cubicBezTo>
                  <a:cubicBezTo>
                    <a:pt x="375394" y="37877"/>
                    <a:pt x="373906" y="36116"/>
                    <a:pt x="371921" y="34826"/>
                  </a:cubicBezTo>
                  <a:cubicBezTo>
                    <a:pt x="369937" y="33536"/>
                    <a:pt x="367878" y="32891"/>
                    <a:pt x="365745" y="32891"/>
                  </a:cubicBezTo>
                  <a:close/>
                  <a:moveTo>
                    <a:pt x="280020" y="32891"/>
                  </a:moveTo>
                  <a:cubicBezTo>
                    <a:pt x="276696" y="32891"/>
                    <a:pt x="273720" y="34181"/>
                    <a:pt x="271090" y="36761"/>
                  </a:cubicBezTo>
                  <a:cubicBezTo>
                    <a:pt x="268461" y="39340"/>
                    <a:pt x="266923" y="42937"/>
                    <a:pt x="266477" y="47551"/>
                  </a:cubicBezTo>
                  <a:lnTo>
                    <a:pt x="291926" y="47551"/>
                  </a:lnTo>
                  <a:cubicBezTo>
                    <a:pt x="291728" y="44028"/>
                    <a:pt x="291306" y="41548"/>
                    <a:pt x="290661" y="40109"/>
                  </a:cubicBezTo>
                  <a:cubicBezTo>
                    <a:pt x="289669" y="37877"/>
                    <a:pt x="288181" y="36116"/>
                    <a:pt x="286196" y="34826"/>
                  </a:cubicBezTo>
                  <a:cubicBezTo>
                    <a:pt x="284212" y="33536"/>
                    <a:pt x="282153" y="32891"/>
                    <a:pt x="280020" y="32891"/>
                  </a:cubicBezTo>
                  <a:close/>
                  <a:moveTo>
                    <a:pt x="1025202" y="32593"/>
                  </a:moveTo>
                  <a:cubicBezTo>
                    <a:pt x="1023119" y="32593"/>
                    <a:pt x="1020998" y="33226"/>
                    <a:pt x="1018840" y="34491"/>
                  </a:cubicBezTo>
                  <a:cubicBezTo>
                    <a:pt x="1016682" y="35756"/>
                    <a:pt x="1014946" y="37964"/>
                    <a:pt x="1013631" y="41114"/>
                  </a:cubicBezTo>
                  <a:cubicBezTo>
                    <a:pt x="1012316" y="44264"/>
                    <a:pt x="1011659" y="48320"/>
                    <a:pt x="1011659" y="53280"/>
                  </a:cubicBezTo>
                  <a:cubicBezTo>
                    <a:pt x="1011659" y="61268"/>
                    <a:pt x="1013247" y="68151"/>
                    <a:pt x="1016422" y="73930"/>
                  </a:cubicBezTo>
                  <a:cubicBezTo>
                    <a:pt x="1019597" y="79710"/>
                    <a:pt x="1023789" y="82600"/>
                    <a:pt x="1028998" y="82600"/>
                  </a:cubicBezTo>
                  <a:cubicBezTo>
                    <a:pt x="1032867" y="82600"/>
                    <a:pt x="1036055" y="81012"/>
                    <a:pt x="1038560" y="77837"/>
                  </a:cubicBezTo>
                  <a:cubicBezTo>
                    <a:pt x="1041065" y="74662"/>
                    <a:pt x="1042318" y="69180"/>
                    <a:pt x="1042318" y="61392"/>
                  </a:cubicBezTo>
                  <a:cubicBezTo>
                    <a:pt x="1042318" y="51619"/>
                    <a:pt x="1040234" y="43929"/>
                    <a:pt x="1036067" y="38323"/>
                  </a:cubicBezTo>
                  <a:cubicBezTo>
                    <a:pt x="1033239" y="34503"/>
                    <a:pt x="1029618" y="32593"/>
                    <a:pt x="1025202" y="32593"/>
                  </a:cubicBezTo>
                  <a:close/>
                  <a:moveTo>
                    <a:pt x="615553" y="30361"/>
                  </a:moveTo>
                  <a:lnTo>
                    <a:pt x="634752" y="30361"/>
                  </a:lnTo>
                  <a:lnTo>
                    <a:pt x="634752" y="67047"/>
                  </a:lnTo>
                  <a:cubicBezTo>
                    <a:pt x="634752" y="72157"/>
                    <a:pt x="635645" y="75518"/>
                    <a:pt x="637431" y="77130"/>
                  </a:cubicBezTo>
                  <a:cubicBezTo>
                    <a:pt x="639217" y="78742"/>
                    <a:pt x="641350" y="79549"/>
                    <a:pt x="643830" y="79549"/>
                  </a:cubicBezTo>
                  <a:cubicBezTo>
                    <a:pt x="645567" y="79549"/>
                    <a:pt x="647526" y="79003"/>
                    <a:pt x="649709" y="77911"/>
                  </a:cubicBezTo>
                  <a:cubicBezTo>
                    <a:pt x="651892" y="76820"/>
                    <a:pt x="654472" y="74761"/>
                    <a:pt x="657448" y="71735"/>
                  </a:cubicBezTo>
                  <a:lnTo>
                    <a:pt x="657448" y="40630"/>
                  </a:lnTo>
                  <a:cubicBezTo>
                    <a:pt x="657448" y="37505"/>
                    <a:pt x="656878" y="35396"/>
                    <a:pt x="655737" y="34305"/>
                  </a:cubicBezTo>
                  <a:cubicBezTo>
                    <a:pt x="654596" y="33213"/>
                    <a:pt x="652239" y="32618"/>
                    <a:pt x="648667" y="32519"/>
                  </a:cubicBezTo>
                  <a:lnTo>
                    <a:pt x="648667" y="30361"/>
                  </a:lnTo>
                  <a:lnTo>
                    <a:pt x="667345" y="30361"/>
                  </a:lnTo>
                  <a:lnTo>
                    <a:pt x="667345" y="63550"/>
                  </a:lnTo>
                  <a:cubicBezTo>
                    <a:pt x="667345" y="69900"/>
                    <a:pt x="667494" y="73794"/>
                    <a:pt x="667792" y="75233"/>
                  </a:cubicBezTo>
                  <a:cubicBezTo>
                    <a:pt x="668089" y="76671"/>
                    <a:pt x="668573" y="77663"/>
                    <a:pt x="669243" y="78209"/>
                  </a:cubicBezTo>
                  <a:cubicBezTo>
                    <a:pt x="669913" y="78755"/>
                    <a:pt x="670669" y="79028"/>
                    <a:pt x="671512" y="79028"/>
                  </a:cubicBezTo>
                  <a:cubicBezTo>
                    <a:pt x="672753" y="79028"/>
                    <a:pt x="674167" y="78680"/>
                    <a:pt x="675754" y="77986"/>
                  </a:cubicBezTo>
                  <a:lnTo>
                    <a:pt x="676573" y="80144"/>
                  </a:lnTo>
                  <a:lnTo>
                    <a:pt x="660127" y="86916"/>
                  </a:lnTo>
                  <a:lnTo>
                    <a:pt x="657448" y="86916"/>
                  </a:lnTo>
                  <a:lnTo>
                    <a:pt x="657448" y="75233"/>
                  </a:lnTo>
                  <a:cubicBezTo>
                    <a:pt x="652735" y="80342"/>
                    <a:pt x="649139" y="83567"/>
                    <a:pt x="646658" y="84906"/>
                  </a:cubicBezTo>
                  <a:cubicBezTo>
                    <a:pt x="644178" y="86246"/>
                    <a:pt x="641573" y="86916"/>
                    <a:pt x="638845" y="86916"/>
                  </a:cubicBezTo>
                  <a:cubicBezTo>
                    <a:pt x="635769" y="86916"/>
                    <a:pt x="633102" y="86023"/>
                    <a:pt x="630845" y="84237"/>
                  </a:cubicBezTo>
                  <a:cubicBezTo>
                    <a:pt x="628588" y="82451"/>
                    <a:pt x="627013" y="80156"/>
                    <a:pt x="626120" y="77353"/>
                  </a:cubicBezTo>
                  <a:cubicBezTo>
                    <a:pt x="625227" y="74550"/>
                    <a:pt x="624780" y="70594"/>
                    <a:pt x="624780" y="65484"/>
                  </a:cubicBezTo>
                  <a:lnTo>
                    <a:pt x="624780" y="41002"/>
                  </a:lnTo>
                  <a:cubicBezTo>
                    <a:pt x="624780" y="38422"/>
                    <a:pt x="624508" y="36624"/>
                    <a:pt x="623962" y="35607"/>
                  </a:cubicBezTo>
                  <a:cubicBezTo>
                    <a:pt x="623416" y="34590"/>
                    <a:pt x="622598" y="33821"/>
                    <a:pt x="621506" y="33300"/>
                  </a:cubicBezTo>
                  <a:cubicBezTo>
                    <a:pt x="620415" y="32779"/>
                    <a:pt x="618430" y="32519"/>
                    <a:pt x="615553" y="32519"/>
                  </a:cubicBezTo>
                  <a:close/>
                  <a:moveTo>
                    <a:pt x="1190476" y="28724"/>
                  </a:moveTo>
                  <a:cubicBezTo>
                    <a:pt x="1192659" y="28724"/>
                    <a:pt x="1195288" y="29170"/>
                    <a:pt x="1198364" y="30063"/>
                  </a:cubicBezTo>
                  <a:cubicBezTo>
                    <a:pt x="1200398" y="30659"/>
                    <a:pt x="1201737" y="30956"/>
                    <a:pt x="1202382" y="30956"/>
                  </a:cubicBezTo>
                  <a:cubicBezTo>
                    <a:pt x="1203027" y="30956"/>
                    <a:pt x="1203536" y="30820"/>
                    <a:pt x="1203908" y="30547"/>
                  </a:cubicBezTo>
                  <a:cubicBezTo>
                    <a:pt x="1204280" y="30274"/>
                    <a:pt x="1204714" y="29666"/>
                    <a:pt x="1205210" y="28724"/>
                  </a:cubicBezTo>
                  <a:lnTo>
                    <a:pt x="1207145" y="28724"/>
                  </a:lnTo>
                  <a:lnTo>
                    <a:pt x="1207145" y="47402"/>
                  </a:lnTo>
                  <a:lnTo>
                    <a:pt x="1205210" y="47402"/>
                  </a:lnTo>
                  <a:cubicBezTo>
                    <a:pt x="1203672" y="41548"/>
                    <a:pt x="1201713" y="37554"/>
                    <a:pt x="1199331" y="35421"/>
                  </a:cubicBezTo>
                  <a:cubicBezTo>
                    <a:pt x="1196950" y="33288"/>
                    <a:pt x="1193924" y="32221"/>
                    <a:pt x="1190253" y="32221"/>
                  </a:cubicBezTo>
                  <a:cubicBezTo>
                    <a:pt x="1187475" y="32221"/>
                    <a:pt x="1185217" y="32965"/>
                    <a:pt x="1183481" y="34454"/>
                  </a:cubicBezTo>
                  <a:cubicBezTo>
                    <a:pt x="1181745" y="35942"/>
                    <a:pt x="1180877" y="37579"/>
                    <a:pt x="1180877" y="39365"/>
                  </a:cubicBezTo>
                  <a:cubicBezTo>
                    <a:pt x="1180877" y="41597"/>
                    <a:pt x="1181522" y="43507"/>
                    <a:pt x="1182811" y="45095"/>
                  </a:cubicBezTo>
                  <a:cubicBezTo>
                    <a:pt x="1184052" y="46732"/>
                    <a:pt x="1186582" y="48468"/>
                    <a:pt x="1190402" y="50304"/>
                  </a:cubicBezTo>
                  <a:lnTo>
                    <a:pt x="1199108" y="54620"/>
                  </a:lnTo>
                  <a:cubicBezTo>
                    <a:pt x="1207244" y="58539"/>
                    <a:pt x="1211312" y="63748"/>
                    <a:pt x="1211312" y="70247"/>
                  </a:cubicBezTo>
                  <a:cubicBezTo>
                    <a:pt x="1211312" y="75208"/>
                    <a:pt x="1209414" y="79226"/>
                    <a:pt x="1205619" y="82302"/>
                  </a:cubicBezTo>
                  <a:cubicBezTo>
                    <a:pt x="1201824" y="85378"/>
                    <a:pt x="1197595" y="86916"/>
                    <a:pt x="1192932" y="86916"/>
                  </a:cubicBezTo>
                  <a:cubicBezTo>
                    <a:pt x="1189608" y="86916"/>
                    <a:pt x="1185788" y="86295"/>
                    <a:pt x="1181472" y="85055"/>
                  </a:cubicBezTo>
                  <a:cubicBezTo>
                    <a:pt x="1180133" y="84658"/>
                    <a:pt x="1179041" y="84460"/>
                    <a:pt x="1178198" y="84460"/>
                  </a:cubicBezTo>
                  <a:cubicBezTo>
                    <a:pt x="1177305" y="84460"/>
                    <a:pt x="1176585" y="84981"/>
                    <a:pt x="1176040" y="86023"/>
                  </a:cubicBezTo>
                  <a:lnTo>
                    <a:pt x="1174105" y="86023"/>
                  </a:lnTo>
                  <a:lnTo>
                    <a:pt x="1174105" y="66452"/>
                  </a:lnTo>
                  <a:lnTo>
                    <a:pt x="1176040" y="66452"/>
                  </a:lnTo>
                  <a:cubicBezTo>
                    <a:pt x="1177181" y="72058"/>
                    <a:pt x="1179326" y="76274"/>
                    <a:pt x="1182477" y="79102"/>
                  </a:cubicBezTo>
                  <a:cubicBezTo>
                    <a:pt x="1185627" y="81930"/>
                    <a:pt x="1189161" y="83344"/>
                    <a:pt x="1193081" y="83344"/>
                  </a:cubicBezTo>
                  <a:cubicBezTo>
                    <a:pt x="1195809" y="83344"/>
                    <a:pt x="1198042" y="82538"/>
                    <a:pt x="1199778" y="80925"/>
                  </a:cubicBezTo>
                  <a:cubicBezTo>
                    <a:pt x="1201514" y="79313"/>
                    <a:pt x="1202382" y="77366"/>
                    <a:pt x="1202382" y="75084"/>
                  </a:cubicBezTo>
                  <a:cubicBezTo>
                    <a:pt x="1202382" y="72306"/>
                    <a:pt x="1201415" y="69986"/>
                    <a:pt x="1199480" y="68126"/>
                  </a:cubicBezTo>
                  <a:cubicBezTo>
                    <a:pt x="1197545" y="66266"/>
                    <a:pt x="1193688" y="63897"/>
                    <a:pt x="1187909" y="61020"/>
                  </a:cubicBezTo>
                  <a:cubicBezTo>
                    <a:pt x="1182129" y="58142"/>
                    <a:pt x="1178347" y="55538"/>
                    <a:pt x="1176561" y="53206"/>
                  </a:cubicBezTo>
                  <a:cubicBezTo>
                    <a:pt x="1174775" y="50924"/>
                    <a:pt x="1173882" y="48047"/>
                    <a:pt x="1173882" y="44574"/>
                  </a:cubicBezTo>
                  <a:cubicBezTo>
                    <a:pt x="1173882" y="40060"/>
                    <a:pt x="1175420" y="36289"/>
                    <a:pt x="1178495" y="33263"/>
                  </a:cubicBezTo>
                  <a:cubicBezTo>
                    <a:pt x="1181571" y="30237"/>
                    <a:pt x="1185565" y="28724"/>
                    <a:pt x="1190476" y="28724"/>
                  </a:cubicBezTo>
                  <a:close/>
                  <a:moveTo>
                    <a:pt x="1099393" y="28724"/>
                  </a:moveTo>
                  <a:lnTo>
                    <a:pt x="1101923" y="28724"/>
                  </a:lnTo>
                  <a:lnTo>
                    <a:pt x="1101923" y="40332"/>
                  </a:lnTo>
                  <a:cubicBezTo>
                    <a:pt x="1108373" y="32593"/>
                    <a:pt x="1114524" y="28724"/>
                    <a:pt x="1120378" y="28724"/>
                  </a:cubicBezTo>
                  <a:cubicBezTo>
                    <a:pt x="1123355" y="28724"/>
                    <a:pt x="1125922" y="29468"/>
                    <a:pt x="1128080" y="30956"/>
                  </a:cubicBezTo>
                  <a:cubicBezTo>
                    <a:pt x="1130238" y="32444"/>
                    <a:pt x="1131962" y="34900"/>
                    <a:pt x="1133252" y="38323"/>
                  </a:cubicBezTo>
                  <a:cubicBezTo>
                    <a:pt x="1134095" y="40754"/>
                    <a:pt x="1134517" y="44450"/>
                    <a:pt x="1134517" y="49411"/>
                  </a:cubicBezTo>
                  <a:lnTo>
                    <a:pt x="1134517" y="72777"/>
                  </a:lnTo>
                  <a:cubicBezTo>
                    <a:pt x="1134517" y="76250"/>
                    <a:pt x="1134814" y="78606"/>
                    <a:pt x="1135410" y="79846"/>
                  </a:cubicBezTo>
                  <a:cubicBezTo>
                    <a:pt x="1135856" y="80838"/>
                    <a:pt x="1136563" y="81620"/>
                    <a:pt x="1137531" y="82190"/>
                  </a:cubicBezTo>
                  <a:cubicBezTo>
                    <a:pt x="1138498" y="82761"/>
                    <a:pt x="1140296" y="83046"/>
                    <a:pt x="1142926" y="83046"/>
                  </a:cubicBezTo>
                  <a:lnTo>
                    <a:pt x="1142926" y="85204"/>
                  </a:lnTo>
                  <a:lnTo>
                    <a:pt x="1115764" y="85204"/>
                  </a:lnTo>
                  <a:lnTo>
                    <a:pt x="1115764" y="83046"/>
                  </a:lnTo>
                  <a:lnTo>
                    <a:pt x="1116955" y="83046"/>
                  </a:lnTo>
                  <a:cubicBezTo>
                    <a:pt x="1119485" y="83046"/>
                    <a:pt x="1121259" y="82662"/>
                    <a:pt x="1122276" y="81893"/>
                  </a:cubicBezTo>
                  <a:cubicBezTo>
                    <a:pt x="1123293" y="81124"/>
                    <a:pt x="1124000" y="79970"/>
                    <a:pt x="1124396" y="78432"/>
                  </a:cubicBezTo>
                  <a:cubicBezTo>
                    <a:pt x="1124595" y="77837"/>
                    <a:pt x="1124694" y="75952"/>
                    <a:pt x="1124694" y="72777"/>
                  </a:cubicBezTo>
                  <a:lnTo>
                    <a:pt x="1124694" y="50304"/>
                  </a:lnTo>
                  <a:cubicBezTo>
                    <a:pt x="1124694" y="45343"/>
                    <a:pt x="1124037" y="41734"/>
                    <a:pt x="1122722" y="39477"/>
                  </a:cubicBezTo>
                  <a:cubicBezTo>
                    <a:pt x="1121407" y="37219"/>
                    <a:pt x="1119212" y="36091"/>
                    <a:pt x="1116136" y="36091"/>
                  </a:cubicBezTo>
                  <a:cubicBezTo>
                    <a:pt x="1111374" y="36091"/>
                    <a:pt x="1106636" y="38695"/>
                    <a:pt x="1101923" y="43904"/>
                  </a:cubicBezTo>
                  <a:lnTo>
                    <a:pt x="1101923" y="72777"/>
                  </a:lnTo>
                  <a:cubicBezTo>
                    <a:pt x="1101923" y="76498"/>
                    <a:pt x="1102147" y="78804"/>
                    <a:pt x="1102593" y="79697"/>
                  </a:cubicBezTo>
                  <a:cubicBezTo>
                    <a:pt x="1103188" y="80838"/>
                    <a:pt x="1103970" y="81682"/>
                    <a:pt x="1104937" y="82228"/>
                  </a:cubicBezTo>
                  <a:cubicBezTo>
                    <a:pt x="1105904" y="82773"/>
                    <a:pt x="1107876" y="83046"/>
                    <a:pt x="1110853" y="83046"/>
                  </a:cubicBezTo>
                  <a:lnTo>
                    <a:pt x="1110853" y="85204"/>
                  </a:lnTo>
                  <a:lnTo>
                    <a:pt x="1083766" y="85204"/>
                  </a:lnTo>
                  <a:lnTo>
                    <a:pt x="1083766" y="83046"/>
                  </a:lnTo>
                  <a:lnTo>
                    <a:pt x="1084957" y="83046"/>
                  </a:lnTo>
                  <a:cubicBezTo>
                    <a:pt x="1087735" y="83046"/>
                    <a:pt x="1089620" y="82339"/>
                    <a:pt x="1090612" y="80925"/>
                  </a:cubicBezTo>
                  <a:cubicBezTo>
                    <a:pt x="1091605" y="79511"/>
                    <a:pt x="1092101" y="76795"/>
                    <a:pt x="1092101" y="72777"/>
                  </a:cubicBezTo>
                  <a:lnTo>
                    <a:pt x="1092101" y="52462"/>
                  </a:lnTo>
                  <a:cubicBezTo>
                    <a:pt x="1092101" y="45864"/>
                    <a:pt x="1091952" y="41845"/>
                    <a:pt x="1091654" y="40407"/>
                  </a:cubicBezTo>
                  <a:cubicBezTo>
                    <a:pt x="1091357" y="38968"/>
                    <a:pt x="1090898" y="37988"/>
                    <a:pt x="1090278" y="37467"/>
                  </a:cubicBezTo>
                  <a:cubicBezTo>
                    <a:pt x="1089657" y="36947"/>
                    <a:pt x="1088826" y="36686"/>
                    <a:pt x="1087785" y="36686"/>
                  </a:cubicBezTo>
                  <a:cubicBezTo>
                    <a:pt x="1086644" y="36686"/>
                    <a:pt x="1085304" y="36984"/>
                    <a:pt x="1083766" y="37579"/>
                  </a:cubicBezTo>
                  <a:lnTo>
                    <a:pt x="1082873" y="35421"/>
                  </a:lnTo>
                  <a:close/>
                  <a:moveTo>
                    <a:pt x="1027063" y="28724"/>
                  </a:moveTo>
                  <a:cubicBezTo>
                    <a:pt x="1035397" y="28724"/>
                    <a:pt x="1042070" y="31874"/>
                    <a:pt x="1047080" y="38174"/>
                  </a:cubicBezTo>
                  <a:cubicBezTo>
                    <a:pt x="1051347" y="43582"/>
                    <a:pt x="1053480" y="49783"/>
                    <a:pt x="1053480" y="56778"/>
                  </a:cubicBezTo>
                  <a:cubicBezTo>
                    <a:pt x="1053480" y="61689"/>
                    <a:pt x="1052302" y="66650"/>
                    <a:pt x="1049945" y="71661"/>
                  </a:cubicBezTo>
                  <a:cubicBezTo>
                    <a:pt x="1047589" y="76671"/>
                    <a:pt x="1044352" y="80466"/>
                    <a:pt x="1040234" y="83046"/>
                  </a:cubicBezTo>
                  <a:cubicBezTo>
                    <a:pt x="1036117" y="85626"/>
                    <a:pt x="1031503" y="86916"/>
                    <a:pt x="1026393" y="86916"/>
                  </a:cubicBezTo>
                  <a:cubicBezTo>
                    <a:pt x="1018158" y="86916"/>
                    <a:pt x="1011585" y="83617"/>
                    <a:pt x="1006673" y="77019"/>
                  </a:cubicBezTo>
                  <a:cubicBezTo>
                    <a:pt x="1002605" y="71462"/>
                    <a:pt x="1000571" y="65236"/>
                    <a:pt x="1000571" y="58341"/>
                  </a:cubicBezTo>
                  <a:cubicBezTo>
                    <a:pt x="1000571" y="53280"/>
                    <a:pt x="1001812" y="48270"/>
                    <a:pt x="1004292" y="43309"/>
                  </a:cubicBezTo>
                  <a:cubicBezTo>
                    <a:pt x="1006773" y="38348"/>
                    <a:pt x="1010047" y="34677"/>
                    <a:pt x="1014115" y="32296"/>
                  </a:cubicBezTo>
                  <a:cubicBezTo>
                    <a:pt x="1018183" y="29914"/>
                    <a:pt x="1022499" y="28724"/>
                    <a:pt x="1027063" y="28724"/>
                  </a:cubicBezTo>
                  <a:close/>
                  <a:moveTo>
                    <a:pt x="949821" y="28724"/>
                  </a:moveTo>
                  <a:lnTo>
                    <a:pt x="952500" y="28724"/>
                  </a:lnTo>
                  <a:lnTo>
                    <a:pt x="952500" y="72777"/>
                  </a:lnTo>
                  <a:cubicBezTo>
                    <a:pt x="952500" y="76250"/>
                    <a:pt x="952748" y="78544"/>
                    <a:pt x="953244" y="79660"/>
                  </a:cubicBezTo>
                  <a:cubicBezTo>
                    <a:pt x="953740" y="80776"/>
                    <a:pt x="954472" y="81620"/>
                    <a:pt x="955439" y="82190"/>
                  </a:cubicBezTo>
                  <a:cubicBezTo>
                    <a:pt x="956407" y="82761"/>
                    <a:pt x="958205" y="83046"/>
                    <a:pt x="960834" y="83046"/>
                  </a:cubicBezTo>
                  <a:lnTo>
                    <a:pt x="960834" y="85204"/>
                  </a:lnTo>
                  <a:lnTo>
                    <a:pt x="934194" y="85204"/>
                  </a:lnTo>
                  <a:lnTo>
                    <a:pt x="934194" y="83046"/>
                  </a:lnTo>
                  <a:cubicBezTo>
                    <a:pt x="936873" y="83046"/>
                    <a:pt x="938671" y="82786"/>
                    <a:pt x="939589" y="82265"/>
                  </a:cubicBezTo>
                  <a:cubicBezTo>
                    <a:pt x="940507" y="81744"/>
                    <a:pt x="941226" y="80888"/>
                    <a:pt x="941747" y="79697"/>
                  </a:cubicBezTo>
                  <a:cubicBezTo>
                    <a:pt x="942268" y="78507"/>
                    <a:pt x="942528" y="76200"/>
                    <a:pt x="942528" y="72777"/>
                  </a:cubicBezTo>
                  <a:lnTo>
                    <a:pt x="942528" y="51643"/>
                  </a:lnTo>
                  <a:cubicBezTo>
                    <a:pt x="942528" y="45690"/>
                    <a:pt x="942355" y="41845"/>
                    <a:pt x="942008" y="40109"/>
                  </a:cubicBezTo>
                  <a:cubicBezTo>
                    <a:pt x="941710" y="38819"/>
                    <a:pt x="941263" y="37926"/>
                    <a:pt x="940668" y="37430"/>
                  </a:cubicBezTo>
                  <a:cubicBezTo>
                    <a:pt x="940073" y="36934"/>
                    <a:pt x="939254" y="36686"/>
                    <a:pt x="938212" y="36686"/>
                  </a:cubicBezTo>
                  <a:cubicBezTo>
                    <a:pt x="937121" y="36686"/>
                    <a:pt x="935782" y="36984"/>
                    <a:pt x="934194" y="37579"/>
                  </a:cubicBezTo>
                  <a:lnTo>
                    <a:pt x="933301" y="35421"/>
                  </a:lnTo>
                  <a:close/>
                  <a:moveTo>
                    <a:pt x="809476" y="28724"/>
                  </a:moveTo>
                  <a:cubicBezTo>
                    <a:pt x="811659" y="28724"/>
                    <a:pt x="814288" y="29170"/>
                    <a:pt x="817364" y="30063"/>
                  </a:cubicBezTo>
                  <a:cubicBezTo>
                    <a:pt x="819398" y="30659"/>
                    <a:pt x="820737" y="30956"/>
                    <a:pt x="821382" y="30956"/>
                  </a:cubicBezTo>
                  <a:cubicBezTo>
                    <a:pt x="822027" y="30956"/>
                    <a:pt x="822536" y="30820"/>
                    <a:pt x="822908" y="30547"/>
                  </a:cubicBezTo>
                  <a:cubicBezTo>
                    <a:pt x="823280" y="30274"/>
                    <a:pt x="823714" y="29666"/>
                    <a:pt x="824210" y="28724"/>
                  </a:cubicBezTo>
                  <a:lnTo>
                    <a:pt x="826145" y="28724"/>
                  </a:lnTo>
                  <a:lnTo>
                    <a:pt x="826145" y="47402"/>
                  </a:lnTo>
                  <a:lnTo>
                    <a:pt x="824210" y="47402"/>
                  </a:lnTo>
                  <a:cubicBezTo>
                    <a:pt x="822672" y="41548"/>
                    <a:pt x="820713" y="37554"/>
                    <a:pt x="818331" y="35421"/>
                  </a:cubicBezTo>
                  <a:cubicBezTo>
                    <a:pt x="815950" y="33288"/>
                    <a:pt x="812924" y="32221"/>
                    <a:pt x="809253" y="32221"/>
                  </a:cubicBezTo>
                  <a:cubicBezTo>
                    <a:pt x="806475" y="32221"/>
                    <a:pt x="804218" y="32965"/>
                    <a:pt x="802481" y="34454"/>
                  </a:cubicBezTo>
                  <a:cubicBezTo>
                    <a:pt x="800745" y="35942"/>
                    <a:pt x="799877" y="37579"/>
                    <a:pt x="799877" y="39365"/>
                  </a:cubicBezTo>
                  <a:cubicBezTo>
                    <a:pt x="799877" y="41597"/>
                    <a:pt x="800522" y="43507"/>
                    <a:pt x="801811" y="45095"/>
                  </a:cubicBezTo>
                  <a:cubicBezTo>
                    <a:pt x="803052" y="46732"/>
                    <a:pt x="805582" y="48468"/>
                    <a:pt x="809402" y="50304"/>
                  </a:cubicBezTo>
                  <a:lnTo>
                    <a:pt x="818108" y="54620"/>
                  </a:lnTo>
                  <a:cubicBezTo>
                    <a:pt x="826244" y="58539"/>
                    <a:pt x="830312" y="63748"/>
                    <a:pt x="830312" y="70247"/>
                  </a:cubicBezTo>
                  <a:cubicBezTo>
                    <a:pt x="830312" y="75208"/>
                    <a:pt x="828414" y="79226"/>
                    <a:pt x="824619" y="82302"/>
                  </a:cubicBezTo>
                  <a:cubicBezTo>
                    <a:pt x="820824" y="85378"/>
                    <a:pt x="816595" y="86916"/>
                    <a:pt x="811932" y="86916"/>
                  </a:cubicBezTo>
                  <a:cubicBezTo>
                    <a:pt x="808608" y="86916"/>
                    <a:pt x="804788" y="86295"/>
                    <a:pt x="800472" y="85055"/>
                  </a:cubicBezTo>
                  <a:cubicBezTo>
                    <a:pt x="799133" y="84658"/>
                    <a:pt x="798041" y="84460"/>
                    <a:pt x="797198" y="84460"/>
                  </a:cubicBezTo>
                  <a:cubicBezTo>
                    <a:pt x="796305" y="84460"/>
                    <a:pt x="795586" y="84981"/>
                    <a:pt x="795040" y="86023"/>
                  </a:cubicBezTo>
                  <a:lnTo>
                    <a:pt x="793105" y="86023"/>
                  </a:lnTo>
                  <a:lnTo>
                    <a:pt x="793105" y="66452"/>
                  </a:lnTo>
                  <a:lnTo>
                    <a:pt x="795040" y="66452"/>
                  </a:lnTo>
                  <a:cubicBezTo>
                    <a:pt x="796181" y="72058"/>
                    <a:pt x="798326" y="76274"/>
                    <a:pt x="801477" y="79102"/>
                  </a:cubicBezTo>
                  <a:cubicBezTo>
                    <a:pt x="804627" y="81930"/>
                    <a:pt x="808161" y="83344"/>
                    <a:pt x="812081" y="83344"/>
                  </a:cubicBezTo>
                  <a:cubicBezTo>
                    <a:pt x="814809" y="83344"/>
                    <a:pt x="817042" y="82538"/>
                    <a:pt x="818778" y="80925"/>
                  </a:cubicBezTo>
                  <a:cubicBezTo>
                    <a:pt x="820514" y="79313"/>
                    <a:pt x="821382" y="77366"/>
                    <a:pt x="821382" y="75084"/>
                  </a:cubicBezTo>
                  <a:cubicBezTo>
                    <a:pt x="821382" y="72306"/>
                    <a:pt x="820415" y="69986"/>
                    <a:pt x="818480" y="68126"/>
                  </a:cubicBezTo>
                  <a:cubicBezTo>
                    <a:pt x="816545" y="66266"/>
                    <a:pt x="812688" y="63897"/>
                    <a:pt x="806909" y="61020"/>
                  </a:cubicBezTo>
                  <a:cubicBezTo>
                    <a:pt x="801129" y="58142"/>
                    <a:pt x="797347" y="55538"/>
                    <a:pt x="795561" y="53206"/>
                  </a:cubicBezTo>
                  <a:cubicBezTo>
                    <a:pt x="793775" y="50924"/>
                    <a:pt x="792882" y="48047"/>
                    <a:pt x="792882" y="44574"/>
                  </a:cubicBezTo>
                  <a:cubicBezTo>
                    <a:pt x="792882" y="40060"/>
                    <a:pt x="794420" y="36289"/>
                    <a:pt x="797495" y="33263"/>
                  </a:cubicBezTo>
                  <a:cubicBezTo>
                    <a:pt x="800571" y="30237"/>
                    <a:pt x="804565" y="28724"/>
                    <a:pt x="809476" y="28724"/>
                  </a:cubicBezTo>
                  <a:close/>
                  <a:moveTo>
                    <a:pt x="561975" y="28724"/>
                  </a:moveTo>
                  <a:cubicBezTo>
                    <a:pt x="564257" y="28724"/>
                    <a:pt x="566353" y="29046"/>
                    <a:pt x="568263" y="29691"/>
                  </a:cubicBezTo>
                  <a:cubicBezTo>
                    <a:pt x="570173" y="30336"/>
                    <a:pt x="571897" y="31279"/>
                    <a:pt x="573435" y="32519"/>
                  </a:cubicBezTo>
                  <a:cubicBezTo>
                    <a:pt x="575717" y="31427"/>
                    <a:pt x="577924" y="30162"/>
                    <a:pt x="580058" y="28724"/>
                  </a:cubicBezTo>
                  <a:lnTo>
                    <a:pt x="582067" y="28724"/>
                  </a:lnTo>
                  <a:lnTo>
                    <a:pt x="582067" y="99268"/>
                  </a:lnTo>
                  <a:cubicBezTo>
                    <a:pt x="582067" y="102791"/>
                    <a:pt x="582315" y="105048"/>
                    <a:pt x="582811" y="106040"/>
                  </a:cubicBezTo>
                  <a:cubicBezTo>
                    <a:pt x="583307" y="107032"/>
                    <a:pt x="584064" y="107814"/>
                    <a:pt x="585080" y="108384"/>
                  </a:cubicBezTo>
                  <a:cubicBezTo>
                    <a:pt x="586097" y="108955"/>
                    <a:pt x="588069" y="109240"/>
                    <a:pt x="590996" y="109240"/>
                  </a:cubicBezTo>
                  <a:lnTo>
                    <a:pt x="590996" y="111472"/>
                  </a:lnTo>
                  <a:lnTo>
                    <a:pt x="563314" y="111472"/>
                  </a:lnTo>
                  <a:lnTo>
                    <a:pt x="563314" y="109240"/>
                  </a:lnTo>
                  <a:lnTo>
                    <a:pt x="564505" y="109240"/>
                  </a:lnTo>
                  <a:cubicBezTo>
                    <a:pt x="566737" y="109240"/>
                    <a:pt x="568424" y="108917"/>
                    <a:pt x="569565" y="108272"/>
                  </a:cubicBezTo>
                  <a:cubicBezTo>
                    <a:pt x="570359" y="107826"/>
                    <a:pt x="571004" y="107032"/>
                    <a:pt x="571500" y="105891"/>
                  </a:cubicBezTo>
                  <a:cubicBezTo>
                    <a:pt x="571996" y="104750"/>
                    <a:pt x="572244" y="102543"/>
                    <a:pt x="572244" y="99268"/>
                  </a:cubicBezTo>
                  <a:lnTo>
                    <a:pt x="572244" y="75679"/>
                  </a:lnTo>
                  <a:cubicBezTo>
                    <a:pt x="568573" y="79995"/>
                    <a:pt x="565386" y="82947"/>
                    <a:pt x="562682" y="84534"/>
                  </a:cubicBezTo>
                  <a:cubicBezTo>
                    <a:pt x="559978" y="86122"/>
                    <a:pt x="557163" y="86916"/>
                    <a:pt x="554236" y="86916"/>
                  </a:cubicBezTo>
                  <a:cubicBezTo>
                    <a:pt x="548928" y="86916"/>
                    <a:pt x="544190" y="84497"/>
                    <a:pt x="540023" y="79660"/>
                  </a:cubicBezTo>
                  <a:cubicBezTo>
                    <a:pt x="535856" y="74823"/>
                    <a:pt x="533772" y="68337"/>
                    <a:pt x="533772" y="60201"/>
                  </a:cubicBezTo>
                  <a:cubicBezTo>
                    <a:pt x="533772" y="50924"/>
                    <a:pt x="536525" y="43359"/>
                    <a:pt x="542032" y="37505"/>
                  </a:cubicBezTo>
                  <a:cubicBezTo>
                    <a:pt x="547539" y="31651"/>
                    <a:pt x="554186" y="28724"/>
                    <a:pt x="561975" y="28724"/>
                  </a:cubicBezTo>
                  <a:close/>
                  <a:moveTo>
                    <a:pt x="204118" y="28724"/>
                  </a:moveTo>
                  <a:lnTo>
                    <a:pt x="206648" y="28724"/>
                  </a:lnTo>
                  <a:lnTo>
                    <a:pt x="206648" y="41077"/>
                  </a:lnTo>
                  <a:cubicBezTo>
                    <a:pt x="211261" y="32841"/>
                    <a:pt x="215974" y="28724"/>
                    <a:pt x="220786" y="28724"/>
                  </a:cubicBezTo>
                  <a:cubicBezTo>
                    <a:pt x="223019" y="28724"/>
                    <a:pt x="224842" y="29394"/>
                    <a:pt x="226256" y="30733"/>
                  </a:cubicBezTo>
                  <a:cubicBezTo>
                    <a:pt x="227670" y="32072"/>
                    <a:pt x="228377" y="33610"/>
                    <a:pt x="228377" y="35347"/>
                  </a:cubicBezTo>
                  <a:cubicBezTo>
                    <a:pt x="228377" y="36934"/>
                    <a:pt x="227868" y="38261"/>
                    <a:pt x="226851" y="39328"/>
                  </a:cubicBezTo>
                  <a:cubicBezTo>
                    <a:pt x="225834" y="40394"/>
                    <a:pt x="224606" y="40928"/>
                    <a:pt x="223168" y="40928"/>
                  </a:cubicBezTo>
                  <a:cubicBezTo>
                    <a:pt x="221729" y="40928"/>
                    <a:pt x="220142" y="40246"/>
                    <a:pt x="218405" y="38881"/>
                  </a:cubicBezTo>
                  <a:cubicBezTo>
                    <a:pt x="216669" y="37517"/>
                    <a:pt x="215404" y="36835"/>
                    <a:pt x="214610" y="36835"/>
                  </a:cubicBezTo>
                  <a:cubicBezTo>
                    <a:pt x="213866" y="36835"/>
                    <a:pt x="213072" y="37232"/>
                    <a:pt x="212229" y="38026"/>
                  </a:cubicBezTo>
                  <a:cubicBezTo>
                    <a:pt x="210443" y="39663"/>
                    <a:pt x="208583" y="42342"/>
                    <a:pt x="206648" y="46062"/>
                  </a:cubicBezTo>
                  <a:lnTo>
                    <a:pt x="206648" y="72405"/>
                  </a:lnTo>
                  <a:cubicBezTo>
                    <a:pt x="206648" y="75431"/>
                    <a:pt x="207045" y="77713"/>
                    <a:pt x="207838" y="79251"/>
                  </a:cubicBezTo>
                  <a:cubicBezTo>
                    <a:pt x="208335" y="80342"/>
                    <a:pt x="209240" y="81248"/>
                    <a:pt x="210555" y="81967"/>
                  </a:cubicBezTo>
                  <a:cubicBezTo>
                    <a:pt x="211869" y="82686"/>
                    <a:pt x="213767" y="83046"/>
                    <a:pt x="216247" y="83046"/>
                  </a:cubicBezTo>
                  <a:lnTo>
                    <a:pt x="216247" y="85204"/>
                  </a:lnTo>
                  <a:lnTo>
                    <a:pt x="188193" y="85204"/>
                  </a:lnTo>
                  <a:lnTo>
                    <a:pt x="188193" y="83046"/>
                  </a:lnTo>
                  <a:cubicBezTo>
                    <a:pt x="190971" y="83046"/>
                    <a:pt x="193030" y="82600"/>
                    <a:pt x="194369" y="81707"/>
                  </a:cubicBezTo>
                  <a:cubicBezTo>
                    <a:pt x="195362" y="81062"/>
                    <a:pt x="196056" y="80045"/>
                    <a:pt x="196453" y="78656"/>
                  </a:cubicBezTo>
                  <a:cubicBezTo>
                    <a:pt x="196652" y="78011"/>
                    <a:pt x="196751" y="76076"/>
                    <a:pt x="196751" y="72851"/>
                  </a:cubicBezTo>
                  <a:lnTo>
                    <a:pt x="196751" y="51569"/>
                  </a:lnTo>
                  <a:cubicBezTo>
                    <a:pt x="196751" y="45219"/>
                    <a:pt x="196627" y="41424"/>
                    <a:pt x="196379" y="40184"/>
                  </a:cubicBezTo>
                  <a:cubicBezTo>
                    <a:pt x="196131" y="38943"/>
                    <a:pt x="195659" y="38050"/>
                    <a:pt x="194965" y="37505"/>
                  </a:cubicBezTo>
                  <a:cubicBezTo>
                    <a:pt x="194270" y="36959"/>
                    <a:pt x="193402" y="36686"/>
                    <a:pt x="192360" y="36686"/>
                  </a:cubicBezTo>
                  <a:cubicBezTo>
                    <a:pt x="191120" y="36686"/>
                    <a:pt x="189731" y="36984"/>
                    <a:pt x="188193" y="37579"/>
                  </a:cubicBezTo>
                  <a:lnTo>
                    <a:pt x="187523" y="35421"/>
                  </a:lnTo>
                  <a:close/>
                  <a:moveTo>
                    <a:pt x="731044" y="28649"/>
                  </a:moveTo>
                  <a:cubicBezTo>
                    <a:pt x="737195" y="28649"/>
                    <a:pt x="742243" y="30671"/>
                    <a:pt x="746187" y="34714"/>
                  </a:cubicBezTo>
                  <a:cubicBezTo>
                    <a:pt x="750131" y="38757"/>
                    <a:pt x="752103" y="44177"/>
                    <a:pt x="752103" y="50974"/>
                  </a:cubicBezTo>
                  <a:lnTo>
                    <a:pt x="714152" y="50974"/>
                  </a:lnTo>
                  <a:cubicBezTo>
                    <a:pt x="714152" y="59159"/>
                    <a:pt x="716136" y="65559"/>
                    <a:pt x="720105" y="70172"/>
                  </a:cubicBezTo>
                  <a:cubicBezTo>
                    <a:pt x="724123" y="74786"/>
                    <a:pt x="728811" y="77093"/>
                    <a:pt x="734169" y="77093"/>
                  </a:cubicBezTo>
                  <a:cubicBezTo>
                    <a:pt x="737791" y="77093"/>
                    <a:pt x="740928" y="76113"/>
                    <a:pt x="743582" y="74154"/>
                  </a:cubicBezTo>
                  <a:cubicBezTo>
                    <a:pt x="746237" y="72194"/>
                    <a:pt x="748457" y="68808"/>
                    <a:pt x="750242" y="63996"/>
                  </a:cubicBezTo>
                  <a:lnTo>
                    <a:pt x="752103" y="65187"/>
                  </a:lnTo>
                  <a:cubicBezTo>
                    <a:pt x="751260" y="70644"/>
                    <a:pt x="748829" y="75629"/>
                    <a:pt x="744810" y="80144"/>
                  </a:cubicBezTo>
                  <a:cubicBezTo>
                    <a:pt x="740792" y="84658"/>
                    <a:pt x="735732" y="86916"/>
                    <a:pt x="729630" y="86916"/>
                  </a:cubicBezTo>
                  <a:cubicBezTo>
                    <a:pt x="723032" y="86916"/>
                    <a:pt x="717389" y="84348"/>
                    <a:pt x="712701" y="79214"/>
                  </a:cubicBezTo>
                  <a:cubicBezTo>
                    <a:pt x="708013" y="74079"/>
                    <a:pt x="705668" y="67171"/>
                    <a:pt x="705668" y="58489"/>
                  </a:cubicBezTo>
                  <a:cubicBezTo>
                    <a:pt x="705668" y="49113"/>
                    <a:pt x="708074" y="41796"/>
                    <a:pt x="712887" y="36537"/>
                  </a:cubicBezTo>
                  <a:cubicBezTo>
                    <a:pt x="717699" y="31279"/>
                    <a:pt x="723751" y="28649"/>
                    <a:pt x="731044" y="28649"/>
                  </a:cubicBezTo>
                  <a:close/>
                  <a:moveTo>
                    <a:pt x="369094" y="28649"/>
                  </a:moveTo>
                  <a:cubicBezTo>
                    <a:pt x="375245" y="28649"/>
                    <a:pt x="380293" y="30671"/>
                    <a:pt x="384237" y="34714"/>
                  </a:cubicBezTo>
                  <a:cubicBezTo>
                    <a:pt x="388181" y="38757"/>
                    <a:pt x="390153" y="44177"/>
                    <a:pt x="390153" y="50974"/>
                  </a:cubicBezTo>
                  <a:lnTo>
                    <a:pt x="352202" y="50974"/>
                  </a:lnTo>
                  <a:cubicBezTo>
                    <a:pt x="352202" y="59159"/>
                    <a:pt x="354186" y="65559"/>
                    <a:pt x="358155" y="70172"/>
                  </a:cubicBezTo>
                  <a:cubicBezTo>
                    <a:pt x="362173" y="74786"/>
                    <a:pt x="366861" y="77093"/>
                    <a:pt x="372219" y="77093"/>
                  </a:cubicBezTo>
                  <a:cubicBezTo>
                    <a:pt x="375841" y="77093"/>
                    <a:pt x="378978" y="76113"/>
                    <a:pt x="381632" y="74154"/>
                  </a:cubicBezTo>
                  <a:cubicBezTo>
                    <a:pt x="384287" y="72194"/>
                    <a:pt x="386507" y="68808"/>
                    <a:pt x="388293" y="63996"/>
                  </a:cubicBezTo>
                  <a:lnTo>
                    <a:pt x="390153" y="65187"/>
                  </a:lnTo>
                  <a:cubicBezTo>
                    <a:pt x="389309" y="70644"/>
                    <a:pt x="386879" y="75629"/>
                    <a:pt x="382860" y="80144"/>
                  </a:cubicBezTo>
                  <a:cubicBezTo>
                    <a:pt x="378842" y="84658"/>
                    <a:pt x="373782" y="86916"/>
                    <a:pt x="367680" y="86916"/>
                  </a:cubicBezTo>
                  <a:cubicBezTo>
                    <a:pt x="361082" y="86916"/>
                    <a:pt x="355439" y="84348"/>
                    <a:pt x="350751" y="79214"/>
                  </a:cubicBezTo>
                  <a:cubicBezTo>
                    <a:pt x="346063" y="74079"/>
                    <a:pt x="343718" y="67171"/>
                    <a:pt x="343718" y="58489"/>
                  </a:cubicBezTo>
                  <a:cubicBezTo>
                    <a:pt x="343718" y="49113"/>
                    <a:pt x="346125" y="41796"/>
                    <a:pt x="350937" y="36537"/>
                  </a:cubicBezTo>
                  <a:cubicBezTo>
                    <a:pt x="355749" y="31279"/>
                    <a:pt x="361801" y="28649"/>
                    <a:pt x="369094" y="28649"/>
                  </a:cubicBezTo>
                  <a:close/>
                  <a:moveTo>
                    <a:pt x="283369" y="28649"/>
                  </a:moveTo>
                  <a:cubicBezTo>
                    <a:pt x="289520" y="28649"/>
                    <a:pt x="294568" y="30671"/>
                    <a:pt x="298512" y="34714"/>
                  </a:cubicBezTo>
                  <a:cubicBezTo>
                    <a:pt x="302456" y="38757"/>
                    <a:pt x="304428" y="44177"/>
                    <a:pt x="304428" y="50974"/>
                  </a:cubicBezTo>
                  <a:lnTo>
                    <a:pt x="266477" y="50974"/>
                  </a:lnTo>
                  <a:cubicBezTo>
                    <a:pt x="266477" y="59159"/>
                    <a:pt x="268461" y="65559"/>
                    <a:pt x="272430" y="70172"/>
                  </a:cubicBezTo>
                  <a:cubicBezTo>
                    <a:pt x="276448" y="74786"/>
                    <a:pt x="281136" y="77093"/>
                    <a:pt x="286494" y="77093"/>
                  </a:cubicBezTo>
                  <a:cubicBezTo>
                    <a:pt x="290116" y="77093"/>
                    <a:pt x="293253" y="76113"/>
                    <a:pt x="295907" y="74154"/>
                  </a:cubicBezTo>
                  <a:cubicBezTo>
                    <a:pt x="298562" y="72194"/>
                    <a:pt x="300782" y="68808"/>
                    <a:pt x="302568" y="63996"/>
                  </a:cubicBezTo>
                  <a:lnTo>
                    <a:pt x="304428" y="65187"/>
                  </a:lnTo>
                  <a:cubicBezTo>
                    <a:pt x="303584" y="70644"/>
                    <a:pt x="301154" y="75629"/>
                    <a:pt x="297135" y="80144"/>
                  </a:cubicBezTo>
                  <a:cubicBezTo>
                    <a:pt x="293117" y="84658"/>
                    <a:pt x="288057" y="86916"/>
                    <a:pt x="281955" y="86916"/>
                  </a:cubicBezTo>
                  <a:cubicBezTo>
                    <a:pt x="275357" y="86916"/>
                    <a:pt x="269714" y="84348"/>
                    <a:pt x="265026" y="79214"/>
                  </a:cubicBezTo>
                  <a:cubicBezTo>
                    <a:pt x="260338" y="74079"/>
                    <a:pt x="257993" y="67171"/>
                    <a:pt x="257993" y="58489"/>
                  </a:cubicBezTo>
                  <a:cubicBezTo>
                    <a:pt x="257993" y="49113"/>
                    <a:pt x="260400" y="41796"/>
                    <a:pt x="265212" y="36537"/>
                  </a:cubicBezTo>
                  <a:cubicBezTo>
                    <a:pt x="270024" y="31279"/>
                    <a:pt x="276076" y="28649"/>
                    <a:pt x="283369" y="28649"/>
                  </a:cubicBezTo>
                  <a:close/>
                  <a:moveTo>
                    <a:pt x="880988" y="12278"/>
                  </a:moveTo>
                  <a:lnTo>
                    <a:pt x="882848" y="12278"/>
                  </a:lnTo>
                  <a:lnTo>
                    <a:pt x="882848" y="30361"/>
                  </a:lnTo>
                  <a:lnTo>
                    <a:pt x="895648" y="30361"/>
                  </a:lnTo>
                  <a:lnTo>
                    <a:pt x="895648" y="34528"/>
                  </a:lnTo>
                  <a:lnTo>
                    <a:pt x="882848" y="34528"/>
                  </a:lnTo>
                  <a:lnTo>
                    <a:pt x="882848" y="70098"/>
                  </a:lnTo>
                  <a:cubicBezTo>
                    <a:pt x="882848" y="73670"/>
                    <a:pt x="883357" y="76076"/>
                    <a:pt x="884374" y="77316"/>
                  </a:cubicBezTo>
                  <a:cubicBezTo>
                    <a:pt x="885391" y="78556"/>
                    <a:pt x="886693" y="79177"/>
                    <a:pt x="888281" y="79177"/>
                  </a:cubicBezTo>
                  <a:cubicBezTo>
                    <a:pt x="889570" y="79177"/>
                    <a:pt x="890836" y="78767"/>
                    <a:pt x="892076" y="77949"/>
                  </a:cubicBezTo>
                  <a:cubicBezTo>
                    <a:pt x="893316" y="77130"/>
                    <a:pt x="894283" y="75902"/>
                    <a:pt x="894978" y="74265"/>
                  </a:cubicBezTo>
                  <a:lnTo>
                    <a:pt x="897285" y="74265"/>
                  </a:lnTo>
                  <a:cubicBezTo>
                    <a:pt x="895896" y="78184"/>
                    <a:pt x="893924" y="81136"/>
                    <a:pt x="891369" y="83120"/>
                  </a:cubicBezTo>
                  <a:cubicBezTo>
                    <a:pt x="888814" y="85105"/>
                    <a:pt x="886197" y="86097"/>
                    <a:pt x="883518" y="86097"/>
                  </a:cubicBezTo>
                  <a:cubicBezTo>
                    <a:pt x="881633" y="86097"/>
                    <a:pt x="879822" y="85589"/>
                    <a:pt x="878086" y="84572"/>
                  </a:cubicBezTo>
                  <a:cubicBezTo>
                    <a:pt x="876350" y="83555"/>
                    <a:pt x="875060" y="82103"/>
                    <a:pt x="874216" y="80218"/>
                  </a:cubicBezTo>
                  <a:cubicBezTo>
                    <a:pt x="873373" y="78333"/>
                    <a:pt x="872951" y="75406"/>
                    <a:pt x="872951" y="71437"/>
                  </a:cubicBezTo>
                  <a:lnTo>
                    <a:pt x="872951" y="34528"/>
                  </a:lnTo>
                  <a:lnTo>
                    <a:pt x="864245" y="34528"/>
                  </a:lnTo>
                  <a:lnTo>
                    <a:pt x="864245" y="32519"/>
                  </a:lnTo>
                  <a:cubicBezTo>
                    <a:pt x="866428" y="31676"/>
                    <a:pt x="868672" y="30200"/>
                    <a:pt x="870979" y="28091"/>
                  </a:cubicBezTo>
                  <a:cubicBezTo>
                    <a:pt x="873286" y="25983"/>
                    <a:pt x="875333" y="23490"/>
                    <a:pt x="877118" y="20613"/>
                  </a:cubicBezTo>
                  <a:cubicBezTo>
                    <a:pt x="878061" y="19124"/>
                    <a:pt x="879351" y="16346"/>
                    <a:pt x="880988" y="12278"/>
                  </a:cubicBezTo>
                  <a:close/>
                  <a:moveTo>
                    <a:pt x="967" y="3944"/>
                  </a:moveTo>
                  <a:lnTo>
                    <a:pt x="67270" y="3944"/>
                  </a:lnTo>
                  <a:lnTo>
                    <a:pt x="68163" y="22994"/>
                  </a:lnTo>
                  <a:lnTo>
                    <a:pt x="65856" y="22994"/>
                  </a:lnTo>
                  <a:cubicBezTo>
                    <a:pt x="65460" y="19670"/>
                    <a:pt x="64864" y="17289"/>
                    <a:pt x="64070" y="15850"/>
                  </a:cubicBezTo>
                  <a:cubicBezTo>
                    <a:pt x="62830" y="13519"/>
                    <a:pt x="61181" y="11807"/>
                    <a:pt x="59122" y="10716"/>
                  </a:cubicBezTo>
                  <a:cubicBezTo>
                    <a:pt x="57063" y="9624"/>
                    <a:pt x="54372" y="9078"/>
                    <a:pt x="51048" y="9078"/>
                  </a:cubicBezTo>
                  <a:lnTo>
                    <a:pt x="39588" y="9078"/>
                  </a:lnTo>
                  <a:lnTo>
                    <a:pt x="39588" y="71140"/>
                  </a:lnTo>
                  <a:cubicBezTo>
                    <a:pt x="39588" y="76101"/>
                    <a:pt x="40134" y="79201"/>
                    <a:pt x="41225" y="80442"/>
                  </a:cubicBezTo>
                  <a:cubicBezTo>
                    <a:pt x="42714" y="82128"/>
                    <a:pt x="45045" y="82972"/>
                    <a:pt x="48220" y="82972"/>
                  </a:cubicBezTo>
                  <a:lnTo>
                    <a:pt x="51048" y="82972"/>
                  </a:lnTo>
                  <a:lnTo>
                    <a:pt x="51048" y="85204"/>
                  </a:lnTo>
                  <a:lnTo>
                    <a:pt x="16594" y="85204"/>
                  </a:lnTo>
                  <a:lnTo>
                    <a:pt x="16594" y="82972"/>
                  </a:lnTo>
                  <a:lnTo>
                    <a:pt x="19496" y="82972"/>
                  </a:lnTo>
                  <a:cubicBezTo>
                    <a:pt x="22919" y="82972"/>
                    <a:pt x="25350" y="81930"/>
                    <a:pt x="26789" y="79846"/>
                  </a:cubicBezTo>
                  <a:cubicBezTo>
                    <a:pt x="27632" y="78606"/>
                    <a:pt x="28054" y="75704"/>
                    <a:pt x="28054" y="71140"/>
                  </a:cubicBezTo>
                  <a:lnTo>
                    <a:pt x="28054" y="9078"/>
                  </a:lnTo>
                  <a:lnTo>
                    <a:pt x="18306" y="9078"/>
                  </a:lnTo>
                  <a:cubicBezTo>
                    <a:pt x="14536" y="9078"/>
                    <a:pt x="11857" y="9351"/>
                    <a:pt x="10269" y="9897"/>
                  </a:cubicBezTo>
                  <a:cubicBezTo>
                    <a:pt x="8185" y="10641"/>
                    <a:pt x="6400" y="12092"/>
                    <a:pt x="4911" y="14250"/>
                  </a:cubicBezTo>
                  <a:cubicBezTo>
                    <a:pt x="3423" y="16408"/>
                    <a:pt x="2555" y="19323"/>
                    <a:pt x="2307" y="22994"/>
                  </a:cubicBezTo>
                  <a:lnTo>
                    <a:pt x="0" y="22994"/>
                  </a:lnTo>
                  <a:close/>
                  <a:moveTo>
                    <a:pt x="947514" y="0"/>
                  </a:moveTo>
                  <a:cubicBezTo>
                    <a:pt x="949201" y="0"/>
                    <a:pt x="950627" y="595"/>
                    <a:pt x="951793" y="1786"/>
                  </a:cubicBezTo>
                  <a:cubicBezTo>
                    <a:pt x="952959" y="2977"/>
                    <a:pt x="953542" y="4415"/>
                    <a:pt x="953542" y="6102"/>
                  </a:cubicBezTo>
                  <a:cubicBezTo>
                    <a:pt x="953542" y="7739"/>
                    <a:pt x="952959" y="9165"/>
                    <a:pt x="951793" y="10381"/>
                  </a:cubicBezTo>
                  <a:cubicBezTo>
                    <a:pt x="950627" y="11596"/>
                    <a:pt x="949201" y="12204"/>
                    <a:pt x="947514" y="12204"/>
                  </a:cubicBezTo>
                  <a:cubicBezTo>
                    <a:pt x="945827" y="12204"/>
                    <a:pt x="944389" y="11596"/>
                    <a:pt x="943198" y="10381"/>
                  </a:cubicBezTo>
                  <a:cubicBezTo>
                    <a:pt x="942008" y="9165"/>
                    <a:pt x="941412" y="7739"/>
                    <a:pt x="941412" y="6102"/>
                  </a:cubicBezTo>
                  <a:cubicBezTo>
                    <a:pt x="941412" y="4415"/>
                    <a:pt x="941995" y="2977"/>
                    <a:pt x="943161" y="1786"/>
                  </a:cubicBezTo>
                  <a:cubicBezTo>
                    <a:pt x="944327" y="595"/>
                    <a:pt x="945778" y="0"/>
                    <a:pt x="947514" y="0"/>
                  </a:cubicBezTo>
                  <a:close/>
                  <a:moveTo>
                    <a:pt x="118244" y="0"/>
                  </a:moveTo>
                  <a:lnTo>
                    <a:pt x="120997" y="0"/>
                  </a:lnTo>
                  <a:lnTo>
                    <a:pt x="120997" y="40184"/>
                  </a:lnTo>
                  <a:cubicBezTo>
                    <a:pt x="125412" y="35272"/>
                    <a:pt x="128922" y="32134"/>
                    <a:pt x="131527" y="30770"/>
                  </a:cubicBezTo>
                  <a:cubicBezTo>
                    <a:pt x="134131" y="29406"/>
                    <a:pt x="136723" y="28724"/>
                    <a:pt x="139303" y="28724"/>
                  </a:cubicBezTo>
                  <a:cubicBezTo>
                    <a:pt x="142428" y="28724"/>
                    <a:pt x="145107" y="29580"/>
                    <a:pt x="147340" y="31291"/>
                  </a:cubicBezTo>
                  <a:cubicBezTo>
                    <a:pt x="149572" y="33003"/>
                    <a:pt x="151234" y="35694"/>
                    <a:pt x="152326" y="39365"/>
                  </a:cubicBezTo>
                  <a:cubicBezTo>
                    <a:pt x="153070" y="41945"/>
                    <a:pt x="153442" y="46633"/>
                    <a:pt x="153442" y="53429"/>
                  </a:cubicBezTo>
                  <a:lnTo>
                    <a:pt x="153442" y="72777"/>
                  </a:lnTo>
                  <a:cubicBezTo>
                    <a:pt x="153442" y="76250"/>
                    <a:pt x="153739" y="78631"/>
                    <a:pt x="154335" y="79921"/>
                  </a:cubicBezTo>
                  <a:cubicBezTo>
                    <a:pt x="154732" y="80863"/>
                    <a:pt x="155401" y="81620"/>
                    <a:pt x="156344" y="82190"/>
                  </a:cubicBezTo>
                  <a:cubicBezTo>
                    <a:pt x="157286" y="82761"/>
                    <a:pt x="159048" y="83046"/>
                    <a:pt x="161627" y="83046"/>
                  </a:cubicBezTo>
                  <a:lnTo>
                    <a:pt x="161627" y="85204"/>
                  </a:lnTo>
                  <a:lnTo>
                    <a:pt x="134689" y="85204"/>
                  </a:lnTo>
                  <a:lnTo>
                    <a:pt x="134689" y="83046"/>
                  </a:lnTo>
                  <a:lnTo>
                    <a:pt x="135954" y="83046"/>
                  </a:lnTo>
                  <a:cubicBezTo>
                    <a:pt x="138485" y="83046"/>
                    <a:pt x="140246" y="82662"/>
                    <a:pt x="141238" y="81893"/>
                  </a:cubicBezTo>
                  <a:cubicBezTo>
                    <a:pt x="142230" y="81124"/>
                    <a:pt x="142925" y="79970"/>
                    <a:pt x="143321" y="78432"/>
                  </a:cubicBezTo>
                  <a:cubicBezTo>
                    <a:pt x="143470" y="77787"/>
                    <a:pt x="143545" y="75902"/>
                    <a:pt x="143545" y="72777"/>
                  </a:cubicBezTo>
                  <a:lnTo>
                    <a:pt x="143545" y="53429"/>
                  </a:lnTo>
                  <a:cubicBezTo>
                    <a:pt x="143545" y="47427"/>
                    <a:pt x="143235" y="43483"/>
                    <a:pt x="142614" y="41597"/>
                  </a:cubicBezTo>
                  <a:cubicBezTo>
                    <a:pt x="141994" y="39712"/>
                    <a:pt x="141002" y="38298"/>
                    <a:pt x="139638" y="37356"/>
                  </a:cubicBezTo>
                  <a:cubicBezTo>
                    <a:pt x="138274" y="36413"/>
                    <a:pt x="136624" y="35942"/>
                    <a:pt x="134689" y="35942"/>
                  </a:cubicBezTo>
                  <a:cubicBezTo>
                    <a:pt x="132755" y="35942"/>
                    <a:pt x="130733" y="36463"/>
                    <a:pt x="128625" y="37505"/>
                  </a:cubicBezTo>
                  <a:cubicBezTo>
                    <a:pt x="126516" y="38546"/>
                    <a:pt x="123974" y="40655"/>
                    <a:pt x="120997" y="43830"/>
                  </a:cubicBezTo>
                  <a:lnTo>
                    <a:pt x="120997" y="72777"/>
                  </a:lnTo>
                  <a:cubicBezTo>
                    <a:pt x="120997" y="76547"/>
                    <a:pt x="121208" y="78891"/>
                    <a:pt x="121630" y="79809"/>
                  </a:cubicBezTo>
                  <a:cubicBezTo>
                    <a:pt x="122051" y="80727"/>
                    <a:pt x="122833" y="81496"/>
                    <a:pt x="123974" y="82116"/>
                  </a:cubicBezTo>
                  <a:cubicBezTo>
                    <a:pt x="125115" y="82736"/>
                    <a:pt x="127074" y="83046"/>
                    <a:pt x="129852" y="83046"/>
                  </a:cubicBezTo>
                  <a:lnTo>
                    <a:pt x="129852" y="85204"/>
                  </a:lnTo>
                  <a:lnTo>
                    <a:pt x="102691" y="85204"/>
                  </a:lnTo>
                  <a:lnTo>
                    <a:pt x="102691" y="83046"/>
                  </a:lnTo>
                  <a:cubicBezTo>
                    <a:pt x="105122" y="83046"/>
                    <a:pt x="107032" y="82674"/>
                    <a:pt x="108421" y="81930"/>
                  </a:cubicBezTo>
                  <a:cubicBezTo>
                    <a:pt x="109215" y="81533"/>
                    <a:pt x="109848" y="80776"/>
                    <a:pt x="110319" y="79660"/>
                  </a:cubicBezTo>
                  <a:cubicBezTo>
                    <a:pt x="110790" y="78544"/>
                    <a:pt x="111026" y="76250"/>
                    <a:pt x="111026" y="72777"/>
                  </a:cubicBezTo>
                  <a:lnTo>
                    <a:pt x="111026" y="23143"/>
                  </a:lnTo>
                  <a:cubicBezTo>
                    <a:pt x="111026" y="16892"/>
                    <a:pt x="110877" y="13047"/>
                    <a:pt x="110579" y="11609"/>
                  </a:cubicBezTo>
                  <a:cubicBezTo>
                    <a:pt x="110282" y="10170"/>
                    <a:pt x="109823" y="9190"/>
                    <a:pt x="109203" y="8669"/>
                  </a:cubicBezTo>
                  <a:cubicBezTo>
                    <a:pt x="108582" y="8148"/>
                    <a:pt x="107752" y="7888"/>
                    <a:pt x="106710" y="7888"/>
                  </a:cubicBezTo>
                  <a:cubicBezTo>
                    <a:pt x="105916" y="7888"/>
                    <a:pt x="104577" y="8210"/>
                    <a:pt x="102691" y="8855"/>
                  </a:cubicBezTo>
                  <a:lnTo>
                    <a:pt x="101798" y="669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1200" dirty="0">
                <a:cs typeface="+mn-ea"/>
                <a:sym typeface="+mn-lt"/>
              </a:endParaRPr>
            </a:p>
          </p:txBody>
        </p:sp>
      </p:grpSp>
      <p:sp>
        <p:nvSpPr>
          <p:cNvPr id="12" name="任意多边形: 形状 13"/>
          <p:cNvSpPr/>
          <p:nvPr/>
        </p:nvSpPr>
        <p:spPr>
          <a:xfrm>
            <a:off x="2140820" y="1459417"/>
            <a:ext cx="2603984" cy="1361876"/>
          </a:xfrm>
          <a:custGeom>
            <a:avLst/>
            <a:gdLst/>
            <a:ahLst/>
            <a:cxnLst/>
            <a:rect l="l" t="t" r="r" b="b"/>
            <a:pathLst>
              <a:path w="2603984" h="1361876">
                <a:moveTo>
                  <a:pt x="1589865" y="1098928"/>
                </a:moveTo>
                <a:cubicBezTo>
                  <a:pt x="1574255" y="1098928"/>
                  <a:pt x="1560627" y="1102126"/>
                  <a:pt x="1548981" y="1108521"/>
                </a:cubicBezTo>
                <a:cubicBezTo>
                  <a:pt x="1537336" y="1114917"/>
                  <a:pt x="1527650" y="1123326"/>
                  <a:pt x="1519924" y="1133749"/>
                </a:cubicBezTo>
                <a:cubicBezTo>
                  <a:pt x="1512198" y="1144171"/>
                  <a:pt x="1506459" y="1156035"/>
                  <a:pt x="1502709" y="1169340"/>
                </a:cubicBezTo>
                <a:cubicBezTo>
                  <a:pt x="1498959" y="1182645"/>
                  <a:pt x="1497084" y="1196100"/>
                  <a:pt x="1497084" y="1209706"/>
                </a:cubicBezTo>
                <a:cubicBezTo>
                  <a:pt x="1497084" y="1223149"/>
                  <a:pt x="1498968" y="1236425"/>
                  <a:pt x="1502738" y="1249534"/>
                </a:cubicBezTo>
                <a:cubicBezTo>
                  <a:pt x="1506507" y="1262642"/>
                  <a:pt x="1512268" y="1274361"/>
                  <a:pt x="1520020" y="1284690"/>
                </a:cubicBezTo>
                <a:cubicBezTo>
                  <a:pt x="1527772" y="1295019"/>
                  <a:pt x="1537445" y="1303366"/>
                  <a:pt x="1549039" y="1309731"/>
                </a:cubicBezTo>
                <a:cubicBezTo>
                  <a:pt x="1560633" y="1316097"/>
                  <a:pt x="1574242" y="1319280"/>
                  <a:pt x="1589865" y="1319280"/>
                </a:cubicBezTo>
                <a:cubicBezTo>
                  <a:pt x="1604452" y="1319280"/>
                  <a:pt x="1617427" y="1316473"/>
                  <a:pt x="1628791" y="1310861"/>
                </a:cubicBezTo>
                <a:cubicBezTo>
                  <a:pt x="1640155" y="1305249"/>
                  <a:pt x="1649889" y="1297620"/>
                  <a:pt x="1657996" y="1287976"/>
                </a:cubicBezTo>
                <a:cubicBezTo>
                  <a:pt x="1666102" y="1278332"/>
                  <a:pt x="1672374" y="1267117"/>
                  <a:pt x="1676814" y="1254333"/>
                </a:cubicBezTo>
                <a:cubicBezTo>
                  <a:pt x="1681253" y="1241549"/>
                  <a:pt x="1683735" y="1227972"/>
                  <a:pt x="1684260" y="1213603"/>
                </a:cubicBezTo>
                <a:cubicBezTo>
                  <a:pt x="1684797" y="1199639"/>
                  <a:pt x="1683048" y="1185782"/>
                  <a:pt x="1679012" y="1172031"/>
                </a:cubicBezTo>
                <a:cubicBezTo>
                  <a:pt x="1674976" y="1158280"/>
                  <a:pt x="1668887" y="1145981"/>
                  <a:pt x="1660744" y="1135134"/>
                </a:cubicBezTo>
                <a:cubicBezTo>
                  <a:pt x="1652602" y="1124287"/>
                  <a:pt x="1642584" y="1115541"/>
                  <a:pt x="1630692" y="1108896"/>
                </a:cubicBezTo>
                <a:cubicBezTo>
                  <a:pt x="1618799" y="1102251"/>
                  <a:pt x="1605190" y="1098928"/>
                  <a:pt x="1589865" y="1098928"/>
                </a:cubicBezTo>
                <a:close/>
                <a:moveTo>
                  <a:pt x="807853" y="1097700"/>
                </a:moveTo>
                <a:cubicBezTo>
                  <a:pt x="796982" y="1097700"/>
                  <a:pt x="786218" y="1100142"/>
                  <a:pt x="775560" y="1105027"/>
                </a:cubicBezTo>
                <a:cubicBezTo>
                  <a:pt x="764903" y="1109912"/>
                  <a:pt x="755357" y="1116833"/>
                  <a:pt x="746922" y="1125791"/>
                </a:cubicBezTo>
                <a:cubicBezTo>
                  <a:pt x="738488" y="1134748"/>
                  <a:pt x="731538" y="1145874"/>
                  <a:pt x="726072" y="1159168"/>
                </a:cubicBezTo>
                <a:cubicBezTo>
                  <a:pt x="720607" y="1172462"/>
                  <a:pt x="717635" y="1186377"/>
                  <a:pt x="717158" y="1200913"/>
                </a:cubicBezTo>
                <a:lnTo>
                  <a:pt x="896142" y="1200913"/>
                </a:lnTo>
                <a:cubicBezTo>
                  <a:pt x="896142" y="1188403"/>
                  <a:pt x="894049" y="1175534"/>
                  <a:pt x="889864" y="1162304"/>
                </a:cubicBezTo>
                <a:cubicBezTo>
                  <a:pt x="885679" y="1149074"/>
                  <a:pt x="879777" y="1137692"/>
                  <a:pt x="872159" y="1128159"/>
                </a:cubicBezTo>
                <a:cubicBezTo>
                  <a:pt x="864542" y="1118625"/>
                  <a:pt x="855289" y="1111165"/>
                  <a:pt x="844401" y="1105779"/>
                </a:cubicBezTo>
                <a:cubicBezTo>
                  <a:pt x="833513" y="1100393"/>
                  <a:pt x="821331" y="1097700"/>
                  <a:pt x="807853" y="1097700"/>
                </a:cubicBezTo>
                <a:close/>
                <a:moveTo>
                  <a:pt x="1855213" y="1080088"/>
                </a:moveTo>
                <a:cubicBezTo>
                  <a:pt x="1885065" y="1080088"/>
                  <a:pt x="1908400" y="1089134"/>
                  <a:pt x="1925218" y="1107225"/>
                </a:cubicBezTo>
                <a:cubicBezTo>
                  <a:pt x="1942036" y="1125317"/>
                  <a:pt x="1950445" y="1149910"/>
                  <a:pt x="1950445" y="1181003"/>
                </a:cubicBezTo>
                <a:lnTo>
                  <a:pt x="1950445" y="1340987"/>
                </a:lnTo>
                <a:lnTo>
                  <a:pt x="1926280" y="1340987"/>
                </a:lnTo>
                <a:lnTo>
                  <a:pt x="1926280" y="1185765"/>
                </a:lnTo>
                <a:cubicBezTo>
                  <a:pt x="1926280" y="1171020"/>
                  <a:pt x="1924367" y="1158542"/>
                  <a:pt x="1920540" y="1148330"/>
                </a:cubicBezTo>
                <a:cubicBezTo>
                  <a:pt x="1916713" y="1138119"/>
                  <a:pt x="1911472" y="1129747"/>
                  <a:pt x="1904816" y="1123215"/>
                </a:cubicBezTo>
                <a:cubicBezTo>
                  <a:pt x="1898160" y="1116683"/>
                  <a:pt x="1890318" y="1111890"/>
                  <a:pt x="1881288" y="1108835"/>
                </a:cubicBezTo>
                <a:cubicBezTo>
                  <a:pt x="1872258" y="1105780"/>
                  <a:pt x="1862512" y="1104253"/>
                  <a:pt x="1852051" y="1104253"/>
                </a:cubicBezTo>
                <a:cubicBezTo>
                  <a:pt x="1843523" y="1104253"/>
                  <a:pt x="1834849" y="1106172"/>
                  <a:pt x="1826030" y="1110009"/>
                </a:cubicBezTo>
                <a:cubicBezTo>
                  <a:pt x="1817212" y="1113847"/>
                  <a:pt x="1808921" y="1118873"/>
                  <a:pt x="1801158" y="1125087"/>
                </a:cubicBezTo>
                <a:cubicBezTo>
                  <a:pt x="1793395" y="1131301"/>
                  <a:pt x="1786530" y="1138236"/>
                  <a:pt x="1780561" y="1145892"/>
                </a:cubicBezTo>
                <a:cubicBezTo>
                  <a:pt x="1774593" y="1153548"/>
                  <a:pt x="1770330" y="1160753"/>
                  <a:pt x="1767775" y="1167507"/>
                </a:cubicBezTo>
                <a:lnTo>
                  <a:pt x="1767775" y="1340987"/>
                </a:lnTo>
                <a:lnTo>
                  <a:pt x="1743200" y="1340987"/>
                </a:lnTo>
                <a:lnTo>
                  <a:pt x="1743200" y="1080907"/>
                </a:lnTo>
                <a:lnTo>
                  <a:pt x="1767775" y="1080907"/>
                </a:lnTo>
                <a:lnTo>
                  <a:pt x="1767775" y="1136744"/>
                </a:lnTo>
                <a:cubicBezTo>
                  <a:pt x="1767792" y="1130122"/>
                  <a:pt x="1771489" y="1123190"/>
                  <a:pt x="1778865" y="1115948"/>
                </a:cubicBezTo>
                <a:cubicBezTo>
                  <a:pt x="1786242" y="1108706"/>
                  <a:pt x="1794129" y="1102466"/>
                  <a:pt x="1802528" y="1097229"/>
                </a:cubicBezTo>
                <a:cubicBezTo>
                  <a:pt x="1810926" y="1091992"/>
                  <a:pt x="1819689" y="1087826"/>
                  <a:pt x="1828817" y="1084731"/>
                </a:cubicBezTo>
                <a:cubicBezTo>
                  <a:pt x="1837945" y="1081636"/>
                  <a:pt x="1846744" y="1080088"/>
                  <a:pt x="1855213" y="1080088"/>
                </a:cubicBezTo>
                <a:close/>
                <a:moveTo>
                  <a:pt x="416358" y="1079269"/>
                </a:moveTo>
                <a:lnTo>
                  <a:pt x="440933" y="1079269"/>
                </a:lnTo>
                <a:lnTo>
                  <a:pt x="440933" y="1232648"/>
                </a:lnTo>
                <a:cubicBezTo>
                  <a:pt x="440933" y="1246953"/>
                  <a:pt x="443193" y="1259521"/>
                  <a:pt x="447713" y="1270351"/>
                </a:cubicBezTo>
                <a:cubicBezTo>
                  <a:pt x="452233" y="1281182"/>
                  <a:pt x="458109" y="1290142"/>
                  <a:pt x="465341" y="1297233"/>
                </a:cubicBezTo>
                <a:cubicBezTo>
                  <a:pt x="472572" y="1304324"/>
                  <a:pt x="480861" y="1309634"/>
                  <a:pt x="490206" y="1313165"/>
                </a:cubicBezTo>
                <a:cubicBezTo>
                  <a:pt x="499552" y="1316695"/>
                  <a:pt x="509236" y="1318461"/>
                  <a:pt x="519257" y="1318461"/>
                </a:cubicBezTo>
                <a:cubicBezTo>
                  <a:pt x="538810" y="1318461"/>
                  <a:pt x="556143" y="1314050"/>
                  <a:pt x="571254" y="1305229"/>
                </a:cubicBezTo>
                <a:cubicBezTo>
                  <a:pt x="586366" y="1296409"/>
                  <a:pt x="598491" y="1281612"/>
                  <a:pt x="607630" y="1260839"/>
                </a:cubicBezTo>
                <a:lnTo>
                  <a:pt x="607630" y="1079269"/>
                </a:lnTo>
                <a:lnTo>
                  <a:pt x="632614" y="1079269"/>
                </a:lnTo>
                <a:lnTo>
                  <a:pt x="632614" y="1340987"/>
                </a:lnTo>
                <a:lnTo>
                  <a:pt x="607630" y="1340987"/>
                </a:lnTo>
                <a:lnTo>
                  <a:pt x="607630" y="1293176"/>
                </a:lnTo>
                <a:cubicBezTo>
                  <a:pt x="602361" y="1309465"/>
                  <a:pt x="590838" y="1321711"/>
                  <a:pt x="573062" y="1329913"/>
                </a:cubicBezTo>
                <a:cubicBezTo>
                  <a:pt x="555286" y="1338115"/>
                  <a:pt x="536430" y="1342216"/>
                  <a:pt x="516493" y="1342216"/>
                </a:cubicBezTo>
                <a:cubicBezTo>
                  <a:pt x="500558" y="1342216"/>
                  <a:pt x="486372" y="1339217"/>
                  <a:pt x="473935" y="1333218"/>
                </a:cubicBezTo>
                <a:cubicBezTo>
                  <a:pt x="461499" y="1327219"/>
                  <a:pt x="451009" y="1319397"/>
                  <a:pt x="442465" y="1309751"/>
                </a:cubicBezTo>
                <a:cubicBezTo>
                  <a:pt x="433922" y="1300104"/>
                  <a:pt x="427435" y="1289126"/>
                  <a:pt x="423004" y="1276815"/>
                </a:cubicBezTo>
                <a:cubicBezTo>
                  <a:pt x="418573" y="1264504"/>
                  <a:pt x="416358" y="1251907"/>
                  <a:pt x="416358" y="1239022"/>
                </a:cubicBezTo>
                <a:close/>
                <a:moveTo>
                  <a:pt x="1400196" y="1079262"/>
                </a:moveTo>
                <a:lnTo>
                  <a:pt x="1425180" y="1079262"/>
                </a:lnTo>
                <a:lnTo>
                  <a:pt x="1425180" y="1340168"/>
                </a:lnTo>
                <a:lnTo>
                  <a:pt x="1400196" y="1340168"/>
                </a:lnTo>
                <a:close/>
                <a:moveTo>
                  <a:pt x="1589865" y="1076811"/>
                </a:moveTo>
                <a:cubicBezTo>
                  <a:pt x="1608398" y="1076811"/>
                  <a:pt x="1625059" y="1080371"/>
                  <a:pt x="1639846" y="1087489"/>
                </a:cubicBezTo>
                <a:cubicBezTo>
                  <a:pt x="1654634" y="1094608"/>
                  <a:pt x="1667147" y="1104190"/>
                  <a:pt x="1677386" y="1116236"/>
                </a:cubicBezTo>
                <a:cubicBezTo>
                  <a:pt x="1687626" y="1128282"/>
                  <a:pt x="1695427" y="1142424"/>
                  <a:pt x="1700790" y="1158662"/>
                </a:cubicBezTo>
                <a:cubicBezTo>
                  <a:pt x="1706153" y="1174900"/>
                  <a:pt x="1708834" y="1192119"/>
                  <a:pt x="1708834" y="1210320"/>
                </a:cubicBezTo>
                <a:cubicBezTo>
                  <a:pt x="1708834" y="1228405"/>
                  <a:pt x="1706073" y="1245464"/>
                  <a:pt x="1700550" y="1261498"/>
                </a:cubicBezTo>
                <a:cubicBezTo>
                  <a:pt x="1695027" y="1277531"/>
                  <a:pt x="1687133" y="1291585"/>
                  <a:pt x="1676868" y="1303661"/>
                </a:cubicBezTo>
                <a:cubicBezTo>
                  <a:pt x="1666603" y="1315737"/>
                  <a:pt x="1654107" y="1325251"/>
                  <a:pt x="1639379" y="1332200"/>
                </a:cubicBezTo>
                <a:cubicBezTo>
                  <a:pt x="1624651" y="1339150"/>
                  <a:pt x="1608147" y="1342625"/>
                  <a:pt x="1589865" y="1342625"/>
                </a:cubicBezTo>
                <a:cubicBezTo>
                  <a:pt x="1571524" y="1342625"/>
                  <a:pt x="1555051" y="1339076"/>
                  <a:pt x="1540448" y="1331976"/>
                </a:cubicBezTo>
                <a:cubicBezTo>
                  <a:pt x="1525844" y="1324877"/>
                  <a:pt x="1513553" y="1315294"/>
                  <a:pt x="1503576" y="1303226"/>
                </a:cubicBezTo>
                <a:cubicBezTo>
                  <a:pt x="1493599" y="1291159"/>
                  <a:pt x="1485927" y="1277141"/>
                  <a:pt x="1480560" y="1261174"/>
                </a:cubicBezTo>
                <a:cubicBezTo>
                  <a:pt x="1475193" y="1245207"/>
                  <a:pt x="1472509" y="1228256"/>
                  <a:pt x="1472509" y="1210320"/>
                </a:cubicBezTo>
                <a:cubicBezTo>
                  <a:pt x="1472509" y="1192034"/>
                  <a:pt x="1475117" y="1174789"/>
                  <a:pt x="1480333" y="1158585"/>
                </a:cubicBezTo>
                <a:cubicBezTo>
                  <a:pt x="1485548" y="1142382"/>
                  <a:pt x="1493130" y="1128266"/>
                  <a:pt x="1503077" y="1116239"/>
                </a:cubicBezTo>
                <a:cubicBezTo>
                  <a:pt x="1513024" y="1104212"/>
                  <a:pt x="1525332" y="1094634"/>
                  <a:pt x="1539999" y="1087505"/>
                </a:cubicBezTo>
                <a:cubicBezTo>
                  <a:pt x="1554667" y="1080376"/>
                  <a:pt x="1571289" y="1076811"/>
                  <a:pt x="1589865" y="1076811"/>
                </a:cubicBezTo>
                <a:close/>
                <a:moveTo>
                  <a:pt x="808250" y="1076811"/>
                </a:moveTo>
                <a:cubicBezTo>
                  <a:pt x="827423" y="1076811"/>
                  <a:pt x="844113" y="1080431"/>
                  <a:pt x="858320" y="1087671"/>
                </a:cubicBezTo>
                <a:cubicBezTo>
                  <a:pt x="872527" y="1094911"/>
                  <a:pt x="884346" y="1104559"/>
                  <a:pt x="893777" y="1116614"/>
                </a:cubicBezTo>
                <a:cubicBezTo>
                  <a:pt x="903208" y="1128668"/>
                  <a:pt x="910183" y="1142496"/>
                  <a:pt x="914701" y="1158096"/>
                </a:cubicBezTo>
                <a:cubicBezTo>
                  <a:pt x="919219" y="1173696"/>
                  <a:pt x="921350" y="1189839"/>
                  <a:pt x="921094" y="1206525"/>
                </a:cubicBezTo>
                <a:cubicBezTo>
                  <a:pt x="921115" y="1211252"/>
                  <a:pt x="919551" y="1214912"/>
                  <a:pt x="916400" y="1217504"/>
                </a:cubicBezTo>
                <a:cubicBezTo>
                  <a:pt x="913249" y="1220095"/>
                  <a:pt x="909444" y="1221391"/>
                  <a:pt x="904986" y="1221391"/>
                </a:cubicBezTo>
                <a:lnTo>
                  <a:pt x="717567" y="1221391"/>
                </a:lnTo>
                <a:cubicBezTo>
                  <a:pt x="717567" y="1238145"/>
                  <a:pt x="720218" y="1253180"/>
                  <a:pt x="725519" y="1266496"/>
                </a:cubicBezTo>
                <a:cubicBezTo>
                  <a:pt x="730820" y="1279811"/>
                  <a:pt x="737759" y="1290568"/>
                  <a:pt x="746337" y="1298766"/>
                </a:cubicBezTo>
                <a:cubicBezTo>
                  <a:pt x="754914" y="1306964"/>
                  <a:pt x="764804" y="1312910"/>
                  <a:pt x="776005" y="1316605"/>
                </a:cubicBezTo>
                <a:cubicBezTo>
                  <a:pt x="787207" y="1320299"/>
                  <a:pt x="799043" y="1322147"/>
                  <a:pt x="811513" y="1322147"/>
                </a:cubicBezTo>
                <a:cubicBezTo>
                  <a:pt x="830687" y="1322147"/>
                  <a:pt x="847177" y="1317332"/>
                  <a:pt x="860986" y="1307703"/>
                </a:cubicBezTo>
                <a:cubicBezTo>
                  <a:pt x="874794" y="1298073"/>
                  <a:pt x="884844" y="1279984"/>
                  <a:pt x="891137" y="1253434"/>
                </a:cubicBezTo>
                <a:lnTo>
                  <a:pt x="914451" y="1258925"/>
                </a:lnTo>
                <a:cubicBezTo>
                  <a:pt x="908555" y="1286495"/>
                  <a:pt x="897483" y="1307610"/>
                  <a:pt x="881234" y="1322272"/>
                </a:cubicBezTo>
                <a:cubicBezTo>
                  <a:pt x="864985" y="1336933"/>
                  <a:pt x="841611" y="1344264"/>
                  <a:pt x="811110" y="1344264"/>
                </a:cubicBezTo>
                <a:cubicBezTo>
                  <a:pt x="791711" y="1344264"/>
                  <a:pt x="774535" y="1341222"/>
                  <a:pt x="759584" y="1335138"/>
                </a:cubicBezTo>
                <a:cubicBezTo>
                  <a:pt x="744632" y="1329054"/>
                  <a:pt x="732054" y="1320146"/>
                  <a:pt x="721849" y="1308413"/>
                </a:cubicBezTo>
                <a:cubicBezTo>
                  <a:pt x="711643" y="1296681"/>
                  <a:pt x="704010" y="1282583"/>
                  <a:pt x="698948" y="1266121"/>
                </a:cubicBezTo>
                <a:cubicBezTo>
                  <a:pt x="693885" y="1249659"/>
                  <a:pt x="691354" y="1231129"/>
                  <a:pt x="691354" y="1210531"/>
                </a:cubicBezTo>
                <a:cubicBezTo>
                  <a:pt x="691354" y="1191627"/>
                  <a:pt x="694223" y="1174049"/>
                  <a:pt x="699959" y="1157798"/>
                </a:cubicBezTo>
                <a:cubicBezTo>
                  <a:pt x="705695" y="1141548"/>
                  <a:pt x="713751" y="1127406"/>
                  <a:pt x="724127" y="1115372"/>
                </a:cubicBezTo>
                <a:cubicBezTo>
                  <a:pt x="734503" y="1103339"/>
                  <a:pt x="746878" y="1093904"/>
                  <a:pt x="761254" y="1087067"/>
                </a:cubicBezTo>
                <a:cubicBezTo>
                  <a:pt x="775630" y="1080230"/>
                  <a:pt x="791295" y="1076811"/>
                  <a:pt x="808250" y="1076811"/>
                </a:cubicBezTo>
                <a:close/>
                <a:moveTo>
                  <a:pt x="2102336" y="1075173"/>
                </a:moveTo>
                <a:cubicBezTo>
                  <a:pt x="2128506" y="1075173"/>
                  <a:pt x="2149218" y="1081289"/>
                  <a:pt x="2164470" y="1093521"/>
                </a:cubicBezTo>
                <a:cubicBezTo>
                  <a:pt x="2179722" y="1105752"/>
                  <a:pt x="2188904" y="1124117"/>
                  <a:pt x="2192014" y="1148615"/>
                </a:cubicBezTo>
                <a:lnTo>
                  <a:pt x="2168258" y="1153114"/>
                </a:lnTo>
                <a:cubicBezTo>
                  <a:pt x="2165912" y="1132609"/>
                  <a:pt x="2158915" y="1117975"/>
                  <a:pt x="2147268" y="1109209"/>
                </a:cubicBezTo>
                <a:cubicBezTo>
                  <a:pt x="2135620" y="1100444"/>
                  <a:pt x="2120643" y="1096061"/>
                  <a:pt x="2102336" y="1096061"/>
                </a:cubicBezTo>
                <a:cubicBezTo>
                  <a:pt x="2081315" y="1096061"/>
                  <a:pt x="2065143" y="1100414"/>
                  <a:pt x="2053817" y="1109120"/>
                </a:cubicBezTo>
                <a:cubicBezTo>
                  <a:pt x="2042492" y="1117825"/>
                  <a:pt x="2036727" y="1127874"/>
                  <a:pt x="2036522" y="1139265"/>
                </a:cubicBezTo>
                <a:cubicBezTo>
                  <a:pt x="2036522" y="1148229"/>
                  <a:pt x="2037374" y="1155384"/>
                  <a:pt x="2039076" y="1160729"/>
                </a:cubicBezTo>
                <a:cubicBezTo>
                  <a:pt x="2040778" y="1166075"/>
                  <a:pt x="2044278" y="1171087"/>
                  <a:pt x="2049574" y="1175765"/>
                </a:cubicBezTo>
                <a:cubicBezTo>
                  <a:pt x="2054871" y="1180443"/>
                  <a:pt x="2062733" y="1184585"/>
                  <a:pt x="2073160" y="1188190"/>
                </a:cubicBezTo>
                <a:cubicBezTo>
                  <a:pt x="2083587" y="1191795"/>
                  <a:pt x="2097850" y="1194543"/>
                  <a:pt x="2115948" y="1196433"/>
                </a:cubicBezTo>
                <a:cubicBezTo>
                  <a:pt x="2144623" y="1199675"/>
                  <a:pt x="2166405" y="1206755"/>
                  <a:pt x="2181294" y="1217673"/>
                </a:cubicBezTo>
                <a:cubicBezTo>
                  <a:pt x="2196184" y="1228591"/>
                  <a:pt x="2203629" y="1245582"/>
                  <a:pt x="2203629" y="1268646"/>
                </a:cubicBezTo>
                <a:cubicBezTo>
                  <a:pt x="2203629" y="1280242"/>
                  <a:pt x="2201282" y="1290549"/>
                  <a:pt x="2196586" y="1299566"/>
                </a:cubicBezTo>
                <a:cubicBezTo>
                  <a:pt x="2191891" y="1308583"/>
                  <a:pt x="2185361" y="1316283"/>
                  <a:pt x="2176997" y="1322665"/>
                </a:cubicBezTo>
                <a:cubicBezTo>
                  <a:pt x="2168633" y="1329048"/>
                  <a:pt x="2158622" y="1333833"/>
                  <a:pt x="2146964" y="1337023"/>
                </a:cubicBezTo>
                <a:cubicBezTo>
                  <a:pt x="2135306" y="1340212"/>
                  <a:pt x="2122459" y="1341806"/>
                  <a:pt x="2108422" y="1341806"/>
                </a:cubicBezTo>
                <a:cubicBezTo>
                  <a:pt x="2077414" y="1341806"/>
                  <a:pt x="2053636" y="1335244"/>
                  <a:pt x="2037089" y="1322118"/>
                </a:cubicBezTo>
                <a:cubicBezTo>
                  <a:pt x="2020542" y="1308992"/>
                  <a:pt x="2009875" y="1288408"/>
                  <a:pt x="2005088" y="1260365"/>
                </a:cubicBezTo>
                <a:lnTo>
                  <a:pt x="2027806" y="1255821"/>
                </a:lnTo>
                <a:cubicBezTo>
                  <a:pt x="2031859" y="1279018"/>
                  <a:pt x="2040326" y="1295666"/>
                  <a:pt x="2053206" y="1305767"/>
                </a:cubicBezTo>
                <a:cubicBezTo>
                  <a:pt x="2066087" y="1315868"/>
                  <a:pt x="2084357" y="1320918"/>
                  <a:pt x="2108019" y="1320918"/>
                </a:cubicBezTo>
                <a:cubicBezTo>
                  <a:pt x="2130149" y="1320918"/>
                  <a:pt x="2147589" y="1316546"/>
                  <a:pt x="2160339" y="1307802"/>
                </a:cubicBezTo>
                <a:cubicBezTo>
                  <a:pt x="2173089" y="1299058"/>
                  <a:pt x="2179464" y="1286187"/>
                  <a:pt x="2179464" y="1269190"/>
                </a:cubicBezTo>
                <a:cubicBezTo>
                  <a:pt x="2179464" y="1252999"/>
                  <a:pt x="2173607" y="1240916"/>
                  <a:pt x="2161891" y="1232943"/>
                </a:cubicBezTo>
                <a:cubicBezTo>
                  <a:pt x="2150175" y="1224969"/>
                  <a:pt x="2132342" y="1219813"/>
                  <a:pt x="2108390" y="1217475"/>
                </a:cubicBezTo>
                <a:cubicBezTo>
                  <a:pt x="2090894" y="1215559"/>
                  <a:pt x="2076116" y="1212753"/>
                  <a:pt x="2064057" y="1209056"/>
                </a:cubicBezTo>
                <a:cubicBezTo>
                  <a:pt x="2051998" y="1205359"/>
                  <a:pt x="2042029" y="1200504"/>
                  <a:pt x="2034151" y="1194491"/>
                </a:cubicBezTo>
                <a:cubicBezTo>
                  <a:pt x="2026274" y="1188477"/>
                  <a:pt x="2020603" y="1181361"/>
                  <a:pt x="2017141" y="1173141"/>
                </a:cubicBezTo>
                <a:cubicBezTo>
                  <a:pt x="2013679" y="1164922"/>
                  <a:pt x="2011948" y="1155445"/>
                  <a:pt x="2011948" y="1144711"/>
                </a:cubicBezTo>
                <a:cubicBezTo>
                  <a:pt x="2011948" y="1134540"/>
                  <a:pt x="2014138" y="1125195"/>
                  <a:pt x="2018517" y="1116678"/>
                </a:cubicBezTo>
                <a:cubicBezTo>
                  <a:pt x="2022897" y="1108160"/>
                  <a:pt x="2029043" y="1100792"/>
                  <a:pt x="2036954" y="1094573"/>
                </a:cubicBezTo>
                <a:cubicBezTo>
                  <a:pt x="2044867" y="1088355"/>
                  <a:pt x="2054421" y="1083567"/>
                  <a:pt x="2065618" y="1080210"/>
                </a:cubicBezTo>
                <a:cubicBezTo>
                  <a:pt x="2076816" y="1076852"/>
                  <a:pt x="2089055" y="1075173"/>
                  <a:pt x="2102336" y="1075173"/>
                </a:cubicBezTo>
                <a:close/>
                <a:moveTo>
                  <a:pt x="1073636" y="1075173"/>
                </a:moveTo>
                <a:cubicBezTo>
                  <a:pt x="1099806" y="1075173"/>
                  <a:pt x="1120518" y="1081289"/>
                  <a:pt x="1135770" y="1093521"/>
                </a:cubicBezTo>
                <a:cubicBezTo>
                  <a:pt x="1151022" y="1105752"/>
                  <a:pt x="1160204" y="1124117"/>
                  <a:pt x="1163314" y="1148615"/>
                </a:cubicBezTo>
                <a:lnTo>
                  <a:pt x="1139559" y="1153114"/>
                </a:lnTo>
                <a:cubicBezTo>
                  <a:pt x="1137212" y="1132609"/>
                  <a:pt x="1130215" y="1117975"/>
                  <a:pt x="1118568" y="1109209"/>
                </a:cubicBezTo>
                <a:cubicBezTo>
                  <a:pt x="1106920" y="1100444"/>
                  <a:pt x="1091943" y="1096061"/>
                  <a:pt x="1073636" y="1096061"/>
                </a:cubicBezTo>
                <a:cubicBezTo>
                  <a:pt x="1052615" y="1096061"/>
                  <a:pt x="1036443" y="1100414"/>
                  <a:pt x="1025117" y="1109120"/>
                </a:cubicBezTo>
                <a:cubicBezTo>
                  <a:pt x="1013792" y="1117825"/>
                  <a:pt x="1008027" y="1127874"/>
                  <a:pt x="1007823" y="1139265"/>
                </a:cubicBezTo>
                <a:cubicBezTo>
                  <a:pt x="1007823" y="1148229"/>
                  <a:pt x="1008674" y="1155384"/>
                  <a:pt x="1010376" y="1160729"/>
                </a:cubicBezTo>
                <a:cubicBezTo>
                  <a:pt x="1012078" y="1166075"/>
                  <a:pt x="1015578" y="1171087"/>
                  <a:pt x="1020875" y="1175765"/>
                </a:cubicBezTo>
                <a:cubicBezTo>
                  <a:pt x="1026171" y="1180443"/>
                  <a:pt x="1034033" y="1184585"/>
                  <a:pt x="1044460" y="1188190"/>
                </a:cubicBezTo>
                <a:cubicBezTo>
                  <a:pt x="1054887" y="1191795"/>
                  <a:pt x="1069150" y="1194543"/>
                  <a:pt x="1087248" y="1196433"/>
                </a:cubicBezTo>
                <a:cubicBezTo>
                  <a:pt x="1115923" y="1199675"/>
                  <a:pt x="1137705" y="1206755"/>
                  <a:pt x="1152594" y="1217673"/>
                </a:cubicBezTo>
                <a:cubicBezTo>
                  <a:pt x="1167484" y="1228591"/>
                  <a:pt x="1174929" y="1245582"/>
                  <a:pt x="1174929" y="1268646"/>
                </a:cubicBezTo>
                <a:cubicBezTo>
                  <a:pt x="1174929" y="1280242"/>
                  <a:pt x="1172582" y="1290549"/>
                  <a:pt x="1167886" y="1299566"/>
                </a:cubicBezTo>
                <a:cubicBezTo>
                  <a:pt x="1163191" y="1308583"/>
                  <a:pt x="1156662" y="1316283"/>
                  <a:pt x="1148297" y="1322665"/>
                </a:cubicBezTo>
                <a:cubicBezTo>
                  <a:pt x="1139933" y="1329048"/>
                  <a:pt x="1129922" y="1333833"/>
                  <a:pt x="1118264" y="1337023"/>
                </a:cubicBezTo>
                <a:cubicBezTo>
                  <a:pt x="1106606" y="1340212"/>
                  <a:pt x="1093759" y="1341806"/>
                  <a:pt x="1079722" y="1341806"/>
                </a:cubicBezTo>
                <a:cubicBezTo>
                  <a:pt x="1048714" y="1341806"/>
                  <a:pt x="1024936" y="1335244"/>
                  <a:pt x="1008389" y="1322118"/>
                </a:cubicBezTo>
                <a:cubicBezTo>
                  <a:pt x="991842" y="1308992"/>
                  <a:pt x="981175" y="1288408"/>
                  <a:pt x="976388" y="1260365"/>
                </a:cubicBezTo>
                <a:lnTo>
                  <a:pt x="999106" y="1255821"/>
                </a:lnTo>
                <a:cubicBezTo>
                  <a:pt x="1003159" y="1279018"/>
                  <a:pt x="1011626" y="1295666"/>
                  <a:pt x="1024506" y="1305767"/>
                </a:cubicBezTo>
                <a:cubicBezTo>
                  <a:pt x="1037387" y="1315868"/>
                  <a:pt x="1055658" y="1320918"/>
                  <a:pt x="1079319" y="1320918"/>
                </a:cubicBezTo>
                <a:cubicBezTo>
                  <a:pt x="1101449" y="1320918"/>
                  <a:pt x="1118889" y="1316546"/>
                  <a:pt x="1131639" y="1307802"/>
                </a:cubicBezTo>
                <a:cubicBezTo>
                  <a:pt x="1144389" y="1299058"/>
                  <a:pt x="1150764" y="1286187"/>
                  <a:pt x="1150764" y="1269190"/>
                </a:cubicBezTo>
                <a:cubicBezTo>
                  <a:pt x="1150764" y="1252999"/>
                  <a:pt x="1144906" y="1240916"/>
                  <a:pt x="1133191" y="1232943"/>
                </a:cubicBezTo>
                <a:cubicBezTo>
                  <a:pt x="1121475" y="1224969"/>
                  <a:pt x="1103642" y="1219813"/>
                  <a:pt x="1079690" y="1217475"/>
                </a:cubicBezTo>
                <a:cubicBezTo>
                  <a:pt x="1062194" y="1215559"/>
                  <a:pt x="1047416" y="1212753"/>
                  <a:pt x="1035357" y="1209056"/>
                </a:cubicBezTo>
                <a:cubicBezTo>
                  <a:pt x="1023298" y="1205359"/>
                  <a:pt x="1013329" y="1200504"/>
                  <a:pt x="1005452" y="1194491"/>
                </a:cubicBezTo>
                <a:cubicBezTo>
                  <a:pt x="997574" y="1188477"/>
                  <a:pt x="991904" y="1181361"/>
                  <a:pt x="988441" y="1173141"/>
                </a:cubicBezTo>
                <a:cubicBezTo>
                  <a:pt x="984979" y="1164922"/>
                  <a:pt x="983248" y="1155445"/>
                  <a:pt x="983248" y="1144711"/>
                </a:cubicBezTo>
                <a:cubicBezTo>
                  <a:pt x="983248" y="1134540"/>
                  <a:pt x="985438" y="1125195"/>
                  <a:pt x="989817" y="1116678"/>
                </a:cubicBezTo>
                <a:cubicBezTo>
                  <a:pt x="994197" y="1108160"/>
                  <a:pt x="1000343" y="1100792"/>
                  <a:pt x="1008255" y="1094573"/>
                </a:cubicBezTo>
                <a:cubicBezTo>
                  <a:pt x="1016167" y="1088355"/>
                  <a:pt x="1025721" y="1083567"/>
                  <a:pt x="1036918" y="1080210"/>
                </a:cubicBezTo>
                <a:cubicBezTo>
                  <a:pt x="1048116" y="1076852"/>
                  <a:pt x="1060355" y="1075173"/>
                  <a:pt x="1073636" y="1075173"/>
                </a:cubicBezTo>
                <a:close/>
                <a:moveTo>
                  <a:pt x="1269808" y="1000630"/>
                </a:moveTo>
                <a:lnTo>
                  <a:pt x="1294792" y="1000630"/>
                </a:lnTo>
                <a:lnTo>
                  <a:pt x="1294792" y="1078859"/>
                </a:lnTo>
                <a:lnTo>
                  <a:pt x="1346808" y="1078859"/>
                </a:lnTo>
                <a:lnTo>
                  <a:pt x="1346808" y="1100157"/>
                </a:lnTo>
                <a:lnTo>
                  <a:pt x="1294792" y="1100157"/>
                </a:lnTo>
                <a:lnTo>
                  <a:pt x="1294792" y="1314128"/>
                </a:lnTo>
                <a:cubicBezTo>
                  <a:pt x="1294792" y="1317563"/>
                  <a:pt x="1296381" y="1319280"/>
                  <a:pt x="1299559" y="1319280"/>
                </a:cubicBezTo>
                <a:lnTo>
                  <a:pt x="1345170" y="1319280"/>
                </a:lnTo>
                <a:lnTo>
                  <a:pt x="1345170" y="1340578"/>
                </a:lnTo>
                <a:lnTo>
                  <a:pt x="1289992" y="1340578"/>
                </a:lnTo>
                <a:cubicBezTo>
                  <a:pt x="1282995" y="1340578"/>
                  <a:pt x="1277882" y="1338456"/>
                  <a:pt x="1274652" y="1334213"/>
                </a:cubicBezTo>
                <a:cubicBezTo>
                  <a:pt x="1271423" y="1329970"/>
                  <a:pt x="1269808" y="1325108"/>
                  <a:pt x="1269808" y="1319625"/>
                </a:cubicBezTo>
                <a:lnTo>
                  <a:pt x="1269808" y="1100157"/>
                </a:lnTo>
                <a:lnTo>
                  <a:pt x="1215968" y="1100157"/>
                </a:lnTo>
                <a:lnTo>
                  <a:pt x="1224697" y="1078859"/>
                </a:lnTo>
                <a:lnTo>
                  <a:pt x="1269808" y="1078859"/>
                </a:lnTo>
                <a:close/>
                <a:moveTo>
                  <a:pt x="180846" y="997354"/>
                </a:moveTo>
                <a:cubicBezTo>
                  <a:pt x="158742" y="997354"/>
                  <a:pt x="138649" y="1002099"/>
                  <a:pt x="120568" y="1011590"/>
                </a:cubicBezTo>
                <a:cubicBezTo>
                  <a:pt x="102487" y="1021080"/>
                  <a:pt x="87114" y="1033524"/>
                  <a:pt x="74449" y="1048922"/>
                </a:cubicBezTo>
                <a:cubicBezTo>
                  <a:pt x="61785" y="1064319"/>
                  <a:pt x="51983" y="1081703"/>
                  <a:pt x="45043" y="1101072"/>
                </a:cubicBezTo>
                <a:cubicBezTo>
                  <a:pt x="38104" y="1120442"/>
                  <a:pt x="34634" y="1141166"/>
                  <a:pt x="34634" y="1163244"/>
                </a:cubicBezTo>
                <a:cubicBezTo>
                  <a:pt x="34856" y="1184431"/>
                  <a:pt x="38844" y="1205071"/>
                  <a:pt x="46598" y="1225164"/>
                </a:cubicBezTo>
                <a:cubicBezTo>
                  <a:pt x="54352" y="1245256"/>
                  <a:pt x="64835" y="1262560"/>
                  <a:pt x="78046" y="1277074"/>
                </a:cubicBezTo>
                <a:cubicBezTo>
                  <a:pt x="91257" y="1291589"/>
                  <a:pt x="106620" y="1302866"/>
                  <a:pt x="124136" y="1310906"/>
                </a:cubicBezTo>
                <a:cubicBezTo>
                  <a:pt x="141652" y="1318946"/>
                  <a:pt x="160555" y="1322966"/>
                  <a:pt x="180846" y="1322966"/>
                </a:cubicBezTo>
                <a:cubicBezTo>
                  <a:pt x="197519" y="1322966"/>
                  <a:pt x="213291" y="1320122"/>
                  <a:pt x="228162" y="1314435"/>
                </a:cubicBezTo>
                <a:cubicBezTo>
                  <a:pt x="243032" y="1308748"/>
                  <a:pt x="256172" y="1301627"/>
                  <a:pt x="267580" y="1293073"/>
                </a:cubicBezTo>
                <a:lnTo>
                  <a:pt x="211718" y="1230421"/>
                </a:lnTo>
                <a:lnTo>
                  <a:pt x="228261" y="1216515"/>
                </a:lnTo>
                <a:lnTo>
                  <a:pt x="283368" y="1278373"/>
                </a:lnTo>
                <a:cubicBezTo>
                  <a:pt x="295408" y="1264572"/>
                  <a:pt x="305567" y="1247360"/>
                  <a:pt x="313846" y="1226738"/>
                </a:cubicBezTo>
                <a:cubicBezTo>
                  <a:pt x="322125" y="1206116"/>
                  <a:pt x="326397" y="1183454"/>
                  <a:pt x="326661" y="1158752"/>
                </a:cubicBezTo>
                <a:cubicBezTo>
                  <a:pt x="326661" y="1148389"/>
                  <a:pt x="325415" y="1137179"/>
                  <a:pt x="322924" y="1125122"/>
                </a:cubicBezTo>
                <a:cubicBezTo>
                  <a:pt x="320432" y="1113065"/>
                  <a:pt x="316561" y="1101067"/>
                  <a:pt x="311312" y="1089127"/>
                </a:cubicBezTo>
                <a:cubicBezTo>
                  <a:pt x="306062" y="1077188"/>
                  <a:pt x="299460" y="1065680"/>
                  <a:pt x="291505" y="1054605"/>
                </a:cubicBezTo>
                <a:cubicBezTo>
                  <a:pt x="283550" y="1043529"/>
                  <a:pt x="274175" y="1033766"/>
                  <a:pt x="263379" y="1025317"/>
                </a:cubicBezTo>
                <a:cubicBezTo>
                  <a:pt x="252583" y="1016867"/>
                  <a:pt x="240257" y="1010094"/>
                  <a:pt x="226402" y="1004998"/>
                </a:cubicBezTo>
                <a:cubicBezTo>
                  <a:pt x="212547" y="999902"/>
                  <a:pt x="197361" y="997354"/>
                  <a:pt x="180846" y="997354"/>
                </a:cubicBezTo>
                <a:close/>
                <a:moveTo>
                  <a:pt x="1413078" y="988753"/>
                </a:moveTo>
                <a:cubicBezTo>
                  <a:pt x="1417489" y="988753"/>
                  <a:pt x="1421217" y="990362"/>
                  <a:pt x="1424261" y="993581"/>
                </a:cubicBezTo>
                <a:cubicBezTo>
                  <a:pt x="1427305" y="996800"/>
                  <a:pt x="1428827" y="1000304"/>
                  <a:pt x="1428827" y="1004093"/>
                </a:cubicBezTo>
                <a:cubicBezTo>
                  <a:pt x="1428827" y="1008726"/>
                  <a:pt x="1427294" y="1012575"/>
                  <a:pt x="1424226" y="1015641"/>
                </a:cubicBezTo>
                <a:cubicBezTo>
                  <a:pt x="1421158" y="1018706"/>
                  <a:pt x="1417442" y="1020239"/>
                  <a:pt x="1413078" y="1020239"/>
                </a:cubicBezTo>
                <a:cubicBezTo>
                  <a:pt x="1408393" y="1020239"/>
                  <a:pt x="1404597" y="1018694"/>
                  <a:pt x="1401690" y="1015605"/>
                </a:cubicBezTo>
                <a:cubicBezTo>
                  <a:pt x="1398782" y="1012517"/>
                  <a:pt x="1397328" y="1008679"/>
                  <a:pt x="1397328" y="1004093"/>
                </a:cubicBezTo>
                <a:cubicBezTo>
                  <a:pt x="1397328" y="1000300"/>
                  <a:pt x="1398759" y="996795"/>
                  <a:pt x="1401619" y="993578"/>
                </a:cubicBezTo>
                <a:cubicBezTo>
                  <a:pt x="1404480" y="990361"/>
                  <a:pt x="1408300" y="988753"/>
                  <a:pt x="1413078" y="988753"/>
                </a:cubicBezTo>
                <a:close/>
                <a:moveTo>
                  <a:pt x="170005" y="976056"/>
                </a:moveTo>
                <a:lnTo>
                  <a:pt x="190490" y="976056"/>
                </a:lnTo>
                <a:cubicBezTo>
                  <a:pt x="213695" y="976056"/>
                  <a:pt x="235084" y="981363"/>
                  <a:pt x="254656" y="991978"/>
                </a:cubicBezTo>
                <a:cubicBezTo>
                  <a:pt x="274228" y="1002593"/>
                  <a:pt x="291133" y="1016526"/>
                  <a:pt x="305370" y="1033777"/>
                </a:cubicBezTo>
                <a:cubicBezTo>
                  <a:pt x="319607" y="1051028"/>
                  <a:pt x="330731" y="1070656"/>
                  <a:pt x="338744" y="1092660"/>
                </a:cubicBezTo>
                <a:cubicBezTo>
                  <a:pt x="346756" y="1114664"/>
                  <a:pt x="350899" y="1137285"/>
                  <a:pt x="351172" y="1160525"/>
                </a:cubicBezTo>
                <a:cubicBezTo>
                  <a:pt x="351449" y="1186268"/>
                  <a:pt x="346888" y="1211156"/>
                  <a:pt x="337489" y="1235189"/>
                </a:cubicBezTo>
                <a:cubicBezTo>
                  <a:pt x="328090" y="1259221"/>
                  <a:pt x="315153" y="1279286"/>
                  <a:pt x="298676" y="1295384"/>
                </a:cubicBezTo>
                <a:lnTo>
                  <a:pt x="345636" y="1348270"/>
                </a:lnTo>
                <a:lnTo>
                  <a:pt x="329554" y="1361876"/>
                </a:lnTo>
                <a:lnTo>
                  <a:pt x="282529" y="1309712"/>
                </a:lnTo>
                <a:cubicBezTo>
                  <a:pt x="271595" y="1320092"/>
                  <a:pt x="258219" y="1328446"/>
                  <a:pt x="242404" y="1334773"/>
                </a:cubicBezTo>
                <a:cubicBezTo>
                  <a:pt x="226588" y="1341100"/>
                  <a:pt x="209563" y="1344264"/>
                  <a:pt x="191329" y="1344264"/>
                </a:cubicBezTo>
                <a:lnTo>
                  <a:pt x="170844" y="1344264"/>
                </a:lnTo>
                <a:cubicBezTo>
                  <a:pt x="147365" y="1344264"/>
                  <a:pt x="125781" y="1339105"/>
                  <a:pt x="106089" y="1328786"/>
                </a:cubicBezTo>
                <a:cubicBezTo>
                  <a:pt x="86397" y="1318468"/>
                  <a:pt x="69484" y="1304741"/>
                  <a:pt x="55350" y="1287605"/>
                </a:cubicBezTo>
                <a:cubicBezTo>
                  <a:pt x="41215" y="1270469"/>
                  <a:pt x="30133" y="1250953"/>
                  <a:pt x="22104" y="1229058"/>
                </a:cubicBezTo>
                <a:cubicBezTo>
                  <a:pt x="14074" y="1207163"/>
                  <a:pt x="10060" y="1184263"/>
                  <a:pt x="10060" y="1160358"/>
                </a:cubicBezTo>
                <a:cubicBezTo>
                  <a:pt x="10060" y="1137166"/>
                  <a:pt x="13999" y="1114573"/>
                  <a:pt x="21877" y="1092580"/>
                </a:cubicBezTo>
                <a:cubicBezTo>
                  <a:pt x="29755" y="1070587"/>
                  <a:pt x="40814" y="1050970"/>
                  <a:pt x="55055" y="1033729"/>
                </a:cubicBezTo>
                <a:cubicBezTo>
                  <a:pt x="69297" y="1016489"/>
                  <a:pt x="86202" y="1002566"/>
                  <a:pt x="105772" y="991962"/>
                </a:cubicBezTo>
                <a:cubicBezTo>
                  <a:pt x="125342" y="981358"/>
                  <a:pt x="146753" y="976056"/>
                  <a:pt x="170005" y="976056"/>
                </a:cubicBezTo>
                <a:close/>
                <a:moveTo>
                  <a:pt x="1179328" y="611925"/>
                </a:moveTo>
                <a:cubicBezTo>
                  <a:pt x="1168457" y="611925"/>
                  <a:pt x="1157693" y="614367"/>
                  <a:pt x="1147036" y="619252"/>
                </a:cubicBezTo>
                <a:cubicBezTo>
                  <a:pt x="1136378" y="624137"/>
                  <a:pt x="1126832" y="631058"/>
                  <a:pt x="1118397" y="640016"/>
                </a:cubicBezTo>
                <a:cubicBezTo>
                  <a:pt x="1109962" y="648973"/>
                  <a:pt x="1103012" y="660099"/>
                  <a:pt x="1097547" y="673393"/>
                </a:cubicBezTo>
                <a:cubicBezTo>
                  <a:pt x="1092082" y="686687"/>
                  <a:pt x="1089110" y="700602"/>
                  <a:pt x="1088633" y="715137"/>
                </a:cubicBezTo>
                <a:lnTo>
                  <a:pt x="1267617" y="715137"/>
                </a:lnTo>
                <a:cubicBezTo>
                  <a:pt x="1267617" y="702628"/>
                  <a:pt x="1265524" y="689759"/>
                  <a:pt x="1261339" y="676529"/>
                </a:cubicBezTo>
                <a:cubicBezTo>
                  <a:pt x="1257154" y="663299"/>
                  <a:pt x="1251252" y="651917"/>
                  <a:pt x="1243634" y="642384"/>
                </a:cubicBezTo>
                <a:cubicBezTo>
                  <a:pt x="1236017" y="632850"/>
                  <a:pt x="1226764" y="625390"/>
                  <a:pt x="1215876" y="620004"/>
                </a:cubicBezTo>
                <a:cubicBezTo>
                  <a:pt x="1204988" y="614618"/>
                  <a:pt x="1192805" y="611925"/>
                  <a:pt x="1179328" y="611925"/>
                </a:cubicBezTo>
                <a:close/>
                <a:moveTo>
                  <a:pt x="903103" y="611925"/>
                </a:moveTo>
                <a:cubicBezTo>
                  <a:pt x="892232" y="611925"/>
                  <a:pt x="881468" y="614367"/>
                  <a:pt x="870810" y="619252"/>
                </a:cubicBezTo>
                <a:cubicBezTo>
                  <a:pt x="860153" y="624137"/>
                  <a:pt x="850607" y="631058"/>
                  <a:pt x="842172" y="640016"/>
                </a:cubicBezTo>
                <a:cubicBezTo>
                  <a:pt x="833738" y="648973"/>
                  <a:pt x="826788" y="660099"/>
                  <a:pt x="821322" y="673393"/>
                </a:cubicBezTo>
                <a:cubicBezTo>
                  <a:pt x="815857" y="686687"/>
                  <a:pt x="812885" y="700602"/>
                  <a:pt x="812408" y="715137"/>
                </a:cubicBezTo>
                <a:lnTo>
                  <a:pt x="991392" y="715137"/>
                </a:lnTo>
                <a:cubicBezTo>
                  <a:pt x="991392" y="702628"/>
                  <a:pt x="989299" y="689759"/>
                  <a:pt x="985114" y="676529"/>
                </a:cubicBezTo>
                <a:cubicBezTo>
                  <a:pt x="980929" y="663299"/>
                  <a:pt x="975027" y="651917"/>
                  <a:pt x="967409" y="642384"/>
                </a:cubicBezTo>
                <a:cubicBezTo>
                  <a:pt x="959792" y="632850"/>
                  <a:pt x="950539" y="625390"/>
                  <a:pt x="939651" y="620004"/>
                </a:cubicBezTo>
                <a:cubicBezTo>
                  <a:pt x="928763" y="614618"/>
                  <a:pt x="916580" y="611925"/>
                  <a:pt x="903103" y="611925"/>
                </a:cubicBezTo>
                <a:close/>
                <a:moveTo>
                  <a:pt x="626727" y="593935"/>
                </a:moveTo>
                <a:lnTo>
                  <a:pt x="651302" y="593935"/>
                </a:lnTo>
                <a:lnTo>
                  <a:pt x="651302" y="650981"/>
                </a:lnTo>
                <a:cubicBezTo>
                  <a:pt x="649979" y="643532"/>
                  <a:pt x="652870" y="636117"/>
                  <a:pt x="659973" y="628736"/>
                </a:cubicBezTo>
                <a:cubicBezTo>
                  <a:pt x="667077" y="621355"/>
                  <a:pt x="675468" y="615211"/>
                  <a:pt x="685146" y="610302"/>
                </a:cubicBezTo>
                <a:cubicBezTo>
                  <a:pt x="694824" y="605394"/>
                  <a:pt x="705470" y="602040"/>
                  <a:pt x="717083" y="600242"/>
                </a:cubicBezTo>
                <a:cubicBezTo>
                  <a:pt x="728696" y="598444"/>
                  <a:pt x="741860" y="599017"/>
                  <a:pt x="756575" y="601960"/>
                </a:cubicBezTo>
                <a:lnTo>
                  <a:pt x="751532" y="626631"/>
                </a:lnTo>
                <a:cubicBezTo>
                  <a:pt x="726591" y="621541"/>
                  <a:pt x="705580" y="623692"/>
                  <a:pt x="688499" y="633085"/>
                </a:cubicBezTo>
                <a:cubicBezTo>
                  <a:pt x="671419" y="642477"/>
                  <a:pt x="659020" y="657253"/>
                  <a:pt x="651302" y="677412"/>
                </a:cubicBezTo>
                <a:lnTo>
                  <a:pt x="651302" y="857260"/>
                </a:lnTo>
                <a:lnTo>
                  <a:pt x="626727" y="857260"/>
                </a:lnTo>
                <a:close/>
                <a:moveTo>
                  <a:pt x="1179725" y="591036"/>
                </a:moveTo>
                <a:cubicBezTo>
                  <a:pt x="1198898" y="591036"/>
                  <a:pt x="1215588" y="594656"/>
                  <a:pt x="1229795" y="601896"/>
                </a:cubicBezTo>
                <a:cubicBezTo>
                  <a:pt x="1244002" y="609136"/>
                  <a:pt x="1255821" y="618784"/>
                  <a:pt x="1265252" y="630839"/>
                </a:cubicBezTo>
                <a:cubicBezTo>
                  <a:pt x="1274683" y="642893"/>
                  <a:pt x="1281658" y="656721"/>
                  <a:pt x="1286176" y="672321"/>
                </a:cubicBezTo>
                <a:cubicBezTo>
                  <a:pt x="1290694" y="687921"/>
                  <a:pt x="1292825" y="704064"/>
                  <a:pt x="1292569" y="720750"/>
                </a:cubicBezTo>
                <a:cubicBezTo>
                  <a:pt x="1292590" y="725477"/>
                  <a:pt x="1291026" y="729137"/>
                  <a:pt x="1287875" y="731728"/>
                </a:cubicBezTo>
                <a:cubicBezTo>
                  <a:pt x="1284724" y="734320"/>
                  <a:pt x="1280920" y="735616"/>
                  <a:pt x="1276461" y="735616"/>
                </a:cubicBezTo>
                <a:lnTo>
                  <a:pt x="1089042" y="735616"/>
                </a:lnTo>
                <a:cubicBezTo>
                  <a:pt x="1089042" y="752370"/>
                  <a:pt x="1091693" y="767405"/>
                  <a:pt x="1096994" y="780721"/>
                </a:cubicBezTo>
                <a:cubicBezTo>
                  <a:pt x="1102295" y="794036"/>
                  <a:pt x="1109234" y="804793"/>
                  <a:pt x="1117812" y="812991"/>
                </a:cubicBezTo>
                <a:cubicBezTo>
                  <a:pt x="1126389" y="821189"/>
                  <a:pt x="1136279" y="827135"/>
                  <a:pt x="1147480" y="830830"/>
                </a:cubicBezTo>
                <a:cubicBezTo>
                  <a:pt x="1158682" y="834524"/>
                  <a:pt x="1170518" y="836372"/>
                  <a:pt x="1182988" y="836372"/>
                </a:cubicBezTo>
                <a:cubicBezTo>
                  <a:pt x="1202162" y="836372"/>
                  <a:pt x="1218653" y="831557"/>
                  <a:pt x="1232461" y="821928"/>
                </a:cubicBezTo>
                <a:cubicBezTo>
                  <a:pt x="1246269" y="812299"/>
                  <a:pt x="1256320" y="794209"/>
                  <a:pt x="1262612" y="767659"/>
                </a:cubicBezTo>
                <a:lnTo>
                  <a:pt x="1285926" y="773150"/>
                </a:lnTo>
                <a:cubicBezTo>
                  <a:pt x="1280030" y="800719"/>
                  <a:pt x="1268958" y="821835"/>
                  <a:pt x="1252709" y="836496"/>
                </a:cubicBezTo>
                <a:cubicBezTo>
                  <a:pt x="1236460" y="851158"/>
                  <a:pt x="1213086" y="858489"/>
                  <a:pt x="1182585" y="858489"/>
                </a:cubicBezTo>
                <a:cubicBezTo>
                  <a:pt x="1163186" y="858489"/>
                  <a:pt x="1146011" y="855447"/>
                  <a:pt x="1131059" y="849363"/>
                </a:cubicBezTo>
                <a:cubicBezTo>
                  <a:pt x="1116107" y="843279"/>
                  <a:pt x="1103529" y="834371"/>
                  <a:pt x="1093324" y="822638"/>
                </a:cubicBezTo>
                <a:cubicBezTo>
                  <a:pt x="1083118" y="810905"/>
                  <a:pt x="1075485" y="796808"/>
                  <a:pt x="1070423" y="780346"/>
                </a:cubicBezTo>
                <a:cubicBezTo>
                  <a:pt x="1065360" y="763884"/>
                  <a:pt x="1062829" y="745354"/>
                  <a:pt x="1062829" y="724756"/>
                </a:cubicBezTo>
                <a:cubicBezTo>
                  <a:pt x="1062829" y="705852"/>
                  <a:pt x="1065697" y="688274"/>
                  <a:pt x="1071434" y="672023"/>
                </a:cubicBezTo>
                <a:cubicBezTo>
                  <a:pt x="1077170" y="655773"/>
                  <a:pt x="1085226" y="641631"/>
                  <a:pt x="1095602" y="629597"/>
                </a:cubicBezTo>
                <a:cubicBezTo>
                  <a:pt x="1105978" y="617564"/>
                  <a:pt x="1118354" y="608128"/>
                  <a:pt x="1132729" y="601292"/>
                </a:cubicBezTo>
                <a:cubicBezTo>
                  <a:pt x="1147105" y="594455"/>
                  <a:pt x="1162770" y="591036"/>
                  <a:pt x="1179725" y="591036"/>
                </a:cubicBezTo>
                <a:close/>
                <a:moveTo>
                  <a:pt x="903500" y="591036"/>
                </a:moveTo>
                <a:cubicBezTo>
                  <a:pt x="922673" y="591036"/>
                  <a:pt x="939363" y="594656"/>
                  <a:pt x="953570" y="601896"/>
                </a:cubicBezTo>
                <a:cubicBezTo>
                  <a:pt x="967777" y="609136"/>
                  <a:pt x="979596" y="618784"/>
                  <a:pt x="989027" y="630839"/>
                </a:cubicBezTo>
                <a:cubicBezTo>
                  <a:pt x="998458" y="642893"/>
                  <a:pt x="1005433" y="656721"/>
                  <a:pt x="1009951" y="672321"/>
                </a:cubicBezTo>
                <a:cubicBezTo>
                  <a:pt x="1014469" y="687921"/>
                  <a:pt x="1016600" y="704064"/>
                  <a:pt x="1016344" y="720750"/>
                </a:cubicBezTo>
                <a:cubicBezTo>
                  <a:pt x="1016365" y="725477"/>
                  <a:pt x="1014801" y="729137"/>
                  <a:pt x="1011650" y="731728"/>
                </a:cubicBezTo>
                <a:cubicBezTo>
                  <a:pt x="1008499" y="734320"/>
                  <a:pt x="1004694" y="735616"/>
                  <a:pt x="1000236" y="735616"/>
                </a:cubicBezTo>
                <a:lnTo>
                  <a:pt x="812817" y="735616"/>
                </a:lnTo>
                <a:cubicBezTo>
                  <a:pt x="812817" y="752370"/>
                  <a:pt x="815468" y="767405"/>
                  <a:pt x="820769" y="780721"/>
                </a:cubicBezTo>
                <a:cubicBezTo>
                  <a:pt x="826070" y="794036"/>
                  <a:pt x="833009" y="804793"/>
                  <a:pt x="841587" y="812991"/>
                </a:cubicBezTo>
                <a:cubicBezTo>
                  <a:pt x="850164" y="821189"/>
                  <a:pt x="860054" y="827135"/>
                  <a:pt x="871255" y="830830"/>
                </a:cubicBezTo>
                <a:cubicBezTo>
                  <a:pt x="882457" y="834524"/>
                  <a:pt x="894293" y="836372"/>
                  <a:pt x="906763" y="836372"/>
                </a:cubicBezTo>
                <a:cubicBezTo>
                  <a:pt x="925937" y="836372"/>
                  <a:pt x="942427" y="831557"/>
                  <a:pt x="956236" y="821928"/>
                </a:cubicBezTo>
                <a:cubicBezTo>
                  <a:pt x="970044" y="812299"/>
                  <a:pt x="980094" y="794209"/>
                  <a:pt x="986387" y="767659"/>
                </a:cubicBezTo>
                <a:lnTo>
                  <a:pt x="1009701" y="773150"/>
                </a:lnTo>
                <a:cubicBezTo>
                  <a:pt x="1003805" y="800719"/>
                  <a:pt x="992733" y="821835"/>
                  <a:pt x="976484" y="836496"/>
                </a:cubicBezTo>
                <a:cubicBezTo>
                  <a:pt x="960235" y="851158"/>
                  <a:pt x="936861" y="858489"/>
                  <a:pt x="906360" y="858489"/>
                </a:cubicBezTo>
                <a:cubicBezTo>
                  <a:pt x="886961" y="858489"/>
                  <a:pt x="869785" y="855447"/>
                  <a:pt x="854834" y="849363"/>
                </a:cubicBezTo>
                <a:cubicBezTo>
                  <a:pt x="839882" y="843279"/>
                  <a:pt x="827304" y="834371"/>
                  <a:pt x="817099" y="822638"/>
                </a:cubicBezTo>
                <a:cubicBezTo>
                  <a:pt x="806893" y="810905"/>
                  <a:pt x="799260" y="796808"/>
                  <a:pt x="794198" y="780346"/>
                </a:cubicBezTo>
                <a:cubicBezTo>
                  <a:pt x="789135" y="763884"/>
                  <a:pt x="786604" y="745354"/>
                  <a:pt x="786604" y="724756"/>
                </a:cubicBezTo>
                <a:cubicBezTo>
                  <a:pt x="786604" y="705852"/>
                  <a:pt x="789473" y="688274"/>
                  <a:pt x="795209" y="672023"/>
                </a:cubicBezTo>
                <a:cubicBezTo>
                  <a:pt x="800945" y="655773"/>
                  <a:pt x="809001" y="641631"/>
                  <a:pt x="819377" y="629597"/>
                </a:cubicBezTo>
                <a:cubicBezTo>
                  <a:pt x="829753" y="617564"/>
                  <a:pt x="842128" y="608128"/>
                  <a:pt x="856504" y="601292"/>
                </a:cubicBezTo>
                <a:cubicBezTo>
                  <a:pt x="870880" y="594455"/>
                  <a:pt x="886545" y="591036"/>
                  <a:pt x="903500" y="591036"/>
                </a:cubicBezTo>
                <a:close/>
                <a:moveTo>
                  <a:pt x="359208" y="494376"/>
                </a:moveTo>
                <a:lnTo>
                  <a:pt x="383783" y="494376"/>
                </a:lnTo>
                <a:lnTo>
                  <a:pt x="383853" y="645958"/>
                </a:lnTo>
                <a:cubicBezTo>
                  <a:pt x="382859" y="640864"/>
                  <a:pt x="385701" y="635029"/>
                  <a:pt x="392380" y="628455"/>
                </a:cubicBezTo>
                <a:cubicBezTo>
                  <a:pt x="399060" y="621880"/>
                  <a:pt x="406395" y="616099"/>
                  <a:pt x="414386" y="611112"/>
                </a:cubicBezTo>
                <a:cubicBezTo>
                  <a:pt x="422377" y="606124"/>
                  <a:pt x="430868" y="602078"/>
                  <a:pt x="439859" y="598972"/>
                </a:cubicBezTo>
                <a:cubicBezTo>
                  <a:pt x="448851" y="595866"/>
                  <a:pt x="457587" y="594313"/>
                  <a:pt x="466069" y="594313"/>
                </a:cubicBezTo>
                <a:cubicBezTo>
                  <a:pt x="481023" y="594313"/>
                  <a:pt x="494881" y="596844"/>
                  <a:pt x="507644" y="601906"/>
                </a:cubicBezTo>
                <a:cubicBezTo>
                  <a:pt x="520407" y="606968"/>
                  <a:pt x="531387" y="614318"/>
                  <a:pt x="540586" y="623956"/>
                </a:cubicBezTo>
                <a:cubicBezTo>
                  <a:pt x="549784" y="633594"/>
                  <a:pt x="556873" y="645273"/>
                  <a:pt x="561852" y="658994"/>
                </a:cubicBezTo>
                <a:cubicBezTo>
                  <a:pt x="566831" y="672715"/>
                  <a:pt x="569320" y="688195"/>
                  <a:pt x="569320" y="705436"/>
                </a:cubicBezTo>
                <a:lnTo>
                  <a:pt x="569320" y="853983"/>
                </a:lnTo>
                <a:lnTo>
                  <a:pt x="545155" y="853983"/>
                </a:lnTo>
                <a:lnTo>
                  <a:pt x="545155" y="708802"/>
                </a:lnTo>
                <a:cubicBezTo>
                  <a:pt x="545155" y="692513"/>
                  <a:pt x="542837" y="678507"/>
                  <a:pt x="538202" y="666785"/>
                </a:cubicBezTo>
                <a:cubicBezTo>
                  <a:pt x="533567" y="655063"/>
                  <a:pt x="527521" y="645536"/>
                  <a:pt x="520065" y="638205"/>
                </a:cubicBezTo>
                <a:cubicBezTo>
                  <a:pt x="512610" y="630873"/>
                  <a:pt x="503946" y="625411"/>
                  <a:pt x="494073" y="621818"/>
                </a:cubicBezTo>
                <a:cubicBezTo>
                  <a:pt x="484201" y="618226"/>
                  <a:pt x="473932" y="616430"/>
                  <a:pt x="463266" y="616430"/>
                </a:cubicBezTo>
                <a:cubicBezTo>
                  <a:pt x="455774" y="616430"/>
                  <a:pt x="448148" y="617956"/>
                  <a:pt x="440387" y="621009"/>
                </a:cubicBezTo>
                <a:cubicBezTo>
                  <a:pt x="432627" y="624061"/>
                  <a:pt x="425182" y="628248"/>
                  <a:pt x="418053" y="633568"/>
                </a:cubicBezTo>
                <a:cubicBezTo>
                  <a:pt x="410923" y="638888"/>
                  <a:pt x="404395" y="645158"/>
                  <a:pt x="398466" y="652377"/>
                </a:cubicBezTo>
                <a:cubicBezTo>
                  <a:pt x="392538" y="659595"/>
                  <a:pt x="387644" y="667068"/>
                  <a:pt x="383783" y="674794"/>
                </a:cubicBezTo>
                <a:lnTo>
                  <a:pt x="383783" y="853983"/>
                </a:lnTo>
                <a:lnTo>
                  <a:pt x="359208" y="853983"/>
                </a:lnTo>
                <a:close/>
                <a:moveTo>
                  <a:pt x="8332" y="492329"/>
                </a:moveTo>
                <a:lnTo>
                  <a:pt x="300615" y="492329"/>
                </a:lnTo>
                <a:lnTo>
                  <a:pt x="300615" y="513217"/>
                </a:lnTo>
                <a:lnTo>
                  <a:pt x="161193" y="513217"/>
                </a:lnTo>
                <a:lnTo>
                  <a:pt x="161193" y="858079"/>
                </a:lnTo>
                <a:lnTo>
                  <a:pt x="136209" y="858079"/>
                </a:lnTo>
                <a:lnTo>
                  <a:pt x="136209" y="513217"/>
                </a:lnTo>
                <a:lnTo>
                  <a:pt x="0" y="513217"/>
                </a:lnTo>
                <a:close/>
                <a:moveTo>
                  <a:pt x="2126078" y="232329"/>
                </a:moveTo>
                <a:cubicBezTo>
                  <a:pt x="2115288" y="232729"/>
                  <a:pt x="2104983" y="233691"/>
                  <a:pt x="2095161" y="235215"/>
                </a:cubicBezTo>
                <a:cubicBezTo>
                  <a:pt x="2075519" y="238263"/>
                  <a:pt x="2059499" y="243052"/>
                  <a:pt x="2047100" y="249582"/>
                </a:cubicBezTo>
                <a:cubicBezTo>
                  <a:pt x="2034702" y="256112"/>
                  <a:pt x="2025626" y="264129"/>
                  <a:pt x="2019873" y="273635"/>
                </a:cubicBezTo>
                <a:cubicBezTo>
                  <a:pt x="2014120" y="283140"/>
                  <a:pt x="2011625" y="293762"/>
                  <a:pt x="2012389" y="305499"/>
                </a:cubicBezTo>
                <a:cubicBezTo>
                  <a:pt x="2013144" y="317846"/>
                  <a:pt x="2016512" y="327321"/>
                  <a:pt x="2022494" y="333926"/>
                </a:cubicBezTo>
                <a:cubicBezTo>
                  <a:pt x="2028475" y="340530"/>
                  <a:pt x="2036014" y="344897"/>
                  <a:pt x="2045110" y="347026"/>
                </a:cubicBezTo>
                <a:cubicBezTo>
                  <a:pt x="2054206" y="349155"/>
                  <a:pt x="2064401" y="349507"/>
                  <a:pt x="2075694" y="348082"/>
                </a:cubicBezTo>
                <a:cubicBezTo>
                  <a:pt x="2086987" y="346657"/>
                  <a:pt x="2098119" y="343786"/>
                  <a:pt x="2109090" y="339471"/>
                </a:cubicBezTo>
                <a:cubicBezTo>
                  <a:pt x="2120061" y="335155"/>
                  <a:pt x="2130092" y="329919"/>
                  <a:pt x="2139181" y="323763"/>
                </a:cubicBezTo>
                <a:cubicBezTo>
                  <a:pt x="2148271" y="317607"/>
                  <a:pt x="2155177" y="311335"/>
                  <a:pt x="2159900" y="304948"/>
                </a:cubicBezTo>
                <a:lnTo>
                  <a:pt x="2159900" y="232818"/>
                </a:lnTo>
                <a:cubicBezTo>
                  <a:pt x="2148142" y="232093"/>
                  <a:pt x="2136868" y="231930"/>
                  <a:pt x="2126078" y="232329"/>
                </a:cubicBezTo>
                <a:close/>
                <a:moveTo>
                  <a:pt x="2499485" y="128197"/>
                </a:moveTo>
                <a:cubicBezTo>
                  <a:pt x="2472192" y="128197"/>
                  <a:pt x="2450977" y="138452"/>
                  <a:pt x="2435837" y="158960"/>
                </a:cubicBezTo>
                <a:cubicBezTo>
                  <a:pt x="2420698" y="179469"/>
                  <a:pt x="2413263" y="209754"/>
                  <a:pt x="2413531" y="249816"/>
                </a:cubicBezTo>
                <a:cubicBezTo>
                  <a:pt x="2413531" y="265674"/>
                  <a:pt x="2415534" y="279734"/>
                  <a:pt x="2419537" y="291995"/>
                </a:cubicBezTo>
                <a:cubicBezTo>
                  <a:pt x="2423542" y="304257"/>
                  <a:pt x="2429055" y="314535"/>
                  <a:pt x="2436077" y="322829"/>
                </a:cubicBezTo>
                <a:cubicBezTo>
                  <a:pt x="2443100" y="331123"/>
                  <a:pt x="2451422" y="337483"/>
                  <a:pt x="2461042" y="341909"/>
                </a:cubicBezTo>
                <a:cubicBezTo>
                  <a:pt x="2470663" y="346336"/>
                  <a:pt x="2481199" y="348549"/>
                  <a:pt x="2492650" y="348549"/>
                </a:cubicBezTo>
                <a:cubicBezTo>
                  <a:pt x="2499041" y="348549"/>
                  <a:pt x="2506151" y="347652"/>
                  <a:pt x="2513980" y="345858"/>
                </a:cubicBezTo>
                <a:cubicBezTo>
                  <a:pt x="2521809" y="344064"/>
                  <a:pt x="2529741" y="341354"/>
                  <a:pt x="2537777" y="337730"/>
                </a:cubicBezTo>
                <a:cubicBezTo>
                  <a:pt x="2545812" y="334106"/>
                  <a:pt x="2553494" y="329403"/>
                  <a:pt x="2560822" y="323622"/>
                </a:cubicBezTo>
                <a:cubicBezTo>
                  <a:pt x="2568149" y="317841"/>
                  <a:pt x="2574209" y="311117"/>
                  <a:pt x="2579000" y="303451"/>
                </a:cubicBezTo>
                <a:lnTo>
                  <a:pt x="2579000" y="185116"/>
                </a:lnTo>
                <a:cubicBezTo>
                  <a:pt x="2575122" y="178093"/>
                  <a:pt x="2570221" y="171108"/>
                  <a:pt x="2564297" y="164160"/>
                </a:cubicBezTo>
                <a:cubicBezTo>
                  <a:pt x="2558373" y="157212"/>
                  <a:pt x="2551843" y="151081"/>
                  <a:pt x="2544707" y="145768"/>
                </a:cubicBezTo>
                <a:cubicBezTo>
                  <a:pt x="2537572" y="140454"/>
                  <a:pt x="2530098" y="136197"/>
                  <a:pt x="2522286" y="132997"/>
                </a:cubicBezTo>
                <a:cubicBezTo>
                  <a:pt x="2514475" y="129797"/>
                  <a:pt x="2506874" y="128197"/>
                  <a:pt x="2499485" y="128197"/>
                </a:cubicBezTo>
                <a:close/>
                <a:moveTo>
                  <a:pt x="1266015" y="127378"/>
                </a:moveTo>
                <a:cubicBezTo>
                  <a:pt x="1250404" y="127378"/>
                  <a:pt x="1236777" y="130576"/>
                  <a:pt x="1225131" y="136971"/>
                </a:cubicBezTo>
                <a:cubicBezTo>
                  <a:pt x="1213486" y="143367"/>
                  <a:pt x="1203800" y="151776"/>
                  <a:pt x="1196074" y="162198"/>
                </a:cubicBezTo>
                <a:cubicBezTo>
                  <a:pt x="1188348" y="172621"/>
                  <a:pt x="1182609" y="184485"/>
                  <a:pt x="1178859" y="197790"/>
                </a:cubicBezTo>
                <a:cubicBezTo>
                  <a:pt x="1175109" y="211095"/>
                  <a:pt x="1173234" y="224550"/>
                  <a:pt x="1173234" y="238155"/>
                </a:cubicBezTo>
                <a:cubicBezTo>
                  <a:pt x="1173234" y="251599"/>
                  <a:pt x="1175118" y="264875"/>
                  <a:pt x="1178888" y="277983"/>
                </a:cubicBezTo>
                <a:cubicBezTo>
                  <a:pt x="1182657" y="291092"/>
                  <a:pt x="1188418" y="302811"/>
                  <a:pt x="1196170" y="313140"/>
                </a:cubicBezTo>
                <a:cubicBezTo>
                  <a:pt x="1203922" y="323469"/>
                  <a:pt x="1213595" y="331816"/>
                  <a:pt x="1225189" y="338181"/>
                </a:cubicBezTo>
                <a:cubicBezTo>
                  <a:pt x="1236783" y="344547"/>
                  <a:pt x="1250392" y="347730"/>
                  <a:pt x="1266015" y="347730"/>
                </a:cubicBezTo>
                <a:cubicBezTo>
                  <a:pt x="1280602" y="347730"/>
                  <a:pt x="1293577" y="344923"/>
                  <a:pt x="1304941" y="339311"/>
                </a:cubicBezTo>
                <a:cubicBezTo>
                  <a:pt x="1316304" y="333698"/>
                  <a:pt x="1326039" y="326070"/>
                  <a:pt x="1334145" y="316426"/>
                </a:cubicBezTo>
                <a:cubicBezTo>
                  <a:pt x="1342252" y="306782"/>
                  <a:pt x="1348524" y="295567"/>
                  <a:pt x="1352964" y="282783"/>
                </a:cubicBezTo>
                <a:cubicBezTo>
                  <a:pt x="1357403" y="269999"/>
                  <a:pt x="1359885" y="256422"/>
                  <a:pt x="1360410" y="242053"/>
                </a:cubicBezTo>
                <a:cubicBezTo>
                  <a:pt x="1360947" y="228089"/>
                  <a:pt x="1359198" y="214232"/>
                  <a:pt x="1355162" y="200481"/>
                </a:cubicBezTo>
                <a:cubicBezTo>
                  <a:pt x="1351126" y="186730"/>
                  <a:pt x="1345037" y="174431"/>
                  <a:pt x="1336894" y="163584"/>
                </a:cubicBezTo>
                <a:cubicBezTo>
                  <a:pt x="1328752" y="152737"/>
                  <a:pt x="1318734" y="143991"/>
                  <a:pt x="1306842" y="137346"/>
                </a:cubicBezTo>
                <a:cubicBezTo>
                  <a:pt x="1294949" y="130701"/>
                  <a:pt x="1281340" y="127378"/>
                  <a:pt x="1266015" y="127378"/>
                </a:cubicBezTo>
                <a:close/>
                <a:moveTo>
                  <a:pt x="1901280" y="110586"/>
                </a:moveTo>
                <a:lnTo>
                  <a:pt x="1925764" y="116064"/>
                </a:lnTo>
                <a:lnTo>
                  <a:pt x="1863829" y="361329"/>
                </a:lnTo>
                <a:cubicBezTo>
                  <a:pt x="1862630" y="368100"/>
                  <a:pt x="1858473" y="371485"/>
                  <a:pt x="1851356" y="371485"/>
                </a:cubicBezTo>
                <a:lnTo>
                  <a:pt x="1840509" y="371485"/>
                </a:lnTo>
                <a:cubicBezTo>
                  <a:pt x="1834519" y="371485"/>
                  <a:pt x="1830566" y="368771"/>
                  <a:pt x="1828650" y="363345"/>
                </a:cubicBezTo>
                <a:lnTo>
                  <a:pt x="1760949" y="152126"/>
                </a:lnTo>
                <a:lnTo>
                  <a:pt x="1695135" y="361425"/>
                </a:lnTo>
                <a:cubicBezTo>
                  <a:pt x="1694320" y="364723"/>
                  <a:pt x="1692954" y="367224"/>
                  <a:pt x="1691036" y="368928"/>
                </a:cubicBezTo>
                <a:cubicBezTo>
                  <a:pt x="1689119" y="370633"/>
                  <a:pt x="1686308" y="371485"/>
                  <a:pt x="1682605" y="371485"/>
                </a:cubicBezTo>
                <a:lnTo>
                  <a:pt x="1672558" y="371485"/>
                </a:lnTo>
                <a:cubicBezTo>
                  <a:pt x="1665463" y="371485"/>
                  <a:pt x="1661320" y="368311"/>
                  <a:pt x="1660130" y="361962"/>
                </a:cubicBezTo>
                <a:lnTo>
                  <a:pt x="1597349" y="116032"/>
                </a:lnTo>
                <a:lnTo>
                  <a:pt x="1620497" y="110995"/>
                </a:lnTo>
                <a:lnTo>
                  <a:pt x="1678618" y="344408"/>
                </a:lnTo>
                <a:lnTo>
                  <a:pt x="1746102" y="130303"/>
                </a:lnTo>
                <a:cubicBezTo>
                  <a:pt x="1747715" y="124654"/>
                  <a:pt x="1751595" y="121830"/>
                  <a:pt x="1757743" y="121830"/>
                </a:cubicBezTo>
                <a:lnTo>
                  <a:pt x="1764571" y="121830"/>
                </a:lnTo>
                <a:cubicBezTo>
                  <a:pt x="1770407" y="121830"/>
                  <a:pt x="1774124" y="124626"/>
                  <a:pt x="1775719" y="130220"/>
                </a:cubicBezTo>
                <a:lnTo>
                  <a:pt x="1845078" y="344011"/>
                </a:lnTo>
                <a:close/>
                <a:moveTo>
                  <a:pt x="2236452" y="108160"/>
                </a:moveTo>
                <a:lnTo>
                  <a:pt x="2261027" y="108160"/>
                </a:lnTo>
                <a:lnTo>
                  <a:pt x="2261027" y="165206"/>
                </a:lnTo>
                <a:cubicBezTo>
                  <a:pt x="2259704" y="157757"/>
                  <a:pt x="2262595" y="150342"/>
                  <a:pt x="2269698" y="142961"/>
                </a:cubicBezTo>
                <a:cubicBezTo>
                  <a:pt x="2276802" y="135580"/>
                  <a:pt x="2285193" y="129436"/>
                  <a:pt x="2294871" y="124527"/>
                </a:cubicBezTo>
                <a:cubicBezTo>
                  <a:pt x="2304549" y="119619"/>
                  <a:pt x="2315195" y="116265"/>
                  <a:pt x="2326808" y="114467"/>
                </a:cubicBezTo>
                <a:cubicBezTo>
                  <a:pt x="2338421" y="112669"/>
                  <a:pt x="2351585" y="113241"/>
                  <a:pt x="2366300" y="116185"/>
                </a:cubicBezTo>
                <a:lnTo>
                  <a:pt x="2361257" y="140856"/>
                </a:lnTo>
                <a:cubicBezTo>
                  <a:pt x="2336316" y="135766"/>
                  <a:pt x="2315305" y="137917"/>
                  <a:pt x="2298224" y="147310"/>
                </a:cubicBezTo>
                <a:cubicBezTo>
                  <a:pt x="2281144" y="156702"/>
                  <a:pt x="2268745" y="171478"/>
                  <a:pt x="2261027" y="191637"/>
                </a:cubicBezTo>
                <a:lnTo>
                  <a:pt x="2261027" y="371485"/>
                </a:lnTo>
                <a:lnTo>
                  <a:pt x="2236452" y="371485"/>
                </a:lnTo>
                <a:close/>
                <a:moveTo>
                  <a:pt x="1426827" y="108160"/>
                </a:moveTo>
                <a:lnTo>
                  <a:pt x="1451402" y="108160"/>
                </a:lnTo>
                <a:lnTo>
                  <a:pt x="1451402" y="165206"/>
                </a:lnTo>
                <a:cubicBezTo>
                  <a:pt x="1450079" y="157757"/>
                  <a:pt x="1452970" y="150342"/>
                  <a:pt x="1460073" y="142961"/>
                </a:cubicBezTo>
                <a:cubicBezTo>
                  <a:pt x="1467177" y="135580"/>
                  <a:pt x="1475568" y="129436"/>
                  <a:pt x="1485246" y="124527"/>
                </a:cubicBezTo>
                <a:cubicBezTo>
                  <a:pt x="1494924" y="119619"/>
                  <a:pt x="1505570" y="116265"/>
                  <a:pt x="1517183" y="114467"/>
                </a:cubicBezTo>
                <a:cubicBezTo>
                  <a:pt x="1528797" y="112669"/>
                  <a:pt x="1541961" y="113241"/>
                  <a:pt x="1556675" y="116185"/>
                </a:cubicBezTo>
                <a:lnTo>
                  <a:pt x="1551632" y="140856"/>
                </a:lnTo>
                <a:cubicBezTo>
                  <a:pt x="1526691" y="135766"/>
                  <a:pt x="1505680" y="137917"/>
                  <a:pt x="1488600" y="147310"/>
                </a:cubicBezTo>
                <a:cubicBezTo>
                  <a:pt x="1471519" y="156702"/>
                  <a:pt x="1459120" y="171478"/>
                  <a:pt x="1451402" y="191637"/>
                </a:cubicBezTo>
                <a:lnTo>
                  <a:pt x="1451402" y="371485"/>
                </a:lnTo>
                <a:lnTo>
                  <a:pt x="1426827" y="371485"/>
                </a:lnTo>
                <a:close/>
                <a:moveTo>
                  <a:pt x="330633" y="107719"/>
                </a:moveTo>
                <a:lnTo>
                  <a:pt x="355208" y="107719"/>
                </a:lnTo>
                <a:lnTo>
                  <a:pt x="355208" y="261098"/>
                </a:lnTo>
                <a:cubicBezTo>
                  <a:pt x="355208" y="275403"/>
                  <a:pt x="357468" y="287971"/>
                  <a:pt x="361988" y="298801"/>
                </a:cubicBezTo>
                <a:cubicBezTo>
                  <a:pt x="366508" y="309632"/>
                  <a:pt x="372384" y="318592"/>
                  <a:pt x="379616" y="325683"/>
                </a:cubicBezTo>
                <a:cubicBezTo>
                  <a:pt x="386847" y="332774"/>
                  <a:pt x="395136" y="338084"/>
                  <a:pt x="404481" y="341615"/>
                </a:cubicBezTo>
                <a:cubicBezTo>
                  <a:pt x="413827" y="345145"/>
                  <a:pt x="423511" y="346910"/>
                  <a:pt x="433532" y="346910"/>
                </a:cubicBezTo>
                <a:cubicBezTo>
                  <a:pt x="453085" y="346910"/>
                  <a:pt x="470418" y="342500"/>
                  <a:pt x="485529" y="333679"/>
                </a:cubicBezTo>
                <a:cubicBezTo>
                  <a:pt x="500641" y="324858"/>
                  <a:pt x="512766" y="310061"/>
                  <a:pt x="521905" y="289288"/>
                </a:cubicBezTo>
                <a:lnTo>
                  <a:pt x="521905" y="107719"/>
                </a:lnTo>
                <a:lnTo>
                  <a:pt x="546889" y="107719"/>
                </a:lnTo>
                <a:lnTo>
                  <a:pt x="546889" y="369437"/>
                </a:lnTo>
                <a:lnTo>
                  <a:pt x="521905" y="369437"/>
                </a:lnTo>
                <a:lnTo>
                  <a:pt x="521905" y="321626"/>
                </a:lnTo>
                <a:cubicBezTo>
                  <a:pt x="516636" y="337915"/>
                  <a:pt x="505113" y="350160"/>
                  <a:pt x="487337" y="358363"/>
                </a:cubicBezTo>
                <a:cubicBezTo>
                  <a:pt x="469561" y="366565"/>
                  <a:pt x="450705" y="370666"/>
                  <a:pt x="430768" y="370666"/>
                </a:cubicBezTo>
                <a:cubicBezTo>
                  <a:pt x="414833" y="370666"/>
                  <a:pt x="400647" y="367667"/>
                  <a:pt x="388210" y="361668"/>
                </a:cubicBezTo>
                <a:cubicBezTo>
                  <a:pt x="375774" y="355669"/>
                  <a:pt x="365284" y="347847"/>
                  <a:pt x="356740" y="338201"/>
                </a:cubicBezTo>
                <a:cubicBezTo>
                  <a:pt x="348197" y="328554"/>
                  <a:pt x="341710" y="317576"/>
                  <a:pt x="337279" y="305265"/>
                </a:cubicBezTo>
                <a:cubicBezTo>
                  <a:pt x="332848" y="292954"/>
                  <a:pt x="330633" y="280357"/>
                  <a:pt x="330633" y="267472"/>
                </a:cubicBezTo>
                <a:close/>
                <a:moveTo>
                  <a:pt x="2091162" y="107309"/>
                </a:moveTo>
                <a:lnTo>
                  <a:pt x="2098393" y="107309"/>
                </a:lnTo>
                <a:cubicBezTo>
                  <a:pt x="2111466" y="107309"/>
                  <a:pt x="2123407" y="109592"/>
                  <a:pt x="2134218" y="114157"/>
                </a:cubicBezTo>
                <a:cubicBezTo>
                  <a:pt x="2145029" y="118722"/>
                  <a:pt x="2154139" y="124861"/>
                  <a:pt x="2161548" y="132575"/>
                </a:cubicBezTo>
                <a:cubicBezTo>
                  <a:pt x="2168956" y="140288"/>
                  <a:pt x="2174698" y="149504"/>
                  <a:pt x="2178772" y="160221"/>
                </a:cubicBezTo>
                <a:cubicBezTo>
                  <a:pt x="2182847" y="170938"/>
                  <a:pt x="2184884" y="182351"/>
                  <a:pt x="2184884" y="194459"/>
                </a:cubicBezTo>
                <a:lnTo>
                  <a:pt x="2184884" y="366576"/>
                </a:lnTo>
                <a:lnTo>
                  <a:pt x="2159900" y="366576"/>
                </a:lnTo>
                <a:lnTo>
                  <a:pt x="2159900" y="329606"/>
                </a:lnTo>
                <a:cubicBezTo>
                  <a:pt x="2158735" y="334380"/>
                  <a:pt x="2154258" y="339362"/>
                  <a:pt x="2146467" y="344552"/>
                </a:cubicBezTo>
                <a:cubicBezTo>
                  <a:pt x="2138677" y="349742"/>
                  <a:pt x="2130151" y="354301"/>
                  <a:pt x="2120891" y="358228"/>
                </a:cubicBezTo>
                <a:cubicBezTo>
                  <a:pt x="2111631" y="362155"/>
                  <a:pt x="2102023" y="365329"/>
                  <a:pt x="2092067" y="367748"/>
                </a:cubicBezTo>
                <a:cubicBezTo>
                  <a:pt x="2082112" y="370167"/>
                  <a:pt x="2071784" y="371517"/>
                  <a:pt x="2061083" y="371799"/>
                </a:cubicBezTo>
                <a:cubicBezTo>
                  <a:pt x="2048719" y="371799"/>
                  <a:pt x="2037957" y="370178"/>
                  <a:pt x="2028797" y="366938"/>
                </a:cubicBezTo>
                <a:cubicBezTo>
                  <a:pt x="2019637" y="363698"/>
                  <a:pt x="2011897" y="359206"/>
                  <a:pt x="2005576" y="353464"/>
                </a:cubicBezTo>
                <a:cubicBezTo>
                  <a:pt x="1999256" y="347721"/>
                  <a:pt x="1994524" y="340997"/>
                  <a:pt x="1991382" y="333292"/>
                </a:cubicBezTo>
                <a:cubicBezTo>
                  <a:pt x="1988240" y="325587"/>
                  <a:pt x="1986526" y="317299"/>
                  <a:pt x="1986240" y="308430"/>
                </a:cubicBezTo>
                <a:cubicBezTo>
                  <a:pt x="1985438" y="286927"/>
                  <a:pt x="1990157" y="269644"/>
                  <a:pt x="2000396" y="256580"/>
                </a:cubicBezTo>
                <a:cubicBezTo>
                  <a:pt x="2010635" y="243516"/>
                  <a:pt x="2024247" y="233535"/>
                  <a:pt x="2041232" y="226636"/>
                </a:cubicBezTo>
                <a:cubicBezTo>
                  <a:pt x="2058216" y="219737"/>
                  <a:pt x="2077377" y="215337"/>
                  <a:pt x="2098713" y="213434"/>
                </a:cubicBezTo>
                <a:cubicBezTo>
                  <a:pt x="2120049" y="211531"/>
                  <a:pt x="2140445" y="210699"/>
                  <a:pt x="2159900" y="210938"/>
                </a:cubicBezTo>
                <a:lnTo>
                  <a:pt x="2159900" y="200142"/>
                </a:lnTo>
                <a:cubicBezTo>
                  <a:pt x="2159900" y="189599"/>
                  <a:pt x="2158503" y="179944"/>
                  <a:pt x="2155708" y="171174"/>
                </a:cubicBezTo>
                <a:cubicBezTo>
                  <a:pt x="2152914" y="162404"/>
                  <a:pt x="2148763" y="154954"/>
                  <a:pt x="2143258" y="148823"/>
                </a:cubicBezTo>
                <a:cubicBezTo>
                  <a:pt x="2137752" y="142692"/>
                  <a:pt x="2131034" y="137927"/>
                  <a:pt x="2123105" y="134527"/>
                </a:cubicBezTo>
                <a:cubicBezTo>
                  <a:pt x="2115176" y="131126"/>
                  <a:pt x="2106020" y="129426"/>
                  <a:pt x="2095635" y="129426"/>
                </a:cubicBezTo>
                <a:lnTo>
                  <a:pt x="2094432" y="129426"/>
                </a:lnTo>
                <a:cubicBezTo>
                  <a:pt x="2069542" y="129426"/>
                  <a:pt x="2049802" y="134053"/>
                  <a:pt x="2035213" y="143307"/>
                </a:cubicBezTo>
                <a:cubicBezTo>
                  <a:pt x="2020624" y="152561"/>
                  <a:pt x="2011478" y="168692"/>
                  <a:pt x="2007775" y="191701"/>
                </a:cubicBezTo>
                <a:lnTo>
                  <a:pt x="1983373" y="189198"/>
                </a:lnTo>
                <a:cubicBezTo>
                  <a:pt x="1985310" y="173737"/>
                  <a:pt x="1989293" y="161101"/>
                  <a:pt x="1995321" y="151290"/>
                </a:cubicBezTo>
                <a:cubicBezTo>
                  <a:pt x="2001349" y="141480"/>
                  <a:pt x="2009060" y="133334"/>
                  <a:pt x="2018452" y="126853"/>
                </a:cubicBezTo>
                <a:cubicBezTo>
                  <a:pt x="2027845" y="120373"/>
                  <a:pt x="2038689" y="115495"/>
                  <a:pt x="2050985" y="112221"/>
                </a:cubicBezTo>
                <a:cubicBezTo>
                  <a:pt x="2063281" y="108946"/>
                  <a:pt x="2076673" y="107309"/>
                  <a:pt x="2091162" y="107309"/>
                </a:cubicBezTo>
                <a:close/>
                <a:moveTo>
                  <a:pt x="1266015" y="105261"/>
                </a:moveTo>
                <a:cubicBezTo>
                  <a:pt x="1284548" y="105261"/>
                  <a:pt x="1301209" y="108820"/>
                  <a:pt x="1315996" y="115939"/>
                </a:cubicBezTo>
                <a:cubicBezTo>
                  <a:pt x="1330784" y="123057"/>
                  <a:pt x="1343297" y="132640"/>
                  <a:pt x="1353536" y="144686"/>
                </a:cubicBezTo>
                <a:cubicBezTo>
                  <a:pt x="1363776" y="156732"/>
                  <a:pt x="1371577" y="170874"/>
                  <a:pt x="1376940" y="187112"/>
                </a:cubicBezTo>
                <a:cubicBezTo>
                  <a:pt x="1382303" y="203350"/>
                  <a:pt x="1384984" y="220569"/>
                  <a:pt x="1384984" y="238770"/>
                </a:cubicBezTo>
                <a:cubicBezTo>
                  <a:pt x="1384984" y="256855"/>
                  <a:pt x="1382223" y="273914"/>
                  <a:pt x="1376700" y="289947"/>
                </a:cubicBezTo>
                <a:cubicBezTo>
                  <a:pt x="1371177" y="305981"/>
                  <a:pt x="1363283" y="320035"/>
                  <a:pt x="1353018" y="332111"/>
                </a:cubicBezTo>
                <a:cubicBezTo>
                  <a:pt x="1342753" y="344187"/>
                  <a:pt x="1330257" y="353700"/>
                  <a:pt x="1315529" y="360650"/>
                </a:cubicBezTo>
                <a:cubicBezTo>
                  <a:pt x="1300801" y="367600"/>
                  <a:pt x="1284297" y="371075"/>
                  <a:pt x="1266015" y="371075"/>
                </a:cubicBezTo>
                <a:cubicBezTo>
                  <a:pt x="1247674" y="371075"/>
                  <a:pt x="1231201" y="367526"/>
                  <a:pt x="1216597" y="360426"/>
                </a:cubicBezTo>
                <a:cubicBezTo>
                  <a:pt x="1201994" y="353327"/>
                  <a:pt x="1189703" y="343744"/>
                  <a:pt x="1179726" y="331676"/>
                </a:cubicBezTo>
                <a:cubicBezTo>
                  <a:pt x="1169749" y="319609"/>
                  <a:pt x="1162077" y="305591"/>
                  <a:pt x="1156710" y="289624"/>
                </a:cubicBezTo>
                <a:cubicBezTo>
                  <a:pt x="1151343" y="273657"/>
                  <a:pt x="1148659" y="256706"/>
                  <a:pt x="1148659" y="238770"/>
                </a:cubicBezTo>
                <a:cubicBezTo>
                  <a:pt x="1148659" y="220484"/>
                  <a:pt x="1151267" y="203239"/>
                  <a:pt x="1156483" y="187035"/>
                </a:cubicBezTo>
                <a:cubicBezTo>
                  <a:pt x="1161698" y="170832"/>
                  <a:pt x="1169280" y="156716"/>
                  <a:pt x="1179227" y="144689"/>
                </a:cubicBezTo>
                <a:cubicBezTo>
                  <a:pt x="1189174" y="132662"/>
                  <a:pt x="1201482" y="123084"/>
                  <a:pt x="1216149" y="115955"/>
                </a:cubicBezTo>
                <a:cubicBezTo>
                  <a:pt x="1230817" y="108826"/>
                  <a:pt x="1247439" y="105261"/>
                  <a:pt x="1266015" y="105261"/>
                </a:cubicBezTo>
                <a:close/>
                <a:moveTo>
                  <a:pt x="660208" y="29080"/>
                </a:moveTo>
                <a:lnTo>
                  <a:pt x="685192" y="29080"/>
                </a:lnTo>
                <a:lnTo>
                  <a:pt x="685192" y="107309"/>
                </a:lnTo>
                <a:lnTo>
                  <a:pt x="737208" y="107309"/>
                </a:lnTo>
                <a:lnTo>
                  <a:pt x="737208" y="128607"/>
                </a:lnTo>
                <a:lnTo>
                  <a:pt x="685192" y="128607"/>
                </a:lnTo>
                <a:lnTo>
                  <a:pt x="685192" y="342578"/>
                </a:lnTo>
                <a:cubicBezTo>
                  <a:pt x="685192" y="346012"/>
                  <a:pt x="686781" y="347730"/>
                  <a:pt x="689959" y="347730"/>
                </a:cubicBezTo>
                <a:lnTo>
                  <a:pt x="735569" y="347730"/>
                </a:lnTo>
                <a:lnTo>
                  <a:pt x="735569" y="369027"/>
                </a:lnTo>
                <a:lnTo>
                  <a:pt x="680392" y="369027"/>
                </a:lnTo>
                <a:cubicBezTo>
                  <a:pt x="673395" y="369027"/>
                  <a:pt x="668282" y="366906"/>
                  <a:pt x="665052" y="362663"/>
                </a:cubicBezTo>
                <a:cubicBezTo>
                  <a:pt x="661822" y="358420"/>
                  <a:pt x="660208" y="353557"/>
                  <a:pt x="660208" y="348075"/>
                </a:cubicBezTo>
                <a:lnTo>
                  <a:pt x="660208" y="128607"/>
                </a:lnTo>
                <a:lnTo>
                  <a:pt x="606368" y="128607"/>
                </a:lnTo>
                <a:lnTo>
                  <a:pt x="615097" y="107309"/>
                </a:lnTo>
                <a:lnTo>
                  <a:pt x="660208" y="107309"/>
                </a:lnTo>
                <a:close/>
                <a:moveTo>
                  <a:pt x="40579" y="25394"/>
                </a:moveTo>
                <a:cubicBezTo>
                  <a:pt x="36616" y="25394"/>
                  <a:pt x="34634" y="27378"/>
                  <a:pt x="34634" y="31346"/>
                </a:cubicBezTo>
                <a:lnTo>
                  <a:pt x="34634" y="191272"/>
                </a:lnTo>
                <a:lnTo>
                  <a:pt x="156643" y="191272"/>
                </a:lnTo>
                <a:cubicBezTo>
                  <a:pt x="171618" y="191272"/>
                  <a:pt x="184989" y="189735"/>
                  <a:pt x="196756" y="186661"/>
                </a:cubicBezTo>
                <a:cubicBezTo>
                  <a:pt x="208522" y="183587"/>
                  <a:pt x="218596" y="178810"/>
                  <a:pt x="226978" y="172329"/>
                </a:cubicBezTo>
                <a:cubicBezTo>
                  <a:pt x="235359" y="165848"/>
                  <a:pt x="241849" y="157428"/>
                  <a:pt x="246448" y="147067"/>
                </a:cubicBezTo>
                <a:cubicBezTo>
                  <a:pt x="251048" y="136706"/>
                  <a:pt x="253347" y="124262"/>
                  <a:pt x="253347" y="109734"/>
                </a:cubicBezTo>
                <a:cubicBezTo>
                  <a:pt x="253347" y="99691"/>
                  <a:pt x="252005" y="89680"/>
                  <a:pt x="249322" y="79701"/>
                </a:cubicBezTo>
                <a:cubicBezTo>
                  <a:pt x="246638" y="69722"/>
                  <a:pt x="241768" y="60759"/>
                  <a:pt x="234712" y="52813"/>
                </a:cubicBezTo>
                <a:cubicBezTo>
                  <a:pt x="227655" y="44867"/>
                  <a:pt x="217804" y="38311"/>
                  <a:pt x="205158" y="33144"/>
                </a:cubicBezTo>
                <a:cubicBezTo>
                  <a:pt x="192513" y="27977"/>
                  <a:pt x="176206" y="25394"/>
                  <a:pt x="156240" y="25394"/>
                </a:cubicBezTo>
                <a:close/>
                <a:moveTo>
                  <a:pt x="880689" y="4915"/>
                </a:moveTo>
                <a:lnTo>
                  <a:pt x="1108182" y="4915"/>
                </a:lnTo>
                <a:lnTo>
                  <a:pt x="1108182" y="25804"/>
                </a:lnTo>
                <a:lnTo>
                  <a:pt x="887920" y="25804"/>
                </a:lnTo>
                <a:cubicBezTo>
                  <a:pt x="884759" y="25804"/>
                  <a:pt x="883178" y="27790"/>
                  <a:pt x="883178" y="31762"/>
                </a:cubicBezTo>
                <a:lnTo>
                  <a:pt x="883178" y="174479"/>
                </a:lnTo>
                <a:lnTo>
                  <a:pt x="1084075" y="174479"/>
                </a:lnTo>
                <a:lnTo>
                  <a:pt x="1084075" y="195777"/>
                </a:lnTo>
                <a:lnTo>
                  <a:pt x="883178" y="195777"/>
                </a:lnTo>
                <a:lnTo>
                  <a:pt x="883178" y="369847"/>
                </a:lnTo>
                <a:lnTo>
                  <a:pt x="858194" y="369847"/>
                </a:lnTo>
                <a:lnTo>
                  <a:pt x="858194" y="25477"/>
                </a:lnTo>
                <a:cubicBezTo>
                  <a:pt x="858194" y="11769"/>
                  <a:pt x="865692" y="4915"/>
                  <a:pt x="880689" y="4915"/>
                </a:cubicBezTo>
                <a:close/>
                <a:moveTo>
                  <a:pt x="32586" y="4506"/>
                </a:moveTo>
                <a:lnTo>
                  <a:pt x="156220" y="4506"/>
                </a:lnTo>
                <a:cubicBezTo>
                  <a:pt x="177002" y="4506"/>
                  <a:pt x="195079" y="6929"/>
                  <a:pt x="210451" y="11776"/>
                </a:cubicBezTo>
                <a:cubicBezTo>
                  <a:pt x="225823" y="16622"/>
                  <a:pt x="238537" y="23655"/>
                  <a:pt x="248596" y="32875"/>
                </a:cubicBezTo>
                <a:cubicBezTo>
                  <a:pt x="258654" y="42095"/>
                  <a:pt x="266124" y="53262"/>
                  <a:pt x="271007" y="66377"/>
                </a:cubicBezTo>
                <a:cubicBezTo>
                  <a:pt x="275890" y="79492"/>
                  <a:pt x="278331" y="94079"/>
                  <a:pt x="278331" y="110138"/>
                </a:cubicBezTo>
                <a:cubicBezTo>
                  <a:pt x="278331" y="127566"/>
                  <a:pt x="275240" y="142743"/>
                  <a:pt x="269058" y="155668"/>
                </a:cubicBezTo>
                <a:cubicBezTo>
                  <a:pt x="262876" y="168593"/>
                  <a:pt x="254347" y="179307"/>
                  <a:pt x="243469" y="187810"/>
                </a:cubicBezTo>
                <a:cubicBezTo>
                  <a:pt x="232592" y="196313"/>
                  <a:pt x="219768" y="202565"/>
                  <a:pt x="204998" y="206567"/>
                </a:cubicBezTo>
                <a:cubicBezTo>
                  <a:pt x="190228" y="210569"/>
                  <a:pt x="174097" y="212570"/>
                  <a:pt x="156604" y="212570"/>
                </a:cubicBezTo>
                <a:lnTo>
                  <a:pt x="34634" y="212570"/>
                </a:lnTo>
                <a:lnTo>
                  <a:pt x="34634" y="369437"/>
                </a:lnTo>
                <a:lnTo>
                  <a:pt x="9650" y="369437"/>
                </a:lnTo>
                <a:lnTo>
                  <a:pt x="9650" y="25868"/>
                </a:lnTo>
                <a:cubicBezTo>
                  <a:pt x="9650" y="11626"/>
                  <a:pt x="17296" y="4506"/>
                  <a:pt x="32586" y="4506"/>
                </a:cubicBezTo>
                <a:close/>
                <a:moveTo>
                  <a:pt x="2579000" y="0"/>
                </a:moveTo>
                <a:lnTo>
                  <a:pt x="2603984" y="0"/>
                </a:lnTo>
                <a:lnTo>
                  <a:pt x="2603984" y="363850"/>
                </a:lnTo>
                <a:lnTo>
                  <a:pt x="2579000" y="363850"/>
                </a:lnTo>
                <a:lnTo>
                  <a:pt x="2579000" y="332134"/>
                </a:lnTo>
                <a:cubicBezTo>
                  <a:pt x="2579252" y="336571"/>
                  <a:pt x="2576126" y="341208"/>
                  <a:pt x="2569624" y="346046"/>
                </a:cubicBezTo>
                <a:cubicBezTo>
                  <a:pt x="2563122" y="350885"/>
                  <a:pt x="2555794" y="355168"/>
                  <a:pt x="2547639" y="358897"/>
                </a:cubicBezTo>
                <a:cubicBezTo>
                  <a:pt x="2539483" y="362626"/>
                  <a:pt x="2530666" y="365588"/>
                  <a:pt x="2521186" y="367783"/>
                </a:cubicBezTo>
                <a:cubicBezTo>
                  <a:pt x="2511706" y="369978"/>
                  <a:pt x="2501808" y="371075"/>
                  <a:pt x="2491491" y="371075"/>
                </a:cubicBezTo>
                <a:cubicBezTo>
                  <a:pt x="2475514" y="371075"/>
                  <a:pt x="2461243" y="368008"/>
                  <a:pt x="2448678" y="361873"/>
                </a:cubicBezTo>
                <a:cubicBezTo>
                  <a:pt x="2436114" y="355738"/>
                  <a:pt x="2425440" y="347377"/>
                  <a:pt x="2416658" y="336789"/>
                </a:cubicBezTo>
                <a:cubicBezTo>
                  <a:pt x="2407875" y="326202"/>
                  <a:pt x="2401131" y="313652"/>
                  <a:pt x="2396425" y="299137"/>
                </a:cubicBezTo>
                <a:cubicBezTo>
                  <a:pt x="2391720" y="284623"/>
                  <a:pt x="2389367" y="268863"/>
                  <a:pt x="2389367" y="251857"/>
                </a:cubicBezTo>
                <a:cubicBezTo>
                  <a:pt x="2389098" y="226323"/>
                  <a:pt x="2391692" y="204214"/>
                  <a:pt x="2397148" y="185531"/>
                </a:cubicBezTo>
                <a:cubicBezTo>
                  <a:pt x="2402605" y="166849"/>
                  <a:pt x="2410264" y="151472"/>
                  <a:pt x="2420126" y="139400"/>
                </a:cubicBezTo>
                <a:cubicBezTo>
                  <a:pt x="2429988" y="127328"/>
                  <a:pt x="2441658" y="118347"/>
                  <a:pt x="2455135" y="112458"/>
                </a:cubicBezTo>
                <a:cubicBezTo>
                  <a:pt x="2468613" y="106568"/>
                  <a:pt x="2483008" y="103623"/>
                  <a:pt x="2498320" y="103623"/>
                </a:cubicBezTo>
                <a:cubicBezTo>
                  <a:pt x="2506213" y="103623"/>
                  <a:pt x="2514388" y="105032"/>
                  <a:pt x="2522847" y="107850"/>
                </a:cubicBezTo>
                <a:cubicBezTo>
                  <a:pt x="2531304" y="110668"/>
                  <a:pt x="2539403" y="114426"/>
                  <a:pt x="2547142" y="119126"/>
                </a:cubicBezTo>
                <a:cubicBezTo>
                  <a:pt x="2554882" y="123825"/>
                  <a:pt x="2562164" y="129519"/>
                  <a:pt x="2568991" y="136206"/>
                </a:cubicBezTo>
                <a:cubicBezTo>
                  <a:pt x="2575817" y="142894"/>
                  <a:pt x="2579153" y="149173"/>
                  <a:pt x="2579000" y="155044"/>
                </a:cubicBezTo>
                <a:close/>
              </a:path>
            </a:pathLst>
          </a:custGeom>
          <a:solidFill>
            <a:srgbClr val="2F8436"/>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200" b="1" dirty="0">
              <a:cs typeface="+mn-ea"/>
              <a:sym typeface="+mn-lt"/>
            </a:endParaRPr>
          </a:p>
        </p:txBody>
      </p:sp>
      <p:pic>
        <p:nvPicPr>
          <p:cNvPr id="13" name="图片 12"/>
          <p:cNvPicPr>
            <a:picLocks noChangeAspect="1"/>
          </p:cNvPicPr>
          <p:nvPr/>
        </p:nvPicPr>
        <p:blipFill>
          <a:blip r:embed="rId5"/>
          <a:stretch>
            <a:fillRect/>
          </a:stretch>
        </p:blipFill>
        <p:spPr>
          <a:xfrm rot="19468491">
            <a:off x="3154358" y="3641578"/>
            <a:ext cx="3372783" cy="1623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270000" y="1841500"/>
            <a:ext cx="11049000" cy="373380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1888376" y="905113"/>
            <a:ext cx="3800627" cy="3933587"/>
            <a:chOff x="1524693" y="524113"/>
            <a:chExt cx="4785583" cy="4953000"/>
          </a:xfrm>
        </p:grpSpPr>
        <p:grpSp>
          <p:nvGrpSpPr>
            <p:cNvPr id="4" name="组合 3"/>
            <p:cNvGrpSpPr/>
            <p:nvPr/>
          </p:nvGrpSpPr>
          <p:grpSpPr>
            <a:xfrm>
              <a:off x="1524693" y="524113"/>
              <a:ext cx="4785583" cy="4953000"/>
              <a:chOff x="1147323" y="523015"/>
              <a:chExt cx="4785583" cy="4953000"/>
            </a:xfrm>
          </p:grpSpPr>
          <p:sp>
            <p:nvSpPr>
              <p:cNvPr id="6" name="矩形 5"/>
              <p:cNvSpPr/>
              <p:nvPr/>
            </p:nvSpPr>
            <p:spPr>
              <a:xfrm>
                <a:off x="1277258" y="523015"/>
                <a:ext cx="4441372" cy="4953000"/>
              </a:xfrm>
              <a:prstGeom prst="rect">
                <a:avLst/>
              </a:prstGeom>
              <a:solidFill>
                <a:schemeClr val="bg1"/>
              </a:solidFill>
              <a:ln>
                <a:noFill/>
              </a:ln>
              <a:effectLst>
                <a:outerShdw blurRad="190500" dist="254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pic>
            <p:nvPicPr>
              <p:cNvPr id="7" name="图片 6"/>
              <p:cNvPicPr>
                <a:picLocks noChangeAspect="1"/>
              </p:cNvPicPr>
              <p:nvPr/>
            </p:nvPicPr>
            <p:blipFill>
              <a:blip r:embed="rId4"/>
              <a:stretch>
                <a:fillRect/>
              </a:stretch>
            </p:blipFill>
            <p:spPr>
              <a:xfrm>
                <a:off x="1147323" y="798905"/>
                <a:ext cx="4785583" cy="4677110"/>
              </a:xfrm>
              <a:prstGeom prst="rect">
                <a:avLst/>
              </a:prstGeom>
              <a:effectLst/>
            </p:spPr>
          </p:pic>
        </p:grpSp>
        <p:sp>
          <p:nvSpPr>
            <p:cNvPr id="5" name="任意多边形: 形状 4"/>
            <p:cNvSpPr/>
            <p:nvPr/>
          </p:nvSpPr>
          <p:spPr>
            <a:xfrm>
              <a:off x="1813198" y="4214007"/>
              <a:ext cx="2700604" cy="788608"/>
            </a:xfrm>
            <a:custGeom>
              <a:avLst/>
              <a:gdLst/>
              <a:ahLst/>
              <a:cxnLst/>
              <a:rect l="l" t="t" r="r" b="b"/>
              <a:pathLst>
                <a:path w="3180436" h="928725">
                  <a:moveTo>
                    <a:pt x="2678430" y="892606"/>
                  </a:moveTo>
                  <a:cubicBezTo>
                    <a:pt x="2685745" y="892606"/>
                    <a:pt x="2691232" y="895959"/>
                    <a:pt x="2694889" y="902665"/>
                  </a:cubicBezTo>
                  <a:cubicBezTo>
                    <a:pt x="2698547" y="909980"/>
                    <a:pt x="2697480" y="916686"/>
                    <a:pt x="2691689" y="922782"/>
                  </a:cubicBezTo>
                  <a:cubicBezTo>
                    <a:pt x="2688031" y="926744"/>
                    <a:pt x="2683916" y="928725"/>
                    <a:pt x="2679345" y="928725"/>
                  </a:cubicBezTo>
                  <a:cubicBezTo>
                    <a:pt x="2674468" y="928725"/>
                    <a:pt x="2670200" y="926744"/>
                    <a:pt x="2666543" y="922782"/>
                  </a:cubicBezTo>
                  <a:cubicBezTo>
                    <a:pt x="2662885" y="918819"/>
                    <a:pt x="2661056" y="914552"/>
                    <a:pt x="2661056" y="909980"/>
                  </a:cubicBezTo>
                  <a:cubicBezTo>
                    <a:pt x="2661056" y="905713"/>
                    <a:pt x="2662962" y="901750"/>
                    <a:pt x="2666771" y="898093"/>
                  </a:cubicBezTo>
                  <a:cubicBezTo>
                    <a:pt x="2670581" y="894435"/>
                    <a:pt x="2674468" y="892606"/>
                    <a:pt x="2678430" y="892606"/>
                  </a:cubicBezTo>
                  <a:close/>
                  <a:moveTo>
                    <a:pt x="2249805" y="892606"/>
                  </a:moveTo>
                  <a:cubicBezTo>
                    <a:pt x="2257120" y="892606"/>
                    <a:pt x="2262607" y="895959"/>
                    <a:pt x="2266264" y="902665"/>
                  </a:cubicBezTo>
                  <a:cubicBezTo>
                    <a:pt x="2269922" y="909980"/>
                    <a:pt x="2268855" y="916686"/>
                    <a:pt x="2263064" y="922782"/>
                  </a:cubicBezTo>
                  <a:cubicBezTo>
                    <a:pt x="2259406" y="926744"/>
                    <a:pt x="2255291" y="928725"/>
                    <a:pt x="2250719" y="928725"/>
                  </a:cubicBezTo>
                  <a:cubicBezTo>
                    <a:pt x="2245843" y="928725"/>
                    <a:pt x="2241575" y="926744"/>
                    <a:pt x="2237918" y="922782"/>
                  </a:cubicBezTo>
                  <a:cubicBezTo>
                    <a:pt x="2234260" y="918819"/>
                    <a:pt x="2232431" y="914552"/>
                    <a:pt x="2232431" y="909980"/>
                  </a:cubicBezTo>
                  <a:cubicBezTo>
                    <a:pt x="2232431" y="905713"/>
                    <a:pt x="2234336" y="901750"/>
                    <a:pt x="2238146" y="898093"/>
                  </a:cubicBezTo>
                  <a:cubicBezTo>
                    <a:pt x="2241956" y="894435"/>
                    <a:pt x="2245843" y="892606"/>
                    <a:pt x="2249805" y="892606"/>
                  </a:cubicBezTo>
                  <a:close/>
                  <a:moveTo>
                    <a:pt x="725805" y="892606"/>
                  </a:moveTo>
                  <a:cubicBezTo>
                    <a:pt x="733120" y="892606"/>
                    <a:pt x="738607" y="895959"/>
                    <a:pt x="742264" y="902665"/>
                  </a:cubicBezTo>
                  <a:cubicBezTo>
                    <a:pt x="745922" y="909980"/>
                    <a:pt x="744855" y="916686"/>
                    <a:pt x="739064" y="922782"/>
                  </a:cubicBezTo>
                  <a:cubicBezTo>
                    <a:pt x="735406" y="926744"/>
                    <a:pt x="731291" y="928725"/>
                    <a:pt x="726719" y="928725"/>
                  </a:cubicBezTo>
                  <a:cubicBezTo>
                    <a:pt x="721842" y="928725"/>
                    <a:pt x="717575" y="926744"/>
                    <a:pt x="713918" y="922782"/>
                  </a:cubicBezTo>
                  <a:cubicBezTo>
                    <a:pt x="710260" y="918819"/>
                    <a:pt x="708431" y="914552"/>
                    <a:pt x="708431" y="909980"/>
                  </a:cubicBezTo>
                  <a:cubicBezTo>
                    <a:pt x="708431" y="905713"/>
                    <a:pt x="710336" y="901750"/>
                    <a:pt x="714146" y="898093"/>
                  </a:cubicBezTo>
                  <a:cubicBezTo>
                    <a:pt x="717956" y="894435"/>
                    <a:pt x="721842" y="892606"/>
                    <a:pt x="725805" y="892606"/>
                  </a:cubicBezTo>
                  <a:close/>
                  <a:moveTo>
                    <a:pt x="2631796" y="892149"/>
                  </a:moveTo>
                  <a:cubicBezTo>
                    <a:pt x="2639111" y="892149"/>
                    <a:pt x="2644597" y="895502"/>
                    <a:pt x="2648255" y="902208"/>
                  </a:cubicBezTo>
                  <a:cubicBezTo>
                    <a:pt x="2651912" y="909523"/>
                    <a:pt x="2650846" y="916228"/>
                    <a:pt x="2645054" y="922324"/>
                  </a:cubicBezTo>
                  <a:cubicBezTo>
                    <a:pt x="2641397" y="926287"/>
                    <a:pt x="2637282" y="928268"/>
                    <a:pt x="2632710" y="928268"/>
                  </a:cubicBezTo>
                  <a:cubicBezTo>
                    <a:pt x="2627833" y="928268"/>
                    <a:pt x="2623566" y="926287"/>
                    <a:pt x="2619908" y="922324"/>
                  </a:cubicBezTo>
                  <a:cubicBezTo>
                    <a:pt x="2616251" y="918362"/>
                    <a:pt x="2614422" y="914095"/>
                    <a:pt x="2614422" y="909523"/>
                  </a:cubicBezTo>
                  <a:cubicBezTo>
                    <a:pt x="2614422" y="905256"/>
                    <a:pt x="2616327" y="901293"/>
                    <a:pt x="2620137" y="897636"/>
                  </a:cubicBezTo>
                  <a:cubicBezTo>
                    <a:pt x="2623947" y="893978"/>
                    <a:pt x="2627833" y="892149"/>
                    <a:pt x="2631796" y="892149"/>
                  </a:cubicBezTo>
                  <a:close/>
                  <a:moveTo>
                    <a:pt x="2585161" y="892149"/>
                  </a:moveTo>
                  <a:cubicBezTo>
                    <a:pt x="2592477" y="892149"/>
                    <a:pt x="2597963" y="895502"/>
                    <a:pt x="2601621" y="902208"/>
                  </a:cubicBezTo>
                  <a:cubicBezTo>
                    <a:pt x="2605278" y="909523"/>
                    <a:pt x="2604211" y="916228"/>
                    <a:pt x="2598420" y="922324"/>
                  </a:cubicBezTo>
                  <a:cubicBezTo>
                    <a:pt x="2594762" y="926287"/>
                    <a:pt x="2590648" y="928268"/>
                    <a:pt x="2586076" y="928268"/>
                  </a:cubicBezTo>
                  <a:cubicBezTo>
                    <a:pt x="2581199" y="928268"/>
                    <a:pt x="2576932" y="926287"/>
                    <a:pt x="2573274" y="922324"/>
                  </a:cubicBezTo>
                  <a:cubicBezTo>
                    <a:pt x="2569616" y="918362"/>
                    <a:pt x="2567788" y="914095"/>
                    <a:pt x="2567788" y="909523"/>
                  </a:cubicBezTo>
                  <a:cubicBezTo>
                    <a:pt x="2567788" y="905256"/>
                    <a:pt x="2569693" y="901293"/>
                    <a:pt x="2573503" y="897636"/>
                  </a:cubicBezTo>
                  <a:cubicBezTo>
                    <a:pt x="2577312" y="893978"/>
                    <a:pt x="2581199" y="892149"/>
                    <a:pt x="2585161" y="892149"/>
                  </a:cubicBezTo>
                  <a:close/>
                  <a:moveTo>
                    <a:pt x="2538527" y="892149"/>
                  </a:moveTo>
                  <a:cubicBezTo>
                    <a:pt x="2545842" y="892149"/>
                    <a:pt x="2551329" y="895502"/>
                    <a:pt x="2554986" y="902208"/>
                  </a:cubicBezTo>
                  <a:cubicBezTo>
                    <a:pt x="2558644" y="909523"/>
                    <a:pt x="2557577" y="916228"/>
                    <a:pt x="2551786" y="922324"/>
                  </a:cubicBezTo>
                  <a:cubicBezTo>
                    <a:pt x="2548128" y="926287"/>
                    <a:pt x="2544013" y="928268"/>
                    <a:pt x="2539441" y="928268"/>
                  </a:cubicBezTo>
                  <a:cubicBezTo>
                    <a:pt x="2534564" y="928268"/>
                    <a:pt x="2530297" y="926287"/>
                    <a:pt x="2526640" y="922324"/>
                  </a:cubicBezTo>
                  <a:cubicBezTo>
                    <a:pt x="2522982" y="918362"/>
                    <a:pt x="2521153" y="914095"/>
                    <a:pt x="2521153" y="909523"/>
                  </a:cubicBezTo>
                  <a:cubicBezTo>
                    <a:pt x="2521153" y="905256"/>
                    <a:pt x="2523058" y="901293"/>
                    <a:pt x="2526868" y="897636"/>
                  </a:cubicBezTo>
                  <a:cubicBezTo>
                    <a:pt x="2530678" y="893978"/>
                    <a:pt x="2534564" y="892149"/>
                    <a:pt x="2538527" y="892149"/>
                  </a:cubicBezTo>
                  <a:close/>
                  <a:moveTo>
                    <a:pt x="2491892" y="892149"/>
                  </a:moveTo>
                  <a:cubicBezTo>
                    <a:pt x="2499208" y="892149"/>
                    <a:pt x="2504694" y="895502"/>
                    <a:pt x="2508352" y="902208"/>
                  </a:cubicBezTo>
                  <a:cubicBezTo>
                    <a:pt x="2512009" y="909523"/>
                    <a:pt x="2510942" y="916228"/>
                    <a:pt x="2505151" y="922324"/>
                  </a:cubicBezTo>
                  <a:cubicBezTo>
                    <a:pt x="2501494" y="926287"/>
                    <a:pt x="2497379" y="928268"/>
                    <a:pt x="2492807" y="928268"/>
                  </a:cubicBezTo>
                  <a:cubicBezTo>
                    <a:pt x="2487930" y="928268"/>
                    <a:pt x="2483663" y="926287"/>
                    <a:pt x="2480005" y="922324"/>
                  </a:cubicBezTo>
                  <a:cubicBezTo>
                    <a:pt x="2476348" y="918362"/>
                    <a:pt x="2474519" y="914095"/>
                    <a:pt x="2474519" y="909523"/>
                  </a:cubicBezTo>
                  <a:cubicBezTo>
                    <a:pt x="2474519" y="905256"/>
                    <a:pt x="2476424" y="901293"/>
                    <a:pt x="2480234" y="897636"/>
                  </a:cubicBezTo>
                  <a:cubicBezTo>
                    <a:pt x="2484044" y="893978"/>
                    <a:pt x="2487930" y="892149"/>
                    <a:pt x="2491892" y="892149"/>
                  </a:cubicBezTo>
                  <a:close/>
                  <a:moveTo>
                    <a:pt x="2203171" y="892149"/>
                  </a:moveTo>
                  <a:cubicBezTo>
                    <a:pt x="2210486" y="892149"/>
                    <a:pt x="2215972" y="895502"/>
                    <a:pt x="2219630" y="902208"/>
                  </a:cubicBezTo>
                  <a:cubicBezTo>
                    <a:pt x="2223287" y="909523"/>
                    <a:pt x="2222221" y="916228"/>
                    <a:pt x="2216429" y="922324"/>
                  </a:cubicBezTo>
                  <a:cubicBezTo>
                    <a:pt x="2212772" y="926287"/>
                    <a:pt x="2208657" y="928268"/>
                    <a:pt x="2204085" y="928268"/>
                  </a:cubicBezTo>
                  <a:cubicBezTo>
                    <a:pt x="2199208" y="928268"/>
                    <a:pt x="2194941" y="926287"/>
                    <a:pt x="2191283" y="922324"/>
                  </a:cubicBezTo>
                  <a:cubicBezTo>
                    <a:pt x="2187626" y="918362"/>
                    <a:pt x="2185797" y="914095"/>
                    <a:pt x="2185797" y="909523"/>
                  </a:cubicBezTo>
                  <a:cubicBezTo>
                    <a:pt x="2185797" y="905256"/>
                    <a:pt x="2187702" y="901293"/>
                    <a:pt x="2191512" y="897636"/>
                  </a:cubicBezTo>
                  <a:cubicBezTo>
                    <a:pt x="2195322" y="893978"/>
                    <a:pt x="2199208" y="892149"/>
                    <a:pt x="2203171" y="892149"/>
                  </a:cubicBezTo>
                  <a:close/>
                  <a:moveTo>
                    <a:pt x="2156536" y="892149"/>
                  </a:moveTo>
                  <a:cubicBezTo>
                    <a:pt x="2163851" y="892149"/>
                    <a:pt x="2169338" y="895502"/>
                    <a:pt x="2172996" y="902208"/>
                  </a:cubicBezTo>
                  <a:cubicBezTo>
                    <a:pt x="2176653" y="909523"/>
                    <a:pt x="2175586" y="916228"/>
                    <a:pt x="2169795" y="922324"/>
                  </a:cubicBezTo>
                  <a:cubicBezTo>
                    <a:pt x="2166137" y="926287"/>
                    <a:pt x="2162023" y="928268"/>
                    <a:pt x="2157451" y="928268"/>
                  </a:cubicBezTo>
                  <a:cubicBezTo>
                    <a:pt x="2152574" y="928268"/>
                    <a:pt x="2148307" y="926287"/>
                    <a:pt x="2144649" y="922324"/>
                  </a:cubicBezTo>
                  <a:cubicBezTo>
                    <a:pt x="2140991" y="918362"/>
                    <a:pt x="2139163" y="914095"/>
                    <a:pt x="2139163" y="909523"/>
                  </a:cubicBezTo>
                  <a:cubicBezTo>
                    <a:pt x="2139163" y="905256"/>
                    <a:pt x="2141068" y="901293"/>
                    <a:pt x="2144878" y="897636"/>
                  </a:cubicBezTo>
                  <a:cubicBezTo>
                    <a:pt x="2148688" y="893978"/>
                    <a:pt x="2152574" y="892149"/>
                    <a:pt x="2156536" y="892149"/>
                  </a:cubicBezTo>
                  <a:close/>
                  <a:moveTo>
                    <a:pt x="2109902" y="892149"/>
                  </a:moveTo>
                  <a:cubicBezTo>
                    <a:pt x="2117217" y="892149"/>
                    <a:pt x="2122704" y="895502"/>
                    <a:pt x="2126361" y="902208"/>
                  </a:cubicBezTo>
                  <a:cubicBezTo>
                    <a:pt x="2130019" y="909523"/>
                    <a:pt x="2128952" y="916228"/>
                    <a:pt x="2123161" y="922324"/>
                  </a:cubicBezTo>
                  <a:cubicBezTo>
                    <a:pt x="2119503" y="926287"/>
                    <a:pt x="2115388" y="928268"/>
                    <a:pt x="2110816" y="928268"/>
                  </a:cubicBezTo>
                  <a:cubicBezTo>
                    <a:pt x="2105939" y="928268"/>
                    <a:pt x="2101672" y="926287"/>
                    <a:pt x="2098015" y="922324"/>
                  </a:cubicBezTo>
                  <a:cubicBezTo>
                    <a:pt x="2094357" y="918362"/>
                    <a:pt x="2092528" y="914095"/>
                    <a:pt x="2092528" y="909523"/>
                  </a:cubicBezTo>
                  <a:cubicBezTo>
                    <a:pt x="2092528" y="905256"/>
                    <a:pt x="2094433" y="901293"/>
                    <a:pt x="2098243" y="897636"/>
                  </a:cubicBezTo>
                  <a:cubicBezTo>
                    <a:pt x="2102053" y="893978"/>
                    <a:pt x="2105939" y="892149"/>
                    <a:pt x="2109902" y="892149"/>
                  </a:cubicBezTo>
                  <a:close/>
                  <a:moveTo>
                    <a:pt x="2063267" y="892149"/>
                  </a:moveTo>
                  <a:cubicBezTo>
                    <a:pt x="2070583" y="892149"/>
                    <a:pt x="2076069" y="895502"/>
                    <a:pt x="2079727" y="902208"/>
                  </a:cubicBezTo>
                  <a:cubicBezTo>
                    <a:pt x="2083384" y="909523"/>
                    <a:pt x="2082317" y="916228"/>
                    <a:pt x="2076526" y="922324"/>
                  </a:cubicBezTo>
                  <a:cubicBezTo>
                    <a:pt x="2072869" y="926287"/>
                    <a:pt x="2068754" y="928268"/>
                    <a:pt x="2064182" y="928268"/>
                  </a:cubicBezTo>
                  <a:cubicBezTo>
                    <a:pt x="2059305" y="928268"/>
                    <a:pt x="2055038" y="926287"/>
                    <a:pt x="2051380" y="922324"/>
                  </a:cubicBezTo>
                  <a:cubicBezTo>
                    <a:pt x="2047723" y="918362"/>
                    <a:pt x="2045894" y="914095"/>
                    <a:pt x="2045894" y="909523"/>
                  </a:cubicBezTo>
                  <a:cubicBezTo>
                    <a:pt x="2045894" y="905256"/>
                    <a:pt x="2047799" y="901293"/>
                    <a:pt x="2051609" y="897636"/>
                  </a:cubicBezTo>
                  <a:cubicBezTo>
                    <a:pt x="2055419" y="893978"/>
                    <a:pt x="2059305" y="892149"/>
                    <a:pt x="2063267" y="892149"/>
                  </a:cubicBezTo>
                  <a:close/>
                  <a:moveTo>
                    <a:pt x="1825142" y="892149"/>
                  </a:moveTo>
                  <a:cubicBezTo>
                    <a:pt x="1832458" y="892149"/>
                    <a:pt x="1837944" y="895502"/>
                    <a:pt x="1841602" y="902208"/>
                  </a:cubicBezTo>
                  <a:cubicBezTo>
                    <a:pt x="1845259" y="909523"/>
                    <a:pt x="1844193" y="916228"/>
                    <a:pt x="1838401" y="922324"/>
                  </a:cubicBezTo>
                  <a:cubicBezTo>
                    <a:pt x="1834744" y="926287"/>
                    <a:pt x="1830629" y="928268"/>
                    <a:pt x="1826057" y="928268"/>
                  </a:cubicBezTo>
                  <a:cubicBezTo>
                    <a:pt x="1821180" y="928268"/>
                    <a:pt x="1816913" y="926287"/>
                    <a:pt x="1813255" y="922324"/>
                  </a:cubicBezTo>
                  <a:cubicBezTo>
                    <a:pt x="1809598" y="918362"/>
                    <a:pt x="1807769" y="914095"/>
                    <a:pt x="1807769" y="909523"/>
                  </a:cubicBezTo>
                  <a:cubicBezTo>
                    <a:pt x="1807769" y="905256"/>
                    <a:pt x="1809674" y="901293"/>
                    <a:pt x="1813484" y="897636"/>
                  </a:cubicBezTo>
                  <a:cubicBezTo>
                    <a:pt x="1817294" y="893978"/>
                    <a:pt x="1821180" y="892149"/>
                    <a:pt x="1825142" y="892149"/>
                  </a:cubicBezTo>
                  <a:close/>
                  <a:moveTo>
                    <a:pt x="1107796" y="892149"/>
                  </a:moveTo>
                  <a:cubicBezTo>
                    <a:pt x="1115111" y="892149"/>
                    <a:pt x="1120597" y="895502"/>
                    <a:pt x="1124255" y="902208"/>
                  </a:cubicBezTo>
                  <a:cubicBezTo>
                    <a:pt x="1127912" y="909523"/>
                    <a:pt x="1126846" y="916228"/>
                    <a:pt x="1121054" y="922324"/>
                  </a:cubicBezTo>
                  <a:cubicBezTo>
                    <a:pt x="1117397" y="926287"/>
                    <a:pt x="1113282" y="928268"/>
                    <a:pt x="1108710" y="928268"/>
                  </a:cubicBezTo>
                  <a:cubicBezTo>
                    <a:pt x="1103833" y="928268"/>
                    <a:pt x="1099566" y="926287"/>
                    <a:pt x="1095908" y="922324"/>
                  </a:cubicBezTo>
                  <a:cubicBezTo>
                    <a:pt x="1092251" y="918362"/>
                    <a:pt x="1090422" y="914095"/>
                    <a:pt x="1090422" y="909523"/>
                  </a:cubicBezTo>
                  <a:cubicBezTo>
                    <a:pt x="1090422" y="905256"/>
                    <a:pt x="1092327" y="901293"/>
                    <a:pt x="1096137" y="897636"/>
                  </a:cubicBezTo>
                  <a:cubicBezTo>
                    <a:pt x="1099947" y="893978"/>
                    <a:pt x="1103833" y="892149"/>
                    <a:pt x="1107796" y="892149"/>
                  </a:cubicBezTo>
                  <a:close/>
                  <a:moveTo>
                    <a:pt x="1061161" y="892149"/>
                  </a:moveTo>
                  <a:cubicBezTo>
                    <a:pt x="1068476" y="892149"/>
                    <a:pt x="1073963" y="895502"/>
                    <a:pt x="1077620" y="902208"/>
                  </a:cubicBezTo>
                  <a:cubicBezTo>
                    <a:pt x="1081278" y="909523"/>
                    <a:pt x="1080211" y="916228"/>
                    <a:pt x="1074420" y="922324"/>
                  </a:cubicBezTo>
                  <a:cubicBezTo>
                    <a:pt x="1070762" y="926287"/>
                    <a:pt x="1066648" y="928268"/>
                    <a:pt x="1062076" y="928268"/>
                  </a:cubicBezTo>
                  <a:cubicBezTo>
                    <a:pt x="1057199" y="928268"/>
                    <a:pt x="1052932" y="926287"/>
                    <a:pt x="1049274" y="922324"/>
                  </a:cubicBezTo>
                  <a:cubicBezTo>
                    <a:pt x="1045616" y="918362"/>
                    <a:pt x="1043788" y="914095"/>
                    <a:pt x="1043788" y="909523"/>
                  </a:cubicBezTo>
                  <a:cubicBezTo>
                    <a:pt x="1043788" y="905256"/>
                    <a:pt x="1045693" y="901293"/>
                    <a:pt x="1049503" y="897636"/>
                  </a:cubicBezTo>
                  <a:cubicBezTo>
                    <a:pt x="1053313" y="893978"/>
                    <a:pt x="1057199" y="892149"/>
                    <a:pt x="1061161" y="892149"/>
                  </a:cubicBezTo>
                  <a:close/>
                  <a:moveTo>
                    <a:pt x="1014527" y="892149"/>
                  </a:moveTo>
                  <a:cubicBezTo>
                    <a:pt x="1021842" y="892149"/>
                    <a:pt x="1027328" y="895502"/>
                    <a:pt x="1030986" y="902208"/>
                  </a:cubicBezTo>
                  <a:cubicBezTo>
                    <a:pt x="1034644" y="909523"/>
                    <a:pt x="1033577" y="916228"/>
                    <a:pt x="1027786" y="922324"/>
                  </a:cubicBezTo>
                  <a:cubicBezTo>
                    <a:pt x="1024128" y="926287"/>
                    <a:pt x="1020013" y="928268"/>
                    <a:pt x="1015441" y="928268"/>
                  </a:cubicBezTo>
                  <a:cubicBezTo>
                    <a:pt x="1010564" y="928268"/>
                    <a:pt x="1006297" y="926287"/>
                    <a:pt x="1002640" y="922324"/>
                  </a:cubicBezTo>
                  <a:cubicBezTo>
                    <a:pt x="998982" y="918362"/>
                    <a:pt x="997153" y="914095"/>
                    <a:pt x="997153" y="909523"/>
                  </a:cubicBezTo>
                  <a:cubicBezTo>
                    <a:pt x="997153" y="905256"/>
                    <a:pt x="999058" y="901293"/>
                    <a:pt x="1002868" y="897636"/>
                  </a:cubicBezTo>
                  <a:cubicBezTo>
                    <a:pt x="1006678" y="893978"/>
                    <a:pt x="1010564" y="892149"/>
                    <a:pt x="1014527" y="892149"/>
                  </a:cubicBezTo>
                  <a:close/>
                  <a:moveTo>
                    <a:pt x="967892" y="892149"/>
                  </a:moveTo>
                  <a:cubicBezTo>
                    <a:pt x="975208" y="892149"/>
                    <a:pt x="980694" y="895502"/>
                    <a:pt x="984352" y="902208"/>
                  </a:cubicBezTo>
                  <a:cubicBezTo>
                    <a:pt x="988009" y="909523"/>
                    <a:pt x="986942" y="916228"/>
                    <a:pt x="981151" y="922324"/>
                  </a:cubicBezTo>
                  <a:cubicBezTo>
                    <a:pt x="977494" y="926287"/>
                    <a:pt x="973379" y="928268"/>
                    <a:pt x="968807" y="928268"/>
                  </a:cubicBezTo>
                  <a:cubicBezTo>
                    <a:pt x="963930" y="928268"/>
                    <a:pt x="959663" y="926287"/>
                    <a:pt x="956005" y="922324"/>
                  </a:cubicBezTo>
                  <a:cubicBezTo>
                    <a:pt x="952348" y="918362"/>
                    <a:pt x="950519" y="914095"/>
                    <a:pt x="950519" y="909523"/>
                  </a:cubicBezTo>
                  <a:cubicBezTo>
                    <a:pt x="950519" y="905256"/>
                    <a:pt x="952424" y="901293"/>
                    <a:pt x="956234" y="897636"/>
                  </a:cubicBezTo>
                  <a:cubicBezTo>
                    <a:pt x="960044" y="893978"/>
                    <a:pt x="963930" y="892149"/>
                    <a:pt x="967892" y="892149"/>
                  </a:cubicBezTo>
                  <a:close/>
                  <a:moveTo>
                    <a:pt x="539267" y="892149"/>
                  </a:moveTo>
                  <a:cubicBezTo>
                    <a:pt x="546583" y="892149"/>
                    <a:pt x="552069" y="895502"/>
                    <a:pt x="555727" y="902208"/>
                  </a:cubicBezTo>
                  <a:cubicBezTo>
                    <a:pt x="559384" y="909523"/>
                    <a:pt x="558317" y="916228"/>
                    <a:pt x="552526" y="922324"/>
                  </a:cubicBezTo>
                  <a:cubicBezTo>
                    <a:pt x="548869" y="926287"/>
                    <a:pt x="544754" y="928268"/>
                    <a:pt x="540182" y="928268"/>
                  </a:cubicBezTo>
                  <a:cubicBezTo>
                    <a:pt x="535305" y="928268"/>
                    <a:pt x="531038" y="926287"/>
                    <a:pt x="527380" y="922324"/>
                  </a:cubicBezTo>
                  <a:cubicBezTo>
                    <a:pt x="523723" y="918362"/>
                    <a:pt x="521894" y="914095"/>
                    <a:pt x="521894" y="909523"/>
                  </a:cubicBezTo>
                  <a:cubicBezTo>
                    <a:pt x="521894" y="905256"/>
                    <a:pt x="523799" y="901293"/>
                    <a:pt x="527609" y="897636"/>
                  </a:cubicBezTo>
                  <a:cubicBezTo>
                    <a:pt x="531419" y="893978"/>
                    <a:pt x="535305" y="892149"/>
                    <a:pt x="539267" y="892149"/>
                  </a:cubicBezTo>
                  <a:close/>
                  <a:moveTo>
                    <a:pt x="110642" y="892149"/>
                  </a:moveTo>
                  <a:cubicBezTo>
                    <a:pt x="117958" y="892149"/>
                    <a:pt x="123444" y="895502"/>
                    <a:pt x="127102" y="902208"/>
                  </a:cubicBezTo>
                  <a:cubicBezTo>
                    <a:pt x="130759" y="909523"/>
                    <a:pt x="129692" y="916228"/>
                    <a:pt x="123901" y="922324"/>
                  </a:cubicBezTo>
                  <a:cubicBezTo>
                    <a:pt x="120244" y="926287"/>
                    <a:pt x="116129" y="928268"/>
                    <a:pt x="111557" y="928268"/>
                  </a:cubicBezTo>
                  <a:cubicBezTo>
                    <a:pt x="106680" y="928268"/>
                    <a:pt x="102413" y="926287"/>
                    <a:pt x="98755" y="922324"/>
                  </a:cubicBezTo>
                  <a:cubicBezTo>
                    <a:pt x="95097" y="918362"/>
                    <a:pt x="93269" y="914095"/>
                    <a:pt x="93269" y="909523"/>
                  </a:cubicBezTo>
                  <a:cubicBezTo>
                    <a:pt x="93269" y="905256"/>
                    <a:pt x="95174" y="901293"/>
                    <a:pt x="98984" y="897636"/>
                  </a:cubicBezTo>
                  <a:cubicBezTo>
                    <a:pt x="102794" y="893978"/>
                    <a:pt x="106680" y="892149"/>
                    <a:pt x="110642" y="892149"/>
                  </a:cubicBezTo>
                  <a:close/>
                  <a:moveTo>
                    <a:pt x="2445258" y="891692"/>
                  </a:moveTo>
                  <a:cubicBezTo>
                    <a:pt x="2452573" y="891692"/>
                    <a:pt x="2458060" y="895045"/>
                    <a:pt x="2461717" y="901750"/>
                  </a:cubicBezTo>
                  <a:cubicBezTo>
                    <a:pt x="2465375" y="909066"/>
                    <a:pt x="2464308" y="915771"/>
                    <a:pt x="2458517" y="921867"/>
                  </a:cubicBezTo>
                  <a:cubicBezTo>
                    <a:pt x="2454859" y="925830"/>
                    <a:pt x="2450745" y="927811"/>
                    <a:pt x="2446172" y="927811"/>
                  </a:cubicBezTo>
                  <a:cubicBezTo>
                    <a:pt x="2441295" y="927811"/>
                    <a:pt x="2437029" y="925830"/>
                    <a:pt x="2433371" y="921867"/>
                  </a:cubicBezTo>
                  <a:cubicBezTo>
                    <a:pt x="2429713" y="917905"/>
                    <a:pt x="2427884" y="913638"/>
                    <a:pt x="2427884" y="909066"/>
                  </a:cubicBezTo>
                  <a:cubicBezTo>
                    <a:pt x="2427884" y="904798"/>
                    <a:pt x="2429789" y="900836"/>
                    <a:pt x="2433599" y="897178"/>
                  </a:cubicBezTo>
                  <a:cubicBezTo>
                    <a:pt x="2437409" y="893521"/>
                    <a:pt x="2441295" y="891692"/>
                    <a:pt x="2445258" y="891692"/>
                  </a:cubicBezTo>
                  <a:close/>
                  <a:moveTo>
                    <a:pt x="2398624" y="891692"/>
                  </a:moveTo>
                  <a:cubicBezTo>
                    <a:pt x="2405939" y="891692"/>
                    <a:pt x="2411425" y="895045"/>
                    <a:pt x="2415083" y="901750"/>
                  </a:cubicBezTo>
                  <a:cubicBezTo>
                    <a:pt x="2418740" y="909066"/>
                    <a:pt x="2417674" y="915771"/>
                    <a:pt x="2411882" y="921867"/>
                  </a:cubicBezTo>
                  <a:cubicBezTo>
                    <a:pt x="2408225" y="925830"/>
                    <a:pt x="2404110" y="927811"/>
                    <a:pt x="2399538" y="927811"/>
                  </a:cubicBezTo>
                  <a:cubicBezTo>
                    <a:pt x="2394661" y="927811"/>
                    <a:pt x="2390394" y="925830"/>
                    <a:pt x="2386737" y="921867"/>
                  </a:cubicBezTo>
                  <a:cubicBezTo>
                    <a:pt x="2383079" y="917905"/>
                    <a:pt x="2381250" y="913638"/>
                    <a:pt x="2381250" y="909066"/>
                  </a:cubicBezTo>
                  <a:cubicBezTo>
                    <a:pt x="2381250" y="904798"/>
                    <a:pt x="2383155" y="900836"/>
                    <a:pt x="2386965" y="897178"/>
                  </a:cubicBezTo>
                  <a:cubicBezTo>
                    <a:pt x="2390775" y="893521"/>
                    <a:pt x="2394661" y="891692"/>
                    <a:pt x="2398624" y="891692"/>
                  </a:cubicBezTo>
                  <a:close/>
                  <a:moveTo>
                    <a:pt x="2016633" y="891692"/>
                  </a:moveTo>
                  <a:cubicBezTo>
                    <a:pt x="2023948" y="891692"/>
                    <a:pt x="2029435" y="895045"/>
                    <a:pt x="2033092" y="901750"/>
                  </a:cubicBezTo>
                  <a:cubicBezTo>
                    <a:pt x="2036750" y="909066"/>
                    <a:pt x="2035683" y="915771"/>
                    <a:pt x="2029892" y="921867"/>
                  </a:cubicBezTo>
                  <a:cubicBezTo>
                    <a:pt x="2026234" y="925830"/>
                    <a:pt x="2022119" y="927811"/>
                    <a:pt x="2017547" y="927811"/>
                  </a:cubicBezTo>
                  <a:cubicBezTo>
                    <a:pt x="2012671" y="927811"/>
                    <a:pt x="2008404" y="925830"/>
                    <a:pt x="2004746" y="921867"/>
                  </a:cubicBezTo>
                  <a:cubicBezTo>
                    <a:pt x="2001088" y="917905"/>
                    <a:pt x="1999260" y="913638"/>
                    <a:pt x="1999260" y="909066"/>
                  </a:cubicBezTo>
                  <a:cubicBezTo>
                    <a:pt x="1999260" y="904798"/>
                    <a:pt x="2001164" y="900836"/>
                    <a:pt x="2004975" y="897178"/>
                  </a:cubicBezTo>
                  <a:cubicBezTo>
                    <a:pt x="2008784" y="893521"/>
                    <a:pt x="2012671" y="891692"/>
                    <a:pt x="2016633" y="891692"/>
                  </a:cubicBezTo>
                  <a:close/>
                  <a:moveTo>
                    <a:pt x="1969999" y="891692"/>
                  </a:moveTo>
                  <a:cubicBezTo>
                    <a:pt x="1977314" y="891692"/>
                    <a:pt x="1982800" y="895045"/>
                    <a:pt x="1986458" y="901750"/>
                  </a:cubicBezTo>
                  <a:cubicBezTo>
                    <a:pt x="1990115" y="909066"/>
                    <a:pt x="1989049" y="915771"/>
                    <a:pt x="1983258" y="921867"/>
                  </a:cubicBezTo>
                  <a:cubicBezTo>
                    <a:pt x="1979600" y="925830"/>
                    <a:pt x="1975485" y="927811"/>
                    <a:pt x="1970913" y="927811"/>
                  </a:cubicBezTo>
                  <a:cubicBezTo>
                    <a:pt x="1966036" y="927811"/>
                    <a:pt x="1961769" y="925830"/>
                    <a:pt x="1958112" y="921867"/>
                  </a:cubicBezTo>
                  <a:cubicBezTo>
                    <a:pt x="1954454" y="917905"/>
                    <a:pt x="1952625" y="913638"/>
                    <a:pt x="1952625" y="909066"/>
                  </a:cubicBezTo>
                  <a:cubicBezTo>
                    <a:pt x="1952625" y="904798"/>
                    <a:pt x="1954530" y="900836"/>
                    <a:pt x="1958340" y="897178"/>
                  </a:cubicBezTo>
                  <a:cubicBezTo>
                    <a:pt x="1962150" y="893521"/>
                    <a:pt x="1966036" y="891692"/>
                    <a:pt x="1969999" y="891692"/>
                  </a:cubicBezTo>
                  <a:close/>
                  <a:moveTo>
                    <a:pt x="1778508" y="891692"/>
                  </a:moveTo>
                  <a:cubicBezTo>
                    <a:pt x="1785823" y="891692"/>
                    <a:pt x="1791310" y="895045"/>
                    <a:pt x="1794967" y="901750"/>
                  </a:cubicBezTo>
                  <a:cubicBezTo>
                    <a:pt x="1798625" y="909066"/>
                    <a:pt x="1797558" y="915771"/>
                    <a:pt x="1791767" y="921867"/>
                  </a:cubicBezTo>
                  <a:cubicBezTo>
                    <a:pt x="1788109" y="925830"/>
                    <a:pt x="1783994" y="927811"/>
                    <a:pt x="1779422" y="927811"/>
                  </a:cubicBezTo>
                  <a:cubicBezTo>
                    <a:pt x="1774546" y="927811"/>
                    <a:pt x="1770278" y="925830"/>
                    <a:pt x="1766621" y="921867"/>
                  </a:cubicBezTo>
                  <a:cubicBezTo>
                    <a:pt x="1762963" y="917905"/>
                    <a:pt x="1761135" y="913638"/>
                    <a:pt x="1761135" y="909066"/>
                  </a:cubicBezTo>
                  <a:cubicBezTo>
                    <a:pt x="1761135" y="904798"/>
                    <a:pt x="1763039" y="900836"/>
                    <a:pt x="1766849" y="897178"/>
                  </a:cubicBezTo>
                  <a:cubicBezTo>
                    <a:pt x="1770659" y="893521"/>
                    <a:pt x="1774546" y="891692"/>
                    <a:pt x="1778508" y="891692"/>
                  </a:cubicBezTo>
                  <a:close/>
                  <a:moveTo>
                    <a:pt x="1731874" y="891692"/>
                  </a:moveTo>
                  <a:cubicBezTo>
                    <a:pt x="1739189" y="891692"/>
                    <a:pt x="1744675" y="895045"/>
                    <a:pt x="1748333" y="901750"/>
                  </a:cubicBezTo>
                  <a:cubicBezTo>
                    <a:pt x="1751990" y="909066"/>
                    <a:pt x="1750924" y="915771"/>
                    <a:pt x="1745132" y="921867"/>
                  </a:cubicBezTo>
                  <a:cubicBezTo>
                    <a:pt x="1741475" y="925830"/>
                    <a:pt x="1737360" y="927811"/>
                    <a:pt x="1732788" y="927811"/>
                  </a:cubicBezTo>
                  <a:cubicBezTo>
                    <a:pt x="1727911" y="927811"/>
                    <a:pt x="1723644" y="925830"/>
                    <a:pt x="1719986" y="921867"/>
                  </a:cubicBezTo>
                  <a:cubicBezTo>
                    <a:pt x="1716329" y="917905"/>
                    <a:pt x="1714500" y="913638"/>
                    <a:pt x="1714500" y="909066"/>
                  </a:cubicBezTo>
                  <a:cubicBezTo>
                    <a:pt x="1714500" y="904798"/>
                    <a:pt x="1716405" y="900836"/>
                    <a:pt x="1720215" y="897178"/>
                  </a:cubicBezTo>
                  <a:cubicBezTo>
                    <a:pt x="1724025" y="893521"/>
                    <a:pt x="1727911" y="891692"/>
                    <a:pt x="1731874" y="891692"/>
                  </a:cubicBezTo>
                  <a:close/>
                  <a:moveTo>
                    <a:pt x="1303249" y="891692"/>
                  </a:moveTo>
                  <a:cubicBezTo>
                    <a:pt x="1310564" y="891692"/>
                    <a:pt x="1316050" y="895045"/>
                    <a:pt x="1319708" y="901750"/>
                  </a:cubicBezTo>
                  <a:cubicBezTo>
                    <a:pt x="1323365" y="909066"/>
                    <a:pt x="1322299" y="915771"/>
                    <a:pt x="1316507" y="921867"/>
                  </a:cubicBezTo>
                  <a:cubicBezTo>
                    <a:pt x="1312850" y="925830"/>
                    <a:pt x="1308735" y="927811"/>
                    <a:pt x="1304163" y="927811"/>
                  </a:cubicBezTo>
                  <a:cubicBezTo>
                    <a:pt x="1299286" y="927811"/>
                    <a:pt x="1295019" y="925830"/>
                    <a:pt x="1291361" y="921867"/>
                  </a:cubicBezTo>
                  <a:cubicBezTo>
                    <a:pt x="1287704" y="917905"/>
                    <a:pt x="1285875" y="913638"/>
                    <a:pt x="1285875" y="909066"/>
                  </a:cubicBezTo>
                  <a:cubicBezTo>
                    <a:pt x="1285875" y="904798"/>
                    <a:pt x="1287780" y="900836"/>
                    <a:pt x="1291590" y="897178"/>
                  </a:cubicBezTo>
                  <a:cubicBezTo>
                    <a:pt x="1295400" y="893521"/>
                    <a:pt x="1299286" y="891692"/>
                    <a:pt x="1303249" y="891692"/>
                  </a:cubicBezTo>
                  <a:close/>
                  <a:moveTo>
                    <a:pt x="921258" y="891692"/>
                  </a:moveTo>
                  <a:cubicBezTo>
                    <a:pt x="928573" y="891692"/>
                    <a:pt x="934060" y="895045"/>
                    <a:pt x="937717" y="901750"/>
                  </a:cubicBezTo>
                  <a:cubicBezTo>
                    <a:pt x="941375" y="909066"/>
                    <a:pt x="940308" y="915771"/>
                    <a:pt x="934517" y="921867"/>
                  </a:cubicBezTo>
                  <a:cubicBezTo>
                    <a:pt x="930859" y="925830"/>
                    <a:pt x="926744" y="927811"/>
                    <a:pt x="922172" y="927811"/>
                  </a:cubicBezTo>
                  <a:cubicBezTo>
                    <a:pt x="917296" y="927811"/>
                    <a:pt x="913028" y="925830"/>
                    <a:pt x="909371" y="921867"/>
                  </a:cubicBezTo>
                  <a:cubicBezTo>
                    <a:pt x="905713" y="917905"/>
                    <a:pt x="903884" y="913638"/>
                    <a:pt x="903884" y="909066"/>
                  </a:cubicBezTo>
                  <a:cubicBezTo>
                    <a:pt x="903884" y="904798"/>
                    <a:pt x="905789" y="900836"/>
                    <a:pt x="909599" y="897178"/>
                  </a:cubicBezTo>
                  <a:cubicBezTo>
                    <a:pt x="913409" y="893521"/>
                    <a:pt x="917296" y="891692"/>
                    <a:pt x="921258" y="891692"/>
                  </a:cubicBezTo>
                  <a:close/>
                  <a:moveTo>
                    <a:pt x="492633" y="891692"/>
                  </a:moveTo>
                  <a:cubicBezTo>
                    <a:pt x="499948" y="891692"/>
                    <a:pt x="505435" y="895045"/>
                    <a:pt x="509092" y="901750"/>
                  </a:cubicBezTo>
                  <a:cubicBezTo>
                    <a:pt x="512750" y="909066"/>
                    <a:pt x="511683" y="915771"/>
                    <a:pt x="505892" y="921867"/>
                  </a:cubicBezTo>
                  <a:cubicBezTo>
                    <a:pt x="502234" y="925830"/>
                    <a:pt x="498119" y="927811"/>
                    <a:pt x="493547" y="927811"/>
                  </a:cubicBezTo>
                  <a:cubicBezTo>
                    <a:pt x="488671" y="927811"/>
                    <a:pt x="484403" y="925830"/>
                    <a:pt x="480746" y="921867"/>
                  </a:cubicBezTo>
                  <a:cubicBezTo>
                    <a:pt x="477088" y="917905"/>
                    <a:pt x="475259" y="913638"/>
                    <a:pt x="475259" y="909066"/>
                  </a:cubicBezTo>
                  <a:cubicBezTo>
                    <a:pt x="475259" y="904798"/>
                    <a:pt x="477164" y="900836"/>
                    <a:pt x="480974" y="897178"/>
                  </a:cubicBezTo>
                  <a:cubicBezTo>
                    <a:pt x="484784" y="893521"/>
                    <a:pt x="488671" y="891692"/>
                    <a:pt x="492633" y="891692"/>
                  </a:cubicBezTo>
                  <a:close/>
                  <a:moveTo>
                    <a:pt x="445999" y="891692"/>
                  </a:moveTo>
                  <a:cubicBezTo>
                    <a:pt x="453314" y="891692"/>
                    <a:pt x="458800" y="895045"/>
                    <a:pt x="462458" y="901750"/>
                  </a:cubicBezTo>
                  <a:cubicBezTo>
                    <a:pt x="466115" y="909066"/>
                    <a:pt x="465049" y="915771"/>
                    <a:pt x="459257" y="921867"/>
                  </a:cubicBezTo>
                  <a:cubicBezTo>
                    <a:pt x="455600" y="925830"/>
                    <a:pt x="451485" y="927811"/>
                    <a:pt x="446913" y="927811"/>
                  </a:cubicBezTo>
                  <a:cubicBezTo>
                    <a:pt x="442036" y="927811"/>
                    <a:pt x="437769" y="925830"/>
                    <a:pt x="434111" y="921867"/>
                  </a:cubicBezTo>
                  <a:cubicBezTo>
                    <a:pt x="430454" y="917905"/>
                    <a:pt x="428625" y="913638"/>
                    <a:pt x="428625" y="909066"/>
                  </a:cubicBezTo>
                  <a:cubicBezTo>
                    <a:pt x="428625" y="904798"/>
                    <a:pt x="430530" y="900836"/>
                    <a:pt x="434340" y="897178"/>
                  </a:cubicBezTo>
                  <a:cubicBezTo>
                    <a:pt x="438150" y="893521"/>
                    <a:pt x="442036" y="891692"/>
                    <a:pt x="445999" y="891692"/>
                  </a:cubicBezTo>
                  <a:close/>
                  <a:moveTo>
                    <a:pt x="64008" y="891692"/>
                  </a:moveTo>
                  <a:cubicBezTo>
                    <a:pt x="71323" y="891692"/>
                    <a:pt x="76810" y="895045"/>
                    <a:pt x="80467" y="901750"/>
                  </a:cubicBezTo>
                  <a:cubicBezTo>
                    <a:pt x="84125" y="909066"/>
                    <a:pt x="83058" y="915771"/>
                    <a:pt x="77267" y="921867"/>
                  </a:cubicBezTo>
                  <a:cubicBezTo>
                    <a:pt x="73609" y="925830"/>
                    <a:pt x="69494" y="927811"/>
                    <a:pt x="64922" y="927811"/>
                  </a:cubicBezTo>
                  <a:cubicBezTo>
                    <a:pt x="60046" y="927811"/>
                    <a:pt x="55778" y="925830"/>
                    <a:pt x="52121" y="921867"/>
                  </a:cubicBezTo>
                  <a:cubicBezTo>
                    <a:pt x="48463" y="917905"/>
                    <a:pt x="46634" y="913638"/>
                    <a:pt x="46634" y="909066"/>
                  </a:cubicBezTo>
                  <a:cubicBezTo>
                    <a:pt x="46634" y="904798"/>
                    <a:pt x="48539" y="900836"/>
                    <a:pt x="52349" y="897178"/>
                  </a:cubicBezTo>
                  <a:cubicBezTo>
                    <a:pt x="56159" y="893521"/>
                    <a:pt x="60046" y="891692"/>
                    <a:pt x="64008" y="891692"/>
                  </a:cubicBezTo>
                  <a:close/>
                  <a:moveTo>
                    <a:pt x="17374" y="891692"/>
                  </a:moveTo>
                  <a:cubicBezTo>
                    <a:pt x="24689" y="891692"/>
                    <a:pt x="30175" y="895045"/>
                    <a:pt x="33833" y="901750"/>
                  </a:cubicBezTo>
                  <a:cubicBezTo>
                    <a:pt x="37491" y="909066"/>
                    <a:pt x="36424" y="915771"/>
                    <a:pt x="30632" y="921867"/>
                  </a:cubicBezTo>
                  <a:cubicBezTo>
                    <a:pt x="26975" y="925830"/>
                    <a:pt x="22860" y="927811"/>
                    <a:pt x="18288" y="927811"/>
                  </a:cubicBezTo>
                  <a:cubicBezTo>
                    <a:pt x="13411" y="927811"/>
                    <a:pt x="9144" y="925830"/>
                    <a:pt x="5486" y="921867"/>
                  </a:cubicBezTo>
                  <a:cubicBezTo>
                    <a:pt x="1829" y="917905"/>
                    <a:pt x="0" y="913638"/>
                    <a:pt x="0" y="909066"/>
                  </a:cubicBezTo>
                  <a:cubicBezTo>
                    <a:pt x="0" y="904798"/>
                    <a:pt x="1905" y="900836"/>
                    <a:pt x="5715" y="897178"/>
                  </a:cubicBezTo>
                  <a:cubicBezTo>
                    <a:pt x="9525" y="893521"/>
                    <a:pt x="13411" y="891692"/>
                    <a:pt x="17374" y="891692"/>
                  </a:cubicBezTo>
                  <a:close/>
                  <a:moveTo>
                    <a:pt x="2678430" y="845515"/>
                  </a:moveTo>
                  <a:cubicBezTo>
                    <a:pt x="2685745" y="845515"/>
                    <a:pt x="2691232" y="848868"/>
                    <a:pt x="2694889" y="855573"/>
                  </a:cubicBezTo>
                  <a:cubicBezTo>
                    <a:pt x="2698547" y="862888"/>
                    <a:pt x="2697480" y="869594"/>
                    <a:pt x="2691689" y="875690"/>
                  </a:cubicBezTo>
                  <a:cubicBezTo>
                    <a:pt x="2688031" y="879652"/>
                    <a:pt x="2683916" y="881634"/>
                    <a:pt x="2679345" y="881634"/>
                  </a:cubicBezTo>
                  <a:cubicBezTo>
                    <a:pt x="2674468" y="881634"/>
                    <a:pt x="2670200" y="879652"/>
                    <a:pt x="2666543" y="875690"/>
                  </a:cubicBezTo>
                  <a:cubicBezTo>
                    <a:pt x="2662885" y="871728"/>
                    <a:pt x="2661056" y="867460"/>
                    <a:pt x="2661056" y="862888"/>
                  </a:cubicBezTo>
                  <a:cubicBezTo>
                    <a:pt x="2661056" y="858621"/>
                    <a:pt x="2662962" y="854659"/>
                    <a:pt x="2666771" y="851001"/>
                  </a:cubicBezTo>
                  <a:cubicBezTo>
                    <a:pt x="2670581" y="847344"/>
                    <a:pt x="2674468" y="845515"/>
                    <a:pt x="2678430" y="845515"/>
                  </a:cubicBezTo>
                  <a:close/>
                  <a:moveTo>
                    <a:pt x="1154430" y="845515"/>
                  </a:moveTo>
                  <a:cubicBezTo>
                    <a:pt x="1161745" y="845515"/>
                    <a:pt x="1167232" y="848868"/>
                    <a:pt x="1170889" y="855573"/>
                  </a:cubicBezTo>
                  <a:cubicBezTo>
                    <a:pt x="1174547" y="862888"/>
                    <a:pt x="1173480" y="869594"/>
                    <a:pt x="1167689" y="875690"/>
                  </a:cubicBezTo>
                  <a:cubicBezTo>
                    <a:pt x="1164031" y="879652"/>
                    <a:pt x="1159916" y="881634"/>
                    <a:pt x="1155344" y="881634"/>
                  </a:cubicBezTo>
                  <a:cubicBezTo>
                    <a:pt x="1150468" y="881634"/>
                    <a:pt x="1146200" y="879652"/>
                    <a:pt x="1142543" y="875690"/>
                  </a:cubicBezTo>
                  <a:cubicBezTo>
                    <a:pt x="1138885" y="871728"/>
                    <a:pt x="1137056" y="867460"/>
                    <a:pt x="1137056" y="862888"/>
                  </a:cubicBezTo>
                  <a:cubicBezTo>
                    <a:pt x="1137056" y="858621"/>
                    <a:pt x="1138962" y="854659"/>
                    <a:pt x="1142772" y="851001"/>
                  </a:cubicBezTo>
                  <a:cubicBezTo>
                    <a:pt x="1146581" y="847344"/>
                    <a:pt x="1150468" y="845515"/>
                    <a:pt x="1154430" y="845515"/>
                  </a:cubicBezTo>
                  <a:close/>
                  <a:moveTo>
                    <a:pt x="679171" y="845058"/>
                  </a:moveTo>
                  <a:cubicBezTo>
                    <a:pt x="686486" y="845058"/>
                    <a:pt x="691972" y="848410"/>
                    <a:pt x="695630" y="855116"/>
                  </a:cubicBezTo>
                  <a:cubicBezTo>
                    <a:pt x="699287" y="862431"/>
                    <a:pt x="698221" y="869137"/>
                    <a:pt x="692429" y="875233"/>
                  </a:cubicBezTo>
                  <a:cubicBezTo>
                    <a:pt x="688772" y="879195"/>
                    <a:pt x="684657" y="881176"/>
                    <a:pt x="680085" y="881176"/>
                  </a:cubicBezTo>
                  <a:cubicBezTo>
                    <a:pt x="675208" y="881176"/>
                    <a:pt x="670941" y="879195"/>
                    <a:pt x="667283" y="875233"/>
                  </a:cubicBezTo>
                  <a:cubicBezTo>
                    <a:pt x="663626" y="871270"/>
                    <a:pt x="661797" y="867003"/>
                    <a:pt x="661797" y="862431"/>
                  </a:cubicBezTo>
                  <a:cubicBezTo>
                    <a:pt x="661797" y="858164"/>
                    <a:pt x="663702" y="854202"/>
                    <a:pt x="667512" y="850544"/>
                  </a:cubicBezTo>
                  <a:cubicBezTo>
                    <a:pt x="671322" y="846886"/>
                    <a:pt x="675208" y="845058"/>
                    <a:pt x="679171" y="845058"/>
                  </a:cubicBezTo>
                  <a:close/>
                  <a:moveTo>
                    <a:pt x="2398624" y="844600"/>
                  </a:moveTo>
                  <a:cubicBezTo>
                    <a:pt x="2405939" y="844600"/>
                    <a:pt x="2411425" y="847953"/>
                    <a:pt x="2415083" y="854659"/>
                  </a:cubicBezTo>
                  <a:cubicBezTo>
                    <a:pt x="2418740" y="861974"/>
                    <a:pt x="2417674" y="868680"/>
                    <a:pt x="2411882" y="874776"/>
                  </a:cubicBezTo>
                  <a:cubicBezTo>
                    <a:pt x="2408225" y="878738"/>
                    <a:pt x="2404110" y="880719"/>
                    <a:pt x="2399538" y="880719"/>
                  </a:cubicBezTo>
                  <a:cubicBezTo>
                    <a:pt x="2394661" y="880719"/>
                    <a:pt x="2390394" y="878738"/>
                    <a:pt x="2386737" y="874776"/>
                  </a:cubicBezTo>
                  <a:cubicBezTo>
                    <a:pt x="2383079" y="870813"/>
                    <a:pt x="2381250" y="866546"/>
                    <a:pt x="2381250" y="861974"/>
                  </a:cubicBezTo>
                  <a:cubicBezTo>
                    <a:pt x="2381250" y="857707"/>
                    <a:pt x="2383155" y="853744"/>
                    <a:pt x="2386965" y="850087"/>
                  </a:cubicBezTo>
                  <a:cubicBezTo>
                    <a:pt x="2390775" y="846429"/>
                    <a:pt x="2394661" y="844600"/>
                    <a:pt x="2398624" y="844600"/>
                  </a:cubicBezTo>
                  <a:close/>
                  <a:moveTo>
                    <a:pt x="2016633" y="844600"/>
                  </a:moveTo>
                  <a:cubicBezTo>
                    <a:pt x="2023948" y="844600"/>
                    <a:pt x="2029435" y="847953"/>
                    <a:pt x="2033092" y="854659"/>
                  </a:cubicBezTo>
                  <a:cubicBezTo>
                    <a:pt x="2036750" y="861974"/>
                    <a:pt x="2035683" y="868680"/>
                    <a:pt x="2029892" y="874776"/>
                  </a:cubicBezTo>
                  <a:cubicBezTo>
                    <a:pt x="2026234" y="878738"/>
                    <a:pt x="2022119" y="880719"/>
                    <a:pt x="2017547" y="880719"/>
                  </a:cubicBezTo>
                  <a:cubicBezTo>
                    <a:pt x="2012671" y="880719"/>
                    <a:pt x="2008404" y="878738"/>
                    <a:pt x="2004746" y="874776"/>
                  </a:cubicBezTo>
                  <a:cubicBezTo>
                    <a:pt x="2001088" y="870813"/>
                    <a:pt x="1999260" y="866546"/>
                    <a:pt x="1999260" y="861974"/>
                  </a:cubicBezTo>
                  <a:cubicBezTo>
                    <a:pt x="1999260" y="857707"/>
                    <a:pt x="2001164" y="853744"/>
                    <a:pt x="2004975" y="850087"/>
                  </a:cubicBezTo>
                  <a:cubicBezTo>
                    <a:pt x="2008784" y="846429"/>
                    <a:pt x="2012671" y="844600"/>
                    <a:pt x="2016633" y="844600"/>
                  </a:cubicBezTo>
                  <a:close/>
                  <a:moveTo>
                    <a:pt x="1778508" y="844600"/>
                  </a:moveTo>
                  <a:cubicBezTo>
                    <a:pt x="1785823" y="844600"/>
                    <a:pt x="1791310" y="847953"/>
                    <a:pt x="1794967" y="854659"/>
                  </a:cubicBezTo>
                  <a:cubicBezTo>
                    <a:pt x="1798625" y="861974"/>
                    <a:pt x="1797558" y="868680"/>
                    <a:pt x="1791767" y="874776"/>
                  </a:cubicBezTo>
                  <a:cubicBezTo>
                    <a:pt x="1788109" y="878738"/>
                    <a:pt x="1783994" y="880719"/>
                    <a:pt x="1779422" y="880719"/>
                  </a:cubicBezTo>
                  <a:cubicBezTo>
                    <a:pt x="1774546" y="880719"/>
                    <a:pt x="1770278" y="878738"/>
                    <a:pt x="1766621" y="874776"/>
                  </a:cubicBezTo>
                  <a:cubicBezTo>
                    <a:pt x="1762963" y="870813"/>
                    <a:pt x="1761135" y="866546"/>
                    <a:pt x="1761135" y="861974"/>
                  </a:cubicBezTo>
                  <a:cubicBezTo>
                    <a:pt x="1761135" y="857707"/>
                    <a:pt x="1763039" y="853744"/>
                    <a:pt x="1766849" y="850087"/>
                  </a:cubicBezTo>
                  <a:cubicBezTo>
                    <a:pt x="1770659" y="846429"/>
                    <a:pt x="1774546" y="844600"/>
                    <a:pt x="1778508" y="844600"/>
                  </a:cubicBezTo>
                  <a:close/>
                  <a:moveTo>
                    <a:pt x="1303249" y="844600"/>
                  </a:moveTo>
                  <a:cubicBezTo>
                    <a:pt x="1310564" y="844600"/>
                    <a:pt x="1316050" y="847953"/>
                    <a:pt x="1319708" y="854659"/>
                  </a:cubicBezTo>
                  <a:cubicBezTo>
                    <a:pt x="1323365" y="861974"/>
                    <a:pt x="1322299" y="868680"/>
                    <a:pt x="1316507" y="874776"/>
                  </a:cubicBezTo>
                  <a:cubicBezTo>
                    <a:pt x="1312850" y="878738"/>
                    <a:pt x="1308735" y="880719"/>
                    <a:pt x="1304163" y="880719"/>
                  </a:cubicBezTo>
                  <a:cubicBezTo>
                    <a:pt x="1299286" y="880719"/>
                    <a:pt x="1295019" y="878738"/>
                    <a:pt x="1291361" y="874776"/>
                  </a:cubicBezTo>
                  <a:cubicBezTo>
                    <a:pt x="1287704" y="870813"/>
                    <a:pt x="1285875" y="866546"/>
                    <a:pt x="1285875" y="861974"/>
                  </a:cubicBezTo>
                  <a:cubicBezTo>
                    <a:pt x="1285875" y="857707"/>
                    <a:pt x="1287780" y="853744"/>
                    <a:pt x="1291590" y="850087"/>
                  </a:cubicBezTo>
                  <a:cubicBezTo>
                    <a:pt x="1295400" y="846429"/>
                    <a:pt x="1299286" y="844600"/>
                    <a:pt x="1303249" y="844600"/>
                  </a:cubicBezTo>
                  <a:close/>
                  <a:moveTo>
                    <a:pt x="874624" y="844600"/>
                  </a:moveTo>
                  <a:cubicBezTo>
                    <a:pt x="881939" y="844600"/>
                    <a:pt x="887425" y="847953"/>
                    <a:pt x="891083" y="854659"/>
                  </a:cubicBezTo>
                  <a:cubicBezTo>
                    <a:pt x="894740" y="861974"/>
                    <a:pt x="893674" y="868680"/>
                    <a:pt x="887882" y="874776"/>
                  </a:cubicBezTo>
                  <a:cubicBezTo>
                    <a:pt x="884225" y="878738"/>
                    <a:pt x="880110" y="880719"/>
                    <a:pt x="875538" y="880719"/>
                  </a:cubicBezTo>
                  <a:cubicBezTo>
                    <a:pt x="870661" y="880719"/>
                    <a:pt x="866394" y="878738"/>
                    <a:pt x="862736" y="874776"/>
                  </a:cubicBezTo>
                  <a:cubicBezTo>
                    <a:pt x="859079" y="870813"/>
                    <a:pt x="857250" y="866546"/>
                    <a:pt x="857250" y="861974"/>
                  </a:cubicBezTo>
                  <a:cubicBezTo>
                    <a:pt x="857250" y="857707"/>
                    <a:pt x="859155" y="853744"/>
                    <a:pt x="862965" y="850087"/>
                  </a:cubicBezTo>
                  <a:cubicBezTo>
                    <a:pt x="866775" y="846429"/>
                    <a:pt x="870661" y="844600"/>
                    <a:pt x="874624" y="844600"/>
                  </a:cubicBezTo>
                  <a:close/>
                  <a:moveTo>
                    <a:pt x="492633" y="844600"/>
                  </a:moveTo>
                  <a:cubicBezTo>
                    <a:pt x="499948" y="844600"/>
                    <a:pt x="505435" y="847953"/>
                    <a:pt x="509092" y="854659"/>
                  </a:cubicBezTo>
                  <a:cubicBezTo>
                    <a:pt x="512750" y="861974"/>
                    <a:pt x="511683" y="868680"/>
                    <a:pt x="505892" y="874776"/>
                  </a:cubicBezTo>
                  <a:cubicBezTo>
                    <a:pt x="502234" y="878738"/>
                    <a:pt x="498119" y="880719"/>
                    <a:pt x="493547" y="880719"/>
                  </a:cubicBezTo>
                  <a:cubicBezTo>
                    <a:pt x="488671" y="880719"/>
                    <a:pt x="484403" y="878738"/>
                    <a:pt x="480746" y="874776"/>
                  </a:cubicBezTo>
                  <a:cubicBezTo>
                    <a:pt x="477088" y="870813"/>
                    <a:pt x="475259" y="866546"/>
                    <a:pt x="475259" y="861974"/>
                  </a:cubicBezTo>
                  <a:cubicBezTo>
                    <a:pt x="475259" y="857707"/>
                    <a:pt x="477164" y="853744"/>
                    <a:pt x="480974" y="850087"/>
                  </a:cubicBezTo>
                  <a:cubicBezTo>
                    <a:pt x="484784" y="846429"/>
                    <a:pt x="488671" y="844600"/>
                    <a:pt x="492633" y="844600"/>
                  </a:cubicBezTo>
                  <a:close/>
                  <a:moveTo>
                    <a:pt x="64008" y="844600"/>
                  </a:moveTo>
                  <a:cubicBezTo>
                    <a:pt x="71323" y="844600"/>
                    <a:pt x="76810" y="847953"/>
                    <a:pt x="80467" y="854659"/>
                  </a:cubicBezTo>
                  <a:cubicBezTo>
                    <a:pt x="84125" y="861974"/>
                    <a:pt x="83058" y="868680"/>
                    <a:pt x="77267" y="874776"/>
                  </a:cubicBezTo>
                  <a:cubicBezTo>
                    <a:pt x="73609" y="878738"/>
                    <a:pt x="69494" y="880719"/>
                    <a:pt x="64922" y="880719"/>
                  </a:cubicBezTo>
                  <a:cubicBezTo>
                    <a:pt x="60046" y="880719"/>
                    <a:pt x="55778" y="878738"/>
                    <a:pt x="52121" y="874776"/>
                  </a:cubicBezTo>
                  <a:cubicBezTo>
                    <a:pt x="48463" y="870813"/>
                    <a:pt x="46634" y="866546"/>
                    <a:pt x="46634" y="861974"/>
                  </a:cubicBezTo>
                  <a:cubicBezTo>
                    <a:pt x="46634" y="857707"/>
                    <a:pt x="48539" y="853744"/>
                    <a:pt x="52349" y="850087"/>
                  </a:cubicBezTo>
                  <a:cubicBezTo>
                    <a:pt x="56159" y="846429"/>
                    <a:pt x="60046" y="844600"/>
                    <a:pt x="64008" y="844600"/>
                  </a:cubicBezTo>
                  <a:close/>
                  <a:moveTo>
                    <a:pt x="1154430" y="798423"/>
                  </a:moveTo>
                  <a:cubicBezTo>
                    <a:pt x="1161745" y="798423"/>
                    <a:pt x="1167232" y="801776"/>
                    <a:pt x="1170889" y="808482"/>
                  </a:cubicBezTo>
                  <a:cubicBezTo>
                    <a:pt x="1174547" y="815797"/>
                    <a:pt x="1173480" y="822502"/>
                    <a:pt x="1167689" y="828598"/>
                  </a:cubicBezTo>
                  <a:cubicBezTo>
                    <a:pt x="1164031" y="832561"/>
                    <a:pt x="1159916" y="834542"/>
                    <a:pt x="1155344" y="834542"/>
                  </a:cubicBezTo>
                  <a:cubicBezTo>
                    <a:pt x="1150468" y="834542"/>
                    <a:pt x="1146200" y="832561"/>
                    <a:pt x="1142543" y="828598"/>
                  </a:cubicBezTo>
                  <a:cubicBezTo>
                    <a:pt x="1138885" y="824636"/>
                    <a:pt x="1137056" y="820369"/>
                    <a:pt x="1137056" y="815797"/>
                  </a:cubicBezTo>
                  <a:cubicBezTo>
                    <a:pt x="1137056" y="811530"/>
                    <a:pt x="1138962" y="807567"/>
                    <a:pt x="1142772" y="803910"/>
                  </a:cubicBezTo>
                  <a:cubicBezTo>
                    <a:pt x="1146581" y="800252"/>
                    <a:pt x="1150468" y="798423"/>
                    <a:pt x="1154430" y="798423"/>
                  </a:cubicBezTo>
                  <a:close/>
                  <a:moveTo>
                    <a:pt x="632536" y="797966"/>
                  </a:moveTo>
                  <a:cubicBezTo>
                    <a:pt x="639851" y="797966"/>
                    <a:pt x="645338" y="801319"/>
                    <a:pt x="648995" y="808024"/>
                  </a:cubicBezTo>
                  <a:cubicBezTo>
                    <a:pt x="652653" y="815340"/>
                    <a:pt x="651586" y="822045"/>
                    <a:pt x="645795" y="828141"/>
                  </a:cubicBezTo>
                  <a:cubicBezTo>
                    <a:pt x="642137" y="832104"/>
                    <a:pt x="638023" y="834085"/>
                    <a:pt x="633451" y="834085"/>
                  </a:cubicBezTo>
                  <a:cubicBezTo>
                    <a:pt x="628574" y="834085"/>
                    <a:pt x="624307" y="832104"/>
                    <a:pt x="620649" y="828141"/>
                  </a:cubicBezTo>
                  <a:cubicBezTo>
                    <a:pt x="616991" y="824179"/>
                    <a:pt x="615163" y="819912"/>
                    <a:pt x="615163" y="815340"/>
                  </a:cubicBezTo>
                  <a:cubicBezTo>
                    <a:pt x="615163" y="811072"/>
                    <a:pt x="617068" y="807110"/>
                    <a:pt x="620878" y="803452"/>
                  </a:cubicBezTo>
                  <a:cubicBezTo>
                    <a:pt x="624688" y="799795"/>
                    <a:pt x="628574" y="797966"/>
                    <a:pt x="632536" y="797966"/>
                  </a:cubicBezTo>
                  <a:close/>
                  <a:moveTo>
                    <a:pt x="2398624" y="797509"/>
                  </a:moveTo>
                  <a:cubicBezTo>
                    <a:pt x="2405939" y="797509"/>
                    <a:pt x="2411425" y="800862"/>
                    <a:pt x="2415083" y="807567"/>
                  </a:cubicBezTo>
                  <a:cubicBezTo>
                    <a:pt x="2418740" y="814882"/>
                    <a:pt x="2417674" y="821588"/>
                    <a:pt x="2411882" y="827684"/>
                  </a:cubicBezTo>
                  <a:cubicBezTo>
                    <a:pt x="2408225" y="831646"/>
                    <a:pt x="2404110" y="833628"/>
                    <a:pt x="2399538" y="833628"/>
                  </a:cubicBezTo>
                  <a:cubicBezTo>
                    <a:pt x="2394661" y="833628"/>
                    <a:pt x="2390394" y="831646"/>
                    <a:pt x="2386737" y="827684"/>
                  </a:cubicBezTo>
                  <a:cubicBezTo>
                    <a:pt x="2383079" y="823722"/>
                    <a:pt x="2381250" y="819454"/>
                    <a:pt x="2381250" y="814882"/>
                  </a:cubicBezTo>
                  <a:cubicBezTo>
                    <a:pt x="2381250" y="810615"/>
                    <a:pt x="2383155" y="806653"/>
                    <a:pt x="2386965" y="802995"/>
                  </a:cubicBezTo>
                  <a:cubicBezTo>
                    <a:pt x="2390775" y="799338"/>
                    <a:pt x="2394661" y="797509"/>
                    <a:pt x="2398624" y="797509"/>
                  </a:cubicBezTo>
                  <a:close/>
                  <a:moveTo>
                    <a:pt x="2016633" y="797509"/>
                  </a:moveTo>
                  <a:cubicBezTo>
                    <a:pt x="2023948" y="797509"/>
                    <a:pt x="2029435" y="800862"/>
                    <a:pt x="2033092" y="807567"/>
                  </a:cubicBezTo>
                  <a:cubicBezTo>
                    <a:pt x="2036750" y="814882"/>
                    <a:pt x="2035683" y="821588"/>
                    <a:pt x="2029892" y="827684"/>
                  </a:cubicBezTo>
                  <a:cubicBezTo>
                    <a:pt x="2026234" y="831646"/>
                    <a:pt x="2022119" y="833628"/>
                    <a:pt x="2017547" y="833628"/>
                  </a:cubicBezTo>
                  <a:cubicBezTo>
                    <a:pt x="2012671" y="833628"/>
                    <a:pt x="2008404" y="831646"/>
                    <a:pt x="2004746" y="827684"/>
                  </a:cubicBezTo>
                  <a:cubicBezTo>
                    <a:pt x="2001088" y="823722"/>
                    <a:pt x="1999260" y="819454"/>
                    <a:pt x="1999260" y="814882"/>
                  </a:cubicBezTo>
                  <a:cubicBezTo>
                    <a:pt x="1999260" y="810615"/>
                    <a:pt x="2001164" y="806653"/>
                    <a:pt x="2004975" y="802995"/>
                  </a:cubicBezTo>
                  <a:cubicBezTo>
                    <a:pt x="2008784" y="799338"/>
                    <a:pt x="2012671" y="797509"/>
                    <a:pt x="2016633" y="797509"/>
                  </a:cubicBezTo>
                  <a:close/>
                  <a:moveTo>
                    <a:pt x="1778508" y="797509"/>
                  </a:moveTo>
                  <a:cubicBezTo>
                    <a:pt x="1785823" y="797509"/>
                    <a:pt x="1791310" y="800862"/>
                    <a:pt x="1794967" y="807567"/>
                  </a:cubicBezTo>
                  <a:cubicBezTo>
                    <a:pt x="1798625" y="814882"/>
                    <a:pt x="1797558" y="821588"/>
                    <a:pt x="1791767" y="827684"/>
                  </a:cubicBezTo>
                  <a:cubicBezTo>
                    <a:pt x="1788109" y="831646"/>
                    <a:pt x="1783994" y="833628"/>
                    <a:pt x="1779422" y="833628"/>
                  </a:cubicBezTo>
                  <a:cubicBezTo>
                    <a:pt x="1774546" y="833628"/>
                    <a:pt x="1770278" y="831646"/>
                    <a:pt x="1766621" y="827684"/>
                  </a:cubicBezTo>
                  <a:cubicBezTo>
                    <a:pt x="1762963" y="823722"/>
                    <a:pt x="1761135" y="819454"/>
                    <a:pt x="1761135" y="814882"/>
                  </a:cubicBezTo>
                  <a:cubicBezTo>
                    <a:pt x="1761135" y="810615"/>
                    <a:pt x="1763039" y="806653"/>
                    <a:pt x="1766849" y="802995"/>
                  </a:cubicBezTo>
                  <a:cubicBezTo>
                    <a:pt x="1770659" y="799338"/>
                    <a:pt x="1774546" y="797509"/>
                    <a:pt x="1778508" y="797509"/>
                  </a:cubicBezTo>
                  <a:close/>
                  <a:moveTo>
                    <a:pt x="1303249" y="797509"/>
                  </a:moveTo>
                  <a:cubicBezTo>
                    <a:pt x="1310564" y="797509"/>
                    <a:pt x="1316050" y="800862"/>
                    <a:pt x="1319708" y="807567"/>
                  </a:cubicBezTo>
                  <a:cubicBezTo>
                    <a:pt x="1323365" y="814882"/>
                    <a:pt x="1322299" y="821588"/>
                    <a:pt x="1316507" y="827684"/>
                  </a:cubicBezTo>
                  <a:cubicBezTo>
                    <a:pt x="1312850" y="831646"/>
                    <a:pt x="1308735" y="833628"/>
                    <a:pt x="1304163" y="833628"/>
                  </a:cubicBezTo>
                  <a:cubicBezTo>
                    <a:pt x="1299286" y="833628"/>
                    <a:pt x="1295019" y="831646"/>
                    <a:pt x="1291361" y="827684"/>
                  </a:cubicBezTo>
                  <a:cubicBezTo>
                    <a:pt x="1287704" y="823722"/>
                    <a:pt x="1285875" y="819454"/>
                    <a:pt x="1285875" y="814882"/>
                  </a:cubicBezTo>
                  <a:cubicBezTo>
                    <a:pt x="1285875" y="810615"/>
                    <a:pt x="1287780" y="806653"/>
                    <a:pt x="1291590" y="802995"/>
                  </a:cubicBezTo>
                  <a:cubicBezTo>
                    <a:pt x="1295400" y="799338"/>
                    <a:pt x="1299286" y="797509"/>
                    <a:pt x="1303249" y="797509"/>
                  </a:cubicBezTo>
                  <a:close/>
                  <a:moveTo>
                    <a:pt x="874624" y="797509"/>
                  </a:moveTo>
                  <a:cubicBezTo>
                    <a:pt x="881939" y="797509"/>
                    <a:pt x="887425" y="800862"/>
                    <a:pt x="891083" y="807567"/>
                  </a:cubicBezTo>
                  <a:cubicBezTo>
                    <a:pt x="894740" y="814882"/>
                    <a:pt x="893674" y="821588"/>
                    <a:pt x="887882" y="827684"/>
                  </a:cubicBezTo>
                  <a:cubicBezTo>
                    <a:pt x="884225" y="831646"/>
                    <a:pt x="880110" y="833628"/>
                    <a:pt x="875538" y="833628"/>
                  </a:cubicBezTo>
                  <a:cubicBezTo>
                    <a:pt x="870661" y="833628"/>
                    <a:pt x="866394" y="831646"/>
                    <a:pt x="862736" y="827684"/>
                  </a:cubicBezTo>
                  <a:cubicBezTo>
                    <a:pt x="859079" y="823722"/>
                    <a:pt x="857250" y="819454"/>
                    <a:pt x="857250" y="814882"/>
                  </a:cubicBezTo>
                  <a:cubicBezTo>
                    <a:pt x="857250" y="810615"/>
                    <a:pt x="859155" y="806653"/>
                    <a:pt x="862965" y="802995"/>
                  </a:cubicBezTo>
                  <a:cubicBezTo>
                    <a:pt x="866775" y="799338"/>
                    <a:pt x="870661" y="797509"/>
                    <a:pt x="874624" y="797509"/>
                  </a:cubicBezTo>
                  <a:close/>
                  <a:moveTo>
                    <a:pt x="492633" y="797509"/>
                  </a:moveTo>
                  <a:cubicBezTo>
                    <a:pt x="499948" y="797509"/>
                    <a:pt x="505435" y="800862"/>
                    <a:pt x="509092" y="807567"/>
                  </a:cubicBezTo>
                  <a:cubicBezTo>
                    <a:pt x="512750" y="814882"/>
                    <a:pt x="511683" y="821588"/>
                    <a:pt x="505892" y="827684"/>
                  </a:cubicBezTo>
                  <a:cubicBezTo>
                    <a:pt x="502234" y="831646"/>
                    <a:pt x="498119" y="833628"/>
                    <a:pt x="493547" y="833628"/>
                  </a:cubicBezTo>
                  <a:cubicBezTo>
                    <a:pt x="488671" y="833628"/>
                    <a:pt x="484403" y="831646"/>
                    <a:pt x="480746" y="827684"/>
                  </a:cubicBezTo>
                  <a:cubicBezTo>
                    <a:pt x="477088" y="823722"/>
                    <a:pt x="475259" y="819454"/>
                    <a:pt x="475259" y="814882"/>
                  </a:cubicBezTo>
                  <a:cubicBezTo>
                    <a:pt x="475259" y="810615"/>
                    <a:pt x="477164" y="806653"/>
                    <a:pt x="480974" y="802995"/>
                  </a:cubicBezTo>
                  <a:cubicBezTo>
                    <a:pt x="484784" y="799338"/>
                    <a:pt x="488671" y="797509"/>
                    <a:pt x="492633" y="797509"/>
                  </a:cubicBezTo>
                  <a:close/>
                  <a:moveTo>
                    <a:pt x="64008" y="797509"/>
                  </a:moveTo>
                  <a:cubicBezTo>
                    <a:pt x="71323" y="797509"/>
                    <a:pt x="76810" y="800862"/>
                    <a:pt x="80467" y="807567"/>
                  </a:cubicBezTo>
                  <a:cubicBezTo>
                    <a:pt x="84125" y="814882"/>
                    <a:pt x="83058" y="821588"/>
                    <a:pt x="77267" y="827684"/>
                  </a:cubicBezTo>
                  <a:cubicBezTo>
                    <a:pt x="73609" y="831646"/>
                    <a:pt x="69494" y="833628"/>
                    <a:pt x="64922" y="833628"/>
                  </a:cubicBezTo>
                  <a:cubicBezTo>
                    <a:pt x="60046" y="833628"/>
                    <a:pt x="55778" y="831646"/>
                    <a:pt x="52121" y="827684"/>
                  </a:cubicBezTo>
                  <a:cubicBezTo>
                    <a:pt x="48463" y="823722"/>
                    <a:pt x="46634" y="819454"/>
                    <a:pt x="46634" y="814882"/>
                  </a:cubicBezTo>
                  <a:cubicBezTo>
                    <a:pt x="46634" y="810615"/>
                    <a:pt x="48539" y="806653"/>
                    <a:pt x="52349" y="802995"/>
                  </a:cubicBezTo>
                  <a:cubicBezTo>
                    <a:pt x="56159" y="799338"/>
                    <a:pt x="60046" y="797509"/>
                    <a:pt x="64008" y="797509"/>
                  </a:cubicBezTo>
                  <a:close/>
                  <a:moveTo>
                    <a:pt x="1154430" y="751332"/>
                  </a:moveTo>
                  <a:cubicBezTo>
                    <a:pt x="1161440" y="751332"/>
                    <a:pt x="1166774" y="754837"/>
                    <a:pt x="1170432" y="761847"/>
                  </a:cubicBezTo>
                  <a:cubicBezTo>
                    <a:pt x="1174394" y="768858"/>
                    <a:pt x="1173480" y="775411"/>
                    <a:pt x="1167689" y="781507"/>
                  </a:cubicBezTo>
                  <a:cubicBezTo>
                    <a:pt x="1164031" y="785469"/>
                    <a:pt x="1159916" y="787450"/>
                    <a:pt x="1155344" y="787450"/>
                  </a:cubicBezTo>
                  <a:cubicBezTo>
                    <a:pt x="1150468" y="787450"/>
                    <a:pt x="1146200" y="785469"/>
                    <a:pt x="1142543" y="781507"/>
                  </a:cubicBezTo>
                  <a:cubicBezTo>
                    <a:pt x="1138885" y="777544"/>
                    <a:pt x="1137056" y="773125"/>
                    <a:pt x="1137056" y="768248"/>
                  </a:cubicBezTo>
                  <a:cubicBezTo>
                    <a:pt x="1137056" y="764286"/>
                    <a:pt x="1138885" y="760476"/>
                    <a:pt x="1142543" y="756818"/>
                  </a:cubicBezTo>
                  <a:cubicBezTo>
                    <a:pt x="1146200" y="753160"/>
                    <a:pt x="1150163" y="751332"/>
                    <a:pt x="1154430" y="751332"/>
                  </a:cubicBezTo>
                  <a:close/>
                  <a:moveTo>
                    <a:pt x="585902" y="750874"/>
                  </a:moveTo>
                  <a:cubicBezTo>
                    <a:pt x="592912" y="750874"/>
                    <a:pt x="598246" y="754380"/>
                    <a:pt x="601904" y="761390"/>
                  </a:cubicBezTo>
                  <a:cubicBezTo>
                    <a:pt x="605866" y="768400"/>
                    <a:pt x="604952" y="774954"/>
                    <a:pt x="599161" y="781050"/>
                  </a:cubicBezTo>
                  <a:cubicBezTo>
                    <a:pt x="595503" y="785012"/>
                    <a:pt x="591388" y="786993"/>
                    <a:pt x="586816" y="786993"/>
                  </a:cubicBezTo>
                  <a:cubicBezTo>
                    <a:pt x="581939" y="786993"/>
                    <a:pt x="577672" y="785012"/>
                    <a:pt x="574015" y="781050"/>
                  </a:cubicBezTo>
                  <a:cubicBezTo>
                    <a:pt x="570357" y="777087"/>
                    <a:pt x="568528" y="772668"/>
                    <a:pt x="568528" y="767791"/>
                  </a:cubicBezTo>
                  <a:cubicBezTo>
                    <a:pt x="568528" y="763828"/>
                    <a:pt x="570357" y="760018"/>
                    <a:pt x="574015" y="756361"/>
                  </a:cubicBezTo>
                  <a:cubicBezTo>
                    <a:pt x="577672" y="752703"/>
                    <a:pt x="581635" y="750874"/>
                    <a:pt x="585902" y="750874"/>
                  </a:cubicBezTo>
                  <a:close/>
                  <a:moveTo>
                    <a:pt x="2398624" y="750417"/>
                  </a:moveTo>
                  <a:cubicBezTo>
                    <a:pt x="2405634" y="750417"/>
                    <a:pt x="2410968" y="753922"/>
                    <a:pt x="2414626" y="760933"/>
                  </a:cubicBezTo>
                  <a:cubicBezTo>
                    <a:pt x="2418588" y="767943"/>
                    <a:pt x="2417674" y="774496"/>
                    <a:pt x="2411882" y="780592"/>
                  </a:cubicBezTo>
                  <a:cubicBezTo>
                    <a:pt x="2408225" y="784555"/>
                    <a:pt x="2404110" y="786536"/>
                    <a:pt x="2399538" y="786536"/>
                  </a:cubicBezTo>
                  <a:cubicBezTo>
                    <a:pt x="2394661" y="786536"/>
                    <a:pt x="2390394" y="784555"/>
                    <a:pt x="2386737" y="780592"/>
                  </a:cubicBezTo>
                  <a:cubicBezTo>
                    <a:pt x="2383079" y="776630"/>
                    <a:pt x="2381250" y="772210"/>
                    <a:pt x="2381250" y="767334"/>
                  </a:cubicBezTo>
                  <a:cubicBezTo>
                    <a:pt x="2381250" y="763371"/>
                    <a:pt x="2383079" y="759561"/>
                    <a:pt x="2386737" y="755904"/>
                  </a:cubicBezTo>
                  <a:cubicBezTo>
                    <a:pt x="2390394" y="752246"/>
                    <a:pt x="2394356" y="750417"/>
                    <a:pt x="2398624" y="750417"/>
                  </a:cubicBezTo>
                  <a:close/>
                  <a:moveTo>
                    <a:pt x="2016633" y="750417"/>
                  </a:moveTo>
                  <a:cubicBezTo>
                    <a:pt x="2023643" y="750417"/>
                    <a:pt x="2028977" y="753922"/>
                    <a:pt x="2032635" y="760933"/>
                  </a:cubicBezTo>
                  <a:cubicBezTo>
                    <a:pt x="2036597" y="767943"/>
                    <a:pt x="2035683" y="774496"/>
                    <a:pt x="2029892" y="780592"/>
                  </a:cubicBezTo>
                  <a:cubicBezTo>
                    <a:pt x="2026234" y="784555"/>
                    <a:pt x="2022119" y="786536"/>
                    <a:pt x="2017547" y="786536"/>
                  </a:cubicBezTo>
                  <a:cubicBezTo>
                    <a:pt x="2012671" y="786536"/>
                    <a:pt x="2008404" y="784555"/>
                    <a:pt x="2004746" y="780592"/>
                  </a:cubicBezTo>
                  <a:cubicBezTo>
                    <a:pt x="2001088" y="776630"/>
                    <a:pt x="1999260" y="772210"/>
                    <a:pt x="1999260" y="767334"/>
                  </a:cubicBezTo>
                  <a:cubicBezTo>
                    <a:pt x="1999260" y="763371"/>
                    <a:pt x="2001088" y="759561"/>
                    <a:pt x="2004746" y="755904"/>
                  </a:cubicBezTo>
                  <a:cubicBezTo>
                    <a:pt x="2008404" y="752246"/>
                    <a:pt x="2012366" y="750417"/>
                    <a:pt x="2016633" y="750417"/>
                  </a:cubicBezTo>
                  <a:close/>
                  <a:moveTo>
                    <a:pt x="1778508" y="750417"/>
                  </a:moveTo>
                  <a:cubicBezTo>
                    <a:pt x="1785518" y="750417"/>
                    <a:pt x="1790852" y="753922"/>
                    <a:pt x="1794510" y="760933"/>
                  </a:cubicBezTo>
                  <a:cubicBezTo>
                    <a:pt x="1798472" y="767943"/>
                    <a:pt x="1797558" y="774496"/>
                    <a:pt x="1791767" y="780592"/>
                  </a:cubicBezTo>
                  <a:cubicBezTo>
                    <a:pt x="1788109" y="784555"/>
                    <a:pt x="1783994" y="786536"/>
                    <a:pt x="1779422" y="786536"/>
                  </a:cubicBezTo>
                  <a:cubicBezTo>
                    <a:pt x="1774546" y="786536"/>
                    <a:pt x="1770278" y="784555"/>
                    <a:pt x="1766621" y="780592"/>
                  </a:cubicBezTo>
                  <a:cubicBezTo>
                    <a:pt x="1762963" y="776630"/>
                    <a:pt x="1761135" y="772210"/>
                    <a:pt x="1761135" y="767334"/>
                  </a:cubicBezTo>
                  <a:cubicBezTo>
                    <a:pt x="1761135" y="763371"/>
                    <a:pt x="1762963" y="759561"/>
                    <a:pt x="1766621" y="755904"/>
                  </a:cubicBezTo>
                  <a:cubicBezTo>
                    <a:pt x="1770278" y="752246"/>
                    <a:pt x="1774241" y="750417"/>
                    <a:pt x="1778508" y="750417"/>
                  </a:cubicBezTo>
                  <a:close/>
                  <a:moveTo>
                    <a:pt x="1303249" y="750417"/>
                  </a:moveTo>
                  <a:cubicBezTo>
                    <a:pt x="1310259" y="750417"/>
                    <a:pt x="1315593" y="753922"/>
                    <a:pt x="1319251" y="760933"/>
                  </a:cubicBezTo>
                  <a:cubicBezTo>
                    <a:pt x="1323213" y="767943"/>
                    <a:pt x="1322299" y="774496"/>
                    <a:pt x="1316507" y="780592"/>
                  </a:cubicBezTo>
                  <a:cubicBezTo>
                    <a:pt x="1312850" y="784555"/>
                    <a:pt x="1308735" y="786536"/>
                    <a:pt x="1304163" y="786536"/>
                  </a:cubicBezTo>
                  <a:cubicBezTo>
                    <a:pt x="1299286" y="786536"/>
                    <a:pt x="1295019" y="784555"/>
                    <a:pt x="1291361" y="780592"/>
                  </a:cubicBezTo>
                  <a:cubicBezTo>
                    <a:pt x="1287704" y="776630"/>
                    <a:pt x="1285875" y="772210"/>
                    <a:pt x="1285875" y="767334"/>
                  </a:cubicBezTo>
                  <a:cubicBezTo>
                    <a:pt x="1285875" y="763371"/>
                    <a:pt x="1287704" y="759561"/>
                    <a:pt x="1291361" y="755904"/>
                  </a:cubicBezTo>
                  <a:cubicBezTo>
                    <a:pt x="1295019" y="752246"/>
                    <a:pt x="1298981" y="750417"/>
                    <a:pt x="1303249" y="750417"/>
                  </a:cubicBezTo>
                  <a:close/>
                  <a:moveTo>
                    <a:pt x="874624" y="750417"/>
                  </a:moveTo>
                  <a:cubicBezTo>
                    <a:pt x="881634" y="750417"/>
                    <a:pt x="886968" y="753922"/>
                    <a:pt x="890626" y="760933"/>
                  </a:cubicBezTo>
                  <a:cubicBezTo>
                    <a:pt x="894588" y="767943"/>
                    <a:pt x="893674" y="774496"/>
                    <a:pt x="887882" y="780592"/>
                  </a:cubicBezTo>
                  <a:cubicBezTo>
                    <a:pt x="884225" y="784555"/>
                    <a:pt x="880110" y="786536"/>
                    <a:pt x="875538" y="786536"/>
                  </a:cubicBezTo>
                  <a:cubicBezTo>
                    <a:pt x="870661" y="786536"/>
                    <a:pt x="866394" y="784555"/>
                    <a:pt x="862736" y="780592"/>
                  </a:cubicBezTo>
                  <a:cubicBezTo>
                    <a:pt x="859079" y="776630"/>
                    <a:pt x="857250" y="772210"/>
                    <a:pt x="857250" y="767334"/>
                  </a:cubicBezTo>
                  <a:cubicBezTo>
                    <a:pt x="857250" y="763371"/>
                    <a:pt x="859079" y="759561"/>
                    <a:pt x="862736" y="755904"/>
                  </a:cubicBezTo>
                  <a:cubicBezTo>
                    <a:pt x="866394" y="752246"/>
                    <a:pt x="870356" y="750417"/>
                    <a:pt x="874624" y="750417"/>
                  </a:cubicBezTo>
                  <a:close/>
                  <a:moveTo>
                    <a:pt x="492633" y="750417"/>
                  </a:moveTo>
                  <a:cubicBezTo>
                    <a:pt x="499643" y="750417"/>
                    <a:pt x="504977" y="753922"/>
                    <a:pt x="508635" y="760933"/>
                  </a:cubicBezTo>
                  <a:cubicBezTo>
                    <a:pt x="512597" y="767943"/>
                    <a:pt x="511683" y="774496"/>
                    <a:pt x="505892" y="780592"/>
                  </a:cubicBezTo>
                  <a:cubicBezTo>
                    <a:pt x="502234" y="784555"/>
                    <a:pt x="498119" y="786536"/>
                    <a:pt x="493547" y="786536"/>
                  </a:cubicBezTo>
                  <a:cubicBezTo>
                    <a:pt x="488671" y="786536"/>
                    <a:pt x="484403" y="784555"/>
                    <a:pt x="480746" y="780592"/>
                  </a:cubicBezTo>
                  <a:cubicBezTo>
                    <a:pt x="477088" y="776630"/>
                    <a:pt x="475259" y="772210"/>
                    <a:pt x="475259" y="767334"/>
                  </a:cubicBezTo>
                  <a:cubicBezTo>
                    <a:pt x="475259" y="763371"/>
                    <a:pt x="477088" y="759561"/>
                    <a:pt x="480746" y="755904"/>
                  </a:cubicBezTo>
                  <a:cubicBezTo>
                    <a:pt x="484403" y="752246"/>
                    <a:pt x="488366" y="750417"/>
                    <a:pt x="492633" y="750417"/>
                  </a:cubicBezTo>
                  <a:close/>
                  <a:moveTo>
                    <a:pt x="64008" y="750417"/>
                  </a:moveTo>
                  <a:cubicBezTo>
                    <a:pt x="71018" y="750417"/>
                    <a:pt x="76352" y="753922"/>
                    <a:pt x="80010" y="760933"/>
                  </a:cubicBezTo>
                  <a:cubicBezTo>
                    <a:pt x="83972" y="767943"/>
                    <a:pt x="83058" y="774496"/>
                    <a:pt x="77267" y="780592"/>
                  </a:cubicBezTo>
                  <a:cubicBezTo>
                    <a:pt x="73609" y="784555"/>
                    <a:pt x="69494" y="786536"/>
                    <a:pt x="64922" y="786536"/>
                  </a:cubicBezTo>
                  <a:cubicBezTo>
                    <a:pt x="60046" y="786536"/>
                    <a:pt x="55778" y="784555"/>
                    <a:pt x="52121" y="780592"/>
                  </a:cubicBezTo>
                  <a:cubicBezTo>
                    <a:pt x="48463" y="776630"/>
                    <a:pt x="46634" y="772210"/>
                    <a:pt x="46634" y="767334"/>
                  </a:cubicBezTo>
                  <a:cubicBezTo>
                    <a:pt x="46634" y="763371"/>
                    <a:pt x="48463" y="759561"/>
                    <a:pt x="52121" y="755904"/>
                  </a:cubicBezTo>
                  <a:cubicBezTo>
                    <a:pt x="55778" y="752246"/>
                    <a:pt x="59741" y="750417"/>
                    <a:pt x="64008" y="750417"/>
                  </a:cubicBezTo>
                  <a:close/>
                  <a:moveTo>
                    <a:pt x="1154430" y="704240"/>
                  </a:moveTo>
                  <a:cubicBezTo>
                    <a:pt x="1161745" y="704240"/>
                    <a:pt x="1167232" y="707593"/>
                    <a:pt x="1170889" y="714298"/>
                  </a:cubicBezTo>
                  <a:cubicBezTo>
                    <a:pt x="1174547" y="721614"/>
                    <a:pt x="1173480" y="728319"/>
                    <a:pt x="1167689" y="734415"/>
                  </a:cubicBezTo>
                  <a:cubicBezTo>
                    <a:pt x="1164031" y="738378"/>
                    <a:pt x="1159916" y="740359"/>
                    <a:pt x="1155344" y="740359"/>
                  </a:cubicBezTo>
                  <a:cubicBezTo>
                    <a:pt x="1150468" y="740359"/>
                    <a:pt x="1146200" y="738378"/>
                    <a:pt x="1142543" y="734415"/>
                  </a:cubicBezTo>
                  <a:cubicBezTo>
                    <a:pt x="1138885" y="730453"/>
                    <a:pt x="1137056" y="726186"/>
                    <a:pt x="1137056" y="721614"/>
                  </a:cubicBezTo>
                  <a:cubicBezTo>
                    <a:pt x="1137056" y="717346"/>
                    <a:pt x="1138962" y="713384"/>
                    <a:pt x="1142772" y="709726"/>
                  </a:cubicBezTo>
                  <a:cubicBezTo>
                    <a:pt x="1146581" y="706069"/>
                    <a:pt x="1150468" y="704240"/>
                    <a:pt x="1154430" y="704240"/>
                  </a:cubicBezTo>
                  <a:close/>
                  <a:moveTo>
                    <a:pt x="2585161" y="703783"/>
                  </a:moveTo>
                  <a:cubicBezTo>
                    <a:pt x="2592477" y="703783"/>
                    <a:pt x="2597963" y="707136"/>
                    <a:pt x="2601621" y="713841"/>
                  </a:cubicBezTo>
                  <a:cubicBezTo>
                    <a:pt x="2605278" y="721156"/>
                    <a:pt x="2604211" y="727862"/>
                    <a:pt x="2598420" y="733958"/>
                  </a:cubicBezTo>
                  <a:cubicBezTo>
                    <a:pt x="2594762" y="737920"/>
                    <a:pt x="2590648" y="739902"/>
                    <a:pt x="2586076" y="739902"/>
                  </a:cubicBezTo>
                  <a:cubicBezTo>
                    <a:pt x="2581199" y="739902"/>
                    <a:pt x="2576932" y="737920"/>
                    <a:pt x="2573274" y="733958"/>
                  </a:cubicBezTo>
                  <a:cubicBezTo>
                    <a:pt x="2569616" y="729996"/>
                    <a:pt x="2567788" y="725728"/>
                    <a:pt x="2567788" y="721156"/>
                  </a:cubicBezTo>
                  <a:cubicBezTo>
                    <a:pt x="2567788" y="716889"/>
                    <a:pt x="2569693" y="712927"/>
                    <a:pt x="2573503" y="709269"/>
                  </a:cubicBezTo>
                  <a:cubicBezTo>
                    <a:pt x="2577312" y="705612"/>
                    <a:pt x="2581199" y="703783"/>
                    <a:pt x="2585161" y="703783"/>
                  </a:cubicBezTo>
                  <a:close/>
                  <a:moveTo>
                    <a:pt x="2538527" y="703783"/>
                  </a:moveTo>
                  <a:cubicBezTo>
                    <a:pt x="2545842" y="703783"/>
                    <a:pt x="2551329" y="707136"/>
                    <a:pt x="2554986" y="713841"/>
                  </a:cubicBezTo>
                  <a:cubicBezTo>
                    <a:pt x="2558644" y="721156"/>
                    <a:pt x="2557577" y="727862"/>
                    <a:pt x="2551786" y="733958"/>
                  </a:cubicBezTo>
                  <a:cubicBezTo>
                    <a:pt x="2548128" y="737920"/>
                    <a:pt x="2544013" y="739902"/>
                    <a:pt x="2539441" y="739902"/>
                  </a:cubicBezTo>
                  <a:cubicBezTo>
                    <a:pt x="2534564" y="739902"/>
                    <a:pt x="2530297" y="737920"/>
                    <a:pt x="2526640" y="733958"/>
                  </a:cubicBezTo>
                  <a:cubicBezTo>
                    <a:pt x="2522982" y="729996"/>
                    <a:pt x="2521153" y="725728"/>
                    <a:pt x="2521153" y="721156"/>
                  </a:cubicBezTo>
                  <a:cubicBezTo>
                    <a:pt x="2521153" y="716889"/>
                    <a:pt x="2523058" y="712927"/>
                    <a:pt x="2526868" y="709269"/>
                  </a:cubicBezTo>
                  <a:cubicBezTo>
                    <a:pt x="2530678" y="705612"/>
                    <a:pt x="2534564" y="703783"/>
                    <a:pt x="2538527" y="703783"/>
                  </a:cubicBezTo>
                  <a:close/>
                  <a:moveTo>
                    <a:pt x="2491892" y="703783"/>
                  </a:moveTo>
                  <a:cubicBezTo>
                    <a:pt x="2499208" y="703783"/>
                    <a:pt x="2504694" y="707136"/>
                    <a:pt x="2508352" y="713841"/>
                  </a:cubicBezTo>
                  <a:cubicBezTo>
                    <a:pt x="2512009" y="721156"/>
                    <a:pt x="2510942" y="727862"/>
                    <a:pt x="2505151" y="733958"/>
                  </a:cubicBezTo>
                  <a:cubicBezTo>
                    <a:pt x="2501494" y="737920"/>
                    <a:pt x="2497379" y="739902"/>
                    <a:pt x="2492807" y="739902"/>
                  </a:cubicBezTo>
                  <a:cubicBezTo>
                    <a:pt x="2487930" y="739902"/>
                    <a:pt x="2483663" y="737920"/>
                    <a:pt x="2480005" y="733958"/>
                  </a:cubicBezTo>
                  <a:cubicBezTo>
                    <a:pt x="2476348" y="729996"/>
                    <a:pt x="2474519" y="725728"/>
                    <a:pt x="2474519" y="721156"/>
                  </a:cubicBezTo>
                  <a:cubicBezTo>
                    <a:pt x="2474519" y="716889"/>
                    <a:pt x="2476424" y="712927"/>
                    <a:pt x="2480234" y="709269"/>
                  </a:cubicBezTo>
                  <a:cubicBezTo>
                    <a:pt x="2484044" y="705612"/>
                    <a:pt x="2487930" y="703783"/>
                    <a:pt x="2491892" y="703783"/>
                  </a:cubicBezTo>
                  <a:close/>
                  <a:moveTo>
                    <a:pt x="1489786" y="703783"/>
                  </a:moveTo>
                  <a:cubicBezTo>
                    <a:pt x="1497102" y="703783"/>
                    <a:pt x="1502588" y="707136"/>
                    <a:pt x="1506245" y="713841"/>
                  </a:cubicBezTo>
                  <a:cubicBezTo>
                    <a:pt x="1509903" y="721156"/>
                    <a:pt x="1508836" y="727862"/>
                    <a:pt x="1503045" y="733958"/>
                  </a:cubicBezTo>
                  <a:cubicBezTo>
                    <a:pt x="1499387" y="737920"/>
                    <a:pt x="1495273" y="739902"/>
                    <a:pt x="1490701" y="739902"/>
                  </a:cubicBezTo>
                  <a:cubicBezTo>
                    <a:pt x="1485824" y="739902"/>
                    <a:pt x="1481557" y="737920"/>
                    <a:pt x="1477899" y="733958"/>
                  </a:cubicBezTo>
                  <a:cubicBezTo>
                    <a:pt x="1474241" y="729996"/>
                    <a:pt x="1472413" y="725728"/>
                    <a:pt x="1472413" y="721156"/>
                  </a:cubicBezTo>
                  <a:cubicBezTo>
                    <a:pt x="1472413" y="716889"/>
                    <a:pt x="1474318" y="712927"/>
                    <a:pt x="1478128" y="709269"/>
                  </a:cubicBezTo>
                  <a:cubicBezTo>
                    <a:pt x="1481938" y="705612"/>
                    <a:pt x="1485824" y="703783"/>
                    <a:pt x="1489786" y="703783"/>
                  </a:cubicBezTo>
                  <a:close/>
                  <a:moveTo>
                    <a:pt x="1443152" y="703783"/>
                  </a:moveTo>
                  <a:cubicBezTo>
                    <a:pt x="1450467" y="703783"/>
                    <a:pt x="1455953" y="707136"/>
                    <a:pt x="1459611" y="713841"/>
                  </a:cubicBezTo>
                  <a:cubicBezTo>
                    <a:pt x="1463269" y="721156"/>
                    <a:pt x="1462202" y="727862"/>
                    <a:pt x="1456411" y="733958"/>
                  </a:cubicBezTo>
                  <a:cubicBezTo>
                    <a:pt x="1452753" y="737920"/>
                    <a:pt x="1448638" y="739902"/>
                    <a:pt x="1444066" y="739902"/>
                  </a:cubicBezTo>
                  <a:cubicBezTo>
                    <a:pt x="1439189" y="739902"/>
                    <a:pt x="1434922" y="737920"/>
                    <a:pt x="1431265" y="733958"/>
                  </a:cubicBezTo>
                  <a:cubicBezTo>
                    <a:pt x="1427607" y="729996"/>
                    <a:pt x="1425778" y="725728"/>
                    <a:pt x="1425778" y="721156"/>
                  </a:cubicBezTo>
                  <a:cubicBezTo>
                    <a:pt x="1425778" y="716889"/>
                    <a:pt x="1427683" y="712927"/>
                    <a:pt x="1431493" y="709269"/>
                  </a:cubicBezTo>
                  <a:cubicBezTo>
                    <a:pt x="1435303" y="705612"/>
                    <a:pt x="1439189" y="703783"/>
                    <a:pt x="1443152" y="703783"/>
                  </a:cubicBezTo>
                  <a:close/>
                  <a:moveTo>
                    <a:pt x="1396517" y="703783"/>
                  </a:moveTo>
                  <a:cubicBezTo>
                    <a:pt x="1403833" y="703783"/>
                    <a:pt x="1409319" y="707136"/>
                    <a:pt x="1412977" y="713841"/>
                  </a:cubicBezTo>
                  <a:cubicBezTo>
                    <a:pt x="1416634" y="721156"/>
                    <a:pt x="1415568" y="727862"/>
                    <a:pt x="1409776" y="733958"/>
                  </a:cubicBezTo>
                  <a:cubicBezTo>
                    <a:pt x="1406119" y="737920"/>
                    <a:pt x="1402004" y="739902"/>
                    <a:pt x="1397432" y="739902"/>
                  </a:cubicBezTo>
                  <a:cubicBezTo>
                    <a:pt x="1392555" y="739902"/>
                    <a:pt x="1388288" y="737920"/>
                    <a:pt x="1384630" y="733958"/>
                  </a:cubicBezTo>
                  <a:cubicBezTo>
                    <a:pt x="1380973" y="729996"/>
                    <a:pt x="1379144" y="725728"/>
                    <a:pt x="1379144" y="721156"/>
                  </a:cubicBezTo>
                  <a:cubicBezTo>
                    <a:pt x="1379144" y="716889"/>
                    <a:pt x="1381049" y="712927"/>
                    <a:pt x="1384859" y="709269"/>
                  </a:cubicBezTo>
                  <a:cubicBezTo>
                    <a:pt x="1388669" y="705612"/>
                    <a:pt x="1392555" y="703783"/>
                    <a:pt x="1396517" y="703783"/>
                  </a:cubicBezTo>
                  <a:close/>
                  <a:moveTo>
                    <a:pt x="679171" y="703783"/>
                  </a:moveTo>
                  <a:cubicBezTo>
                    <a:pt x="686486" y="703783"/>
                    <a:pt x="691972" y="707136"/>
                    <a:pt x="695630" y="713841"/>
                  </a:cubicBezTo>
                  <a:cubicBezTo>
                    <a:pt x="699287" y="721156"/>
                    <a:pt x="698221" y="727862"/>
                    <a:pt x="692429" y="733958"/>
                  </a:cubicBezTo>
                  <a:cubicBezTo>
                    <a:pt x="688772" y="737920"/>
                    <a:pt x="684657" y="739902"/>
                    <a:pt x="680085" y="739902"/>
                  </a:cubicBezTo>
                  <a:cubicBezTo>
                    <a:pt x="675208" y="739902"/>
                    <a:pt x="670941" y="737920"/>
                    <a:pt x="667283" y="733958"/>
                  </a:cubicBezTo>
                  <a:cubicBezTo>
                    <a:pt x="663626" y="729996"/>
                    <a:pt x="661797" y="725728"/>
                    <a:pt x="661797" y="721156"/>
                  </a:cubicBezTo>
                  <a:cubicBezTo>
                    <a:pt x="661797" y="716889"/>
                    <a:pt x="663702" y="712927"/>
                    <a:pt x="667512" y="709269"/>
                  </a:cubicBezTo>
                  <a:cubicBezTo>
                    <a:pt x="671322" y="705612"/>
                    <a:pt x="675208" y="703783"/>
                    <a:pt x="679171" y="703783"/>
                  </a:cubicBezTo>
                  <a:close/>
                  <a:moveTo>
                    <a:pt x="632536" y="703783"/>
                  </a:moveTo>
                  <a:cubicBezTo>
                    <a:pt x="639851" y="703783"/>
                    <a:pt x="645338" y="707136"/>
                    <a:pt x="648995" y="713841"/>
                  </a:cubicBezTo>
                  <a:cubicBezTo>
                    <a:pt x="652653" y="721156"/>
                    <a:pt x="651586" y="727862"/>
                    <a:pt x="645795" y="733958"/>
                  </a:cubicBezTo>
                  <a:cubicBezTo>
                    <a:pt x="642137" y="737920"/>
                    <a:pt x="638023" y="739902"/>
                    <a:pt x="633451" y="739902"/>
                  </a:cubicBezTo>
                  <a:cubicBezTo>
                    <a:pt x="628574" y="739902"/>
                    <a:pt x="624307" y="737920"/>
                    <a:pt x="620649" y="733958"/>
                  </a:cubicBezTo>
                  <a:cubicBezTo>
                    <a:pt x="616991" y="729996"/>
                    <a:pt x="615163" y="725728"/>
                    <a:pt x="615163" y="721156"/>
                  </a:cubicBezTo>
                  <a:cubicBezTo>
                    <a:pt x="615163" y="716889"/>
                    <a:pt x="617068" y="712927"/>
                    <a:pt x="620878" y="709269"/>
                  </a:cubicBezTo>
                  <a:cubicBezTo>
                    <a:pt x="624688" y="705612"/>
                    <a:pt x="628574" y="703783"/>
                    <a:pt x="632536" y="703783"/>
                  </a:cubicBezTo>
                  <a:close/>
                  <a:moveTo>
                    <a:pt x="585902" y="703783"/>
                  </a:moveTo>
                  <a:cubicBezTo>
                    <a:pt x="593217" y="703783"/>
                    <a:pt x="598703" y="707136"/>
                    <a:pt x="602361" y="713841"/>
                  </a:cubicBezTo>
                  <a:cubicBezTo>
                    <a:pt x="606019" y="721156"/>
                    <a:pt x="604952" y="727862"/>
                    <a:pt x="599161" y="733958"/>
                  </a:cubicBezTo>
                  <a:cubicBezTo>
                    <a:pt x="595503" y="737920"/>
                    <a:pt x="591388" y="739902"/>
                    <a:pt x="586816" y="739902"/>
                  </a:cubicBezTo>
                  <a:cubicBezTo>
                    <a:pt x="581939" y="739902"/>
                    <a:pt x="577672" y="737920"/>
                    <a:pt x="574015" y="733958"/>
                  </a:cubicBezTo>
                  <a:cubicBezTo>
                    <a:pt x="570357" y="729996"/>
                    <a:pt x="568528" y="725728"/>
                    <a:pt x="568528" y="721156"/>
                  </a:cubicBezTo>
                  <a:cubicBezTo>
                    <a:pt x="568528" y="716889"/>
                    <a:pt x="570433" y="712927"/>
                    <a:pt x="574243" y="709269"/>
                  </a:cubicBezTo>
                  <a:cubicBezTo>
                    <a:pt x="578053" y="705612"/>
                    <a:pt x="581939" y="703783"/>
                    <a:pt x="585902" y="703783"/>
                  </a:cubicBezTo>
                  <a:close/>
                  <a:moveTo>
                    <a:pt x="539267" y="703783"/>
                  </a:moveTo>
                  <a:cubicBezTo>
                    <a:pt x="546583" y="703783"/>
                    <a:pt x="552069" y="707136"/>
                    <a:pt x="555727" y="713841"/>
                  </a:cubicBezTo>
                  <a:cubicBezTo>
                    <a:pt x="559384" y="721156"/>
                    <a:pt x="558317" y="727862"/>
                    <a:pt x="552526" y="733958"/>
                  </a:cubicBezTo>
                  <a:cubicBezTo>
                    <a:pt x="548869" y="737920"/>
                    <a:pt x="544754" y="739902"/>
                    <a:pt x="540182" y="739902"/>
                  </a:cubicBezTo>
                  <a:cubicBezTo>
                    <a:pt x="535305" y="739902"/>
                    <a:pt x="531038" y="737920"/>
                    <a:pt x="527380" y="733958"/>
                  </a:cubicBezTo>
                  <a:cubicBezTo>
                    <a:pt x="523723" y="729996"/>
                    <a:pt x="521894" y="725728"/>
                    <a:pt x="521894" y="721156"/>
                  </a:cubicBezTo>
                  <a:cubicBezTo>
                    <a:pt x="521894" y="716889"/>
                    <a:pt x="523799" y="712927"/>
                    <a:pt x="527609" y="709269"/>
                  </a:cubicBezTo>
                  <a:cubicBezTo>
                    <a:pt x="531419" y="705612"/>
                    <a:pt x="535305" y="703783"/>
                    <a:pt x="539267" y="703783"/>
                  </a:cubicBezTo>
                  <a:close/>
                  <a:moveTo>
                    <a:pt x="250546" y="703783"/>
                  </a:moveTo>
                  <a:cubicBezTo>
                    <a:pt x="257861" y="703783"/>
                    <a:pt x="263347" y="707136"/>
                    <a:pt x="267005" y="713841"/>
                  </a:cubicBezTo>
                  <a:cubicBezTo>
                    <a:pt x="270662" y="721156"/>
                    <a:pt x="269596" y="727862"/>
                    <a:pt x="263804" y="733958"/>
                  </a:cubicBezTo>
                  <a:cubicBezTo>
                    <a:pt x="260147" y="737920"/>
                    <a:pt x="256032" y="739902"/>
                    <a:pt x="251460" y="739902"/>
                  </a:cubicBezTo>
                  <a:cubicBezTo>
                    <a:pt x="246583" y="739902"/>
                    <a:pt x="242316" y="737920"/>
                    <a:pt x="238658" y="733958"/>
                  </a:cubicBezTo>
                  <a:cubicBezTo>
                    <a:pt x="235001" y="729996"/>
                    <a:pt x="233172" y="725728"/>
                    <a:pt x="233172" y="721156"/>
                  </a:cubicBezTo>
                  <a:cubicBezTo>
                    <a:pt x="233172" y="716889"/>
                    <a:pt x="235077" y="712927"/>
                    <a:pt x="238887" y="709269"/>
                  </a:cubicBezTo>
                  <a:cubicBezTo>
                    <a:pt x="242697" y="705612"/>
                    <a:pt x="246583" y="703783"/>
                    <a:pt x="250546" y="703783"/>
                  </a:cubicBezTo>
                  <a:close/>
                  <a:moveTo>
                    <a:pt x="203911" y="703783"/>
                  </a:moveTo>
                  <a:cubicBezTo>
                    <a:pt x="211226" y="703783"/>
                    <a:pt x="216713" y="707136"/>
                    <a:pt x="220370" y="713841"/>
                  </a:cubicBezTo>
                  <a:cubicBezTo>
                    <a:pt x="224028" y="721156"/>
                    <a:pt x="222961" y="727862"/>
                    <a:pt x="217170" y="733958"/>
                  </a:cubicBezTo>
                  <a:cubicBezTo>
                    <a:pt x="213512" y="737920"/>
                    <a:pt x="209398" y="739902"/>
                    <a:pt x="204826" y="739902"/>
                  </a:cubicBezTo>
                  <a:cubicBezTo>
                    <a:pt x="199949" y="739902"/>
                    <a:pt x="195682" y="737920"/>
                    <a:pt x="192024" y="733958"/>
                  </a:cubicBezTo>
                  <a:cubicBezTo>
                    <a:pt x="188366" y="729996"/>
                    <a:pt x="186538" y="725728"/>
                    <a:pt x="186538" y="721156"/>
                  </a:cubicBezTo>
                  <a:cubicBezTo>
                    <a:pt x="186538" y="716889"/>
                    <a:pt x="188443" y="712927"/>
                    <a:pt x="192253" y="709269"/>
                  </a:cubicBezTo>
                  <a:cubicBezTo>
                    <a:pt x="196063" y="705612"/>
                    <a:pt x="199949" y="703783"/>
                    <a:pt x="203911" y="703783"/>
                  </a:cubicBezTo>
                  <a:close/>
                  <a:moveTo>
                    <a:pt x="157277" y="703783"/>
                  </a:moveTo>
                  <a:cubicBezTo>
                    <a:pt x="164592" y="703783"/>
                    <a:pt x="170079" y="707136"/>
                    <a:pt x="173736" y="713841"/>
                  </a:cubicBezTo>
                  <a:cubicBezTo>
                    <a:pt x="177394" y="721156"/>
                    <a:pt x="176327" y="727862"/>
                    <a:pt x="170536" y="733958"/>
                  </a:cubicBezTo>
                  <a:cubicBezTo>
                    <a:pt x="166878" y="737920"/>
                    <a:pt x="162763" y="739902"/>
                    <a:pt x="158191" y="739902"/>
                  </a:cubicBezTo>
                  <a:cubicBezTo>
                    <a:pt x="153315" y="739902"/>
                    <a:pt x="149047" y="737920"/>
                    <a:pt x="145390" y="733958"/>
                  </a:cubicBezTo>
                  <a:cubicBezTo>
                    <a:pt x="141732" y="729996"/>
                    <a:pt x="139903" y="725728"/>
                    <a:pt x="139903" y="721156"/>
                  </a:cubicBezTo>
                  <a:cubicBezTo>
                    <a:pt x="139903" y="716889"/>
                    <a:pt x="141808" y="712927"/>
                    <a:pt x="145618" y="709269"/>
                  </a:cubicBezTo>
                  <a:cubicBezTo>
                    <a:pt x="149428" y="705612"/>
                    <a:pt x="153315" y="703783"/>
                    <a:pt x="157277" y="703783"/>
                  </a:cubicBezTo>
                  <a:close/>
                  <a:moveTo>
                    <a:pt x="110642" y="703783"/>
                  </a:moveTo>
                  <a:cubicBezTo>
                    <a:pt x="117958" y="703783"/>
                    <a:pt x="123444" y="707136"/>
                    <a:pt x="127102" y="713841"/>
                  </a:cubicBezTo>
                  <a:cubicBezTo>
                    <a:pt x="130759" y="721156"/>
                    <a:pt x="129692" y="727862"/>
                    <a:pt x="123901" y="733958"/>
                  </a:cubicBezTo>
                  <a:cubicBezTo>
                    <a:pt x="120244" y="737920"/>
                    <a:pt x="116129" y="739902"/>
                    <a:pt x="111557" y="739902"/>
                  </a:cubicBezTo>
                  <a:cubicBezTo>
                    <a:pt x="106680" y="739902"/>
                    <a:pt x="102413" y="737920"/>
                    <a:pt x="98755" y="733958"/>
                  </a:cubicBezTo>
                  <a:cubicBezTo>
                    <a:pt x="95097" y="729996"/>
                    <a:pt x="93269" y="725728"/>
                    <a:pt x="93269" y="721156"/>
                  </a:cubicBezTo>
                  <a:cubicBezTo>
                    <a:pt x="93269" y="716889"/>
                    <a:pt x="95174" y="712927"/>
                    <a:pt x="98984" y="709269"/>
                  </a:cubicBezTo>
                  <a:cubicBezTo>
                    <a:pt x="102794" y="705612"/>
                    <a:pt x="106680" y="703783"/>
                    <a:pt x="110642" y="703783"/>
                  </a:cubicBezTo>
                  <a:close/>
                  <a:moveTo>
                    <a:pt x="2445258" y="703326"/>
                  </a:moveTo>
                  <a:cubicBezTo>
                    <a:pt x="2452573" y="703326"/>
                    <a:pt x="2458060" y="706678"/>
                    <a:pt x="2461717" y="713384"/>
                  </a:cubicBezTo>
                  <a:cubicBezTo>
                    <a:pt x="2465375" y="720699"/>
                    <a:pt x="2464308" y="727405"/>
                    <a:pt x="2458517" y="733501"/>
                  </a:cubicBezTo>
                  <a:cubicBezTo>
                    <a:pt x="2454859" y="737463"/>
                    <a:pt x="2450745" y="739444"/>
                    <a:pt x="2446172" y="739444"/>
                  </a:cubicBezTo>
                  <a:cubicBezTo>
                    <a:pt x="2441295" y="739444"/>
                    <a:pt x="2437029" y="737463"/>
                    <a:pt x="2433371" y="733501"/>
                  </a:cubicBezTo>
                  <a:cubicBezTo>
                    <a:pt x="2429713" y="729538"/>
                    <a:pt x="2427884" y="725271"/>
                    <a:pt x="2427884" y="720699"/>
                  </a:cubicBezTo>
                  <a:cubicBezTo>
                    <a:pt x="2427884" y="716432"/>
                    <a:pt x="2429789" y="712470"/>
                    <a:pt x="2433599" y="708812"/>
                  </a:cubicBezTo>
                  <a:cubicBezTo>
                    <a:pt x="2437409" y="705154"/>
                    <a:pt x="2441295" y="703326"/>
                    <a:pt x="2445258" y="703326"/>
                  </a:cubicBezTo>
                  <a:close/>
                  <a:moveTo>
                    <a:pt x="2398624" y="703326"/>
                  </a:moveTo>
                  <a:cubicBezTo>
                    <a:pt x="2405939" y="703326"/>
                    <a:pt x="2411425" y="706678"/>
                    <a:pt x="2415083" y="713384"/>
                  </a:cubicBezTo>
                  <a:cubicBezTo>
                    <a:pt x="2418740" y="720699"/>
                    <a:pt x="2417674" y="727405"/>
                    <a:pt x="2411882" y="733501"/>
                  </a:cubicBezTo>
                  <a:cubicBezTo>
                    <a:pt x="2408225" y="737463"/>
                    <a:pt x="2404110" y="739444"/>
                    <a:pt x="2399538" y="739444"/>
                  </a:cubicBezTo>
                  <a:cubicBezTo>
                    <a:pt x="2394661" y="739444"/>
                    <a:pt x="2390394" y="737463"/>
                    <a:pt x="2386737" y="733501"/>
                  </a:cubicBezTo>
                  <a:cubicBezTo>
                    <a:pt x="2383079" y="729538"/>
                    <a:pt x="2381250" y="725271"/>
                    <a:pt x="2381250" y="720699"/>
                  </a:cubicBezTo>
                  <a:cubicBezTo>
                    <a:pt x="2381250" y="716432"/>
                    <a:pt x="2383155" y="712470"/>
                    <a:pt x="2386965" y="708812"/>
                  </a:cubicBezTo>
                  <a:cubicBezTo>
                    <a:pt x="2390775" y="705154"/>
                    <a:pt x="2394661" y="703326"/>
                    <a:pt x="2398624" y="703326"/>
                  </a:cubicBezTo>
                  <a:close/>
                  <a:moveTo>
                    <a:pt x="2016633" y="703326"/>
                  </a:moveTo>
                  <a:cubicBezTo>
                    <a:pt x="2023948" y="703326"/>
                    <a:pt x="2029435" y="706678"/>
                    <a:pt x="2033092" y="713384"/>
                  </a:cubicBezTo>
                  <a:cubicBezTo>
                    <a:pt x="2036750" y="720699"/>
                    <a:pt x="2035683" y="727405"/>
                    <a:pt x="2029892" y="733501"/>
                  </a:cubicBezTo>
                  <a:cubicBezTo>
                    <a:pt x="2026234" y="737463"/>
                    <a:pt x="2022119" y="739444"/>
                    <a:pt x="2017547" y="739444"/>
                  </a:cubicBezTo>
                  <a:cubicBezTo>
                    <a:pt x="2012671" y="739444"/>
                    <a:pt x="2008404" y="737463"/>
                    <a:pt x="2004746" y="733501"/>
                  </a:cubicBezTo>
                  <a:cubicBezTo>
                    <a:pt x="2001088" y="729538"/>
                    <a:pt x="1999260" y="725271"/>
                    <a:pt x="1999260" y="720699"/>
                  </a:cubicBezTo>
                  <a:cubicBezTo>
                    <a:pt x="1999260" y="716432"/>
                    <a:pt x="2001164" y="712470"/>
                    <a:pt x="2004975" y="708812"/>
                  </a:cubicBezTo>
                  <a:cubicBezTo>
                    <a:pt x="2008784" y="705154"/>
                    <a:pt x="2012671" y="703326"/>
                    <a:pt x="2016633" y="703326"/>
                  </a:cubicBezTo>
                  <a:close/>
                  <a:moveTo>
                    <a:pt x="1778508" y="703326"/>
                  </a:moveTo>
                  <a:cubicBezTo>
                    <a:pt x="1785823" y="703326"/>
                    <a:pt x="1791310" y="706678"/>
                    <a:pt x="1794967" y="713384"/>
                  </a:cubicBezTo>
                  <a:cubicBezTo>
                    <a:pt x="1798625" y="720699"/>
                    <a:pt x="1797558" y="727405"/>
                    <a:pt x="1791767" y="733501"/>
                  </a:cubicBezTo>
                  <a:cubicBezTo>
                    <a:pt x="1788109" y="737463"/>
                    <a:pt x="1783994" y="739444"/>
                    <a:pt x="1779422" y="739444"/>
                  </a:cubicBezTo>
                  <a:cubicBezTo>
                    <a:pt x="1774546" y="739444"/>
                    <a:pt x="1770278" y="737463"/>
                    <a:pt x="1766621" y="733501"/>
                  </a:cubicBezTo>
                  <a:cubicBezTo>
                    <a:pt x="1762963" y="729538"/>
                    <a:pt x="1761135" y="725271"/>
                    <a:pt x="1761135" y="720699"/>
                  </a:cubicBezTo>
                  <a:cubicBezTo>
                    <a:pt x="1761135" y="716432"/>
                    <a:pt x="1763039" y="712470"/>
                    <a:pt x="1766849" y="708812"/>
                  </a:cubicBezTo>
                  <a:cubicBezTo>
                    <a:pt x="1770659" y="705154"/>
                    <a:pt x="1774546" y="703326"/>
                    <a:pt x="1778508" y="703326"/>
                  </a:cubicBezTo>
                  <a:close/>
                  <a:moveTo>
                    <a:pt x="1349883" y="703326"/>
                  </a:moveTo>
                  <a:cubicBezTo>
                    <a:pt x="1357198" y="703326"/>
                    <a:pt x="1362685" y="706678"/>
                    <a:pt x="1366342" y="713384"/>
                  </a:cubicBezTo>
                  <a:cubicBezTo>
                    <a:pt x="1370000" y="720699"/>
                    <a:pt x="1368933" y="727405"/>
                    <a:pt x="1363142" y="733501"/>
                  </a:cubicBezTo>
                  <a:cubicBezTo>
                    <a:pt x="1359484" y="737463"/>
                    <a:pt x="1355369" y="739444"/>
                    <a:pt x="1350797" y="739444"/>
                  </a:cubicBezTo>
                  <a:cubicBezTo>
                    <a:pt x="1345921" y="739444"/>
                    <a:pt x="1341653" y="737463"/>
                    <a:pt x="1337996" y="733501"/>
                  </a:cubicBezTo>
                  <a:cubicBezTo>
                    <a:pt x="1334338" y="729538"/>
                    <a:pt x="1332510" y="725271"/>
                    <a:pt x="1332510" y="720699"/>
                  </a:cubicBezTo>
                  <a:cubicBezTo>
                    <a:pt x="1332510" y="716432"/>
                    <a:pt x="1334414" y="712470"/>
                    <a:pt x="1338224" y="708812"/>
                  </a:cubicBezTo>
                  <a:cubicBezTo>
                    <a:pt x="1342034" y="705154"/>
                    <a:pt x="1345921" y="703326"/>
                    <a:pt x="1349883" y="703326"/>
                  </a:cubicBezTo>
                  <a:close/>
                  <a:moveTo>
                    <a:pt x="1303249" y="703326"/>
                  </a:moveTo>
                  <a:cubicBezTo>
                    <a:pt x="1310564" y="703326"/>
                    <a:pt x="1316050" y="706678"/>
                    <a:pt x="1319708" y="713384"/>
                  </a:cubicBezTo>
                  <a:cubicBezTo>
                    <a:pt x="1323365" y="720699"/>
                    <a:pt x="1322299" y="727405"/>
                    <a:pt x="1316507" y="733501"/>
                  </a:cubicBezTo>
                  <a:cubicBezTo>
                    <a:pt x="1312850" y="737463"/>
                    <a:pt x="1308735" y="739444"/>
                    <a:pt x="1304163" y="739444"/>
                  </a:cubicBezTo>
                  <a:cubicBezTo>
                    <a:pt x="1299286" y="739444"/>
                    <a:pt x="1295019" y="737463"/>
                    <a:pt x="1291361" y="733501"/>
                  </a:cubicBezTo>
                  <a:cubicBezTo>
                    <a:pt x="1287704" y="729538"/>
                    <a:pt x="1285875" y="725271"/>
                    <a:pt x="1285875" y="720699"/>
                  </a:cubicBezTo>
                  <a:cubicBezTo>
                    <a:pt x="1285875" y="716432"/>
                    <a:pt x="1287780" y="712470"/>
                    <a:pt x="1291590" y="708812"/>
                  </a:cubicBezTo>
                  <a:cubicBezTo>
                    <a:pt x="1295400" y="705154"/>
                    <a:pt x="1299286" y="703326"/>
                    <a:pt x="1303249" y="703326"/>
                  </a:cubicBezTo>
                  <a:close/>
                  <a:moveTo>
                    <a:pt x="874624" y="703326"/>
                  </a:moveTo>
                  <a:cubicBezTo>
                    <a:pt x="881939" y="703326"/>
                    <a:pt x="887425" y="706678"/>
                    <a:pt x="891083" y="713384"/>
                  </a:cubicBezTo>
                  <a:cubicBezTo>
                    <a:pt x="894740" y="720699"/>
                    <a:pt x="893674" y="727405"/>
                    <a:pt x="887882" y="733501"/>
                  </a:cubicBezTo>
                  <a:cubicBezTo>
                    <a:pt x="884225" y="737463"/>
                    <a:pt x="880110" y="739444"/>
                    <a:pt x="875538" y="739444"/>
                  </a:cubicBezTo>
                  <a:cubicBezTo>
                    <a:pt x="870661" y="739444"/>
                    <a:pt x="866394" y="737463"/>
                    <a:pt x="862736" y="733501"/>
                  </a:cubicBezTo>
                  <a:cubicBezTo>
                    <a:pt x="859079" y="729538"/>
                    <a:pt x="857250" y="725271"/>
                    <a:pt x="857250" y="720699"/>
                  </a:cubicBezTo>
                  <a:cubicBezTo>
                    <a:pt x="857250" y="716432"/>
                    <a:pt x="859155" y="712470"/>
                    <a:pt x="862965" y="708812"/>
                  </a:cubicBezTo>
                  <a:cubicBezTo>
                    <a:pt x="866775" y="705154"/>
                    <a:pt x="870661" y="703326"/>
                    <a:pt x="874624" y="703326"/>
                  </a:cubicBezTo>
                  <a:close/>
                  <a:moveTo>
                    <a:pt x="492633" y="703326"/>
                  </a:moveTo>
                  <a:cubicBezTo>
                    <a:pt x="499948" y="703326"/>
                    <a:pt x="505435" y="706678"/>
                    <a:pt x="509092" y="713384"/>
                  </a:cubicBezTo>
                  <a:cubicBezTo>
                    <a:pt x="512750" y="720699"/>
                    <a:pt x="511683" y="727405"/>
                    <a:pt x="505892" y="733501"/>
                  </a:cubicBezTo>
                  <a:cubicBezTo>
                    <a:pt x="502234" y="737463"/>
                    <a:pt x="498119" y="739444"/>
                    <a:pt x="493547" y="739444"/>
                  </a:cubicBezTo>
                  <a:cubicBezTo>
                    <a:pt x="488671" y="739444"/>
                    <a:pt x="484403" y="737463"/>
                    <a:pt x="480746" y="733501"/>
                  </a:cubicBezTo>
                  <a:cubicBezTo>
                    <a:pt x="477088" y="729538"/>
                    <a:pt x="475259" y="725271"/>
                    <a:pt x="475259" y="720699"/>
                  </a:cubicBezTo>
                  <a:cubicBezTo>
                    <a:pt x="475259" y="716432"/>
                    <a:pt x="477164" y="712470"/>
                    <a:pt x="480974" y="708812"/>
                  </a:cubicBezTo>
                  <a:cubicBezTo>
                    <a:pt x="484784" y="705154"/>
                    <a:pt x="488671" y="703326"/>
                    <a:pt x="492633" y="703326"/>
                  </a:cubicBezTo>
                  <a:close/>
                  <a:moveTo>
                    <a:pt x="64008" y="703326"/>
                  </a:moveTo>
                  <a:cubicBezTo>
                    <a:pt x="71323" y="703326"/>
                    <a:pt x="76810" y="706678"/>
                    <a:pt x="80467" y="713384"/>
                  </a:cubicBezTo>
                  <a:cubicBezTo>
                    <a:pt x="84125" y="720699"/>
                    <a:pt x="83058" y="727405"/>
                    <a:pt x="77267" y="733501"/>
                  </a:cubicBezTo>
                  <a:cubicBezTo>
                    <a:pt x="73609" y="737463"/>
                    <a:pt x="69494" y="739444"/>
                    <a:pt x="64922" y="739444"/>
                  </a:cubicBezTo>
                  <a:cubicBezTo>
                    <a:pt x="60046" y="739444"/>
                    <a:pt x="55778" y="737463"/>
                    <a:pt x="52121" y="733501"/>
                  </a:cubicBezTo>
                  <a:cubicBezTo>
                    <a:pt x="48463" y="729538"/>
                    <a:pt x="46634" y="725271"/>
                    <a:pt x="46634" y="720699"/>
                  </a:cubicBezTo>
                  <a:cubicBezTo>
                    <a:pt x="46634" y="716432"/>
                    <a:pt x="48539" y="712470"/>
                    <a:pt x="52349" y="708812"/>
                  </a:cubicBezTo>
                  <a:cubicBezTo>
                    <a:pt x="56159" y="705154"/>
                    <a:pt x="60046" y="703326"/>
                    <a:pt x="64008" y="703326"/>
                  </a:cubicBezTo>
                  <a:close/>
                  <a:moveTo>
                    <a:pt x="1154887" y="657606"/>
                  </a:moveTo>
                  <a:cubicBezTo>
                    <a:pt x="1162202" y="657606"/>
                    <a:pt x="1167689" y="660958"/>
                    <a:pt x="1171347" y="667664"/>
                  </a:cubicBezTo>
                  <a:cubicBezTo>
                    <a:pt x="1175004" y="674979"/>
                    <a:pt x="1173937" y="681685"/>
                    <a:pt x="1168146" y="687781"/>
                  </a:cubicBezTo>
                  <a:cubicBezTo>
                    <a:pt x="1164489" y="691743"/>
                    <a:pt x="1160374" y="693724"/>
                    <a:pt x="1155802" y="693724"/>
                  </a:cubicBezTo>
                  <a:cubicBezTo>
                    <a:pt x="1150925" y="693724"/>
                    <a:pt x="1146658" y="691743"/>
                    <a:pt x="1143000" y="687781"/>
                  </a:cubicBezTo>
                  <a:cubicBezTo>
                    <a:pt x="1139343" y="683818"/>
                    <a:pt x="1137514" y="679551"/>
                    <a:pt x="1137514" y="674979"/>
                  </a:cubicBezTo>
                  <a:cubicBezTo>
                    <a:pt x="1137514" y="670712"/>
                    <a:pt x="1139419" y="666750"/>
                    <a:pt x="1143229" y="663092"/>
                  </a:cubicBezTo>
                  <a:cubicBezTo>
                    <a:pt x="1147039" y="659434"/>
                    <a:pt x="1150925" y="657606"/>
                    <a:pt x="1154887" y="657606"/>
                  </a:cubicBezTo>
                  <a:close/>
                  <a:moveTo>
                    <a:pt x="726262" y="657606"/>
                  </a:moveTo>
                  <a:cubicBezTo>
                    <a:pt x="733577" y="657606"/>
                    <a:pt x="739064" y="660958"/>
                    <a:pt x="742721" y="667664"/>
                  </a:cubicBezTo>
                  <a:cubicBezTo>
                    <a:pt x="746379" y="674979"/>
                    <a:pt x="745312" y="681685"/>
                    <a:pt x="739521" y="687781"/>
                  </a:cubicBezTo>
                  <a:cubicBezTo>
                    <a:pt x="735863" y="691743"/>
                    <a:pt x="731749" y="693724"/>
                    <a:pt x="727177" y="693724"/>
                  </a:cubicBezTo>
                  <a:cubicBezTo>
                    <a:pt x="722300" y="693724"/>
                    <a:pt x="718033" y="691743"/>
                    <a:pt x="714375" y="687781"/>
                  </a:cubicBezTo>
                  <a:cubicBezTo>
                    <a:pt x="710717" y="683818"/>
                    <a:pt x="708889" y="679551"/>
                    <a:pt x="708889" y="674979"/>
                  </a:cubicBezTo>
                  <a:cubicBezTo>
                    <a:pt x="708889" y="670712"/>
                    <a:pt x="710794" y="666750"/>
                    <a:pt x="714604" y="663092"/>
                  </a:cubicBezTo>
                  <a:cubicBezTo>
                    <a:pt x="718414" y="659434"/>
                    <a:pt x="722300" y="657606"/>
                    <a:pt x="726262" y="657606"/>
                  </a:cubicBezTo>
                  <a:close/>
                  <a:moveTo>
                    <a:pt x="297637" y="657606"/>
                  </a:moveTo>
                  <a:cubicBezTo>
                    <a:pt x="304952" y="657606"/>
                    <a:pt x="310439" y="660958"/>
                    <a:pt x="314096" y="667664"/>
                  </a:cubicBezTo>
                  <a:cubicBezTo>
                    <a:pt x="317754" y="674979"/>
                    <a:pt x="316687" y="681685"/>
                    <a:pt x="310896" y="687781"/>
                  </a:cubicBezTo>
                  <a:cubicBezTo>
                    <a:pt x="307238" y="691743"/>
                    <a:pt x="303124" y="693724"/>
                    <a:pt x="298552" y="693724"/>
                  </a:cubicBezTo>
                  <a:cubicBezTo>
                    <a:pt x="293675" y="693724"/>
                    <a:pt x="289408" y="691743"/>
                    <a:pt x="285750" y="687781"/>
                  </a:cubicBezTo>
                  <a:cubicBezTo>
                    <a:pt x="282092" y="683818"/>
                    <a:pt x="280264" y="679551"/>
                    <a:pt x="280264" y="674979"/>
                  </a:cubicBezTo>
                  <a:cubicBezTo>
                    <a:pt x="280264" y="670712"/>
                    <a:pt x="282169" y="666750"/>
                    <a:pt x="285979" y="663092"/>
                  </a:cubicBezTo>
                  <a:cubicBezTo>
                    <a:pt x="289789" y="659434"/>
                    <a:pt x="293675" y="657606"/>
                    <a:pt x="297637" y="657606"/>
                  </a:cubicBezTo>
                  <a:close/>
                  <a:moveTo>
                    <a:pt x="2399081" y="656691"/>
                  </a:moveTo>
                  <a:cubicBezTo>
                    <a:pt x="2406396" y="656691"/>
                    <a:pt x="2411882" y="660044"/>
                    <a:pt x="2415540" y="666750"/>
                  </a:cubicBezTo>
                  <a:cubicBezTo>
                    <a:pt x="2419198" y="674065"/>
                    <a:pt x="2418131" y="680770"/>
                    <a:pt x="2412340" y="686866"/>
                  </a:cubicBezTo>
                  <a:cubicBezTo>
                    <a:pt x="2408682" y="690829"/>
                    <a:pt x="2404567" y="692810"/>
                    <a:pt x="2399995" y="692810"/>
                  </a:cubicBezTo>
                  <a:cubicBezTo>
                    <a:pt x="2395118" y="692810"/>
                    <a:pt x="2390851" y="690829"/>
                    <a:pt x="2387193" y="686866"/>
                  </a:cubicBezTo>
                  <a:cubicBezTo>
                    <a:pt x="2383536" y="682904"/>
                    <a:pt x="2381707" y="678637"/>
                    <a:pt x="2381707" y="674065"/>
                  </a:cubicBezTo>
                  <a:cubicBezTo>
                    <a:pt x="2381707" y="669798"/>
                    <a:pt x="2383612" y="665835"/>
                    <a:pt x="2387422" y="662178"/>
                  </a:cubicBezTo>
                  <a:cubicBezTo>
                    <a:pt x="2391232" y="658520"/>
                    <a:pt x="2395118" y="656691"/>
                    <a:pt x="2399081" y="656691"/>
                  </a:cubicBezTo>
                  <a:close/>
                  <a:moveTo>
                    <a:pt x="2017090" y="656691"/>
                  </a:moveTo>
                  <a:cubicBezTo>
                    <a:pt x="2024405" y="656691"/>
                    <a:pt x="2029892" y="660044"/>
                    <a:pt x="2033550" y="666750"/>
                  </a:cubicBezTo>
                  <a:cubicBezTo>
                    <a:pt x="2037207" y="674065"/>
                    <a:pt x="2036140" y="680770"/>
                    <a:pt x="2030349" y="686866"/>
                  </a:cubicBezTo>
                  <a:cubicBezTo>
                    <a:pt x="2026691" y="690829"/>
                    <a:pt x="2022577" y="692810"/>
                    <a:pt x="2018005" y="692810"/>
                  </a:cubicBezTo>
                  <a:cubicBezTo>
                    <a:pt x="2013128" y="692810"/>
                    <a:pt x="2008861" y="690829"/>
                    <a:pt x="2005203" y="686866"/>
                  </a:cubicBezTo>
                  <a:cubicBezTo>
                    <a:pt x="2001546" y="682904"/>
                    <a:pt x="1999717" y="678637"/>
                    <a:pt x="1999717" y="674065"/>
                  </a:cubicBezTo>
                  <a:cubicBezTo>
                    <a:pt x="1999717" y="669798"/>
                    <a:pt x="2001622" y="665835"/>
                    <a:pt x="2005432" y="662178"/>
                  </a:cubicBezTo>
                  <a:cubicBezTo>
                    <a:pt x="2009242" y="658520"/>
                    <a:pt x="2013128" y="656691"/>
                    <a:pt x="2017090" y="656691"/>
                  </a:cubicBezTo>
                  <a:close/>
                  <a:moveTo>
                    <a:pt x="1778965" y="656691"/>
                  </a:moveTo>
                  <a:cubicBezTo>
                    <a:pt x="1786281" y="656691"/>
                    <a:pt x="1791767" y="660044"/>
                    <a:pt x="1795424" y="666750"/>
                  </a:cubicBezTo>
                  <a:cubicBezTo>
                    <a:pt x="1799082" y="674065"/>
                    <a:pt x="1798015" y="680770"/>
                    <a:pt x="1792224" y="686866"/>
                  </a:cubicBezTo>
                  <a:cubicBezTo>
                    <a:pt x="1788566" y="690829"/>
                    <a:pt x="1784452" y="692810"/>
                    <a:pt x="1779880" y="692810"/>
                  </a:cubicBezTo>
                  <a:cubicBezTo>
                    <a:pt x="1775003" y="692810"/>
                    <a:pt x="1770736" y="690829"/>
                    <a:pt x="1767078" y="686866"/>
                  </a:cubicBezTo>
                  <a:cubicBezTo>
                    <a:pt x="1763420" y="682904"/>
                    <a:pt x="1761592" y="678637"/>
                    <a:pt x="1761592" y="674065"/>
                  </a:cubicBezTo>
                  <a:cubicBezTo>
                    <a:pt x="1761592" y="669798"/>
                    <a:pt x="1763497" y="665835"/>
                    <a:pt x="1767307" y="662178"/>
                  </a:cubicBezTo>
                  <a:cubicBezTo>
                    <a:pt x="1771117" y="658520"/>
                    <a:pt x="1775003" y="656691"/>
                    <a:pt x="1778965" y="656691"/>
                  </a:cubicBezTo>
                  <a:close/>
                  <a:moveTo>
                    <a:pt x="1303706" y="656691"/>
                  </a:moveTo>
                  <a:cubicBezTo>
                    <a:pt x="1311021" y="656691"/>
                    <a:pt x="1316507" y="660044"/>
                    <a:pt x="1320165" y="666750"/>
                  </a:cubicBezTo>
                  <a:cubicBezTo>
                    <a:pt x="1323823" y="674065"/>
                    <a:pt x="1322756" y="680770"/>
                    <a:pt x="1316965" y="686866"/>
                  </a:cubicBezTo>
                  <a:cubicBezTo>
                    <a:pt x="1313307" y="690829"/>
                    <a:pt x="1309192" y="692810"/>
                    <a:pt x="1304620" y="692810"/>
                  </a:cubicBezTo>
                  <a:cubicBezTo>
                    <a:pt x="1299743" y="692810"/>
                    <a:pt x="1295476" y="690829"/>
                    <a:pt x="1291819" y="686866"/>
                  </a:cubicBezTo>
                  <a:cubicBezTo>
                    <a:pt x="1288161" y="682904"/>
                    <a:pt x="1286332" y="678637"/>
                    <a:pt x="1286332" y="674065"/>
                  </a:cubicBezTo>
                  <a:cubicBezTo>
                    <a:pt x="1286332" y="669798"/>
                    <a:pt x="1288237" y="665835"/>
                    <a:pt x="1292047" y="662178"/>
                  </a:cubicBezTo>
                  <a:cubicBezTo>
                    <a:pt x="1295857" y="658520"/>
                    <a:pt x="1299743" y="656691"/>
                    <a:pt x="1303706" y="656691"/>
                  </a:cubicBezTo>
                  <a:close/>
                  <a:moveTo>
                    <a:pt x="875081" y="656691"/>
                  </a:moveTo>
                  <a:cubicBezTo>
                    <a:pt x="882396" y="656691"/>
                    <a:pt x="887882" y="660044"/>
                    <a:pt x="891540" y="666750"/>
                  </a:cubicBezTo>
                  <a:cubicBezTo>
                    <a:pt x="895198" y="674065"/>
                    <a:pt x="894131" y="680770"/>
                    <a:pt x="888340" y="686866"/>
                  </a:cubicBezTo>
                  <a:cubicBezTo>
                    <a:pt x="884682" y="690829"/>
                    <a:pt x="880567" y="692810"/>
                    <a:pt x="875995" y="692810"/>
                  </a:cubicBezTo>
                  <a:cubicBezTo>
                    <a:pt x="871118" y="692810"/>
                    <a:pt x="866851" y="690829"/>
                    <a:pt x="863194" y="686866"/>
                  </a:cubicBezTo>
                  <a:cubicBezTo>
                    <a:pt x="859536" y="682904"/>
                    <a:pt x="857707" y="678637"/>
                    <a:pt x="857707" y="674065"/>
                  </a:cubicBezTo>
                  <a:cubicBezTo>
                    <a:pt x="857707" y="669798"/>
                    <a:pt x="859612" y="665835"/>
                    <a:pt x="863422" y="662178"/>
                  </a:cubicBezTo>
                  <a:cubicBezTo>
                    <a:pt x="867232" y="658520"/>
                    <a:pt x="871118" y="656691"/>
                    <a:pt x="875081" y="656691"/>
                  </a:cubicBezTo>
                  <a:close/>
                  <a:moveTo>
                    <a:pt x="493090" y="656691"/>
                  </a:moveTo>
                  <a:cubicBezTo>
                    <a:pt x="500405" y="656691"/>
                    <a:pt x="505892" y="660044"/>
                    <a:pt x="509549" y="666750"/>
                  </a:cubicBezTo>
                  <a:cubicBezTo>
                    <a:pt x="513207" y="674065"/>
                    <a:pt x="512140" y="680770"/>
                    <a:pt x="506349" y="686866"/>
                  </a:cubicBezTo>
                  <a:cubicBezTo>
                    <a:pt x="502691" y="690829"/>
                    <a:pt x="498577" y="692810"/>
                    <a:pt x="494005" y="692810"/>
                  </a:cubicBezTo>
                  <a:cubicBezTo>
                    <a:pt x="489128" y="692810"/>
                    <a:pt x="484861" y="690829"/>
                    <a:pt x="481203" y="686866"/>
                  </a:cubicBezTo>
                  <a:cubicBezTo>
                    <a:pt x="477545" y="682904"/>
                    <a:pt x="475717" y="678637"/>
                    <a:pt x="475717" y="674065"/>
                  </a:cubicBezTo>
                  <a:cubicBezTo>
                    <a:pt x="475717" y="669798"/>
                    <a:pt x="477622" y="665835"/>
                    <a:pt x="481432" y="662178"/>
                  </a:cubicBezTo>
                  <a:cubicBezTo>
                    <a:pt x="485242" y="658520"/>
                    <a:pt x="489128" y="656691"/>
                    <a:pt x="493090" y="656691"/>
                  </a:cubicBezTo>
                  <a:close/>
                  <a:moveTo>
                    <a:pt x="64465" y="656691"/>
                  </a:moveTo>
                  <a:cubicBezTo>
                    <a:pt x="71780" y="656691"/>
                    <a:pt x="77267" y="660044"/>
                    <a:pt x="80924" y="666750"/>
                  </a:cubicBezTo>
                  <a:cubicBezTo>
                    <a:pt x="84582" y="674065"/>
                    <a:pt x="83515" y="680770"/>
                    <a:pt x="77724" y="686866"/>
                  </a:cubicBezTo>
                  <a:cubicBezTo>
                    <a:pt x="74066" y="690829"/>
                    <a:pt x="69952" y="692810"/>
                    <a:pt x="65380" y="692810"/>
                  </a:cubicBezTo>
                  <a:cubicBezTo>
                    <a:pt x="60503" y="692810"/>
                    <a:pt x="56236" y="690829"/>
                    <a:pt x="52578" y="686866"/>
                  </a:cubicBezTo>
                  <a:cubicBezTo>
                    <a:pt x="48921" y="682904"/>
                    <a:pt x="47092" y="678637"/>
                    <a:pt x="47092" y="674065"/>
                  </a:cubicBezTo>
                  <a:cubicBezTo>
                    <a:pt x="47092" y="669798"/>
                    <a:pt x="48996" y="665835"/>
                    <a:pt x="52807" y="662178"/>
                  </a:cubicBezTo>
                  <a:cubicBezTo>
                    <a:pt x="56617" y="658520"/>
                    <a:pt x="60503" y="656691"/>
                    <a:pt x="64465" y="656691"/>
                  </a:cubicBezTo>
                  <a:close/>
                  <a:moveTo>
                    <a:pt x="2678430" y="610971"/>
                  </a:moveTo>
                  <a:cubicBezTo>
                    <a:pt x="2685745" y="610971"/>
                    <a:pt x="2691232" y="614324"/>
                    <a:pt x="2694889" y="621030"/>
                  </a:cubicBezTo>
                  <a:cubicBezTo>
                    <a:pt x="2698547" y="628345"/>
                    <a:pt x="2697480" y="635050"/>
                    <a:pt x="2691689" y="641146"/>
                  </a:cubicBezTo>
                  <a:cubicBezTo>
                    <a:pt x="2688031" y="645109"/>
                    <a:pt x="2683916" y="647090"/>
                    <a:pt x="2679345" y="647090"/>
                  </a:cubicBezTo>
                  <a:cubicBezTo>
                    <a:pt x="2674468" y="647090"/>
                    <a:pt x="2670200" y="645109"/>
                    <a:pt x="2666543" y="641146"/>
                  </a:cubicBezTo>
                  <a:cubicBezTo>
                    <a:pt x="2662885" y="637184"/>
                    <a:pt x="2661056" y="632917"/>
                    <a:pt x="2661056" y="628345"/>
                  </a:cubicBezTo>
                  <a:cubicBezTo>
                    <a:pt x="2661056" y="624078"/>
                    <a:pt x="2662962" y="620115"/>
                    <a:pt x="2666771" y="616458"/>
                  </a:cubicBezTo>
                  <a:cubicBezTo>
                    <a:pt x="2670581" y="612800"/>
                    <a:pt x="2674468" y="610971"/>
                    <a:pt x="2678430" y="610971"/>
                  </a:cubicBezTo>
                  <a:close/>
                  <a:moveTo>
                    <a:pt x="1583055" y="610971"/>
                  </a:moveTo>
                  <a:cubicBezTo>
                    <a:pt x="1590370" y="610971"/>
                    <a:pt x="1595857" y="614324"/>
                    <a:pt x="1599514" y="621030"/>
                  </a:cubicBezTo>
                  <a:cubicBezTo>
                    <a:pt x="1603172" y="628345"/>
                    <a:pt x="1602105" y="635050"/>
                    <a:pt x="1596314" y="641146"/>
                  </a:cubicBezTo>
                  <a:cubicBezTo>
                    <a:pt x="1592656" y="645109"/>
                    <a:pt x="1588541" y="647090"/>
                    <a:pt x="1583969" y="647090"/>
                  </a:cubicBezTo>
                  <a:cubicBezTo>
                    <a:pt x="1579093" y="647090"/>
                    <a:pt x="1574825" y="645109"/>
                    <a:pt x="1571168" y="641146"/>
                  </a:cubicBezTo>
                  <a:cubicBezTo>
                    <a:pt x="1567510" y="637184"/>
                    <a:pt x="1565681" y="632917"/>
                    <a:pt x="1565681" y="628345"/>
                  </a:cubicBezTo>
                  <a:cubicBezTo>
                    <a:pt x="1565681" y="624078"/>
                    <a:pt x="1567586" y="620115"/>
                    <a:pt x="1571396" y="616458"/>
                  </a:cubicBezTo>
                  <a:cubicBezTo>
                    <a:pt x="1575206" y="612800"/>
                    <a:pt x="1579093" y="610971"/>
                    <a:pt x="1583055" y="610971"/>
                  </a:cubicBezTo>
                  <a:close/>
                  <a:moveTo>
                    <a:pt x="1154430" y="610971"/>
                  </a:moveTo>
                  <a:cubicBezTo>
                    <a:pt x="1161745" y="610971"/>
                    <a:pt x="1167232" y="614324"/>
                    <a:pt x="1170889" y="621030"/>
                  </a:cubicBezTo>
                  <a:cubicBezTo>
                    <a:pt x="1174547" y="628345"/>
                    <a:pt x="1173480" y="635050"/>
                    <a:pt x="1167689" y="641146"/>
                  </a:cubicBezTo>
                  <a:cubicBezTo>
                    <a:pt x="1164031" y="645109"/>
                    <a:pt x="1159916" y="647090"/>
                    <a:pt x="1155344" y="647090"/>
                  </a:cubicBezTo>
                  <a:cubicBezTo>
                    <a:pt x="1150468" y="647090"/>
                    <a:pt x="1146200" y="645109"/>
                    <a:pt x="1142543" y="641146"/>
                  </a:cubicBezTo>
                  <a:cubicBezTo>
                    <a:pt x="1138885" y="637184"/>
                    <a:pt x="1137056" y="632917"/>
                    <a:pt x="1137056" y="628345"/>
                  </a:cubicBezTo>
                  <a:cubicBezTo>
                    <a:pt x="1137056" y="624078"/>
                    <a:pt x="1138962" y="620115"/>
                    <a:pt x="1142772" y="616458"/>
                  </a:cubicBezTo>
                  <a:cubicBezTo>
                    <a:pt x="1146581" y="612800"/>
                    <a:pt x="1150468" y="610971"/>
                    <a:pt x="1154430" y="610971"/>
                  </a:cubicBezTo>
                  <a:close/>
                  <a:moveTo>
                    <a:pt x="725805" y="610971"/>
                  </a:moveTo>
                  <a:cubicBezTo>
                    <a:pt x="733120" y="610971"/>
                    <a:pt x="738607" y="614324"/>
                    <a:pt x="742264" y="621030"/>
                  </a:cubicBezTo>
                  <a:cubicBezTo>
                    <a:pt x="745922" y="628345"/>
                    <a:pt x="744855" y="635050"/>
                    <a:pt x="739064" y="641146"/>
                  </a:cubicBezTo>
                  <a:cubicBezTo>
                    <a:pt x="735406" y="645109"/>
                    <a:pt x="731291" y="647090"/>
                    <a:pt x="726719" y="647090"/>
                  </a:cubicBezTo>
                  <a:cubicBezTo>
                    <a:pt x="721842" y="647090"/>
                    <a:pt x="717575" y="645109"/>
                    <a:pt x="713918" y="641146"/>
                  </a:cubicBezTo>
                  <a:cubicBezTo>
                    <a:pt x="710260" y="637184"/>
                    <a:pt x="708431" y="632917"/>
                    <a:pt x="708431" y="628345"/>
                  </a:cubicBezTo>
                  <a:cubicBezTo>
                    <a:pt x="708431" y="624078"/>
                    <a:pt x="710336" y="620115"/>
                    <a:pt x="714146" y="616458"/>
                  </a:cubicBezTo>
                  <a:cubicBezTo>
                    <a:pt x="717956" y="612800"/>
                    <a:pt x="721842" y="610971"/>
                    <a:pt x="725805" y="610971"/>
                  </a:cubicBezTo>
                  <a:close/>
                  <a:moveTo>
                    <a:pt x="297180" y="610971"/>
                  </a:moveTo>
                  <a:cubicBezTo>
                    <a:pt x="304495" y="610971"/>
                    <a:pt x="309982" y="614324"/>
                    <a:pt x="313639" y="621030"/>
                  </a:cubicBezTo>
                  <a:cubicBezTo>
                    <a:pt x="317297" y="628345"/>
                    <a:pt x="316230" y="635050"/>
                    <a:pt x="310439" y="641146"/>
                  </a:cubicBezTo>
                  <a:cubicBezTo>
                    <a:pt x="306781" y="645109"/>
                    <a:pt x="302666" y="647090"/>
                    <a:pt x="298094" y="647090"/>
                  </a:cubicBezTo>
                  <a:cubicBezTo>
                    <a:pt x="293218" y="647090"/>
                    <a:pt x="288950" y="645109"/>
                    <a:pt x="285293" y="641146"/>
                  </a:cubicBezTo>
                  <a:cubicBezTo>
                    <a:pt x="281635" y="637184"/>
                    <a:pt x="279806" y="632917"/>
                    <a:pt x="279806" y="628345"/>
                  </a:cubicBezTo>
                  <a:cubicBezTo>
                    <a:pt x="279806" y="624078"/>
                    <a:pt x="281711" y="620115"/>
                    <a:pt x="285521" y="616458"/>
                  </a:cubicBezTo>
                  <a:cubicBezTo>
                    <a:pt x="289331" y="612800"/>
                    <a:pt x="293218" y="610971"/>
                    <a:pt x="297180" y="610971"/>
                  </a:cubicBezTo>
                  <a:close/>
                  <a:moveTo>
                    <a:pt x="2398624" y="610057"/>
                  </a:moveTo>
                  <a:cubicBezTo>
                    <a:pt x="2405939" y="610057"/>
                    <a:pt x="2411425" y="613410"/>
                    <a:pt x="2415083" y="620115"/>
                  </a:cubicBezTo>
                  <a:cubicBezTo>
                    <a:pt x="2418740" y="627430"/>
                    <a:pt x="2417674" y="634136"/>
                    <a:pt x="2411882" y="640232"/>
                  </a:cubicBezTo>
                  <a:cubicBezTo>
                    <a:pt x="2408225" y="644194"/>
                    <a:pt x="2404110" y="646176"/>
                    <a:pt x="2399538" y="646176"/>
                  </a:cubicBezTo>
                  <a:cubicBezTo>
                    <a:pt x="2394661" y="646176"/>
                    <a:pt x="2390394" y="644194"/>
                    <a:pt x="2386737" y="640232"/>
                  </a:cubicBezTo>
                  <a:cubicBezTo>
                    <a:pt x="2383079" y="636270"/>
                    <a:pt x="2381250" y="632002"/>
                    <a:pt x="2381250" y="627430"/>
                  </a:cubicBezTo>
                  <a:cubicBezTo>
                    <a:pt x="2381250" y="623163"/>
                    <a:pt x="2383155" y="619201"/>
                    <a:pt x="2386965" y="615543"/>
                  </a:cubicBezTo>
                  <a:cubicBezTo>
                    <a:pt x="2390775" y="611886"/>
                    <a:pt x="2394661" y="610057"/>
                    <a:pt x="2398624" y="610057"/>
                  </a:cubicBezTo>
                  <a:close/>
                  <a:moveTo>
                    <a:pt x="2016633" y="610057"/>
                  </a:moveTo>
                  <a:cubicBezTo>
                    <a:pt x="2023948" y="610057"/>
                    <a:pt x="2029435" y="613410"/>
                    <a:pt x="2033092" y="620115"/>
                  </a:cubicBezTo>
                  <a:cubicBezTo>
                    <a:pt x="2036750" y="627430"/>
                    <a:pt x="2035683" y="634136"/>
                    <a:pt x="2029892" y="640232"/>
                  </a:cubicBezTo>
                  <a:cubicBezTo>
                    <a:pt x="2026234" y="644194"/>
                    <a:pt x="2022119" y="646176"/>
                    <a:pt x="2017547" y="646176"/>
                  </a:cubicBezTo>
                  <a:cubicBezTo>
                    <a:pt x="2012671" y="646176"/>
                    <a:pt x="2008404" y="644194"/>
                    <a:pt x="2004746" y="640232"/>
                  </a:cubicBezTo>
                  <a:cubicBezTo>
                    <a:pt x="2001088" y="636270"/>
                    <a:pt x="1999260" y="632002"/>
                    <a:pt x="1999260" y="627430"/>
                  </a:cubicBezTo>
                  <a:cubicBezTo>
                    <a:pt x="1999260" y="623163"/>
                    <a:pt x="2001164" y="619201"/>
                    <a:pt x="2004975" y="615543"/>
                  </a:cubicBezTo>
                  <a:cubicBezTo>
                    <a:pt x="2008784" y="611886"/>
                    <a:pt x="2012671" y="610057"/>
                    <a:pt x="2016633" y="610057"/>
                  </a:cubicBezTo>
                  <a:close/>
                  <a:moveTo>
                    <a:pt x="1778508" y="610057"/>
                  </a:moveTo>
                  <a:cubicBezTo>
                    <a:pt x="1785823" y="610057"/>
                    <a:pt x="1791310" y="613410"/>
                    <a:pt x="1794967" y="620115"/>
                  </a:cubicBezTo>
                  <a:cubicBezTo>
                    <a:pt x="1798625" y="627430"/>
                    <a:pt x="1797558" y="634136"/>
                    <a:pt x="1791767" y="640232"/>
                  </a:cubicBezTo>
                  <a:cubicBezTo>
                    <a:pt x="1788109" y="644194"/>
                    <a:pt x="1783994" y="646176"/>
                    <a:pt x="1779422" y="646176"/>
                  </a:cubicBezTo>
                  <a:cubicBezTo>
                    <a:pt x="1774546" y="646176"/>
                    <a:pt x="1770278" y="644194"/>
                    <a:pt x="1766621" y="640232"/>
                  </a:cubicBezTo>
                  <a:cubicBezTo>
                    <a:pt x="1762963" y="636270"/>
                    <a:pt x="1761135" y="632002"/>
                    <a:pt x="1761135" y="627430"/>
                  </a:cubicBezTo>
                  <a:cubicBezTo>
                    <a:pt x="1761135" y="623163"/>
                    <a:pt x="1763039" y="619201"/>
                    <a:pt x="1766849" y="615543"/>
                  </a:cubicBezTo>
                  <a:cubicBezTo>
                    <a:pt x="1770659" y="611886"/>
                    <a:pt x="1774546" y="610057"/>
                    <a:pt x="1778508" y="610057"/>
                  </a:cubicBezTo>
                  <a:close/>
                  <a:moveTo>
                    <a:pt x="1303249" y="610057"/>
                  </a:moveTo>
                  <a:cubicBezTo>
                    <a:pt x="1310564" y="610057"/>
                    <a:pt x="1316050" y="613410"/>
                    <a:pt x="1319708" y="620115"/>
                  </a:cubicBezTo>
                  <a:cubicBezTo>
                    <a:pt x="1323365" y="627430"/>
                    <a:pt x="1322299" y="634136"/>
                    <a:pt x="1316507" y="640232"/>
                  </a:cubicBezTo>
                  <a:cubicBezTo>
                    <a:pt x="1312850" y="644194"/>
                    <a:pt x="1308735" y="646176"/>
                    <a:pt x="1304163" y="646176"/>
                  </a:cubicBezTo>
                  <a:cubicBezTo>
                    <a:pt x="1299286" y="646176"/>
                    <a:pt x="1295019" y="644194"/>
                    <a:pt x="1291361" y="640232"/>
                  </a:cubicBezTo>
                  <a:cubicBezTo>
                    <a:pt x="1287704" y="636270"/>
                    <a:pt x="1285875" y="632002"/>
                    <a:pt x="1285875" y="627430"/>
                  </a:cubicBezTo>
                  <a:cubicBezTo>
                    <a:pt x="1285875" y="623163"/>
                    <a:pt x="1287780" y="619201"/>
                    <a:pt x="1291590" y="615543"/>
                  </a:cubicBezTo>
                  <a:cubicBezTo>
                    <a:pt x="1295400" y="611886"/>
                    <a:pt x="1299286" y="610057"/>
                    <a:pt x="1303249" y="610057"/>
                  </a:cubicBezTo>
                  <a:close/>
                  <a:moveTo>
                    <a:pt x="874624" y="610057"/>
                  </a:moveTo>
                  <a:cubicBezTo>
                    <a:pt x="881939" y="610057"/>
                    <a:pt x="887425" y="613410"/>
                    <a:pt x="891083" y="620115"/>
                  </a:cubicBezTo>
                  <a:cubicBezTo>
                    <a:pt x="894740" y="627430"/>
                    <a:pt x="893674" y="634136"/>
                    <a:pt x="887882" y="640232"/>
                  </a:cubicBezTo>
                  <a:cubicBezTo>
                    <a:pt x="884225" y="644194"/>
                    <a:pt x="880110" y="646176"/>
                    <a:pt x="875538" y="646176"/>
                  </a:cubicBezTo>
                  <a:cubicBezTo>
                    <a:pt x="870661" y="646176"/>
                    <a:pt x="866394" y="644194"/>
                    <a:pt x="862736" y="640232"/>
                  </a:cubicBezTo>
                  <a:cubicBezTo>
                    <a:pt x="859079" y="636270"/>
                    <a:pt x="857250" y="632002"/>
                    <a:pt x="857250" y="627430"/>
                  </a:cubicBezTo>
                  <a:cubicBezTo>
                    <a:pt x="857250" y="623163"/>
                    <a:pt x="859155" y="619201"/>
                    <a:pt x="862965" y="615543"/>
                  </a:cubicBezTo>
                  <a:cubicBezTo>
                    <a:pt x="866775" y="611886"/>
                    <a:pt x="870661" y="610057"/>
                    <a:pt x="874624" y="610057"/>
                  </a:cubicBezTo>
                  <a:close/>
                  <a:moveTo>
                    <a:pt x="492633" y="610057"/>
                  </a:moveTo>
                  <a:cubicBezTo>
                    <a:pt x="499948" y="610057"/>
                    <a:pt x="505435" y="613410"/>
                    <a:pt x="509092" y="620115"/>
                  </a:cubicBezTo>
                  <a:cubicBezTo>
                    <a:pt x="512750" y="627430"/>
                    <a:pt x="511683" y="634136"/>
                    <a:pt x="505892" y="640232"/>
                  </a:cubicBezTo>
                  <a:cubicBezTo>
                    <a:pt x="502234" y="644194"/>
                    <a:pt x="498119" y="646176"/>
                    <a:pt x="493547" y="646176"/>
                  </a:cubicBezTo>
                  <a:cubicBezTo>
                    <a:pt x="488671" y="646176"/>
                    <a:pt x="484403" y="644194"/>
                    <a:pt x="480746" y="640232"/>
                  </a:cubicBezTo>
                  <a:cubicBezTo>
                    <a:pt x="477088" y="636270"/>
                    <a:pt x="475259" y="632002"/>
                    <a:pt x="475259" y="627430"/>
                  </a:cubicBezTo>
                  <a:cubicBezTo>
                    <a:pt x="475259" y="623163"/>
                    <a:pt x="477164" y="619201"/>
                    <a:pt x="480974" y="615543"/>
                  </a:cubicBezTo>
                  <a:cubicBezTo>
                    <a:pt x="484784" y="611886"/>
                    <a:pt x="488671" y="610057"/>
                    <a:pt x="492633" y="610057"/>
                  </a:cubicBezTo>
                  <a:close/>
                  <a:moveTo>
                    <a:pt x="64008" y="610057"/>
                  </a:moveTo>
                  <a:cubicBezTo>
                    <a:pt x="71323" y="610057"/>
                    <a:pt x="76810" y="613410"/>
                    <a:pt x="80467" y="620115"/>
                  </a:cubicBezTo>
                  <a:cubicBezTo>
                    <a:pt x="84125" y="627430"/>
                    <a:pt x="83058" y="634136"/>
                    <a:pt x="77267" y="640232"/>
                  </a:cubicBezTo>
                  <a:cubicBezTo>
                    <a:pt x="73609" y="644194"/>
                    <a:pt x="69494" y="646176"/>
                    <a:pt x="64922" y="646176"/>
                  </a:cubicBezTo>
                  <a:cubicBezTo>
                    <a:pt x="60046" y="646176"/>
                    <a:pt x="55778" y="644194"/>
                    <a:pt x="52121" y="640232"/>
                  </a:cubicBezTo>
                  <a:cubicBezTo>
                    <a:pt x="48463" y="636270"/>
                    <a:pt x="46634" y="632002"/>
                    <a:pt x="46634" y="627430"/>
                  </a:cubicBezTo>
                  <a:cubicBezTo>
                    <a:pt x="46634" y="623163"/>
                    <a:pt x="48539" y="619201"/>
                    <a:pt x="52349" y="615543"/>
                  </a:cubicBezTo>
                  <a:cubicBezTo>
                    <a:pt x="56159" y="611886"/>
                    <a:pt x="60046" y="610057"/>
                    <a:pt x="64008" y="610057"/>
                  </a:cubicBezTo>
                  <a:close/>
                  <a:moveTo>
                    <a:pt x="19660" y="564794"/>
                  </a:moveTo>
                  <a:cubicBezTo>
                    <a:pt x="26975" y="564794"/>
                    <a:pt x="32461" y="568147"/>
                    <a:pt x="36119" y="574852"/>
                  </a:cubicBezTo>
                  <a:cubicBezTo>
                    <a:pt x="39776" y="582168"/>
                    <a:pt x="38710" y="588873"/>
                    <a:pt x="32918" y="594969"/>
                  </a:cubicBezTo>
                  <a:cubicBezTo>
                    <a:pt x="29261" y="598932"/>
                    <a:pt x="25146" y="600913"/>
                    <a:pt x="20574" y="600913"/>
                  </a:cubicBezTo>
                  <a:cubicBezTo>
                    <a:pt x="15697" y="600913"/>
                    <a:pt x="11430" y="598932"/>
                    <a:pt x="7772" y="594969"/>
                  </a:cubicBezTo>
                  <a:cubicBezTo>
                    <a:pt x="4115" y="591007"/>
                    <a:pt x="2286" y="586740"/>
                    <a:pt x="2286" y="582168"/>
                  </a:cubicBezTo>
                  <a:cubicBezTo>
                    <a:pt x="2286" y="577900"/>
                    <a:pt x="4191" y="573938"/>
                    <a:pt x="8001" y="570280"/>
                  </a:cubicBezTo>
                  <a:cubicBezTo>
                    <a:pt x="11811" y="566623"/>
                    <a:pt x="15697" y="564794"/>
                    <a:pt x="19660" y="564794"/>
                  </a:cubicBezTo>
                  <a:close/>
                  <a:moveTo>
                    <a:pt x="2678430" y="564337"/>
                  </a:moveTo>
                  <a:cubicBezTo>
                    <a:pt x="2685745" y="564337"/>
                    <a:pt x="2691232" y="567690"/>
                    <a:pt x="2694889" y="574395"/>
                  </a:cubicBezTo>
                  <a:cubicBezTo>
                    <a:pt x="2698547" y="581710"/>
                    <a:pt x="2697480" y="588416"/>
                    <a:pt x="2691689" y="594512"/>
                  </a:cubicBezTo>
                  <a:cubicBezTo>
                    <a:pt x="2688031" y="598474"/>
                    <a:pt x="2683916" y="600456"/>
                    <a:pt x="2679345" y="600456"/>
                  </a:cubicBezTo>
                  <a:cubicBezTo>
                    <a:pt x="2674468" y="600456"/>
                    <a:pt x="2670200" y="598474"/>
                    <a:pt x="2666543" y="594512"/>
                  </a:cubicBezTo>
                  <a:cubicBezTo>
                    <a:pt x="2662885" y="590550"/>
                    <a:pt x="2661056" y="586282"/>
                    <a:pt x="2661056" y="581710"/>
                  </a:cubicBezTo>
                  <a:cubicBezTo>
                    <a:pt x="2661056" y="577443"/>
                    <a:pt x="2662962" y="573481"/>
                    <a:pt x="2666771" y="569823"/>
                  </a:cubicBezTo>
                  <a:cubicBezTo>
                    <a:pt x="2670581" y="566166"/>
                    <a:pt x="2674468" y="564337"/>
                    <a:pt x="2678430" y="564337"/>
                  </a:cubicBezTo>
                  <a:close/>
                  <a:moveTo>
                    <a:pt x="1583055" y="564337"/>
                  </a:moveTo>
                  <a:cubicBezTo>
                    <a:pt x="1590370" y="564337"/>
                    <a:pt x="1595857" y="567690"/>
                    <a:pt x="1599514" y="574395"/>
                  </a:cubicBezTo>
                  <a:cubicBezTo>
                    <a:pt x="1603172" y="581710"/>
                    <a:pt x="1602105" y="588416"/>
                    <a:pt x="1596314" y="594512"/>
                  </a:cubicBezTo>
                  <a:cubicBezTo>
                    <a:pt x="1592656" y="598474"/>
                    <a:pt x="1588541" y="600456"/>
                    <a:pt x="1583969" y="600456"/>
                  </a:cubicBezTo>
                  <a:cubicBezTo>
                    <a:pt x="1579093" y="600456"/>
                    <a:pt x="1574825" y="598474"/>
                    <a:pt x="1571168" y="594512"/>
                  </a:cubicBezTo>
                  <a:cubicBezTo>
                    <a:pt x="1567510" y="590550"/>
                    <a:pt x="1565681" y="586282"/>
                    <a:pt x="1565681" y="581710"/>
                  </a:cubicBezTo>
                  <a:cubicBezTo>
                    <a:pt x="1565681" y="577443"/>
                    <a:pt x="1567586" y="573481"/>
                    <a:pt x="1571396" y="569823"/>
                  </a:cubicBezTo>
                  <a:cubicBezTo>
                    <a:pt x="1575206" y="566166"/>
                    <a:pt x="1579093" y="564337"/>
                    <a:pt x="1583055" y="564337"/>
                  </a:cubicBezTo>
                  <a:close/>
                  <a:moveTo>
                    <a:pt x="2631796" y="563880"/>
                  </a:moveTo>
                  <a:cubicBezTo>
                    <a:pt x="2639111" y="563880"/>
                    <a:pt x="2644597" y="567232"/>
                    <a:pt x="2648255" y="573938"/>
                  </a:cubicBezTo>
                  <a:cubicBezTo>
                    <a:pt x="2651912" y="581253"/>
                    <a:pt x="2650846" y="587959"/>
                    <a:pt x="2645054" y="594055"/>
                  </a:cubicBezTo>
                  <a:cubicBezTo>
                    <a:pt x="2641397" y="598017"/>
                    <a:pt x="2637282" y="599998"/>
                    <a:pt x="2632710" y="599998"/>
                  </a:cubicBezTo>
                  <a:cubicBezTo>
                    <a:pt x="2627833" y="599998"/>
                    <a:pt x="2623566" y="598017"/>
                    <a:pt x="2619908" y="594055"/>
                  </a:cubicBezTo>
                  <a:cubicBezTo>
                    <a:pt x="2616251" y="590092"/>
                    <a:pt x="2614422" y="585825"/>
                    <a:pt x="2614422" y="581253"/>
                  </a:cubicBezTo>
                  <a:cubicBezTo>
                    <a:pt x="2614422" y="576986"/>
                    <a:pt x="2616327" y="573024"/>
                    <a:pt x="2620137" y="569366"/>
                  </a:cubicBezTo>
                  <a:cubicBezTo>
                    <a:pt x="2623947" y="565708"/>
                    <a:pt x="2627833" y="563880"/>
                    <a:pt x="2631796" y="563880"/>
                  </a:cubicBezTo>
                  <a:close/>
                  <a:moveTo>
                    <a:pt x="2585161" y="563880"/>
                  </a:moveTo>
                  <a:cubicBezTo>
                    <a:pt x="2592477" y="563880"/>
                    <a:pt x="2597963" y="567232"/>
                    <a:pt x="2601621" y="573938"/>
                  </a:cubicBezTo>
                  <a:cubicBezTo>
                    <a:pt x="2605278" y="581253"/>
                    <a:pt x="2604211" y="587959"/>
                    <a:pt x="2598420" y="594055"/>
                  </a:cubicBezTo>
                  <a:cubicBezTo>
                    <a:pt x="2594762" y="598017"/>
                    <a:pt x="2590648" y="599998"/>
                    <a:pt x="2586076" y="599998"/>
                  </a:cubicBezTo>
                  <a:cubicBezTo>
                    <a:pt x="2581199" y="599998"/>
                    <a:pt x="2576932" y="598017"/>
                    <a:pt x="2573274" y="594055"/>
                  </a:cubicBezTo>
                  <a:cubicBezTo>
                    <a:pt x="2569616" y="590092"/>
                    <a:pt x="2567788" y="585825"/>
                    <a:pt x="2567788" y="581253"/>
                  </a:cubicBezTo>
                  <a:cubicBezTo>
                    <a:pt x="2567788" y="576986"/>
                    <a:pt x="2569693" y="573024"/>
                    <a:pt x="2573503" y="569366"/>
                  </a:cubicBezTo>
                  <a:cubicBezTo>
                    <a:pt x="2577312" y="565708"/>
                    <a:pt x="2581199" y="563880"/>
                    <a:pt x="2585161" y="563880"/>
                  </a:cubicBezTo>
                  <a:close/>
                  <a:moveTo>
                    <a:pt x="2538527" y="563880"/>
                  </a:moveTo>
                  <a:cubicBezTo>
                    <a:pt x="2545842" y="563880"/>
                    <a:pt x="2551329" y="567232"/>
                    <a:pt x="2554986" y="573938"/>
                  </a:cubicBezTo>
                  <a:cubicBezTo>
                    <a:pt x="2558644" y="581253"/>
                    <a:pt x="2557577" y="587959"/>
                    <a:pt x="2551786" y="594055"/>
                  </a:cubicBezTo>
                  <a:cubicBezTo>
                    <a:pt x="2548128" y="598017"/>
                    <a:pt x="2544013" y="599998"/>
                    <a:pt x="2539441" y="599998"/>
                  </a:cubicBezTo>
                  <a:cubicBezTo>
                    <a:pt x="2534564" y="599998"/>
                    <a:pt x="2530297" y="598017"/>
                    <a:pt x="2526640" y="594055"/>
                  </a:cubicBezTo>
                  <a:cubicBezTo>
                    <a:pt x="2522982" y="590092"/>
                    <a:pt x="2521153" y="585825"/>
                    <a:pt x="2521153" y="581253"/>
                  </a:cubicBezTo>
                  <a:cubicBezTo>
                    <a:pt x="2521153" y="576986"/>
                    <a:pt x="2523058" y="573024"/>
                    <a:pt x="2526868" y="569366"/>
                  </a:cubicBezTo>
                  <a:cubicBezTo>
                    <a:pt x="2530678" y="565708"/>
                    <a:pt x="2534564" y="563880"/>
                    <a:pt x="2538527" y="563880"/>
                  </a:cubicBezTo>
                  <a:close/>
                  <a:moveTo>
                    <a:pt x="2491892" y="563880"/>
                  </a:moveTo>
                  <a:cubicBezTo>
                    <a:pt x="2499208" y="563880"/>
                    <a:pt x="2504694" y="567232"/>
                    <a:pt x="2508352" y="573938"/>
                  </a:cubicBezTo>
                  <a:cubicBezTo>
                    <a:pt x="2512009" y="581253"/>
                    <a:pt x="2510942" y="587959"/>
                    <a:pt x="2505151" y="594055"/>
                  </a:cubicBezTo>
                  <a:cubicBezTo>
                    <a:pt x="2501494" y="598017"/>
                    <a:pt x="2497379" y="599998"/>
                    <a:pt x="2492807" y="599998"/>
                  </a:cubicBezTo>
                  <a:cubicBezTo>
                    <a:pt x="2487930" y="599998"/>
                    <a:pt x="2483663" y="598017"/>
                    <a:pt x="2480005" y="594055"/>
                  </a:cubicBezTo>
                  <a:cubicBezTo>
                    <a:pt x="2476348" y="590092"/>
                    <a:pt x="2474519" y="585825"/>
                    <a:pt x="2474519" y="581253"/>
                  </a:cubicBezTo>
                  <a:cubicBezTo>
                    <a:pt x="2474519" y="576986"/>
                    <a:pt x="2476424" y="573024"/>
                    <a:pt x="2480234" y="569366"/>
                  </a:cubicBezTo>
                  <a:cubicBezTo>
                    <a:pt x="2484044" y="565708"/>
                    <a:pt x="2487930" y="563880"/>
                    <a:pt x="2491892" y="563880"/>
                  </a:cubicBezTo>
                  <a:close/>
                  <a:moveTo>
                    <a:pt x="2063267" y="563880"/>
                  </a:moveTo>
                  <a:cubicBezTo>
                    <a:pt x="2070583" y="563880"/>
                    <a:pt x="2076069" y="567232"/>
                    <a:pt x="2079727" y="573938"/>
                  </a:cubicBezTo>
                  <a:cubicBezTo>
                    <a:pt x="2083384" y="581253"/>
                    <a:pt x="2082317" y="587959"/>
                    <a:pt x="2076526" y="594055"/>
                  </a:cubicBezTo>
                  <a:cubicBezTo>
                    <a:pt x="2072869" y="598017"/>
                    <a:pt x="2068754" y="599998"/>
                    <a:pt x="2064182" y="599998"/>
                  </a:cubicBezTo>
                  <a:cubicBezTo>
                    <a:pt x="2059305" y="599998"/>
                    <a:pt x="2055038" y="598017"/>
                    <a:pt x="2051380" y="594055"/>
                  </a:cubicBezTo>
                  <a:cubicBezTo>
                    <a:pt x="2047723" y="590092"/>
                    <a:pt x="2045894" y="585825"/>
                    <a:pt x="2045894" y="581253"/>
                  </a:cubicBezTo>
                  <a:cubicBezTo>
                    <a:pt x="2045894" y="576986"/>
                    <a:pt x="2047799" y="573024"/>
                    <a:pt x="2051609" y="569366"/>
                  </a:cubicBezTo>
                  <a:cubicBezTo>
                    <a:pt x="2055419" y="565708"/>
                    <a:pt x="2059305" y="563880"/>
                    <a:pt x="2063267" y="563880"/>
                  </a:cubicBezTo>
                  <a:close/>
                  <a:moveTo>
                    <a:pt x="1825142" y="563880"/>
                  </a:moveTo>
                  <a:cubicBezTo>
                    <a:pt x="1832458" y="563880"/>
                    <a:pt x="1837944" y="567232"/>
                    <a:pt x="1841602" y="573938"/>
                  </a:cubicBezTo>
                  <a:cubicBezTo>
                    <a:pt x="1845259" y="581253"/>
                    <a:pt x="1844193" y="587959"/>
                    <a:pt x="1838401" y="594055"/>
                  </a:cubicBezTo>
                  <a:cubicBezTo>
                    <a:pt x="1834744" y="598017"/>
                    <a:pt x="1830629" y="599998"/>
                    <a:pt x="1826057" y="599998"/>
                  </a:cubicBezTo>
                  <a:cubicBezTo>
                    <a:pt x="1821180" y="599998"/>
                    <a:pt x="1816913" y="598017"/>
                    <a:pt x="1813255" y="594055"/>
                  </a:cubicBezTo>
                  <a:cubicBezTo>
                    <a:pt x="1809598" y="590092"/>
                    <a:pt x="1807769" y="585825"/>
                    <a:pt x="1807769" y="581253"/>
                  </a:cubicBezTo>
                  <a:cubicBezTo>
                    <a:pt x="1807769" y="576986"/>
                    <a:pt x="1809674" y="573024"/>
                    <a:pt x="1813484" y="569366"/>
                  </a:cubicBezTo>
                  <a:cubicBezTo>
                    <a:pt x="1817294" y="565708"/>
                    <a:pt x="1821180" y="563880"/>
                    <a:pt x="1825142" y="563880"/>
                  </a:cubicBezTo>
                  <a:close/>
                  <a:moveTo>
                    <a:pt x="1536421" y="563880"/>
                  </a:moveTo>
                  <a:cubicBezTo>
                    <a:pt x="1543736" y="563880"/>
                    <a:pt x="1549222" y="567232"/>
                    <a:pt x="1552880" y="573938"/>
                  </a:cubicBezTo>
                  <a:cubicBezTo>
                    <a:pt x="1556537" y="581253"/>
                    <a:pt x="1555471" y="587959"/>
                    <a:pt x="1549679" y="594055"/>
                  </a:cubicBezTo>
                  <a:cubicBezTo>
                    <a:pt x="1546022" y="598017"/>
                    <a:pt x="1541907" y="599998"/>
                    <a:pt x="1537335" y="599998"/>
                  </a:cubicBezTo>
                  <a:cubicBezTo>
                    <a:pt x="1532458" y="599998"/>
                    <a:pt x="1528191" y="598017"/>
                    <a:pt x="1524533" y="594055"/>
                  </a:cubicBezTo>
                  <a:cubicBezTo>
                    <a:pt x="1520876" y="590092"/>
                    <a:pt x="1519047" y="585825"/>
                    <a:pt x="1519047" y="581253"/>
                  </a:cubicBezTo>
                  <a:cubicBezTo>
                    <a:pt x="1519047" y="576986"/>
                    <a:pt x="1520952" y="573024"/>
                    <a:pt x="1524762" y="569366"/>
                  </a:cubicBezTo>
                  <a:cubicBezTo>
                    <a:pt x="1528572" y="565708"/>
                    <a:pt x="1532458" y="563880"/>
                    <a:pt x="1536421" y="563880"/>
                  </a:cubicBezTo>
                  <a:close/>
                  <a:moveTo>
                    <a:pt x="1489786" y="563880"/>
                  </a:moveTo>
                  <a:cubicBezTo>
                    <a:pt x="1497102" y="563880"/>
                    <a:pt x="1502588" y="567232"/>
                    <a:pt x="1506245" y="573938"/>
                  </a:cubicBezTo>
                  <a:cubicBezTo>
                    <a:pt x="1509903" y="581253"/>
                    <a:pt x="1508836" y="587959"/>
                    <a:pt x="1503045" y="594055"/>
                  </a:cubicBezTo>
                  <a:cubicBezTo>
                    <a:pt x="1499387" y="598017"/>
                    <a:pt x="1495273" y="599998"/>
                    <a:pt x="1490701" y="599998"/>
                  </a:cubicBezTo>
                  <a:cubicBezTo>
                    <a:pt x="1485824" y="599998"/>
                    <a:pt x="1481557" y="598017"/>
                    <a:pt x="1477899" y="594055"/>
                  </a:cubicBezTo>
                  <a:cubicBezTo>
                    <a:pt x="1474241" y="590092"/>
                    <a:pt x="1472413" y="585825"/>
                    <a:pt x="1472413" y="581253"/>
                  </a:cubicBezTo>
                  <a:cubicBezTo>
                    <a:pt x="1472413" y="576986"/>
                    <a:pt x="1474318" y="573024"/>
                    <a:pt x="1478128" y="569366"/>
                  </a:cubicBezTo>
                  <a:cubicBezTo>
                    <a:pt x="1481938" y="565708"/>
                    <a:pt x="1485824" y="563880"/>
                    <a:pt x="1489786" y="563880"/>
                  </a:cubicBezTo>
                  <a:close/>
                  <a:moveTo>
                    <a:pt x="1443152" y="563880"/>
                  </a:moveTo>
                  <a:cubicBezTo>
                    <a:pt x="1450467" y="563880"/>
                    <a:pt x="1455953" y="567232"/>
                    <a:pt x="1459611" y="573938"/>
                  </a:cubicBezTo>
                  <a:cubicBezTo>
                    <a:pt x="1463269" y="581253"/>
                    <a:pt x="1462202" y="587959"/>
                    <a:pt x="1456411" y="594055"/>
                  </a:cubicBezTo>
                  <a:cubicBezTo>
                    <a:pt x="1452753" y="598017"/>
                    <a:pt x="1448638" y="599998"/>
                    <a:pt x="1444066" y="599998"/>
                  </a:cubicBezTo>
                  <a:cubicBezTo>
                    <a:pt x="1439189" y="599998"/>
                    <a:pt x="1434922" y="598017"/>
                    <a:pt x="1431265" y="594055"/>
                  </a:cubicBezTo>
                  <a:cubicBezTo>
                    <a:pt x="1427607" y="590092"/>
                    <a:pt x="1425778" y="585825"/>
                    <a:pt x="1425778" y="581253"/>
                  </a:cubicBezTo>
                  <a:cubicBezTo>
                    <a:pt x="1425778" y="576986"/>
                    <a:pt x="1427683" y="573024"/>
                    <a:pt x="1431493" y="569366"/>
                  </a:cubicBezTo>
                  <a:cubicBezTo>
                    <a:pt x="1435303" y="565708"/>
                    <a:pt x="1439189" y="563880"/>
                    <a:pt x="1443152" y="563880"/>
                  </a:cubicBezTo>
                  <a:close/>
                  <a:moveTo>
                    <a:pt x="1396517" y="563880"/>
                  </a:moveTo>
                  <a:cubicBezTo>
                    <a:pt x="1403833" y="563880"/>
                    <a:pt x="1409319" y="567232"/>
                    <a:pt x="1412977" y="573938"/>
                  </a:cubicBezTo>
                  <a:cubicBezTo>
                    <a:pt x="1416634" y="581253"/>
                    <a:pt x="1415568" y="587959"/>
                    <a:pt x="1409776" y="594055"/>
                  </a:cubicBezTo>
                  <a:cubicBezTo>
                    <a:pt x="1406119" y="598017"/>
                    <a:pt x="1402004" y="599998"/>
                    <a:pt x="1397432" y="599998"/>
                  </a:cubicBezTo>
                  <a:cubicBezTo>
                    <a:pt x="1392555" y="599998"/>
                    <a:pt x="1388288" y="598017"/>
                    <a:pt x="1384630" y="594055"/>
                  </a:cubicBezTo>
                  <a:cubicBezTo>
                    <a:pt x="1380973" y="590092"/>
                    <a:pt x="1379144" y="585825"/>
                    <a:pt x="1379144" y="581253"/>
                  </a:cubicBezTo>
                  <a:cubicBezTo>
                    <a:pt x="1379144" y="576986"/>
                    <a:pt x="1381049" y="573024"/>
                    <a:pt x="1384859" y="569366"/>
                  </a:cubicBezTo>
                  <a:cubicBezTo>
                    <a:pt x="1388669" y="565708"/>
                    <a:pt x="1392555" y="563880"/>
                    <a:pt x="1396517" y="563880"/>
                  </a:cubicBezTo>
                  <a:close/>
                  <a:moveTo>
                    <a:pt x="1107796" y="563880"/>
                  </a:moveTo>
                  <a:cubicBezTo>
                    <a:pt x="1115111" y="563880"/>
                    <a:pt x="1120597" y="567232"/>
                    <a:pt x="1124255" y="573938"/>
                  </a:cubicBezTo>
                  <a:cubicBezTo>
                    <a:pt x="1127912" y="581253"/>
                    <a:pt x="1126846" y="587959"/>
                    <a:pt x="1121054" y="594055"/>
                  </a:cubicBezTo>
                  <a:cubicBezTo>
                    <a:pt x="1117397" y="598017"/>
                    <a:pt x="1113282" y="599998"/>
                    <a:pt x="1108710" y="599998"/>
                  </a:cubicBezTo>
                  <a:cubicBezTo>
                    <a:pt x="1103833" y="599998"/>
                    <a:pt x="1099566" y="598017"/>
                    <a:pt x="1095908" y="594055"/>
                  </a:cubicBezTo>
                  <a:cubicBezTo>
                    <a:pt x="1092251" y="590092"/>
                    <a:pt x="1090422" y="585825"/>
                    <a:pt x="1090422" y="581253"/>
                  </a:cubicBezTo>
                  <a:cubicBezTo>
                    <a:pt x="1090422" y="576986"/>
                    <a:pt x="1092327" y="573024"/>
                    <a:pt x="1096137" y="569366"/>
                  </a:cubicBezTo>
                  <a:cubicBezTo>
                    <a:pt x="1099947" y="565708"/>
                    <a:pt x="1103833" y="563880"/>
                    <a:pt x="1107796" y="563880"/>
                  </a:cubicBezTo>
                  <a:close/>
                  <a:moveTo>
                    <a:pt x="1061161" y="563880"/>
                  </a:moveTo>
                  <a:cubicBezTo>
                    <a:pt x="1068476" y="563880"/>
                    <a:pt x="1073963" y="567232"/>
                    <a:pt x="1077620" y="573938"/>
                  </a:cubicBezTo>
                  <a:cubicBezTo>
                    <a:pt x="1081278" y="581253"/>
                    <a:pt x="1080211" y="587959"/>
                    <a:pt x="1074420" y="594055"/>
                  </a:cubicBezTo>
                  <a:cubicBezTo>
                    <a:pt x="1070762" y="598017"/>
                    <a:pt x="1066648" y="599998"/>
                    <a:pt x="1062076" y="599998"/>
                  </a:cubicBezTo>
                  <a:cubicBezTo>
                    <a:pt x="1057199" y="599998"/>
                    <a:pt x="1052932" y="598017"/>
                    <a:pt x="1049274" y="594055"/>
                  </a:cubicBezTo>
                  <a:cubicBezTo>
                    <a:pt x="1045616" y="590092"/>
                    <a:pt x="1043788" y="585825"/>
                    <a:pt x="1043788" y="581253"/>
                  </a:cubicBezTo>
                  <a:cubicBezTo>
                    <a:pt x="1043788" y="576986"/>
                    <a:pt x="1045693" y="573024"/>
                    <a:pt x="1049503" y="569366"/>
                  </a:cubicBezTo>
                  <a:cubicBezTo>
                    <a:pt x="1053313" y="565708"/>
                    <a:pt x="1057199" y="563880"/>
                    <a:pt x="1061161" y="563880"/>
                  </a:cubicBezTo>
                  <a:close/>
                  <a:moveTo>
                    <a:pt x="1014527" y="563880"/>
                  </a:moveTo>
                  <a:cubicBezTo>
                    <a:pt x="1021842" y="563880"/>
                    <a:pt x="1027328" y="567232"/>
                    <a:pt x="1030986" y="573938"/>
                  </a:cubicBezTo>
                  <a:cubicBezTo>
                    <a:pt x="1034644" y="581253"/>
                    <a:pt x="1033577" y="587959"/>
                    <a:pt x="1027786" y="594055"/>
                  </a:cubicBezTo>
                  <a:cubicBezTo>
                    <a:pt x="1024128" y="598017"/>
                    <a:pt x="1020013" y="599998"/>
                    <a:pt x="1015441" y="599998"/>
                  </a:cubicBezTo>
                  <a:cubicBezTo>
                    <a:pt x="1010564" y="599998"/>
                    <a:pt x="1006297" y="598017"/>
                    <a:pt x="1002640" y="594055"/>
                  </a:cubicBezTo>
                  <a:cubicBezTo>
                    <a:pt x="998982" y="590092"/>
                    <a:pt x="997153" y="585825"/>
                    <a:pt x="997153" y="581253"/>
                  </a:cubicBezTo>
                  <a:cubicBezTo>
                    <a:pt x="997153" y="576986"/>
                    <a:pt x="999058" y="573024"/>
                    <a:pt x="1002868" y="569366"/>
                  </a:cubicBezTo>
                  <a:cubicBezTo>
                    <a:pt x="1006678" y="565708"/>
                    <a:pt x="1010564" y="563880"/>
                    <a:pt x="1014527" y="563880"/>
                  </a:cubicBezTo>
                  <a:close/>
                  <a:moveTo>
                    <a:pt x="967892" y="563880"/>
                  </a:moveTo>
                  <a:cubicBezTo>
                    <a:pt x="975208" y="563880"/>
                    <a:pt x="980694" y="567232"/>
                    <a:pt x="984352" y="573938"/>
                  </a:cubicBezTo>
                  <a:cubicBezTo>
                    <a:pt x="988009" y="581253"/>
                    <a:pt x="986942" y="587959"/>
                    <a:pt x="981151" y="594055"/>
                  </a:cubicBezTo>
                  <a:cubicBezTo>
                    <a:pt x="977494" y="598017"/>
                    <a:pt x="973379" y="599998"/>
                    <a:pt x="968807" y="599998"/>
                  </a:cubicBezTo>
                  <a:cubicBezTo>
                    <a:pt x="963930" y="599998"/>
                    <a:pt x="959663" y="598017"/>
                    <a:pt x="956005" y="594055"/>
                  </a:cubicBezTo>
                  <a:cubicBezTo>
                    <a:pt x="952348" y="590092"/>
                    <a:pt x="950519" y="585825"/>
                    <a:pt x="950519" y="581253"/>
                  </a:cubicBezTo>
                  <a:cubicBezTo>
                    <a:pt x="950519" y="576986"/>
                    <a:pt x="952424" y="573024"/>
                    <a:pt x="956234" y="569366"/>
                  </a:cubicBezTo>
                  <a:cubicBezTo>
                    <a:pt x="960044" y="565708"/>
                    <a:pt x="963930" y="563880"/>
                    <a:pt x="967892" y="563880"/>
                  </a:cubicBezTo>
                  <a:close/>
                  <a:moveTo>
                    <a:pt x="679171" y="563880"/>
                  </a:moveTo>
                  <a:cubicBezTo>
                    <a:pt x="686486" y="563880"/>
                    <a:pt x="691972" y="567232"/>
                    <a:pt x="695630" y="573938"/>
                  </a:cubicBezTo>
                  <a:cubicBezTo>
                    <a:pt x="699287" y="581253"/>
                    <a:pt x="698221" y="587959"/>
                    <a:pt x="692429" y="594055"/>
                  </a:cubicBezTo>
                  <a:cubicBezTo>
                    <a:pt x="688772" y="598017"/>
                    <a:pt x="684657" y="599998"/>
                    <a:pt x="680085" y="599998"/>
                  </a:cubicBezTo>
                  <a:cubicBezTo>
                    <a:pt x="675208" y="599998"/>
                    <a:pt x="670941" y="598017"/>
                    <a:pt x="667283" y="594055"/>
                  </a:cubicBezTo>
                  <a:cubicBezTo>
                    <a:pt x="663626" y="590092"/>
                    <a:pt x="661797" y="585825"/>
                    <a:pt x="661797" y="581253"/>
                  </a:cubicBezTo>
                  <a:cubicBezTo>
                    <a:pt x="661797" y="576986"/>
                    <a:pt x="663702" y="573024"/>
                    <a:pt x="667512" y="569366"/>
                  </a:cubicBezTo>
                  <a:cubicBezTo>
                    <a:pt x="671322" y="565708"/>
                    <a:pt x="675208" y="563880"/>
                    <a:pt x="679171" y="563880"/>
                  </a:cubicBezTo>
                  <a:close/>
                  <a:moveTo>
                    <a:pt x="632536" y="563880"/>
                  </a:moveTo>
                  <a:cubicBezTo>
                    <a:pt x="639851" y="563880"/>
                    <a:pt x="645338" y="567232"/>
                    <a:pt x="648995" y="573938"/>
                  </a:cubicBezTo>
                  <a:cubicBezTo>
                    <a:pt x="652653" y="581253"/>
                    <a:pt x="651586" y="587959"/>
                    <a:pt x="645795" y="594055"/>
                  </a:cubicBezTo>
                  <a:cubicBezTo>
                    <a:pt x="642137" y="598017"/>
                    <a:pt x="638023" y="599998"/>
                    <a:pt x="633451" y="599998"/>
                  </a:cubicBezTo>
                  <a:cubicBezTo>
                    <a:pt x="628574" y="599998"/>
                    <a:pt x="624307" y="598017"/>
                    <a:pt x="620649" y="594055"/>
                  </a:cubicBezTo>
                  <a:cubicBezTo>
                    <a:pt x="616991" y="590092"/>
                    <a:pt x="615163" y="585825"/>
                    <a:pt x="615163" y="581253"/>
                  </a:cubicBezTo>
                  <a:cubicBezTo>
                    <a:pt x="615163" y="576986"/>
                    <a:pt x="617068" y="573024"/>
                    <a:pt x="620878" y="569366"/>
                  </a:cubicBezTo>
                  <a:cubicBezTo>
                    <a:pt x="624688" y="565708"/>
                    <a:pt x="628574" y="563880"/>
                    <a:pt x="632536" y="563880"/>
                  </a:cubicBezTo>
                  <a:close/>
                  <a:moveTo>
                    <a:pt x="585902" y="563880"/>
                  </a:moveTo>
                  <a:cubicBezTo>
                    <a:pt x="593217" y="563880"/>
                    <a:pt x="598703" y="567232"/>
                    <a:pt x="602361" y="573938"/>
                  </a:cubicBezTo>
                  <a:cubicBezTo>
                    <a:pt x="606019" y="581253"/>
                    <a:pt x="604952" y="587959"/>
                    <a:pt x="599161" y="594055"/>
                  </a:cubicBezTo>
                  <a:cubicBezTo>
                    <a:pt x="595503" y="598017"/>
                    <a:pt x="591388" y="599998"/>
                    <a:pt x="586816" y="599998"/>
                  </a:cubicBezTo>
                  <a:cubicBezTo>
                    <a:pt x="581939" y="599998"/>
                    <a:pt x="577672" y="598017"/>
                    <a:pt x="574015" y="594055"/>
                  </a:cubicBezTo>
                  <a:cubicBezTo>
                    <a:pt x="570357" y="590092"/>
                    <a:pt x="568528" y="585825"/>
                    <a:pt x="568528" y="581253"/>
                  </a:cubicBezTo>
                  <a:cubicBezTo>
                    <a:pt x="568528" y="576986"/>
                    <a:pt x="570433" y="573024"/>
                    <a:pt x="574243" y="569366"/>
                  </a:cubicBezTo>
                  <a:cubicBezTo>
                    <a:pt x="578053" y="565708"/>
                    <a:pt x="581939" y="563880"/>
                    <a:pt x="585902" y="563880"/>
                  </a:cubicBezTo>
                  <a:close/>
                  <a:moveTo>
                    <a:pt x="539267" y="563880"/>
                  </a:moveTo>
                  <a:cubicBezTo>
                    <a:pt x="546583" y="563880"/>
                    <a:pt x="552069" y="567232"/>
                    <a:pt x="555727" y="573938"/>
                  </a:cubicBezTo>
                  <a:cubicBezTo>
                    <a:pt x="559384" y="581253"/>
                    <a:pt x="558317" y="587959"/>
                    <a:pt x="552526" y="594055"/>
                  </a:cubicBezTo>
                  <a:cubicBezTo>
                    <a:pt x="548869" y="598017"/>
                    <a:pt x="544754" y="599998"/>
                    <a:pt x="540182" y="599998"/>
                  </a:cubicBezTo>
                  <a:cubicBezTo>
                    <a:pt x="535305" y="599998"/>
                    <a:pt x="531038" y="598017"/>
                    <a:pt x="527380" y="594055"/>
                  </a:cubicBezTo>
                  <a:cubicBezTo>
                    <a:pt x="523723" y="590092"/>
                    <a:pt x="521894" y="585825"/>
                    <a:pt x="521894" y="581253"/>
                  </a:cubicBezTo>
                  <a:cubicBezTo>
                    <a:pt x="521894" y="576986"/>
                    <a:pt x="523799" y="573024"/>
                    <a:pt x="527609" y="569366"/>
                  </a:cubicBezTo>
                  <a:cubicBezTo>
                    <a:pt x="531419" y="565708"/>
                    <a:pt x="535305" y="563880"/>
                    <a:pt x="539267" y="563880"/>
                  </a:cubicBezTo>
                  <a:close/>
                  <a:moveTo>
                    <a:pt x="250546" y="563880"/>
                  </a:moveTo>
                  <a:cubicBezTo>
                    <a:pt x="257861" y="563880"/>
                    <a:pt x="263347" y="567232"/>
                    <a:pt x="267005" y="573938"/>
                  </a:cubicBezTo>
                  <a:cubicBezTo>
                    <a:pt x="270662" y="581253"/>
                    <a:pt x="269596" y="587959"/>
                    <a:pt x="263804" y="594055"/>
                  </a:cubicBezTo>
                  <a:cubicBezTo>
                    <a:pt x="260147" y="598017"/>
                    <a:pt x="256032" y="599998"/>
                    <a:pt x="251460" y="599998"/>
                  </a:cubicBezTo>
                  <a:cubicBezTo>
                    <a:pt x="246583" y="599998"/>
                    <a:pt x="242316" y="598017"/>
                    <a:pt x="238658" y="594055"/>
                  </a:cubicBezTo>
                  <a:cubicBezTo>
                    <a:pt x="235001" y="590092"/>
                    <a:pt x="233172" y="585825"/>
                    <a:pt x="233172" y="581253"/>
                  </a:cubicBezTo>
                  <a:cubicBezTo>
                    <a:pt x="233172" y="576986"/>
                    <a:pt x="235077" y="573024"/>
                    <a:pt x="238887" y="569366"/>
                  </a:cubicBezTo>
                  <a:cubicBezTo>
                    <a:pt x="242697" y="565708"/>
                    <a:pt x="246583" y="563880"/>
                    <a:pt x="250546" y="563880"/>
                  </a:cubicBezTo>
                  <a:close/>
                  <a:moveTo>
                    <a:pt x="203911" y="563880"/>
                  </a:moveTo>
                  <a:cubicBezTo>
                    <a:pt x="211226" y="563880"/>
                    <a:pt x="216713" y="567232"/>
                    <a:pt x="220370" y="573938"/>
                  </a:cubicBezTo>
                  <a:cubicBezTo>
                    <a:pt x="224028" y="581253"/>
                    <a:pt x="222961" y="587959"/>
                    <a:pt x="217170" y="594055"/>
                  </a:cubicBezTo>
                  <a:cubicBezTo>
                    <a:pt x="213512" y="598017"/>
                    <a:pt x="209398" y="599998"/>
                    <a:pt x="204826" y="599998"/>
                  </a:cubicBezTo>
                  <a:cubicBezTo>
                    <a:pt x="199949" y="599998"/>
                    <a:pt x="195682" y="598017"/>
                    <a:pt x="192024" y="594055"/>
                  </a:cubicBezTo>
                  <a:cubicBezTo>
                    <a:pt x="188366" y="590092"/>
                    <a:pt x="186538" y="585825"/>
                    <a:pt x="186538" y="581253"/>
                  </a:cubicBezTo>
                  <a:cubicBezTo>
                    <a:pt x="186538" y="576986"/>
                    <a:pt x="188443" y="573024"/>
                    <a:pt x="192253" y="569366"/>
                  </a:cubicBezTo>
                  <a:cubicBezTo>
                    <a:pt x="196063" y="565708"/>
                    <a:pt x="199949" y="563880"/>
                    <a:pt x="203911" y="563880"/>
                  </a:cubicBezTo>
                  <a:close/>
                  <a:moveTo>
                    <a:pt x="157277" y="563880"/>
                  </a:moveTo>
                  <a:cubicBezTo>
                    <a:pt x="164592" y="563880"/>
                    <a:pt x="170079" y="567232"/>
                    <a:pt x="173736" y="573938"/>
                  </a:cubicBezTo>
                  <a:cubicBezTo>
                    <a:pt x="177394" y="581253"/>
                    <a:pt x="176327" y="587959"/>
                    <a:pt x="170536" y="594055"/>
                  </a:cubicBezTo>
                  <a:cubicBezTo>
                    <a:pt x="166878" y="598017"/>
                    <a:pt x="162763" y="599998"/>
                    <a:pt x="158191" y="599998"/>
                  </a:cubicBezTo>
                  <a:cubicBezTo>
                    <a:pt x="153315" y="599998"/>
                    <a:pt x="149047" y="598017"/>
                    <a:pt x="145390" y="594055"/>
                  </a:cubicBezTo>
                  <a:cubicBezTo>
                    <a:pt x="141732" y="590092"/>
                    <a:pt x="139903" y="585825"/>
                    <a:pt x="139903" y="581253"/>
                  </a:cubicBezTo>
                  <a:cubicBezTo>
                    <a:pt x="139903" y="576986"/>
                    <a:pt x="141808" y="573024"/>
                    <a:pt x="145618" y="569366"/>
                  </a:cubicBezTo>
                  <a:cubicBezTo>
                    <a:pt x="149428" y="565708"/>
                    <a:pt x="153315" y="563880"/>
                    <a:pt x="157277" y="563880"/>
                  </a:cubicBezTo>
                  <a:close/>
                  <a:moveTo>
                    <a:pt x="110642" y="563880"/>
                  </a:moveTo>
                  <a:cubicBezTo>
                    <a:pt x="117958" y="563880"/>
                    <a:pt x="123444" y="567232"/>
                    <a:pt x="127102" y="573938"/>
                  </a:cubicBezTo>
                  <a:cubicBezTo>
                    <a:pt x="130759" y="581253"/>
                    <a:pt x="129692" y="587959"/>
                    <a:pt x="123901" y="594055"/>
                  </a:cubicBezTo>
                  <a:cubicBezTo>
                    <a:pt x="120244" y="598017"/>
                    <a:pt x="116129" y="599998"/>
                    <a:pt x="111557" y="599998"/>
                  </a:cubicBezTo>
                  <a:cubicBezTo>
                    <a:pt x="106680" y="599998"/>
                    <a:pt x="102413" y="598017"/>
                    <a:pt x="98755" y="594055"/>
                  </a:cubicBezTo>
                  <a:cubicBezTo>
                    <a:pt x="95097" y="590092"/>
                    <a:pt x="93269" y="585825"/>
                    <a:pt x="93269" y="581253"/>
                  </a:cubicBezTo>
                  <a:cubicBezTo>
                    <a:pt x="93269" y="576986"/>
                    <a:pt x="95174" y="573024"/>
                    <a:pt x="98984" y="569366"/>
                  </a:cubicBezTo>
                  <a:cubicBezTo>
                    <a:pt x="102794" y="565708"/>
                    <a:pt x="106680" y="563880"/>
                    <a:pt x="110642" y="563880"/>
                  </a:cubicBezTo>
                  <a:close/>
                  <a:moveTo>
                    <a:pt x="2445258" y="563422"/>
                  </a:moveTo>
                  <a:cubicBezTo>
                    <a:pt x="2452573" y="563422"/>
                    <a:pt x="2458060" y="566775"/>
                    <a:pt x="2461717" y="573481"/>
                  </a:cubicBezTo>
                  <a:cubicBezTo>
                    <a:pt x="2465375" y="580796"/>
                    <a:pt x="2464308" y="587502"/>
                    <a:pt x="2458517" y="593598"/>
                  </a:cubicBezTo>
                  <a:cubicBezTo>
                    <a:pt x="2454859" y="597560"/>
                    <a:pt x="2450745" y="599541"/>
                    <a:pt x="2446172" y="599541"/>
                  </a:cubicBezTo>
                  <a:cubicBezTo>
                    <a:pt x="2441295" y="599541"/>
                    <a:pt x="2437029" y="597560"/>
                    <a:pt x="2433371" y="593598"/>
                  </a:cubicBezTo>
                  <a:cubicBezTo>
                    <a:pt x="2429713" y="589635"/>
                    <a:pt x="2427884" y="585368"/>
                    <a:pt x="2427884" y="580796"/>
                  </a:cubicBezTo>
                  <a:cubicBezTo>
                    <a:pt x="2427884" y="576529"/>
                    <a:pt x="2429789" y="572566"/>
                    <a:pt x="2433599" y="568909"/>
                  </a:cubicBezTo>
                  <a:cubicBezTo>
                    <a:pt x="2437409" y="565251"/>
                    <a:pt x="2441295" y="563422"/>
                    <a:pt x="2445258" y="563422"/>
                  </a:cubicBezTo>
                  <a:close/>
                  <a:moveTo>
                    <a:pt x="2398624" y="563422"/>
                  </a:moveTo>
                  <a:cubicBezTo>
                    <a:pt x="2405939" y="563422"/>
                    <a:pt x="2411425" y="566775"/>
                    <a:pt x="2415083" y="573481"/>
                  </a:cubicBezTo>
                  <a:cubicBezTo>
                    <a:pt x="2418740" y="580796"/>
                    <a:pt x="2417674" y="587502"/>
                    <a:pt x="2411882" y="593598"/>
                  </a:cubicBezTo>
                  <a:cubicBezTo>
                    <a:pt x="2408225" y="597560"/>
                    <a:pt x="2404110" y="599541"/>
                    <a:pt x="2399538" y="599541"/>
                  </a:cubicBezTo>
                  <a:cubicBezTo>
                    <a:pt x="2394661" y="599541"/>
                    <a:pt x="2390394" y="597560"/>
                    <a:pt x="2386737" y="593598"/>
                  </a:cubicBezTo>
                  <a:cubicBezTo>
                    <a:pt x="2383079" y="589635"/>
                    <a:pt x="2381250" y="585368"/>
                    <a:pt x="2381250" y="580796"/>
                  </a:cubicBezTo>
                  <a:cubicBezTo>
                    <a:pt x="2381250" y="576529"/>
                    <a:pt x="2383155" y="572566"/>
                    <a:pt x="2386965" y="568909"/>
                  </a:cubicBezTo>
                  <a:cubicBezTo>
                    <a:pt x="2390775" y="565251"/>
                    <a:pt x="2394661" y="563422"/>
                    <a:pt x="2398624" y="563422"/>
                  </a:cubicBezTo>
                  <a:close/>
                  <a:moveTo>
                    <a:pt x="2016633" y="563422"/>
                  </a:moveTo>
                  <a:cubicBezTo>
                    <a:pt x="2023948" y="563422"/>
                    <a:pt x="2029435" y="566775"/>
                    <a:pt x="2033092" y="573481"/>
                  </a:cubicBezTo>
                  <a:cubicBezTo>
                    <a:pt x="2036750" y="580796"/>
                    <a:pt x="2035683" y="587502"/>
                    <a:pt x="2029892" y="593598"/>
                  </a:cubicBezTo>
                  <a:cubicBezTo>
                    <a:pt x="2026234" y="597560"/>
                    <a:pt x="2022119" y="599541"/>
                    <a:pt x="2017547" y="599541"/>
                  </a:cubicBezTo>
                  <a:cubicBezTo>
                    <a:pt x="2012671" y="599541"/>
                    <a:pt x="2008404" y="597560"/>
                    <a:pt x="2004746" y="593598"/>
                  </a:cubicBezTo>
                  <a:cubicBezTo>
                    <a:pt x="2001088" y="589635"/>
                    <a:pt x="1999260" y="585368"/>
                    <a:pt x="1999260" y="580796"/>
                  </a:cubicBezTo>
                  <a:cubicBezTo>
                    <a:pt x="1999260" y="576529"/>
                    <a:pt x="2001164" y="572566"/>
                    <a:pt x="2004975" y="568909"/>
                  </a:cubicBezTo>
                  <a:cubicBezTo>
                    <a:pt x="2008784" y="565251"/>
                    <a:pt x="2012671" y="563422"/>
                    <a:pt x="2016633" y="563422"/>
                  </a:cubicBezTo>
                  <a:close/>
                  <a:moveTo>
                    <a:pt x="1969999" y="563422"/>
                  </a:moveTo>
                  <a:cubicBezTo>
                    <a:pt x="1977314" y="563422"/>
                    <a:pt x="1982800" y="566775"/>
                    <a:pt x="1986458" y="573481"/>
                  </a:cubicBezTo>
                  <a:cubicBezTo>
                    <a:pt x="1990115" y="580796"/>
                    <a:pt x="1989049" y="587502"/>
                    <a:pt x="1983258" y="593598"/>
                  </a:cubicBezTo>
                  <a:cubicBezTo>
                    <a:pt x="1979600" y="597560"/>
                    <a:pt x="1975485" y="599541"/>
                    <a:pt x="1970913" y="599541"/>
                  </a:cubicBezTo>
                  <a:cubicBezTo>
                    <a:pt x="1966036" y="599541"/>
                    <a:pt x="1961769" y="597560"/>
                    <a:pt x="1958112" y="593598"/>
                  </a:cubicBezTo>
                  <a:cubicBezTo>
                    <a:pt x="1954454" y="589635"/>
                    <a:pt x="1952625" y="585368"/>
                    <a:pt x="1952625" y="580796"/>
                  </a:cubicBezTo>
                  <a:cubicBezTo>
                    <a:pt x="1952625" y="576529"/>
                    <a:pt x="1954530" y="572566"/>
                    <a:pt x="1958340" y="568909"/>
                  </a:cubicBezTo>
                  <a:cubicBezTo>
                    <a:pt x="1962150" y="565251"/>
                    <a:pt x="1966036" y="563422"/>
                    <a:pt x="1969999" y="563422"/>
                  </a:cubicBezTo>
                  <a:close/>
                  <a:moveTo>
                    <a:pt x="1778508" y="563422"/>
                  </a:moveTo>
                  <a:cubicBezTo>
                    <a:pt x="1785823" y="563422"/>
                    <a:pt x="1791310" y="566775"/>
                    <a:pt x="1794967" y="573481"/>
                  </a:cubicBezTo>
                  <a:cubicBezTo>
                    <a:pt x="1798625" y="580796"/>
                    <a:pt x="1797558" y="587502"/>
                    <a:pt x="1791767" y="593598"/>
                  </a:cubicBezTo>
                  <a:cubicBezTo>
                    <a:pt x="1788109" y="597560"/>
                    <a:pt x="1783994" y="599541"/>
                    <a:pt x="1779422" y="599541"/>
                  </a:cubicBezTo>
                  <a:cubicBezTo>
                    <a:pt x="1774546" y="599541"/>
                    <a:pt x="1770278" y="597560"/>
                    <a:pt x="1766621" y="593598"/>
                  </a:cubicBezTo>
                  <a:cubicBezTo>
                    <a:pt x="1762963" y="589635"/>
                    <a:pt x="1761135" y="585368"/>
                    <a:pt x="1761135" y="580796"/>
                  </a:cubicBezTo>
                  <a:cubicBezTo>
                    <a:pt x="1761135" y="576529"/>
                    <a:pt x="1763039" y="572566"/>
                    <a:pt x="1766849" y="568909"/>
                  </a:cubicBezTo>
                  <a:cubicBezTo>
                    <a:pt x="1770659" y="565251"/>
                    <a:pt x="1774546" y="563422"/>
                    <a:pt x="1778508" y="563422"/>
                  </a:cubicBezTo>
                  <a:close/>
                  <a:moveTo>
                    <a:pt x="1731874" y="563422"/>
                  </a:moveTo>
                  <a:cubicBezTo>
                    <a:pt x="1739189" y="563422"/>
                    <a:pt x="1744675" y="566775"/>
                    <a:pt x="1748333" y="573481"/>
                  </a:cubicBezTo>
                  <a:cubicBezTo>
                    <a:pt x="1751990" y="580796"/>
                    <a:pt x="1750924" y="587502"/>
                    <a:pt x="1745132" y="593598"/>
                  </a:cubicBezTo>
                  <a:cubicBezTo>
                    <a:pt x="1741475" y="597560"/>
                    <a:pt x="1737360" y="599541"/>
                    <a:pt x="1732788" y="599541"/>
                  </a:cubicBezTo>
                  <a:cubicBezTo>
                    <a:pt x="1727911" y="599541"/>
                    <a:pt x="1723644" y="597560"/>
                    <a:pt x="1719986" y="593598"/>
                  </a:cubicBezTo>
                  <a:cubicBezTo>
                    <a:pt x="1716329" y="589635"/>
                    <a:pt x="1714500" y="585368"/>
                    <a:pt x="1714500" y="580796"/>
                  </a:cubicBezTo>
                  <a:cubicBezTo>
                    <a:pt x="1714500" y="576529"/>
                    <a:pt x="1716405" y="572566"/>
                    <a:pt x="1720215" y="568909"/>
                  </a:cubicBezTo>
                  <a:cubicBezTo>
                    <a:pt x="1724025" y="565251"/>
                    <a:pt x="1727911" y="563422"/>
                    <a:pt x="1731874" y="563422"/>
                  </a:cubicBezTo>
                  <a:close/>
                  <a:moveTo>
                    <a:pt x="1349883" y="563422"/>
                  </a:moveTo>
                  <a:cubicBezTo>
                    <a:pt x="1357198" y="563422"/>
                    <a:pt x="1362685" y="566775"/>
                    <a:pt x="1366342" y="573481"/>
                  </a:cubicBezTo>
                  <a:cubicBezTo>
                    <a:pt x="1370000" y="580796"/>
                    <a:pt x="1368933" y="587502"/>
                    <a:pt x="1363142" y="593598"/>
                  </a:cubicBezTo>
                  <a:cubicBezTo>
                    <a:pt x="1359484" y="597560"/>
                    <a:pt x="1355369" y="599541"/>
                    <a:pt x="1350797" y="599541"/>
                  </a:cubicBezTo>
                  <a:cubicBezTo>
                    <a:pt x="1345921" y="599541"/>
                    <a:pt x="1341653" y="597560"/>
                    <a:pt x="1337996" y="593598"/>
                  </a:cubicBezTo>
                  <a:cubicBezTo>
                    <a:pt x="1334338" y="589635"/>
                    <a:pt x="1332510" y="585368"/>
                    <a:pt x="1332510" y="580796"/>
                  </a:cubicBezTo>
                  <a:cubicBezTo>
                    <a:pt x="1332510" y="576529"/>
                    <a:pt x="1334414" y="572566"/>
                    <a:pt x="1338224" y="568909"/>
                  </a:cubicBezTo>
                  <a:cubicBezTo>
                    <a:pt x="1342034" y="565251"/>
                    <a:pt x="1345921" y="563422"/>
                    <a:pt x="1349883" y="563422"/>
                  </a:cubicBezTo>
                  <a:close/>
                  <a:moveTo>
                    <a:pt x="1303249" y="563422"/>
                  </a:moveTo>
                  <a:cubicBezTo>
                    <a:pt x="1310564" y="563422"/>
                    <a:pt x="1316050" y="566775"/>
                    <a:pt x="1319708" y="573481"/>
                  </a:cubicBezTo>
                  <a:cubicBezTo>
                    <a:pt x="1323365" y="580796"/>
                    <a:pt x="1322299" y="587502"/>
                    <a:pt x="1316507" y="593598"/>
                  </a:cubicBezTo>
                  <a:cubicBezTo>
                    <a:pt x="1312850" y="597560"/>
                    <a:pt x="1308735" y="599541"/>
                    <a:pt x="1304163" y="599541"/>
                  </a:cubicBezTo>
                  <a:cubicBezTo>
                    <a:pt x="1299286" y="599541"/>
                    <a:pt x="1295019" y="597560"/>
                    <a:pt x="1291361" y="593598"/>
                  </a:cubicBezTo>
                  <a:cubicBezTo>
                    <a:pt x="1287704" y="589635"/>
                    <a:pt x="1285875" y="585368"/>
                    <a:pt x="1285875" y="580796"/>
                  </a:cubicBezTo>
                  <a:cubicBezTo>
                    <a:pt x="1285875" y="576529"/>
                    <a:pt x="1287780" y="572566"/>
                    <a:pt x="1291590" y="568909"/>
                  </a:cubicBezTo>
                  <a:cubicBezTo>
                    <a:pt x="1295400" y="565251"/>
                    <a:pt x="1299286" y="563422"/>
                    <a:pt x="1303249" y="563422"/>
                  </a:cubicBezTo>
                  <a:close/>
                  <a:moveTo>
                    <a:pt x="921258" y="563422"/>
                  </a:moveTo>
                  <a:cubicBezTo>
                    <a:pt x="928573" y="563422"/>
                    <a:pt x="934060" y="566775"/>
                    <a:pt x="937717" y="573481"/>
                  </a:cubicBezTo>
                  <a:cubicBezTo>
                    <a:pt x="941375" y="580796"/>
                    <a:pt x="940308" y="587502"/>
                    <a:pt x="934517" y="593598"/>
                  </a:cubicBezTo>
                  <a:cubicBezTo>
                    <a:pt x="930859" y="597560"/>
                    <a:pt x="926744" y="599541"/>
                    <a:pt x="922172" y="599541"/>
                  </a:cubicBezTo>
                  <a:cubicBezTo>
                    <a:pt x="917296" y="599541"/>
                    <a:pt x="913028" y="597560"/>
                    <a:pt x="909371" y="593598"/>
                  </a:cubicBezTo>
                  <a:cubicBezTo>
                    <a:pt x="905713" y="589635"/>
                    <a:pt x="903884" y="585368"/>
                    <a:pt x="903884" y="580796"/>
                  </a:cubicBezTo>
                  <a:cubicBezTo>
                    <a:pt x="903884" y="576529"/>
                    <a:pt x="905789" y="572566"/>
                    <a:pt x="909599" y="568909"/>
                  </a:cubicBezTo>
                  <a:cubicBezTo>
                    <a:pt x="913409" y="565251"/>
                    <a:pt x="917296" y="563422"/>
                    <a:pt x="921258" y="563422"/>
                  </a:cubicBezTo>
                  <a:close/>
                  <a:moveTo>
                    <a:pt x="492633" y="563422"/>
                  </a:moveTo>
                  <a:cubicBezTo>
                    <a:pt x="499948" y="563422"/>
                    <a:pt x="505435" y="566775"/>
                    <a:pt x="509092" y="573481"/>
                  </a:cubicBezTo>
                  <a:cubicBezTo>
                    <a:pt x="512750" y="580796"/>
                    <a:pt x="511683" y="587502"/>
                    <a:pt x="505892" y="593598"/>
                  </a:cubicBezTo>
                  <a:cubicBezTo>
                    <a:pt x="502234" y="597560"/>
                    <a:pt x="498119" y="599541"/>
                    <a:pt x="493547" y="599541"/>
                  </a:cubicBezTo>
                  <a:cubicBezTo>
                    <a:pt x="488671" y="599541"/>
                    <a:pt x="484403" y="597560"/>
                    <a:pt x="480746" y="593598"/>
                  </a:cubicBezTo>
                  <a:cubicBezTo>
                    <a:pt x="477088" y="589635"/>
                    <a:pt x="475259" y="585368"/>
                    <a:pt x="475259" y="580796"/>
                  </a:cubicBezTo>
                  <a:cubicBezTo>
                    <a:pt x="475259" y="576529"/>
                    <a:pt x="477164" y="572566"/>
                    <a:pt x="480974" y="568909"/>
                  </a:cubicBezTo>
                  <a:cubicBezTo>
                    <a:pt x="484784" y="565251"/>
                    <a:pt x="488671" y="563422"/>
                    <a:pt x="492633" y="563422"/>
                  </a:cubicBezTo>
                  <a:close/>
                  <a:moveTo>
                    <a:pt x="445999" y="563422"/>
                  </a:moveTo>
                  <a:cubicBezTo>
                    <a:pt x="453314" y="563422"/>
                    <a:pt x="458800" y="566775"/>
                    <a:pt x="462458" y="573481"/>
                  </a:cubicBezTo>
                  <a:cubicBezTo>
                    <a:pt x="466115" y="580796"/>
                    <a:pt x="465049" y="587502"/>
                    <a:pt x="459257" y="593598"/>
                  </a:cubicBezTo>
                  <a:cubicBezTo>
                    <a:pt x="455600" y="597560"/>
                    <a:pt x="451485" y="599541"/>
                    <a:pt x="446913" y="599541"/>
                  </a:cubicBezTo>
                  <a:cubicBezTo>
                    <a:pt x="442036" y="599541"/>
                    <a:pt x="437769" y="597560"/>
                    <a:pt x="434111" y="593598"/>
                  </a:cubicBezTo>
                  <a:cubicBezTo>
                    <a:pt x="430454" y="589635"/>
                    <a:pt x="428625" y="585368"/>
                    <a:pt x="428625" y="580796"/>
                  </a:cubicBezTo>
                  <a:cubicBezTo>
                    <a:pt x="428625" y="576529"/>
                    <a:pt x="430530" y="572566"/>
                    <a:pt x="434340" y="568909"/>
                  </a:cubicBezTo>
                  <a:cubicBezTo>
                    <a:pt x="438150" y="565251"/>
                    <a:pt x="442036" y="563422"/>
                    <a:pt x="445999" y="563422"/>
                  </a:cubicBezTo>
                  <a:close/>
                  <a:moveTo>
                    <a:pt x="64008" y="563422"/>
                  </a:moveTo>
                  <a:cubicBezTo>
                    <a:pt x="71323" y="563422"/>
                    <a:pt x="76810" y="566775"/>
                    <a:pt x="80467" y="573481"/>
                  </a:cubicBezTo>
                  <a:cubicBezTo>
                    <a:pt x="84125" y="580796"/>
                    <a:pt x="83058" y="587502"/>
                    <a:pt x="77267" y="593598"/>
                  </a:cubicBezTo>
                  <a:cubicBezTo>
                    <a:pt x="73609" y="597560"/>
                    <a:pt x="69494" y="599541"/>
                    <a:pt x="64922" y="599541"/>
                  </a:cubicBezTo>
                  <a:cubicBezTo>
                    <a:pt x="60046" y="599541"/>
                    <a:pt x="55778" y="597560"/>
                    <a:pt x="52121" y="593598"/>
                  </a:cubicBezTo>
                  <a:cubicBezTo>
                    <a:pt x="48463" y="589635"/>
                    <a:pt x="46634" y="585368"/>
                    <a:pt x="46634" y="580796"/>
                  </a:cubicBezTo>
                  <a:cubicBezTo>
                    <a:pt x="46634" y="576529"/>
                    <a:pt x="48539" y="572566"/>
                    <a:pt x="52349" y="568909"/>
                  </a:cubicBezTo>
                  <a:cubicBezTo>
                    <a:pt x="56159" y="565251"/>
                    <a:pt x="60046" y="563422"/>
                    <a:pt x="64008" y="563422"/>
                  </a:cubicBezTo>
                  <a:close/>
                  <a:moveTo>
                    <a:pt x="616229" y="32918"/>
                  </a:moveTo>
                  <a:lnTo>
                    <a:pt x="521589" y="258775"/>
                  </a:lnTo>
                  <a:lnTo>
                    <a:pt x="711327" y="258775"/>
                  </a:lnTo>
                  <a:close/>
                  <a:moveTo>
                    <a:pt x="2448077" y="18288"/>
                  </a:moveTo>
                  <a:cubicBezTo>
                    <a:pt x="2440762" y="18288"/>
                    <a:pt x="2437104" y="22098"/>
                    <a:pt x="2437104" y="29718"/>
                  </a:cubicBezTo>
                  <a:lnTo>
                    <a:pt x="2437104" y="203454"/>
                  </a:lnTo>
                  <a:lnTo>
                    <a:pt x="2598496" y="203454"/>
                  </a:lnTo>
                  <a:cubicBezTo>
                    <a:pt x="2621052" y="203758"/>
                    <a:pt x="2639797" y="201930"/>
                    <a:pt x="2654732" y="197967"/>
                  </a:cubicBezTo>
                  <a:cubicBezTo>
                    <a:pt x="2669667" y="194005"/>
                    <a:pt x="2681630" y="188214"/>
                    <a:pt x="2690622" y="180594"/>
                  </a:cubicBezTo>
                  <a:cubicBezTo>
                    <a:pt x="2699614" y="172974"/>
                    <a:pt x="2706014" y="163601"/>
                    <a:pt x="2709824" y="152476"/>
                  </a:cubicBezTo>
                  <a:cubicBezTo>
                    <a:pt x="2713635" y="141351"/>
                    <a:pt x="2715539" y="128778"/>
                    <a:pt x="2715539" y="114757"/>
                  </a:cubicBezTo>
                  <a:cubicBezTo>
                    <a:pt x="2715539" y="101650"/>
                    <a:pt x="2714092" y="89230"/>
                    <a:pt x="2711196" y="77495"/>
                  </a:cubicBezTo>
                  <a:cubicBezTo>
                    <a:pt x="2708300" y="65760"/>
                    <a:pt x="2702585" y="55549"/>
                    <a:pt x="2694051" y="46863"/>
                  </a:cubicBezTo>
                  <a:cubicBezTo>
                    <a:pt x="2685517" y="38176"/>
                    <a:pt x="2673553" y="31241"/>
                    <a:pt x="2658161" y="26060"/>
                  </a:cubicBezTo>
                  <a:cubicBezTo>
                    <a:pt x="2642769" y="20878"/>
                    <a:pt x="2622575" y="18288"/>
                    <a:pt x="2597582" y="18288"/>
                  </a:cubicBezTo>
                  <a:close/>
                  <a:moveTo>
                    <a:pt x="2065096" y="17830"/>
                  </a:moveTo>
                  <a:cubicBezTo>
                    <a:pt x="2035835" y="17830"/>
                    <a:pt x="2010384" y="23622"/>
                    <a:pt x="1988744" y="35204"/>
                  </a:cubicBezTo>
                  <a:cubicBezTo>
                    <a:pt x="1967103" y="46786"/>
                    <a:pt x="1949196" y="61645"/>
                    <a:pt x="1935023" y="79781"/>
                  </a:cubicBezTo>
                  <a:cubicBezTo>
                    <a:pt x="1920850" y="97917"/>
                    <a:pt x="1910334" y="118110"/>
                    <a:pt x="1903476" y="140360"/>
                  </a:cubicBezTo>
                  <a:cubicBezTo>
                    <a:pt x="1896618" y="162610"/>
                    <a:pt x="1893189" y="184404"/>
                    <a:pt x="1893189" y="205740"/>
                  </a:cubicBezTo>
                  <a:cubicBezTo>
                    <a:pt x="1893189" y="231343"/>
                    <a:pt x="1897152" y="255727"/>
                    <a:pt x="1905076" y="278892"/>
                  </a:cubicBezTo>
                  <a:cubicBezTo>
                    <a:pt x="1913001" y="302056"/>
                    <a:pt x="1924431" y="322478"/>
                    <a:pt x="1939366" y="340156"/>
                  </a:cubicBezTo>
                  <a:cubicBezTo>
                    <a:pt x="1954302" y="357835"/>
                    <a:pt x="1972361" y="371932"/>
                    <a:pt x="1993544" y="382447"/>
                  </a:cubicBezTo>
                  <a:cubicBezTo>
                    <a:pt x="2014728" y="392963"/>
                    <a:pt x="2038579" y="398221"/>
                    <a:pt x="2065096" y="398221"/>
                  </a:cubicBezTo>
                  <a:cubicBezTo>
                    <a:pt x="2092833" y="398221"/>
                    <a:pt x="2117293" y="392963"/>
                    <a:pt x="2138477" y="382447"/>
                  </a:cubicBezTo>
                  <a:cubicBezTo>
                    <a:pt x="2159660" y="371932"/>
                    <a:pt x="2177415" y="357835"/>
                    <a:pt x="2191741" y="340156"/>
                  </a:cubicBezTo>
                  <a:cubicBezTo>
                    <a:pt x="2206066" y="322478"/>
                    <a:pt x="2216887" y="302056"/>
                    <a:pt x="2224202" y="278892"/>
                  </a:cubicBezTo>
                  <a:cubicBezTo>
                    <a:pt x="2231517" y="255727"/>
                    <a:pt x="2235175" y="231343"/>
                    <a:pt x="2235175" y="205740"/>
                  </a:cubicBezTo>
                  <a:cubicBezTo>
                    <a:pt x="2235175" y="184404"/>
                    <a:pt x="2231974" y="162610"/>
                    <a:pt x="2225573" y="140360"/>
                  </a:cubicBezTo>
                  <a:cubicBezTo>
                    <a:pt x="2219173" y="118110"/>
                    <a:pt x="2209114" y="97917"/>
                    <a:pt x="2195398" y="79781"/>
                  </a:cubicBezTo>
                  <a:cubicBezTo>
                    <a:pt x="2181682" y="61645"/>
                    <a:pt x="2164080" y="46786"/>
                    <a:pt x="2142592" y="35204"/>
                  </a:cubicBezTo>
                  <a:cubicBezTo>
                    <a:pt x="2121103" y="23622"/>
                    <a:pt x="2095271" y="17830"/>
                    <a:pt x="2065096" y="17830"/>
                  </a:cubicBezTo>
                  <a:close/>
                  <a:moveTo>
                    <a:pt x="1101623" y="6400"/>
                  </a:moveTo>
                  <a:cubicBezTo>
                    <a:pt x="1121435" y="5791"/>
                    <a:pt x="1140866" y="7924"/>
                    <a:pt x="1159916" y="12801"/>
                  </a:cubicBezTo>
                  <a:cubicBezTo>
                    <a:pt x="1178966" y="17678"/>
                    <a:pt x="1196721" y="25908"/>
                    <a:pt x="1213180" y="37490"/>
                  </a:cubicBezTo>
                  <a:cubicBezTo>
                    <a:pt x="1228725" y="48158"/>
                    <a:pt x="1241603" y="61264"/>
                    <a:pt x="1251814" y="76809"/>
                  </a:cubicBezTo>
                  <a:cubicBezTo>
                    <a:pt x="1262024" y="92354"/>
                    <a:pt x="1268959" y="109118"/>
                    <a:pt x="1272616" y="127101"/>
                  </a:cubicBezTo>
                  <a:lnTo>
                    <a:pt x="1253871" y="131216"/>
                  </a:lnTo>
                  <a:cubicBezTo>
                    <a:pt x="1250213" y="115671"/>
                    <a:pt x="1244194" y="101193"/>
                    <a:pt x="1235812" y="87782"/>
                  </a:cubicBezTo>
                  <a:cubicBezTo>
                    <a:pt x="1227430" y="74371"/>
                    <a:pt x="1216990" y="62788"/>
                    <a:pt x="1204493" y="53035"/>
                  </a:cubicBezTo>
                  <a:cubicBezTo>
                    <a:pt x="1191997" y="43281"/>
                    <a:pt x="1177442" y="35737"/>
                    <a:pt x="1160831" y="30403"/>
                  </a:cubicBezTo>
                  <a:cubicBezTo>
                    <a:pt x="1144219" y="25069"/>
                    <a:pt x="1125855" y="22555"/>
                    <a:pt x="1105738" y="22860"/>
                  </a:cubicBezTo>
                  <a:cubicBezTo>
                    <a:pt x="1081354" y="23164"/>
                    <a:pt x="1059028" y="27965"/>
                    <a:pt x="1038758" y="37261"/>
                  </a:cubicBezTo>
                  <a:cubicBezTo>
                    <a:pt x="1018489" y="46558"/>
                    <a:pt x="1001039" y="59893"/>
                    <a:pt x="986409" y="77266"/>
                  </a:cubicBezTo>
                  <a:cubicBezTo>
                    <a:pt x="971779" y="94640"/>
                    <a:pt x="960653" y="115747"/>
                    <a:pt x="953033" y="140589"/>
                  </a:cubicBezTo>
                  <a:cubicBezTo>
                    <a:pt x="945413" y="165430"/>
                    <a:pt x="942365" y="193395"/>
                    <a:pt x="943889" y="224485"/>
                  </a:cubicBezTo>
                  <a:cubicBezTo>
                    <a:pt x="945109" y="251917"/>
                    <a:pt x="950062" y="276148"/>
                    <a:pt x="958748" y="297180"/>
                  </a:cubicBezTo>
                  <a:cubicBezTo>
                    <a:pt x="967435" y="318211"/>
                    <a:pt x="979094" y="335889"/>
                    <a:pt x="993724" y="350215"/>
                  </a:cubicBezTo>
                  <a:cubicBezTo>
                    <a:pt x="1008355" y="364540"/>
                    <a:pt x="1025500" y="375361"/>
                    <a:pt x="1045159" y="382676"/>
                  </a:cubicBezTo>
                  <a:cubicBezTo>
                    <a:pt x="1064819" y="389991"/>
                    <a:pt x="1086383" y="393496"/>
                    <a:pt x="1109853" y="393192"/>
                  </a:cubicBezTo>
                  <a:cubicBezTo>
                    <a:pt x="1126312" y="393192"/>
                    <a:pt x="1142238" y="390220"/>
                    <a:pt x="1157630" y="384276"/>
                  </a:cubicBezTo>
                  <a:cubicBezTo>
                    <a:pt x="1173023" y="378333"/>
                    <a:pt x="1187120" y="369646"/>
                    <a:pt x="1199921" y="358216"/>
                  </a:cubicBezTo>
                  <a:cubicBezTo>
                    <a:pt x="1212723" y="346786"/>
                    <a:pt x="1223924" y="332841"/>
                    <a:pt x="1233526" y="316382"/>
                  </a:cubicBezTo>
                  <a:cubicBezTo>
                    <a:pt x="1243127" y="299923"/>
                    <a:pt x="1250213" y="281178"/>
                    <a:pt x="1254785" y="260146"/>
                  </a:cubicBezTo>
                  <a:lnTo>
                    <a:pt x="1272616" y="264718"/>
                  </a:lnTo>
                  <a:cubicBezTo>
                    <a:pt x="1262863" y="308914"/>
                    <a:pt x="1244270" y="343814"/>
                    <a:pt x="1216838" y="369417"/>
                  </a:cubicBezTo>
                  <a:cubicBezTo>
                    <a:pt x="1203122" y="381914"/>
                    <a:pt x="1187501" y="391820"/>
                    <a:pt x="1169975" y="399135"/>
                  </a:cubicBezTo>
                  <a:cubicBezTo>
                    <a:pt x="1152449" y="406450"/>
                    <a:pt x="1132865" y="410413"/>
                    <a:pt x="1111225" y="411022"/>
                  </a:cubicBezTo>
                  <a:cubicBezTo>
                    <a:pt x="1101166" y="411327"/>
                    <a:pt x="1090574" y="410870"/>
                    <a:pt x="1079449" y="409651"/>
                  </a:cubicBezTo>
                  <a:cubicBezTo>
                    <a:pt x="1068324" y="408432"/>
                    <a:pt x="1057046" y="405993"/>
                    <a:pt x="1045616" y="402336"/>
                  </a:cubicBezTo>
                  <a:cubicBezTo>
                    <a:pt x="1034186" y="398678"/>
                    <a:pt x="1022680" y="393649"/>
                    <a:pt x="1011098" y="387248"/>
                  </a:cubicBezTo>
                  <a:cubicBezTo>
                    <a:pt x="999515" y="380847"/>
                    <a:pt x="988543" y="372465"/>
                    <a:pt x="978179" y="362102"/>
                  </a:cubicBezTo>
                  <a:cubicBezTo>
                    <a:pt x="971169" y="355092"/>
                    <a:pt x="964692" y="347319"/>
                    <a:pt x="958748" y="338785"/>
                  </a:cubicBezTo>
                  <a:cubicBezTo>
                    <a:pt x="952805" y="330250"/>
                    <a:pt x="947547" y="320573"/>
                    <a:pt x="942975" y="309753"/>
                  </a:cubicBezTo>
                  <a:cubicBezTo>
                    <a:pt x="938403" y="298932"/>
                    <a:pt x="934593" y="286893"/>
                    <a:pt x="931545" y="273634"/>
                  </a:cubicBezTo>
                  <a:cubicBezTo>
                    <a:pt x="928497" y="260375"/>
                    <a:pt x="926516" y="245516"/>
                    <a:pt x="925601" y="229057"/>
                  </a:cubicBezTo>
                  <a:cubicBezTo>
                    <a:pt x="923773" y="202844"/>
                    <a:pt x="925678" y="176326"/>
                    <a:pt x="931316" y="149504"/>
                  </a:cubicBezTo>
                  <a:cubicBezTo>
                    <a:pt x="936955" y="122682"/>
                    <a:pt x="947699" y="98298"/>
                    <a:pt x="963549" y="76352"/>
                  </a:cubicBezTo>
                  <a:cubicBezTo>
                    <a:pt x="978179" y="56235"/>
                    <a:pt x="996848" y="39928"/>
                    <a:pt x="1019556" y="27432"/>
                  </a:cubicBezTo>
                  <a:cubicBezTo>
                    <a:pt x="1042264" y="14935"/>
                    <a:pt x="1069619" y="7924"/>
                    <a:pt x="1101623" y="6400"/>
                  </a:cubicBezTo>
                  <a:close/>
                  <a:moveTo>
                    <a:pt x="1412215" y="5943"/>
                  </a:moveTo>
                  <a:lnTo>
                    <a:pt x="1737284" y="5943"/>
                  </a:lnTo>
                  <a:lnTo>
                    <a:pt x="1737284" y="21031"/>
                  </a:lnTo>
                  <a:lnTo>
                    <a:pt x="1578635" y="21031"/>
                  </a:lnTo>
                  <a:lnTo>
                    <a:pt x="1578635" y="413766"/>
                  </a:lnTo>
                  <a:lnTo>
                    <a:pt x="1559433" y="413766"/>
                  </a:lnTo>
                  <a:lnTo>
                    <a:pt x="1559433" y="21031"/>
                  </a:lnTo>
                  <a:lnTo>
                    <a:pt x="1404442" y="21031"/>
                  </a:lnTo>
                  <a:close/>
                  <a:moveTo>
                    <a:pt x="610743" y="4114"/>
                  </a:moveTo>
                  <a:lnTo>
                    <a:pt x="621259" y="4114"/>
                  </a:lnTo>
                  <a:cubicBezTo>
                    <a:pt x="623697" y="4114"/>
                    <a:pt x="625373" y="5181"/>
                    <a:pt x="626288" y="7315"/>
                  </a:cubicBezTo>
                  <a:lnTo>
                    <a:pt x="793623" y="405079"/>
                  </a:lnTo>
                  <a:lnTo>
                    <a:pt x="776249" y="412394"/>
                  </a:lnTo>
                  <a:lnTo>
                    <a:pt x="717728" y="273862"/>
                  </a:lnTo>
                  <a:lnTo>
                    <a:pt x="515188" y="273862"/>
                  </a:lnTo>
                  <a:lnTo>
                    <a:pt x="457581" y="412394"/>
                  </a:lnTo>
                  <a:lnTo>
                    <a:pt x="438836" y="405536"/>
                  </a:lnTo>
                  <a:lnTo>
                    <a:pt x="605714" y="6858"/>
                  </a:lnTo>
                  <a:cubicBezTo>
                    <a:pt x="606628" y="5029"/>
                    <a:pt x="608305" y="4114"/>
                    <a:pt x="610743" y="4114"/>
                  </a:cubicBezTo>
                  <a:close/>
                  <a:moveTo>
                    <a:pt x="56236" y="4114"/>
                  </a:moveTo>
                  <a:lnTo>
                    <a:pt x="310439" y="4114"/>
                  </a:lnTo>
                  <a:lnTo>
                    <a:pt x="310439" y="19202"/>
                  </a:lnTo>
                  <a:lnTo>
                    <a:pt x="64465" y="19202"/>
                  </a:lnTo>
                  <a:cubicBezTo>
                    <a:pt x="57760" y="19202"/>
                    <a:pt x="54407" y="23012"/>
                    <a:pt x="54407" y="30632"/>
                  </a:cubicBezTo>
                  <a:lnTo>
                    <a:pt x="54407" y="197053"/>
                  </a:lnTo>
                  <a:lnTo>
                    <a:pt x="283007" y="197053"/>
                  </a:lnTo>
                  <a:lnTo>
                    <a:pt x="283007" y="212598"/>
                  </a:lnTo>
                  <a:lnTo>
                    <a:pt x="54407" y="212598"/>
                  </a:lnTo>
                  <a:lnTo>
                    <a:pt x="54407" y="410565"/>
                  </a:lnTo>
                  <a:lnTo>
                    <a:pt x="35204" y="410565"/>
                  </a:lnTo>
                  <a:lnTo>
                    <a:pt x="35204" y="23317"/>
                  </a:lnTo>
                  <a:cubicBezTo>
                    <a:pt x="35204" y="10515"/>
                    <a:pt x="42215" y="4114"/>
                    <a:pt x="56236" y="4114"/>
                  </a:cubicBezTo>
                  <a:close/>
                  <a:moveTo>
                    <a:pt x="2439391" y="3200"/>
                  </a:moveTo>
                  <a:lnTo>
                    <a:pt x="2597582" y="3200"/>
                  </a:lnTo>
                  <a:cubicBezTo>
                    <a:pt x="2620137" y="3200"/>
                    <a:pt x="2639873" y="5181"/>
                    <a:pt x="2656789" y="9144"/>
                  </a:cubicBezTo>
                  <a:cubicBezTo>
                    <a:pt x="2673706" y="13106"/>
                    <a:pt x="2687879" y="19431"/>
                    <a:pt x="2699309" y="28117"/>
                  </a:cubicBezTo>
                  <a:cubicBezTo>
                    <a:pt x="2710739" y="36804"/>
                    <a:pt x="2719349" y="48310"/>
                    <a:pt x="2725141" y="62636"/>
                  </a:cubicBezTo>
                  <a:cubicBezTo>
                    <a:pt x="2730932" y="76962"/>
                    <a:pt x="2733827" y="94335"/>
                    <a:pt x="2733827" y="114757"/>
                  </a:cubicBezTo>
                  <a:cubicBezTo>
                    <a:pt x="2733827" y="147066"/>
                    <a:pt x="2725750" y="171221"/>
                    <a:pt x="2709596" y="187223"/>
                  </a:cubicBezTo>
                  <a:cubicBezTo>
                    <a:pt x="2693441" y="203225"/>
                    <a:pt x="2671344" y="213055"/>
                    <a:pt x="2643302" y="216712"/>
                  </a:cubicBezTo>
                  <a:lnTo>
                    <a:pt x="2732456" y="403707"/>
                  </a:lnTo>
                  <a:lnTo>
                    <a:pt x="2714625" y="411480"/>
                  </a:lnTo>
                  <a:lnTo>
                    <a:pt x="2622728" y="218541"/>
                  </a:lnTo>
                  <a:cubicBezTo>
                    <a:pt x="2618765" y="218541"/>
                    <a:pt x="2614803" y="218541"/>
                    <a:pt x="2610841" y="218541"/>
                  </a:cubicBezTo>
                  <a:cubicBezTo>
                    <a:pt x="2606878" y="218541"/>
                    <a:pt x="2602763" y="218389"/>
                    <a:pt x="2598496" y="218084"/>
                  </a:cubicBezTo>
                  <a:lnTo>
                    <a:pt x="2437104" y="218084"/>
                  </a:lnTo>
                  <a:lnTo>
                    <a:pt x="2437104" y="410108"/>
                  </a:lnTo>
                  <a:lnTo>
                    <a:pt x="2417902" y="410108"/>
                  </a:lnTo>
                  <a:lnTo>
                    <a:pt x="2417902" y="23317"/>
                  </a:lnTo>
                  <a:cubicBezTo>
                    <a:pt x="2417902" y="9906"/>
                    <a:pt x="2425065" y="3200"/>
                    <a:pt x="2439391" y="3200"/>
                  </a:cubicBezTo>
                  <a:close/>
                  <a:moveTo>
                    <a:pt x="2048180" y="2743"/>
                  </a:moveTo>
                  <a:lnTo>
                    <a:pt x="2078355" y="2743"/>
                  </a:lnTo>
                  <a:cubicBezTo>
                    <a:pt x="2104568" y="2743"/>
                    <a:pt x="2128495" y="8077"/>
                    <a:pt x="2150135" y="18745"/>
                  </a:cubicBezTo>
                  <a:cubicBezTo>
                    <a:pt x="2171776" y="29413"/>
                    <a:pt x="2190369" y="43967"/>
                    <a:pt x="2205914" y="62407"/>
                  </a:cubicBezTo>
                  <a:cubicBezTo>
                    <a:pt x="2221459" y="80848"/>
                    <a:pt x="2233498" y="102412"/>
                    <a:pt x="2242033" y="127101"/>
                  </a:cubicBezTo>
                  <a:cubicBezTo>
                    <a:pt x="2250567" y="151790"/>
                    <a:pt x="2254834" y="178155"/>
                    <a:pt x="2254834" y="206197"/>
                  </a:cubicBezTo>
                  <a:cubicBezTo>
                    <a:pt x="2254834" y="233934"/>
                    <a:pt x="2250567" y="260375"/>
                    <a:pt x="2242033" y="285521"/>
                  </a:cubicBezTo>
                  <a:cubicBezTo>
                    <a:pt x="2233498" y="310667"/>
                    <a:pt x="2221535" y="332689"/>
                    <a:pt x="2206142" y="351586"/>
                  </a:cubicBezTo>
                  <a:cubicBezTo>
                    <a:pt x="2190750" y="370484"/>
                    <a:pt x="2172233" y="385572"/>
                    <a:pt x="2150593" y="396849"/>
                  </a:cubicBezTo>
                  <a:cubicBezTo>
                    <a:pt x="2128952" y="408127"/>
                    <a:pt x="2104873" y="413766"/>
                    <a:pt x="2078355" y="413766"/>
                  </a:cubicBezTo>
                  <a:lnTo>
                    <a:pt x="2050466" y="413766"/>
                  </a:lnTo>
                  <a:cubicBezTo>
                    <a:pt x="2024863" y="413766"/>
                    <a:pt x="2001317" y="408051"/>
                    <a:pt x="1979829" y="396621"/>
                  </a:cubicBezTo>
                  <a:cubicBezTo>
                    <a:pt x="1958340" y="385191"/>
                    <a:pt x="1939747" y="369874"/>
                    <a:pt x="1924050" y="350672"/>
                  </a:cubicBezTo>
                  <a:cubicBezTo>
                    <a:pt x="1908353" y="331470"/>
                    <a:pt x="1896161" y="309372"/>
                    <a:pt x="1887474" y="284378"/>
                  </a:cubicBezTo>
                  <a:cubicBezTo>
                    <a:pt x="1878787" y="259384"/>
                    <a:pt x="1874444" y="233324"/>
                    <a:pt x="1874444" y="206197"/>
                  </a:cubicBezTo>
                  <a:cubicBezTo>
                    <a:pt x="1874444" y="178765"/>
                    <a:pt x="1879016" y="152704"/>
                    <a:pt x="1888160" y="128016"/>
                  </a:cubicBezTo>
                  <a:cubicBezTo>
                    <a:pt x="1897304" y="103327"/>
                    <a:pt x="1909724" y="81686"/>
                    <a:pt x="1925422" y="63093"/>
                  </a:cubicBezTo>
                  <a:cubicBezTo>
                    <a:pt x="1941119" y="44500"/>
                    <a:pt x="1959483" y="29794"/>
                    <a:pt x="1980514" y="18973"/>
                  </a:cubicBezTo>
                  <a:cubicBezTo>
                    <a:pt x="2001546" y="8153"/>
                    <a:pt x="2024101" y="2743"/>
                    <a:pt x="2048180" y="2743"/>
                  </a:cubicBezTo>
                  <a:close/>
                  <a:moveTo>
                    <a:pt x="2888285" y="0"/>
                  </a:moveTo>
                  <a:lnTo>
                    <a:pt x="3026359" y="197510"/>
                  </a:lnTo>
                  <a:lnTo>
                    <a:pt x="3164891" y="0"/>
                  </a:lnTo>
                  <a:lnTo>
                    <a:pt x="3180436" y="10515"/>
                  </a:lnTo>
                  <a:lnTo>
                    <a:pt x="3036418" y="216255"/>
                  </a:lnTo>
                  <a:lnTo>
                    <a:pt x="3036418" y="410565"/>
                  </a:lnTo>
                  <a:lnTo>
                    <a:pt x="3016758" y="410565"/>
                  </a:lnTo>
                  <a:lnTo>
                    <a:pt x="3016758" y="216255"/>
                  </a:lnTo>
                  <a:lnTo>
                    <a:pt x="2872283" y="1051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600" spc="600" dirty="0">
                <a:cs typeface="+mn-ea"/>
                <a:sym typeface="+mn-lt"/>
              </a:endParaRPr>
            </a:p>
          </p:txBody>
        </p:sp>
      </p:grpSp>
      <p:grpSp>
        <p:nvGrpSpPr>
          <p:cNvPr id="8" name="组合 7"/>
          <p:cNvGrpSpPr/>
          <p:nvPr/>
        </p:nvGrpSpPr>
        <p:grpSpPr>
          <a:xfrm>
            <a:off x="5655130" y="2415615"/>
            <a:ext cx="6536870" cy="1684994"/>
            <a:chOff x="5655130" y="2102465"/>
            <a:chExt cx="6536870" cy="1684994"/>
          </a:xfrm>
        </p:grpSpPr>
        <p:cxnSp>
          <p:nvCxnSpPr>
            <p:cNvPr id="9" name="直接连接符 8"/>
            <p:cNvCxnSpPr/>
            <p:nvPr/>
          </p:nvCxnSpPr>
          <p:spPr>
            <a:xfrm flipV="1">
              <a:off x="5655130" y="2871906"/>
              <a:ext cx="6536870" cy="966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792600" y="2102465"/>
              <a:ext cx="5552340" cy="769441"/>
            </a:xfrm>
            <a:prstGeom prst="rect">
              <a:avLst/>
            </a:prstGeom>
          </p:spPr>
          <p:txBody>
            <a:bodyPr wrap="square">
              <a:spAutoFit/>
            </a:bodyPr>
            <a:lstStyle/>
            <a:p>
              <a:pPr algn="dist"/>
              <a:r>
                <a:rPr lang="zh-CN" altLang="en-US" sz="4400" dirty="0">
                  <a:solidFill>
                    <a:schemeClr val="bg1"/>
                  </a:solidFill>
                  <a:cs typeface="+mn-ea"/>
                  <a:sym typeface="+mn-lt"/>
                </a:rPr>
                <a:t>The title text</a:t>
              </a:r>
            </a:p>
          </p:txBody>
        </p:sp>
        <p:sp>
          <p:nvSpPr>
            <p:cNvPr id="11" name="矩形 10"/>
            <p:cNvSpPr/>
            <p:nvPr/>
          </p:nvSpPr>
          <p:spPr>
            <a:xfrm>
              <a:off x="5859179" y="3086883"/>
              <a:ext cx="3582398"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Enter or paste text content here, the language should be simple, the font should be beautiful.</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1003300" y="464584"/>
            <a:ext cx="0" cy="250190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10437" y="1842881"/>
            <a:ext cx="9228543" cy="3516587"/>
          </a:xfrm>
          <a:prstGeom prst="rect">
            <a:avLst/>
          </a:prstGeom>
          <a:solidFill>
            <a:srgbClr val="06060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矩形 4"/>
          <p:cNvSpPr/>
          <p:nvPr/>
        </p:nvSpPr>
        <p:spPr>
          <a:xfrm>
            <a:off x="1003300" y="1277384"/>
            <a:ext cx="7251700" cy="333715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6" name="矩形 5"/>
          <p:cNvSpPr/>
          <p:nvPr/>
        </p:nvSpPr>
        <p:spPr>
          <a:xfrm>
            <a:off x="2668708" y="2121624"/>
            <a:ext cx="7112000" cy="2959100"/>
          </a:xfrm>
          <a:prstGeom prst="rect">
            <a:avLst/>
          </a:prstGeom>
          <a:solidFill>
            <a:srgbClr val="B2D2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610437" y="1754735"/>
            <a:ext cx="3421855" cy="3448982"/>
            <a:chOff x="4136115" y="2820778"/>
            <a:chExt cx="1251365" cy="1261287"/>
          </a:xfrm>
          <a:effectLst>
            <a:outerShdw blurRad="50800" dist="38100" dir="2700000" algn="tl" rotWithShape="0">
              <a:prstClr val="black">
                <a:alpha val="40000"/>
              </a:prstClr>
            </a:outerShdw>
          </a:effectLst>
        </p:grpSpPr>
        <p:pic>
          <p:nvPicPr>
            <p:cNvPr id="8" name="图片 7"/>
            <p:cNvPicPr>
              <a:picLocks noChangeAspect="1"/>
            </p:cNvPicPr>
            <p:nvPr/>
          </p:nvPicPr>
          <p:blipFill>
            <a:blip r:embed="rId4"/>
            <a:stretch>
              <a:fillRect/>
            </a:stretch>
          </p:blipFill>
          <p:spPr>
            <a:xfrm>
              <a:off x="4240384" y="2971413"/>
              <a:ext cx="982280" cy="960016"/>
            </a:xfrm>
            <a:custGeom>
              <a:avLst/>
              <a:gdLst>
                <a:gd name="connsiteX0" fmla="*/ 530172 w 1060344"/>
                <a:gd name="connsiteY0" fmla="*/ 0 h 1060344"/>
                <a:gd name="connsiteX1" fmla="*/ 1060344 w 1060344"/>
                <a:gd name="connsiteY1" fmla="*/ 530172 h 1060344"/>
                <a:gd name="connsiteX2" fmla="*/ 530172 w 1060344"/>
                <a:gd name="connsiteY2" fmla="*/ 1060344 h 1060344"/>
                <a:gd name="connsiteX3" fmla="*/ 0 w 1060344"/>
                <a:gd name="connsiteY3" fmla="*/ 530172 h 1060344"/>
                <a:gd name="connsiteX4" fmla="*/ 530172 w 1060344"/>
                <a:gd name="connsiteY4" fmla="*/ 0 h 106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344" h="1060344">
                  <a:moveTo>
                    <a:pt x="530172" y="0"/>
                  </a:moveTo>
                  <a:cubicBezTo>
                    <a:pt x="822978" y="0"/>
                    <a:pt x="1060344" y="237366"/>
                    <a:pt x="1060344" y="530172"/>
                  </a:cubicBezTo>
                  <a:cubicBezTo>
                    <a:pt x="1060344" y="822978"/>
                    <a:pt x="822978" y="1060344"/>
                    <a:pt x="530172" y="1060344"/>
                  </a:cubicBezTo>
                  <a:cubicBezTo>
                    <a:pt x="237366" y="1060344"/>
                    <a:pt x="0" y="822978"/>
                    <a:pt x="0" y="530172"/>
                  </a:cubicBezTo>
                  <a:cubicBezTo>
                    <a:pt x="0" y="237366"/>
                    <a:pt x="237366" y="0"/>
                    <a:pt x="530172" y="0"/>
                  </a:cubicBezTo>
                  <a:close/>
                </a:path>
              </a:pathLst>
            </a:custGeom>
          </p:spPr>
        </p:pic>
        <p:sp>
          <p:nvSpPr>
            <p:cNvPr id="9" name="任意多边形: 形状 9"/>
            <p:cNvSpPr/>
            <p:nvPr/>
          </p:nvSpPr>
          <p:spPr>
            <a:xfrm>
              <a:off x="4136115" y="2820778"/>
              <a:ext cx="1251365" cy="1261287"/>
            </a:xfrm>
            <a:custGeom>
              <a:avLst/>
              <a:gdLst>
                <a:gd name="connsiteX0" fmla="*/ 626234 w 1251365"/>
                <a:gd name="connsiteY0" fmla="*/ 0 h 1261287"/>
                <a:gd name="connsiteX1" fmla="*/ 1085693 w 1251365"/>
                <a:gd name="connsiteY1" fmla="*/ 200659 h 1261287"/>
                <a:gd name="connsiteX2" fmla="*/ 1251365 w 1251365"/>
                <a:gd name="connsiteY2" fmla="*/ 633951 h 1261287"/>
                <a:gd name="connsiteX3" fmla="*/ 1076305 w 1251365"/>
                <a:gd name="connsiteY3" fmla="*/ 1073307 h 1261287"/>
                <a:gd name="connsiteX4" fmla="*/ 626234 w 1251365"/>
                <a:gd name="connsiteY4" fmla="*/ 1261287 h 1261287"/>
                <a:gd name="connsiteX5" fmla="*/ 175061 w 1251365"/>
                <a:gd name="connsiteY5" fmla="*/ 1073307 h 1261287"/>
                <a:gd name="connsiteX6" fmla="*/ 0 w 1251365"/>
                <a:gd name="connsiteY6" fmla="*/ 633951 h 1261287"/>
                <a:gd name="connsiteX7" fmla="*/ 165672 w 1251365"/>
                <a:gd name="connsiteY7" fmla="*/ 201762 h 1261287"/>
                <a:gd name="connsiteX8" fmla="*/ 626234 w 1251365"/>
                <a:gd name="connsiteY8" fmla="*/ 0 h 1261287"/>
                <a:gd name="connsiteX9" fmla="*/ 625682 w 1251365"/>
                <a:gd name="connsiteY9" fmla="*/ 151046 h 1261287"/>
                <a:gd name="connsiteX10" fmla="*/ 294865 w 1251365"/>
                <a:gd name="connsiteY10" fmla="*/ 293271 h 1261287"/>
                <a:gd name="connsiteX11" fmla="*/ 156559 w 1251365"/>
                <a:gd name="connsiteY11" fmla="*/ 637259 h 1261287"/>
                <a:gd name="connsiteX12" fmla="*/ 219627 w 1251365"/>
                <a:gd name="connsiteY12" fmla="*/ 879814 h 1261287"/>
                <a:gd name="connsiteX13" fmla="*/ 390019 w 1251365"/>
                <a:gd name="connsiteY13" fmla="*/ 1053461 h 1261287"/>
                <a:gd name="connsiteX14" fmla="*/ 625682 w 1251365"/>
                <a:gd name="connsiteY14" fmla="*/ 1114651 h 1261287"/>
                <a:gd name="connsiteX15" fmla="*/ 861347 w 1251365"/>
                <a:gd name="connsiteY15" fmla="*/ 1053461 h 1261287"/>
                <a:gd name="connsiteX16" fmla="*/ 1031739 w 1251365"/>
                <a:gd name="connsiteY16" fmla="*/ 879814 h 1261287"/>
                <a:gd name="connsiteX17" fmla="*/ 1094806 w 1251365"/>
                <a:gd name="connsiteY17" fmla="*/ 637259 h 1261287"/>
                <a:gd name="connsiteX18" fmla="*/ 955949 w 1251365"/>
                <a:gd name="connsiteY18" fmla="*/ 293271 h 1261287"/>
                <a:gd name="connsiteX19" fmla="*/ 625682 w 1251365"/>
                <a:gd name="connsiteY19" fmla="*/ 151046 h 126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365" h="1261287">
                  <a:moveTo>
                    <a:pt x="626234" y="0"/>
                  </a:moveTo>
                  <a:cubicBezTo>
                    <a:pt x="811045" y="0"/>
                    <a:pt x="964198" y="66887"/>
                    <a:pt x="1085693" y="200659"/>
                  </a:cubicBezTo>
                  <a:cubicBezTo>
                    <a:pt x="1196141" y="322672"/>
                    <a:pt x="1251365" y="467102"/>
                    <a:pt x="1251365" y="633951"/>
                  </a:cubicBezTo>
                  <a:cubicBezTo>
                    <a:pt x="1251365" y="801535"/>
                    <a:pt x="1193011" y="947987"/>
                    <a:pt x="1076305" y="1073307"/>
                  </a:cubicBezTo>
                  <a:cubicBezTo>
                    <a:pt x="959598" y="1198627"/>
                    <a:pt x="809575" y="1261287"/>
                    <a:pt x="626234" y="1261287"/>
                  </a:cubicBezTo>
                  <a:cubicBezTo>
                    <a:pt x="442159" y="1261287"/>
                    <a:pt x="291767" y="1198627"/>
                    <a:pt x="175061" y="1073307"/>
                  </a:cubicBezTo>
                  <a:cubicBezTo>
                    <a:pt x="58353" y="947987"/>
                    <a:pt x="0" y="801535"/>
                    <a:pt x="0" y="633951"/>
                  </a:cubicBezTo>
                  <a:cubicBezTo>
                    <a:pt x="0" y="467837"/>
                    <a:pt x="55225" y="323775"/>
                    <a:pt x="165672" y="201762"/>
                  </a:cubicBezTo>
                  <a:cubicBezTo>
                    <a:pt x="287168" y="67254"/>
                    <a:pt x="440689" y="0"/>
                    <a:pt x="626234" y="0"/>
                  </a:cubicBezTo>
                  <a:close/>
                  <a:moveTo>
                    <a:pt x="625682" y="151046"/>
                  </a:moveTo>
                  <a:cubicBezTo>
                    <a:pt x="497342" y="151046"/>
                    <a:pt x="387070" y="198454"/>
                    <a:pt x="294865" y="293271"/>
                  </a:cubicBezTo>
                  <a:cubicBezTo>
                    <a:pt x="202661" y="388089"/>
                    <a:pt x="156559" y="502751"/>
                    <a:pt x="156559" y="637259"/>
                  </a:cubicBezTo>
                  <a:cubicBezTo>
                    <a:pt x="156559" y="723990"/>
                    <a:pt x="177582" y="804842"/>
                    <a:pt x="219627" y="879814"/>
                  </a:cubicBezTo>
                  <a:cubicBezTo>
                    <a:pt x="261672" y="954785"/>
                    <a:pt x="318469" y="1012668"/>
                    <a:pt x="390019" y="1053461"/>
                  </a:cubicBezTo>
                  <a:cubicBezTo>
                    <a:pt x="461567" y="1094255"/>
                    <a:pt x="540123" y="1114651"/>
                    <a:pt x="625682" y="1114651"/>
                  </a:cubicBezTo>
                  <a:cubicBezTo>
                    <a:pt x="711243" y="1114651"/>
                    <a:pt x="789798" y="1094255"/>
                    <a:pt x="861347" y="1053461"/>
                  </a:cubicBezTo>
                  <a:cubicBezTo>
                    <a:pt x="932896" y="1012668"/>
                    <a:pt x="989694" y="954785"/>
                    <a:pt x="1031739" y="879814"/>
                  </a:cubicBezTo>
                  <a:cubicBezTo>
                    <a:pt x="1073784" y="804842"/>
                    <a:pt x="1094806" y="723990"/>
                    <a:pt x="1094806" y="637259"/>
                  </a:cubicBezTo>
                  <a:cubicBezTo>
                    <a:pt x="1094806" y="502751"/>
                    <a:pt x="1048521" y="388089"/>
                    <a:pt x="955949" y="293271"/>
                  </a:cubicBezTo>
                  <a:cubicBezTo>
                    <a:pt x="863377" y="198454"/>
                    <a:pt x="753288" y="151046"/>
                    <a:pt x="625682" y="15104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0" name="矩形 9"/>
          <p:cNvSpPr/>
          <p:nvPr/>
        </p:nvSpPr>
        <p:spPr>
          <a:xfrm>
            <a:off x="5857629" y="3352872"/>
            <a:ext cx="3058362"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Enter or paste text content here, the language should be simple, the font should be beautiful.</a:t>
            </a:r>
          </a:p>
        </p:txBody>
      </p:sp>
      <p:sp>
        <p:nvSpPr>
          <p:cNvPr id="11" name="矩形 10"/>
          <p:cNvSpPr/>
          <p:nvPr/>
        </p:nvSpPr>
        <p:spPr>
          <a:xfrm>
            <a:off x="5857629" y="2771873"/>
            <a:ext cx="2647052" cy="584775"/>
          </a:xfrm>
          <a:prstGeom prst="rect">
            <a:avLst/>
          </a:prstGeom>
        </p:spPr>
        <p:txBody>
          <a:bodyPr wrap="square">
            <a:spAutoFit/>
          </a:bodyPr>
          <a:lstStyle/>
          <a:p>
            <a:pPr algn="dist"/>
            <a:r>
              <a:rPr lang="zh-CN" altLang="en-US" sz="3200" dirty="0">
                <a:cs typeface="+mn-ea"/>
                <a:sym typeface="+mn-lt"/>
              </a:rPr>
              <a:t>The title text</a:t>
            </a:r>
          </a:p>
        </p:txBody>
      </p:sp>
      <p:cxnSp>
        <p:nvCxnSpPr>
          <p:cNvPr id="13" name="直接连接符 12"/>
          <p:cNvCxnSpPr/>
          <p:nvPr/>
        </p:nvCxnSpPr>
        <p:spPr>
          <a:xfrm>
            <a:off x="5924551" y="3271992"/>
            <a:ext cx="274830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115300" y="1706354"/>
            <a:ext cx="3873500"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5"/>
          <a:stretch>
            <a:fillRect/>
          </a:stretch>
        </p:blipFill>
        <p:spPr>
          <a:xfrm>
            <a:off x="8721332" y="1076194"/>
            <a:ext cx="2743282" cy="4391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4948600" y="705866"/>
            <a:ext cx="2591189" cy="2174871"/>
          </a:xfrm>
          <a:prstGeom prst="rect">
            <a:avLst/>
          </a:prstGeom>
        </p:spPr>
      </p:pic>
      <p:sp>
        <p:nvSpPr>
          <p:cNvPr id="3" name="Rectangle 9"/>
          <p:cNvSpPr/>
          <p:nvPr/>
        </p:nvSpPr>
        <p:spPr>
          <a:xfrm>
            <a:off x="5065224" y="850834"/>
            <a:ext cx="2061552" cy="2029903"/>
          </a:xfrm>
          <a:prstGeom prst="ellipse">
            <a:avLst/>
          </a:prstGeom>
          <a:solidFill>
            <a:schemeClr val="bg1">
              <a:alpha val="66000"/>
            </a:schemeClr>
          </a:solidFill>
          <a:ln w="88900">
            <a:solidFill>
              <a:srgbClr val="448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a:cs typeface="+mn-ea"/>
              <a:sym typeface="+mn-lt"/>
            </a:endParaRPr>
          </a:p>
        </p:txBody>
      </p:sp>
      <p:sp>
        <p:nvSpPr>
          <p:cNvPr id="4" name="TextBox 10"/>
          <p:cNvSpPr txBox="1"/>
          <p:nvPr/>
        </p:nvSpPr>
        <p:spPr>
          <a:xfrm>
            <a:off x="5254499" y="3435341"/>
            <a:ext cx="1512106" cy="820225"/>
          </a:xfrm>
          <a:prstGeom prst="rect">
            <a:avLst/>
          </a:prstGeom>
          <a:noFill/>
        </p:spPr>
        <p:txBody>
          <a:bodyPr wrap="square" rtlCol="0">
            <a:spAutoFit/>
          </a:bodyPr>
          <a:lstStyle/>
          <a:p>
            <a:pPr algn="ctr"/>
            <a:r>
              <a:rPr lang="en-US" sz="2365" spc="394" dirty="0">
                <a:solidFill>
                  <a:schemeClr val="tx1">
                    <a:lumMod val="75000"/>
                    <a:lumOff val="25000"/>
                  </a:schemeClr>
                </a:solidFill>
                <a:cs typeface="+mn-ea"/>
                <a:sym typeface="+mn-lt"/>
              </a:rPr>
              <a:t>AINIDE</a:t>
            </a:r>
          </a:p>
          <a:p>
            <a:pPr algn="ctr"/>
            <a:r>
              <a:rPr lang="en-US" sz="2365" spc="394" dirty="0">
                <a:solidFill>
                  <a:schemeClr val="tx1">
                    <a:lumMod val="75000"/>
                    <a:lumOff val="25000"/>
                  </a:schemeClr>
                </a:solidFill>
                <a:cs typeface="+mn-ea"/>
                <a:sym typeface="+mn-lt"/>
              </a:rPr>
              <a:t>SHISU</a:t>
            </a:r>
          </a:p>
        </p:txBody>
      </p:sp>
      <p:cxnSp>
        <p:nvCxnSpPr>
          <p:cNvPr id="5" name="Straight Connector 11"/>
          <p:cNvCxnSpPr/>
          <p:nvPr/>
        </p:nvCxnSpPr>
        <p:spPr>
          <a:xfrm>
            <a:off x="5586240" y="4465200"/>
            <a:ext cx="83575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822386" y="4708522"/>
            <a:ext cx="4602609" cy="294696"/>
          </a:xfrm>
          <a:prstGeom prst="rect">
            <a:avLst/>
          </a:prstGeom>
          <a:noFill/>
        </p:spPr>
        <p:txBody>
          <a:bodyPr wrap="square" rtlCol="0">
            <a:spAutoFit/>
          </a:bodyPr>
          <a:lstStyle/>
          <a:p>
            <a:pPr algn="ctr">
              <a:spcBef>
                <a:spcPts val="790"/>
              </a:spcBef>
            </a:pPr>
            <a:r>
              <a:rPr lang="zh-CN" altLang="en-US" sz="1315" dirty="0">
                <a:solidFill>
                  <a:schemeClr val="bg2">
                    <a:lumMod val="50000"/>
                  </a:schemeClr>
                </a:solidFill>
                <a:cs typeface="+mn-ea"/>
                <a:sym typeface="+mn-lt"/>
              </a:rPr>
              <a:t>Enter the replacement</a:t>
            </a:r>
            <a:endParaRPr lang="en-US" altLang="zh-CN" sz="1315" dirty="0">
              <a:solidFill>
                <a:schemeClr val="bg2">
                  <a:lumMod val="50000"/>
                </a:schemeClr>
              </a:solidFill>
              <a:cs typeface="+mn-ea"/>
              <a:sym typeface="+mn-lt"/>
            </a:endParaRPr>
          </a:p>
        </p:txBody>
      </p:sp>
      <p:sp>
        <p:nvSpPr>
          <p:cNvPr id="7" name="文本框 6"/>
          <p:cNvSpPr txBox="1"/>
          <p:nvPr/>
        </p:nvSpPr>
        <p:spPr>
          <a:xfrm>
            <a:off x="3625952" y="5160797"/>
            <a:ext cx="4995472" cy="294696"/>
          </a:xfrm>
          <a:prstGeom prst="rect">
            <a:avLst/>
          </a:prstGeom>
          <a:noFill/>
        </p:spPr>
        <p:txBody>
          <a:bodyPr wrap="square" rtlCol="0">
            <a:spAutoFit/>
          </a:bodyPr>
          <a:lstStyle/>
          <a:p>
            <a:pPr algn="ctr">
              <a:spcBef>
                <a:spcPts val="790"/>
              </a:spcBef>
            </a:pPr>
            <a:r>
              <a:rPr lang="zh-CN" altLang="en-US" sz="1315" dirty="0">
                <a:solidFill>
                  <a:schemeClr val="bg2">
                    <a:lumMod val="50000"/>
                  </a:schemeClr>
                </a:solidFill>
                <a:cs typeface="+mn-ea"/>
                <a:sym typeface="+mn-lt"/>
              </a:rPr>
              <a:t>Enter the replacement</a:t>
            </a:r>
            <a:endParaRPr lang="en-US" altLang="zh-CN" sz="1315" dirty="0">
              <a:solidFill>
                <a:schemeClr val="bg2">
                  <a:lumMod val="50000"/>
                </a:schemeClr>
              </a:solidFill>
              <a:cs typeface="+mn-ea"/>
              <a:sym typeface="+mn-lt"/>
            </a:endParaRPr>
          </a:p>
        </p:txBody>
      </p:sp>
      <p:sp>
        <p:nvSpPr>
          <p:cNvPr id="8" name="文本框 7"/>
          <p:cNvSpPr txBox="1"/>
          <p:nvPr/>
        </p:nvSpPr>
        <p:spPr>
          <a:xfrm>
            <a:off x="3794696" y="5656682"/>
            <a:ext cx="4602609" cy="294568"/>
          </a:xfrm>
          <a:prstGeom prst="rect">
            <a:avLst/>
          </a:prstGeom>
          <a:noFill/>
        </p:spPr>
        <p:txBody>
          <a:bodyPr wrap="square" rtlCol="0">
            <a:spAutoFit/>
          </a:bodyPr>
          <a:lstStyle/>
          <a:p>
            <a:pPr algn="ctr">
              <a:spcBef>
                <a:spcPts val="790"/>
              </a:spcBef>
            </a:pPr>
            <a:r>
              <a:rPr lang="zh-CN" altLang="en-US" sz="1315" dirty="0">
                <a:solidFill>
                  <a:schemeClr val="bg2">
                    <a:lumMod val="50000"/>
                  </a:schemeClr>
                </a:solidFill>
                <a:cs typeface="+mn-ea"/>
                <a:sym typeface="+mn-lt"/>
              </a:rPr>
              <a:t>Enter the replacement</a:t>
            </a:r>
            <a:endParaRPr lang="en-US" altLang="zh-CN" sz="1315" dirty="0">
              <a:solidFill>
                <a:schemeClr val="bg2">
                  <a:lumMod val="50000"/>
                </a:schemeClr>
              </a:solidFill>
              <a:cs typeface="+mn-ea"/>
              <a:sym typeface="+mn-lt"/>
            </a:endParaRPr>
          </a:p>
        </p:txBody>
      </p:sp>
      <p:sp>
        <p:nvSpPr>
          <p:cNvPr id="9" name="矩形 8"/>
          <p:cNvSpPr/>
          <p:nvPr/>
        </p:nvSpPr>
        <p:spPr>
          <a:xfrm>
            <a:off x="5254499" y="6058932"/>
            <a:ext cx="1495026" cy="334707"/>
          </a:xfrm>
          <a:prstGeom prst="rect">
            <a:avLst/>
          </a:prstGeom>
        </p:spPr>
        <p:txBody>
          <a:bodyPr wrap="none">
            <a:spAutoFit/>
          </a:bodyPr>
          <a:lstStyle/>
          <a:p>
            <a:pPr algn="ctr"/>
            <a:r>
              <a:rPr lang="en-US" altLang="zh-CN" sz="1575" i="1" dirty="0">
                <a:solidFill>
                  <a:schemeClr val="bg2">
                    <a:lumMod val="50000"/>
                  </a:schemeClr>
                </a:solidFill>
                <a:cs typeface="+mn-ea"/>
                <a:sym typeface="+mn-lt"/>
              </a:rPr>
              <a:t>- </a:t>
            </a:r>
            <a:r>
              <a:rPr lang="en-US" altLang="zh-CN" sz="1575" b="1" dirty="0">
                <a:solidFill>
                  <a:schemeClr val="bg2">
                    <a:lumMod val="50000"/>
                  </a:schemeClr>
                </a:solidFill>
                <a:cs typeface="+mn-ea"/>
                <a:sym typeface="+mn-lt"/>
              </a:rPr>
              <a:t>The Quotes</a:t>
            </a:r>
          </a:p>
        </p:txBody>
      </p:sp>
      <p:sp>
        <p:nvSpPr>
          <p:cNvPr id="2" name="TextBox 8"/>
          <p:cNvSpPr txBox="1"/>
          <p:nvPr/>
        </p:nvSpPr>
        <p:spPr>
          <a:xfrm>
            <a:off x="5092912" y="1450286"/>
            <a:ext cx="2061551" cy="830997"/>
          </a:xfrm>
          <a:prstGeom prst="rect">
            <a:avLst/>
          </a:prstGeom>
          <a:noFill/>
        </p:spPr>
        <p:txBody>
          <a:bodyPr wrap="square" rtlCol="0">
            <a:spAutoFit/>
          </a:bodyPr>
          <a:lstStyle/>
          <a:p>
            <a:pPr algn="ctr"/>
            <a:r>
              <a:rPr lang="zh-CN" altLang="en-US" sz="4800" spc="394" dirty="0">
                <a:solidFill>
                  <a:schemeClr val="bg2">
                    <a:lumMod val="25000"/>
                  </a:schemeClr>
                </a:solidFill>
                <a:cs typeface="+mn-ea"/>
                <a:sym typeface="+mn-lt"/>
              </a:rPr>
              <a:t>Title</a:t>
            </a:r>
            <a:endParaRPr lang="en-US" sz="4800" spc="394" dirty="0">
              <a:solidFill>
                <a:schemeClr val="bg2">
                  <a:lumMod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9"/>
          <a:stretch>
            <a:fillRect/>
          </a:stretch>
        </p:blipFill>
        <p:spPr>
          <a:xfrm>
            <a:off x="5525" y="0"/>
            <a:ext cx="12192000" cy="6858000"/>
          </a:xfrm>
          <a:prstGeom prst="rect">
            <a:avLst/>
          </a:prstGeom>
        </p:spPr>
      </p:pic>
      <p:pic>
        <p:nvPicPr>
          <p:cNvPr id="6" name="PA_库_图片 5"/>
          <p:cNvPicPr>
            <a:picLocks noChangeAspect="1"/>
          </p:cNvPicPr>
          <p:nvPr>
            <p:custDataLst>
              <p:tags r:id="rId1"/>
            </p:custDataLst>
          </p:nvPr>
        </p:nvPicPr>
        <p:blipFill>
          <a:blip r:embed="rId10"/>
          <a:stretch>
            <a:fillRect/>
          </a:stretch>
        </p:blipFill>
        <p:spPr>
          <a:xfrm>
            <a:off x="3321593" y="-2845917"/>
            <a:ext cx="15855666" cy="8918812"/>
          </a:xfrm>
          <a:prstGeom prst="rect">
            <a:avLst/>
          </a:prstGeom>
        </p:spPr>
      </p:pic>
      <p:pic>
        <p:nvPicPr>
          <p:cNvPr id="8" name="PA_库_图片 7"/>
          <p:cNvPicPr>
            <a:picLocks noChangeAspect="1"/>
          </p:cNvPicPr>
          <p:nvPr>
            <p:custDataLst>
              <p:tags r:id="rId2"/>
            </p:custDataLst>
          </p:nvPr>
        </p:nvPicPr>
        <p:blipFill rotWithShape="1">
          <a:blip r:embed="rId11">
            <a:extLst>
              <a:ext uri="{BEBA8EAE-BF5A-486C-A8C5-ECC9F3942E4B}">
                <a14:imgProps xmlns:a14="http://schemas.microsoft.com/office/drawing/2010/main">
                  <a14:imgLayer r:embed="rId12">
                    <a14:imgEffect>
                      <a14:backgroundRemoval t="9983" b="89931" l="5811" r="57422">
                        <a14:backgroundMark x1="15576" y1="36024" x2="20801" y2="42188"/>
                      </a14:backgroundRemoval>
                    </a14:imgEffect>
                  </a14:imgLayer>
                </a14:imgProps>
              </a:ext>
              <a:ext uri="{28A0092B-C50C-407E-A947-70E740481C1C}">
                <a14:useLocalDpi xmlns:a14="http://schemas.microsoft.com/office/drawing/2010/main"/>
              </a:ext>
            </a:extLst>
          </a:blip>
          <a:srcRect/>
          <a:stretch>
            <a:fillRect/>
          </a:stretch>
        </p:blipFill>
        <p:spPr>
          <a:xfrm>
            <a:off x="-3319159" y="-1801856"/>
            <a:ext cx="15978535" cy="15369077"/>
          </a:xfrm>
          <a:prstGeom prst="rect">
            <a:avLst/>
          </a:prstGeom>
        </p:spPr>
      </p:pic>
      <p:pic>
        <p:nvPicPr>
          <p:cNvPr id="12" name="PA_库_图片 9"/>
          <p:cNvPicPr>
            <a:picLocks noChangeAspect="1"/>
          </p:cNvPicPr>
          <p:nvPr>
            <p:custDataLst>
              <p:tags r:id="rId3"/>
            </p:custDataLst>
          </p:nvPr>
        </p:nvPicPr>
        <p:blipFill>
          <a:blip r:embed="rId13"/>
          <a:stretch>
            <a:fillRect/>
          </a:stretch>
        </p:blipFill>
        <p:spPr>
          <a:xfrm rot="14989856">
            <a:off x="-5740333" y="1395109"/>
            <a:ext cx="13061861" cy="7347296"/>
          </a:xfrm>
          <a:prstGeom prst="rect">
            <a:avLst/>
          </a:prstGeom>
        </p:spPr>
      </p:pic>
      <p:sp>
        <p:nvSpPr>
          <p:cNvPr id="11" name="PA_库_文本框 12"/>
          <p:cNvSpPr txBox="1"/>
          <p:nvPr>
            <p:custDataLst>
              <p:tags r:id="rId4"/>
            </p:custDataLst>
          </p:nvPr>
        </p:nvSpPr>
        <p:spPr>
          <a:xfrm>
            <a:off x="2335964" y="1747106"/>
            <a:ext cx="7520072" cy="1862048"/>
          </a:xfrm>
          <a:prstGeom prst="rect">
            <a:avLst/>
          </a:prstGeom>
          <a:noFill/>
        </p:spPr>
        <p:txBody>
          <a:bodyPr wrap="none" rtlCol="0">
            <a:spAutoFit/>
          </a:bodyPr>
          <a:lstStyle/>
          <a:p>
            <a:pPr algn="ctr"/>
            <a:r>
              <a:rPr lang="en-US" altLang="zh-CN" sz="11500" dirty="0">
                <a:blipFill>
                  <a:blip r:embed="rId14"/>
                  <a:stretch>
                    <a:fillRect/>
                  </a:stretch>
                </a:blipFill>
                <a:latin typeface="方正粗黑宋简体" panose="02000000000000000000" pitchFamily="2" charset="-122"/>
                <a:ea typeface="方正粗黑宋简体" panose="02000000000000000000" pitchFamily="2" charset="-122"/>
                <a:cs typeface="+mn-ea"/>
                <a:sym typeface="+mn-lt"/>
              </a:rPr>
              <a:t>Thank you</a:t>
            </a:r>
            <a:endParaRPr lang="zh-CN" altLang="en-US" sz="11500" dirty="0">
              <a:blipFill>
                <a:blip r:embed="rId14"/>
                <a:stretch>
                  <a:fillRect/>
                </a:stretch>
              </a:blipFill>
              <a:latin typeface="方正粗黑宋简体" panose="02000000000000000000" pitchFamily="2" charset="-122"/>
              <a:ea typeface="方正粗黑宋简体" panose="02000000000000000000" pitchFamily="2" charset="-122"/>
              <a:cs typeface="+mn-ea"/>
              <a:sym typeface="+mn-lt"/>
            </a:endParaRPr>
          </a:p>
        </p:txBody>
      </p:sp>
      <p:cxnSp>
        <p:nvCxnSpPr>
          <p:cNvPr id="14" name="PA_库_直接连接符 16"/>
          <p:cNvCxnSpPr/>
          <p:nvPr>
            <p:custDataLst>
              <p:tags r:id="rId5"/>
            </p:custDataLst>
          </p:nvPr>
        </p:nvCxnSpPr>
        <p:spPr>
          <a:xfrm>
            <a:off x="3401678" y="3380874"/>
            <a:ext cx="561288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PA_库_矩形 17"/>
          <p:cNvSpPr/>
          <p:nvPr>
            <p:custDataLst>
              <p:tags r:id="rId6"/>
            </p:custDataLst>
          </p:nvPr>
        </p:nvSpPr>
        <p:spPr>
          <a:xfrm>
            <a:off x="3327994" y="3415286"/>
            <a:ext cx="5524500" cy="51435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cs typeface="+mn-ea"/>
                <a:sym typeface="+mn-lt"/>
              </a:rPr>
              <a:t>Insert the Subtitle of Your Presentation</a:t>
            </a:r>
          </a:p>
        </p:txBody>
      </p:sp>
      <p:sp>
        <p:nvSpPr>
          <p:cNvPr id="9" name="Rounded Rectangle 7">
            <a:extLst>
              <a:ext uri="{FF2B5EF4-FFF2-40B4-BE49-F238E27FC236}">
                <a16:creationId xmlns:a16="http://schemas.microsoft.com/office/drawing/2014/main" id="{3E18370C-7DCF-45CD-8F94-9AB6E9A905D5}"/>
              </a:ext>
            </a:extLst>
          </p:cNvPr>
          <p:cNvSpPr/>
          <p:nvPr/>
        </p:nvSpPr>
        <p:spPr>
          <a:xfrm>
            <a:off x="479277" y="498621"/>
            <a:ext cx="1684599" cy="413563"/>
          </a:xfrm>
          <a:prstGeom prst="roundRect">
            <a:avLst>
              <a:gd name="adj" fmla="val 50000"/>
            </a:avLst>
          </a:prstGeom>
          <a:solidFill>
            <a:schemeClr val="bg1">
              <a:alpha val="0"/>
            </a:schemeClr>
          </a:solidFill>
          <a:ln w="15875">
            <a:solidFill>
              <a:srgbClr val="2F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15"/>
            <a:extLst>
              <a:ext uri="{FF2B5EF4-FFF2-40B4-BE49-F238E27FC236}">
                <a16:creationId xmlns:a16="http://schemas.microsoft.com/office/drawing/2014/main" id="{ACBC7FFB-5EB6-4F98-97BC-F485BFCB52CE}"/>
              </a:ext>
            </a:extLst>
          </p:cNvPr>
          <p:cNvSpPr txBox="1"/>
          <p:nvPr/>
        </p:nvSpPr>
        <p:spPr>
          <a:xfrm>
            <a:off x="6749348" y="5446629"/>
            <a:ext cx="5169613" cy="246221"/>
          </a:xfrm>
          <a:prstGeom prst="rect">
            <a:avLst/>
          </a:prstGeom>
          <a:noFill/>
        </p:spPr>
        <p:txBody>
          <a:bodyPr wrap="square" rtlCol="0">
            <a:spAutoFit/>
          </a:bodyPr>
          <a:lstStyle/>
          <a:p>
            <a:pPr algn="r"/>
            <a:r>
              <a:rPr lang="en-US" altLang="zh-CN" sz="1000" dirty="0">
                <a:solidFill>
                  <a:srgbClr val="2F8436"/>
                </a:solidFill>
                <a:cs typeface="Arial" pitchFamily="34" charset="0"/>
                <a:hlinkClick r:id="rId15">
                  <a:extLst>
                    <a:ext uri="{A12FA001-AC4F-418D-AE19-62706E023703}">
                      <ahyp:hlinkClr xmlns:ahyp="http://schemas.microsoft.com/office/drawing/2018/hyperlinkcolor" val="tx"/>
                    </a:ext>
                  </a:extLst>
                </a:hlinkClick>
              </a:rPr>
              <a:t>https://www.jpppt.com</a:t>
            </a:r>
            <a:endParaRPr lang="ko-KR" altLang="en-US" sz="1000" dirty="0">
              <a:solidFill>
                <a:srgbClr val="2F8436"/>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hyp="http://schemas.microsoft.com/office/drawing/2018/hyperlinkcolor"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53" presetClass="entr" presetSubtype="16"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6" presetClass="emph" presetSubtype="0" accel="30000" decel="26000" autoRev="1" fill="hold" nodeType="withEffect">
                                  <p:stCondLst>
                                    <p:cond delay="1900"/>
                                  </p:stCondLst>
                                  <p:childTnLst>
                                    <p:animScale>
                                      <p:cBhvr>
                                        <p:cTn id="22" dur="500" fill="hold"/>
                                        <p:tgtEl>
                                          <p:spTgt spid="6"/>
                                        </p:tgtEl>
                                      </p:cBhvr>
                                      <p:by x="110000" y="110000"/>
                                    </p:animScale>
                                  </p:childTnLst>
                                </p:cTn>
                              </p:par>
                              <p:par>
                                <p:cTn id="23" presetID="6" presetClass="emph" presetSubtype="0" accel="30000" decel="26000" autoRev="1" fill="hold" nodeType="withEffect">
                                  <p:stCondLst>
                                    <p:cond delay="1900"/>
                                  </p:stCondLst>
                                  <p:childTnLst>
                                    <p:animScale>
                                      <p:cBhvr>
                                        <p:cTn id="24" dur="500" fill="hold"/>
                                        <p:tgtEl>
                                          <p:spTgt spid="8"/>
                                        </p:tgtEl>
                                      </p:cBhvr>
                                      <p:by x="110000" y="110000"/>
                                    </p:animScale>
                                  </p:childTnLst>
                                </p:cTn>
                              </p:par>
                              <p:par>
                                <p:cTn id="25" presetID="10" presetClass="entr" presetSubtype="0" fill="hold"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6" presetClass="emph" presetSubtype="0" accel="30000" decel="26000" autoRev="1" fill="hold" nodeType="withEffect">
                                  <p:stCondLst>
                                    <p:cond delay="1900"/>
                                  </p:stCondLst>
                                  <p:childTnLst>
                                    <p:animScale>
                                      <p:cBhvr>
                                        <p:cTn id="34" dur="500" fill="hold"/>
                                        <p:tgtEl>
                                          <p:spTgt spid="12"/>
                                        </p:tgtEl>
                                      </p:cBhvr>
                                      <p:by x="110000" y="110000"/>
                                    </p:animScale>
                                  </p:childTnLst>
                                </p:cTn>
                              </p:par>
                              <p:par>
                                <p:cTn id="35" presetID="10" presetClass="entr" presetSubtype="0"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1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53" presetClass="entr" presetSubtype="16" fill="hold" grpId="1" nodeType="withEffect">
                                  <p:stCondLst>
                                    <p:cond delay="1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nodeType="withEffect">
                                  <p:stCondLst>
                                    <p:cond delay="150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6" presetClass="emph" presetSubtype="0" accel="30000" decel="26000" autoRev="1" fill="hold" grpId="2" nodeType="withEffect">
                                  <p:stCondLst>
                                    <p:cond delay="1900"/>
                                  </p:stCondLst>
                                  <p:childTnLst>
                                    <p:animScale>
                                      <p:cBhvr>
                                        <p:cTn id="52" dur="500" fill="hold"/>
                                        <p:tgtEl>
                                          <p:spTgt spid="11"/>
                                        </p:tgtEl>
                                      </p:cBhvr>
                                      <p:by x="110000" y="110000"/>
                                    </p:animScale>
                                  </p:childTnLst>
                                </p:cTn>
                              </p:par>
                              <p:par>
                                <p:cTn id="53" presetID="6" presetClass="emph" presetSubtype="0" accel="30000" decel="26000" autoRev="1" fill="hold" nodeType="withEffect">
                                  <p:stCondLst>
                                    <p:cond delay="1900"/>
                                  </p:stCondLst>
                                  <p:childTnLst>
                                    <p:animScale>
                                      <p:cBhvr>
                                        <p:cTn id="54" dur="500" fill="hold"/>
                                        <p:tgtEl>
                                          <p:spTgt spid="14"/>
                                        </p:tgtEl>
                                      </p:cBhvr>
                                      <p:by x="110000" y="110000"/>
                                    </p:animScale>
                                  </p:childTnLst>
                                </p:cTn>
                              </p:par>
                              <p:par>
                                <p:cTn id="55" presetID="22" presetClass="entr" presetSubtype="8" fill="hold" grpId="0" nodeType="withEffect">
                                  <p:stCondLst>
                                    <p:cond delay="250"/>
                                  </p:stCondLst>
                                  <p:childTnLst>
                                    <p:set>
                                      <p:cBhvr>
                                        <p:cTn id="56" dur="1" fill="hold">
                                          <p:stCondLst>
                                            <p:cond delay="0"/>
                                          </p:stCondLst>
                                        </p:cTn>
                                        <p:tgtEl>
                                          <p:spTgt spid="16">
                                            <p:txEl>
                                              <p:charRg st="4294967295" end="4294967295"/>
                                            </p:txEl>
                                          </p:spTgt>
                                        </p:tgtEl>
                                        <p:attrNameLst>
                                          <p:attrName>style.visibility</p:attrName>
                                        </p:attrNameLst>
                                      </p:cBhvr>
                                      <p:to>
                                        <p:strVal val="visible"/>
                                      </p:to>
                                    </p:set>
                                    <p:animEffect transition="in" filter="wipe(left)">
                                      <p:cBhvr>
                                        <p:cTn id="57" dur="1000"/>
                                        <p:tgtEl>
                                          <p:spTgt spid="16">
                                            <p:txEl>
                                              <p:charRg st="4294967295" end="4294967295"/>
                                            </p:txEl>
                                          </p:spTgt>
                                        </p:tgtEl>
                                      </p:cBhvr>
                                    </p:animEffect>
                                  </p:childTnLst>
                                </p:cTn>
                              </p:par>
                              <p:par>
                                <p:cTn id="58" presetID="10" presetClass="entr" presetSubtype="0" fill="hold" grpId="1" nodeType="withEffect">
                                  <p:stCondLst>
                                    <p:cond delay="25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1" grpId="1" autoUpdateAnimBg="0"/>
      <p:bldP spid="11" grpId="2" autoUpdateAnimBg="0"/>
      <p:bldP spid="16" grpId="0" autoUpdateAnimBg="0"/>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stretch>
            <a:fillRect/>
          </a:stretch>
        </p:blipFill>
        <p:spPr>
          <a:xfrm>
            <a:off x="0" y="-1"/>
            <a:ext cx="12192002" cy="6858001"/>
          </a:xfrm>
          <a:prstGeom prst="rect">
            <a:avLst/>
          </a:prstGeom>
        </p:spPr>
      </p:pic>
      <p:pic>
        <p:nvPicPr>
          <p:cNvPr id="6" name="PA_库_图片 5"/>
          <p:cNvPicPr>
            <a:picLocks noChangeAspect="1"/>
          </p:cNvPicPr>
          <p:nvPr>
            <p:custDataLst>
              <p:tags r:id="rId1"/>
            </p:custDataLst>
          </p:nvPr>
        </p:nvPicPr>
        <p:blipFill>
          <a:blip r:embed="rId11"/>
          <a:stretch>
            <a:fillRect/>
          </a:stretch>
        </p:blipFill>
        <p:spPr>
          <a:xfrm>
            <a:off x="3337636" y="-2797791"/>
            <a:ext cx="15855666" cy="8918812"/>
          </a:xfrm>
          <a:prstGeom prst="rect">
            <a:avLst/>
          </a:prstGeom>
        </p:spPr>
      </p:pic>
      <p:pic>
        <p:nvPicPr>
          <p:cNvPr id="10" name="PA_库_图片 9"/>
          <p:cNvPicPr>
            <a:picLocks noChangeAspect="1"/>
          </p:cNvPicPr>
          <p:nvPr>
            <p:custDataLst>
              <p:tags r:id="rId2"/>
            </p:custDataLst>
          </p:nvPr>
        </p:nvPicPr>
        <p:blipFill>
          <a:blip r:embed="rId12"/>
          <a:stretch>
            <a:fillRect/>
          </a:stretch>
        </p:blipFill>
        <p:spPr>
          <a:xfrm rot="15804365">
            <a:off x="-7882990" y="-4272375"/>
            <a:ext cx="18235589" cy="10257518"/>
          </a:xfrm>
          <a:prstGeom prst="rect">
            <a:avLst/>
          </a:prstGeom>
        </p:spPr>
      </p:pic>
      <p:sp>
        <p:nvSpPr>
          <p:cNvPr id="13" name="PA_库_文本框 12"/>
          <p:cNvSpPr txBox="1"/>
          <p:nvPr>
            <p:custDataLst>
              <p:tags r:id="rId3"/>
            </p:custDataLst>
          </p:nvPr>
        </p:nvSpPr>
        <p:spPr>
          <a:xfrm>
            <a:off x="3054141" y="1891485"/>
            <a:ext cx="6083718" cy="1862048"/>
          </a:xfrm>
          <a:prstGeom prst="rect">
            <a:avLst/>
          </a:prstGeom>
          <a:noFill/>
        </p:spPr>
        <p:txBody>
          <a:bodyPr wrap="none" rtlCol="0">
            <a:spAutoFit/>
          </a:bodyPr>
          <a:lstStyle/>
          <a:p>
            <a:pPr algn="ctr"/>
            <a:r>
              <a:rPr lang="zh-CN" altLang="en-US" sz="11500" dirty="0">
                <a:blipFill>
                  <a:blip r:embed="rId13"/>
                  <a:stretch>
                    <a:fillRect/>
                  </a:stretch>
                </a:blipFill>
                <a:latin typeface="方正粗黑宋简体" panose="02000000000000000000" pitchFamily="2" charset="-122"/>
                <a:ea typeface="方正粗黑宋简体" panose="02000000000000000000" pitchFamily="2" charset="-122"/>
                <a:cs typeface="+mn-ea"/>
                <a:sym typeface="+mn-lt"/>
              </a:rPr>
              <a:t>The first part</a:t>
            </a:r>
          </a:p>
        </p:txBody>
      </p:sp>
      <p:sp>
        <p:nvSpPr>
          <p:cNvPr id="11" name="PA_库_文本框 10"/>
          <p:cNvSpPr txBox="1"/>
          <p:nvPr>
            <p:custDataLst>
              <p:tags r:id="rId4"/>
            </p:custDataLst>
          </p:nvPr>
        </p:nvSpPr>
        <p:spPr>
          <a:xfrm>
            <a:off x="3234300" y="4014549"/>
            <a:ext cx="5731688" cy="1015663"/>
          </a:xfrm>
          <a:prstGeom prst="rect">
            <a:avLst/>
          </a:prstGeom>
          <a:noFill/>
        </p:spPr>
        <p:txBody>
          <a:bodyPr wrap="square" rtlCol="0">
            <a:spAutoFit/>
          </a:bodyPr>
          <a:lstStyle/>
          <a:p>
            <a:r>
              <a:rPr lang="en-US" altLang="zh-CN" sz="2000" dirty="0">
                <a:solidFill>
                  <a:schemeClr val="tx1">
                    <a:lumMod val="50000"/>
                    <a:lumOff val="50000"/>
                  </a:schemeClr>
                </a:solidFill>
                <a:cs typeface="+mn-ea"/>
                <a:sym typeface="+mn-lt"/>
              </a:rPr>
              <a:t>You can add your content here. A brief introduction to what tend to be in your report.</a:t>
            </a:r>
            <a:endParaRPr lang="zh-CN" altLang="en-US" sz="2000" dirty="0">
              <a:solidFill>
                <a:schemeClr val="tx1">
                  <a:lumMod val="50000"/>
                  <a:lumOff val="50000"/>
                </a:schemeClr>
              </a:solidFill>
              <a:cs typeface="+mn-ea"/>
              <a:sym typeface="+mn-lt"/>
            </a:endParaRPr>
          </a:p>
        </p:txBody>
      </p:sp>
      <p:cxnSp>
        <p:nvCxnSpPr>
          <p:cNvPr id="12" name="PA_库_直接连接符 11"/>
          <p:cNvCxnSpPr/>
          <p:nvPr>
            <p:custDataLst>
              <p:tags r:id="rId5"/>
            </p:custDataLst>
          </p:nvPr>
        </p:nvCxnSpPr>
        <p:spPr>
          <a:xfrm>
            <a:off x="3398441" y="3487198"/>
            <a:ext cx="561288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PA_库_矩形 13"/>
          <p:cNvSpPr/>
          <p:nvPr>
            <p:custDataLst>
              <p:tags r:id="rId6"/>
            </p:custDataLst>
          </p:nvPr>
        </p:nvSpPr>
        <p:spPr>
          <a:xfrm>
            <a:off x="3324757" y="3521610"/>
            <a:ext cx="5524500" cy="51435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cs typeface="+mn-ea"/>
                <a:sym typeface="+mn-lt"/>
              </a:rPr>
              <a:t>PART ONE</a:t>
            </a:r>
            <a:endParaRPr lang="zh-CN" altLang="en-US" dirty="0">
              <a:cs typeface="+mn-ea"/>
              <a:sym typeface="+mn-lt"/>
            </a:endParaRPr>
          </a:p>
        </p:txBody>
      </p:sp>
      <p:pic>
        <p:nvPicPr>
          <p:cNvPr id="16" name="PA_库_图片 7"/>
          <p:cNvPicPr>
            <a:picLocks noChangeAspect="1"/>
          </p:cNvPicPr>
          <p:nvPr>
            <p:custDataLst>
              <p:tags r:id="rId7"/>
            </p:custDataLst>
          </p:nvPr>
        </p:nvPicPr>
        <p:blipFill rotWithShape="1">
          <a:blip r:embed="rId14">
            <a:extLst>
              <a:ext uri="{BEBA8EAE-BF5A-486C-A8C5-ECC9F3942E4B}">
                <a14:imgProps xmlns:a14="http://schemas.microsoft.com/office/drawing/2010/main">
                  <a14:imgLayer r:embed="rId15">
                    <a14:imgEffect>
                      <a14:backgroundRemoval t="9983" b="89931" l="5811" r="57422">
                        <a14:backgroundMark x1="15576" y1="36024" x2="20801" y2="42188"/>
                      </a14:backgroundRemoval>
                    </a14:imgEffect>
                  </a14:imgLayer>
                </a14:imgProps>
              </a:ext>
              <a:ext uri="{28A0092B-C50C-407E-A947-70E740481C1C}">
                <a14:useLocalDpi xmlns:a14="http://schemas.microsoft.com/office/drawing/2010/main"/>
              </a:ext>
            </a:extLst>
          </a:blip>
          <a:srcRect/>
          <a:stretch>
            <a:fillRect/>
          </a:stretch>
        </p:blipFill>
        <p:spPr>
          <a:xfrm>
            <a:off x="-3319159" y="-1801856"/>
            <a:ext cx="15978535" cy="1536907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1" nodeType="with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53" presetClass="entr" presetSubtype="16"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1"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2" nodeType="withEffect">
                                  <p:stCondLst>
                                    <p:cond delay="15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nodeType="withEffect">
                                  <p:stCondLst>
                                    <p:cond delay="15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6" presetClass="emph" presetSubtype="0" accel="30000" decel="26000" autoRev="1" fill="hold" nodeType="withEffect">
                                  <p:stCondLst>
                                    <p:cond delay="1900"/>
                                  </p:stCondLst>
                                  <p:childTnLst>
                                    <p:animScale>
                                      <p:cBhvr>
                                        <p:cTn id="49" dur="500" fill="hold"/>
                                        <p:tgtEl>
                                          <p:spTgt spid="6"/>
                                        </p:tgtEl>
                                      </p:cBhvr>
                                      <p:by x="110000" y="110000"/>
                                    </p:animScale>
                                  </p:childTnLst>
                                </p:cTn>
                              </p:par>
                              <p:par>
                                <p:cTn id="50" presetID="6" presetClass="emph" presetSubtype="0" accel="30000" decel="26000" autoRev="1" fill="hold" nodeType="withEffect">
                                  <p:stCondLst>
                                    <p:cond delay="1900"/>
                                  </p:stCondLst>
                                  <p:childTnLst>
                                    <p:animScale>
                                      <p:cBhvr>
                                        <p:cTn id="51" dur="500" fill="hold"/>
                                        <p:tgtEl>
                                          <p:spTgt spid="10"/>
                                        </p:tgtEl>
                                      </p:cBhvr>
                                      <p:by x="110000" y="110000"/>
                                    </p:animScale>
                                  </p:childTnLst>
                                </p:cTn>
                              </p:par>
                              <p:par>
                                <p:cTn id="52" presetID="6" presetClass="emph" presetSubtype="0" accel="30000" decel="26000" autoRev="1" fill="hold" grpId="2" nodeType="withEffect">
                                  <p:stCondLst>
                                    <p:cond delay="1900"/>
                                  </p:stCondLst>
                                  <p:childTnLst>
                                    <p:animScale>
                                      <p:cBhvr>
                                        <p:cTn id="53" dur="500" fill="hold"/>
                                        <p:tgtEl>
                                          <p:spTgt spid="13"/>
                                        </p:tgtEl>
                                      </p:cBhvr>
                                      <p:by x="110000" y="110000"/>
                                    </p:animScale>
                                  </p:childTnLst>
                                </p:cTn>
                              </p:par>
                              <p:par>
                                <p:cTn id="54" presetID="6" presetClass="emph" presetSubtype="0" accel="30000" decel="26000" autoRev="1" fill="hold" grpId="3" nodeType="withEffect">
                                  <p:stCondLst>
                                    <p:cond delay="1900"/>
                                  </p:stCondLst>
                                  <p:childTnLst>
                                    <p:animScale>
                                      <p:cBhvr>
                                        <p:cTn id="55" dur="500" fill="hold"/>
                                        <p:tgtEl>
                                          <p:spTgt spid="11"/>
                                        </p:tgtEl>
                                      </p:cBhvr>
                                      <p:by x="110000" y="110000"/>
                                    </p:animScale>
                                  </p:childTnLst>
                                </p:cTn>
                              </p:par>
                              <p:par>
                                <p:cTn id="56" presetID="6" presetClass="emph" presetSubtype="0" accel="30000" decel="26000" autoRev="1" fill="hold" nodeType="withEffect">
                                  <p:stCondLst>
                                    <p:cond delay="1900"/>
                                  </p:stCondLst>
                                  <p:childTnLst>
                                    <p:animScale>
                                      <p:cBhvr>
                                        <p:cTn id="57" dur="500" fill="hold"/>
                                        <p:tgtEl>
                                          <p:spTgt spid="12"/>
                                        </p:tgtEl>
                                      </p:cBhvr>
                                      <p:by x="110000" y="110000"/>
                                    </p:animScale>
                                  </p:childTnLst>
                                </p:cTn>
                              </p:par>
                              <p:par>
                                <p:cTn id="58" presetID="22" presetClass="entr" presetSubtype="8" fill="hold" grpId="0" nodeType="withEffect">
                                  <p:stCondLst>
                                    <p:cond delay="250"/>
                                  </p:stCondLst>
                                  <p:childTnLst>
                                    <p:set>
                                      <p:cBhvr>
                                        <p:cTn id="59"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60" dur="1000"/>
                                        <p:tgtEl>
                                          <p:spTgt spid="14">
                                            <p:txEl>
                                              <p:charRg st="4294967295" end="4294967295"/>
                                            </p:txEl>
                                          </p:spTgt>
                                        </p:tgtEl>
                                      </p:cBhvr>
                                    </p:animEffect>
                                  </p:childTnLst>
                                </p:cTn>
                              </p:par>
                              <p:par>
                                <p:cTn id="61" presetID="10" presetClass="entr" presetSubtype="0" fill="hold" grpId="1" nodeType="withEffect">
                                  <p:stCondLst>
                                    <p:cond delay="25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53" presetClass="entr" presetSubtype="16" fill="hold" nodeType="withEffect">
                                  <p:stCondLst>
                                    <p:cond delay="15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6" presetClass="emph" presetSubtype="0" accel="30000" decel="26000" autoRev="1" fill="hold" nodeType="withEffect">
                                  <p:stCondLst>
                                    <p:cond delay="1900"/>
                                  </p:stCondLst>
                                  <p:childTnLst>
                                    <p:animScale>
                                      <p:cBhvr>
                                        <p:cTn id="73"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3" grpId="1" autoUpdateAnimBg="0"/>
      <p:bldP spid="13" grpId="2" autoUpdateAnimBg="0"/>
      <p:bldP spid="11" grpId="0"/>
      <p:bldP spid="11" grpId="1" autoUpdateAnimBg="0"/>
      <p:bldP spid="11" grpId="2" autoUpdateAnimBg="0"/>
      <p:bldP spid="11" grpId="3" autoUpdateAnimBg="0"/>
      <p:bldP spid="14" grpId="0" autoUpdateAnimBg="0"/>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03275" y="1309297"/>
            <a:ext cx="10585450" cy="40785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矩形 4"/>
          <p:cNvSpPr/>
          <p:nvPr/>
        </p:nvSpPr>
        <p:spPr>
          <a:xfrm>
            <a:off x="1374730" y="2684535"/>
            <a:ext cx="3582398" cy="700576"/>
          </a:xfrm>
          <a:prstGeom prst="rect">
            <a:avLst/>
          </a:prstGeom>
        </p:spPr>
        <p:txBody>
          <a:bodyPr wrap="square">
            <a:spAutoFit/>
          </a:bodyPr>
          <a:lstStyle/>
          <a:p>
            <a:pPr>
              <a:lnSpc>
                <a:spcPct val="150000"/>
              </a:lnSpc>
            </a:pPr>
            <a:r>
              <a:rPr lang="zh-CN" altLang="en-US" sz="1400" dirty="0">
                <a:cs typeface="+mn-ea"/>
                <a:sym typeface="+mn-lt"/>
              </a:rPr>
              <a:t>Enter or paste text content here, the language should be simple, the font should be beautiful.</a:t>
            </a:r>
            <a:endParaRPr lang="en-US" altLang="zh-CN" sz="1400" dirty="0">
              <a:cs typeface="+mn-ea"/>
              <a:sym typeface="+mn-lt"/>
            </a:endParaRPr>
          </a:p>
        </p:txBody>
      </p:sp>
      <p:sp>
        <p:nvSpPr>
          <p:cNvPr id="6" name="矩形 5"/>
          <p:cNvSpPr/>
          <p:nvPr/>
        </p:nvSpPr>
        <p:spPr>
          <a:xfrm>
            <a:off x="1374730" y="1720885"/>
            <a:ext cx="4086316" cy="743986"/>
          </a:xfrm>
          <a:prstGeom prst="rect">
            <a:avLst/>
          </a:prstGeom>
        </p:spPr>
        <p:txBody>
          <a:bodyPr wrap="square">
            <a:spAutoFit/>
          </a:bodyPr>
          <a:lstStyle/>
          <a:p>
            <a:pPr algn="dist">
              <a:lnSpc>
                <a:spcPct val="150000"/>
              </a:lnSpc>
            </a:pPr>
            <a:r>
              <a:rPr lang="zh-CN" altLang="en-US" sz="3200" dirty="0">
                <a:solidFill>
                  <a:srgbClr val="2F8436"/>
                </a:solidFill>
                <a:cs typeface="+mn-ea"/>
                <a:sym typeface="+mn-lt"/>
              </a:rPr>
              <a:t>The title text</a:t>
            </a:r>
            <a:endParaRPr lang="zh-CN" altLang="zh-CN" sz="3200" dirty="0">
              <a:solidFill>
                <a:srgbClr val="2F8436"/>
              </a:solidFill>
              <a:cs typeface="+mn-ea"/>
              <a:sym typeface="+mn-lt"/>
            </a:endParaRPr>
          </a:p>
        </p:txBody>
      </p:sp>
      <p:grpSp>
        <p:nvGrpSpPr>
          <p:cNvPr id="7" name="组合 6"/>
          <p:cNvGrpSpPr/>
          <p:nvPr/>
        </p:nvGrpSpPr>
        <p:grpSpPr>
          <a:xfrm>
            <a:off x="5813221" y="819449"/>
            <a:ext cx="2351314" cy="3730171"/>
            <a:chOff x="5813221" y="936407"/>
            <a:chExt cx="2351314" cy="3730171"/>
          </a:xfrm>
          <a:effectLst>
            <a:outerShdw blurRad="50800" dist="38100" dir="2700000" algn="tl" rotWithShape="0">
              <a:prstClr val="black">
                <a:alpha val="40000"/>
              </a:prstClr>
            </a:outerShdw>
          </a:effectLst>
        </p:grpSpPr>
        <p:sp>
          <p:nvSpPr>
            <p:cNvPr id="8" name="矩形 7"/>
            <p:cNvSpPr/>
            <p:nvPr/>
          </p:nvSpPr>
          <p:spPr>
            <a:xfrm>
              <a:off x="5813221" y="936407"/>
              <a:ext cx="2351314" cy="3730171"/>
            </a:xfrm>
            <a:prstGeom prst="rect">
              <a:avLst/>
            </a:prstGeom>
            <a:gradFill flip="none" rotWithShape="1">
              <a:gsLst>
                <a:gs pos="0">
                  <a:schemeClr val="bg1"/>
                </a:gs>
                <a:gs pos="100000">
                  <a:srgbClr val="E7E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a:blip r:embed="rId4">
              <a:clrChange>
                <a:clrFrom>
                  <a:srgbClr val="F9F9F7"/>
                </a:clrFrom>
                <a:clrTo>
                  <a:srgbClr val="F9F9F7">
                    <a:alpha val="0"/>
                  </a:srgbClr>
                </a:clrTo>
              </a:clrChange>
            </a:blip>
            <a:stretch>
              <a:fillRect/>
            </a:stretch>
          </p:blipFill>
          <p:spPr>
            <a:xfrm>
              <a:off x="5976287" y="2206502"/>
              <a:ext cx="2025182" cy="2025182"/>
            </a:xfrm>
            <a:prstGeom prst="rect">
              <a:avLst/>
            </a:prstGeom>
          </p:spPr>
        </p:pic>
      </p:grpSp>
      <p:grpSp>
        <p:nvGrpSpPr>
          <p:cNvPr id="10" name="组合 9"/>
          <p:cNvGrpSpPr/>
          <p:nvPr/>
        </p:nvGrpSpPr>
        <p:grpSpPr>
          <a:xfrm>
            <a:off x="8501413" y="1520671"/>
            <a:ext cx="2351314" cy="4726885"/>
            <a:chOff x="8501413" y="1637629"/>
            <a:chExt cx="2351314" cy="4726885"/>
          </a:xfrm>
          <a:effectLst>
            <a:outerShdw blurRad="50800" dist="38100" dir="2700000" algn="tl" rotWithShape="0">
              <a:prstClr val="black">
                <a:alpha val="40000"/>
              </a:prstClr>
            </a:outerShdw>
          </a:effectLst>
        </p:grpSpPr>
        <p:sp>
          <p:nvSpPr>
            <p:cNvPr id="11" name="矩形 10"/>
            <p:cNvSpPr/>
            <p:nvPr/>
          </p:nvSpPr>
          <p:spPr>
            <a:xfrm>
              <a:off x="8501413" y="1637629"/>
              <a:ext cx="2351314" cy="472688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rotWithShape="1">
            <a:blip r:embed="rId5"/>
            <a:srcRect/>
            <a:stretch>
              <a:fillRect/>
            </a:stretch>
          </p:blipFill>
          <p:spPr>
            <a:xfrm>
              <a:off x="8514508" y="3067050"/>
              <a:ext cx="2338219" cy="3297464"/>
            </a:xfrm>
            <a:prstGeom prst="rect">
              <a:avLst/>
            </a:prstGeom>
          </p:spPr>
        </p:pic>
      </p:grpSp>
      <p:grpSp>
        <p:nvGrpSpPr>
          <p:cNvPr id="13" name="组合 12"/>
          <p:cNvGrpSpPr/>
          <p:nvPr/>
        </p:nvGrpSpPr>
        <p:grpSpPr>
          <a:xfrm>
            <a:off x="8723629" y="1881594"/>
            <a:ext cx="1598065" cy="1083117"/>
            <a:chOff x="8620122" y="1856411"/>
            <a:chExt cx="1598065" cy="1083117"/>
          </a:xfrm>
        </p:grpSpPr>
        <p:sp>
          <p:nvSpPr>
            <p:cNvPr id="14" name="矩形 13"/>
            <p:cNvSpPr/>
            <p:nvPr/>
          </p:nvSpPr>
          <p:spPr>
            <a:xfrm>
              <a:off x="8622024" y="2154698"/>
              <a:ext cx="1596163" cy="784830"/>
            </a:xfrm>
            <a:prstGeom prst="rect">
              <a:avLst/>
            </a:prstGeom>
          </p:spPr>
          <p:txBody>
            <a:bodyPr wrap="square">
              <a:spAutoFit/>
            </a:bodyPr>
            <a:lstStyle/>
            <a:p>
              <a:pPr>
                <a:lnSpc>
                  <a:spcPct val="150000"/>
                </a:lnSpc>
              </a:pPr>
              <a:r>
                <a:rPr lang="en-US" altLang="zh-CN" sz="500" dirty="0">
                  <a:solidFill>
                    <a:schemeClr val="tx1">
                      <a:lumMod val="65000"/>
                      <a:lumOff val="35000"/>
                    </a:schemeClr>
                  </a:solidFill>
                  <a:cs typeface="+mn-ea"/>
                  <a:sym typeface="+mn-lt"/>
                </a:rPr>
                <a:t>Whose sack of provisions is empty before the voyage is ended </a:t>
              </a:r>
            </a:p>
            <a:p>
              <a:pPr>
                <a:lnSpc>
                  <a:spcPct val="150000"/>
                </a:lnSpc>
              </a:pPr>
              <a:r>
                <a:rPr lang="en-US" altLang="zh-CN" sz="500" dirty="0">
                  <a:solidFill>
                    <a:schemeClr val="tx1">
                      <a:lumMod val="65000"/>
                      <a:lumOff val="35000"/>
                    </a:schemeClr>
                  </a:solidFill>
                  <a:cs typeface="+mn-ea"/>
                  <a:sym typeface="+mn-lt"/>
                </a:rPr>
                <a:t>Whose garment is torn and dust-laden</a:t>
              </a:r>
            </a:p>
            <a:p>
              <a:pPr>
                <a:lnSpc>
                  <a:spcPct val="150000"/>
                </a:lnSpc>
              </a:pPr>
              <a:r>
                <a:rPr lang="en-US" altLang="zh-CN" sz="500" dirty="0">
                  <a:solidFill>
                    <a:schemeClr val="tx1">
                      <a:lumMod val="65000"/>
                      <a:lumOff val="35000"/>
                    </a:schemeClr>
                  </a:solidFill>
                  <a:cs typeface="+mn-ea"/>
                  <a:sym typeface="+mn-lt"/>
                </a:rPr>
                <a:t>Whose sack of provisions is empty before the voyage is ended </a:t>
              </a:r>
            </a:p>
            <a:p>
              <a:pPr>
                <a:lnSpc>
                  <a:spcPct val="150000"/>
                </a:lnSpc>
              </a:pPr>
              <a:r>
                <a:rPr lang="en-US" altLang="zh-CN" sz="500" dirty="0">
                  <a:solidFill>
                    <a:schemeClr val="tx1">
                      <a:lumMod val="65000"/>
                      <a:lumOff val="35000"/>
                    </a:schemeClr>
                  </a:solidFill>
                  <a:cs typeface="+mn-ea"/>
                  <a:sym typeface="+mn-lt"/>
                </a:rPr>
                <a:t>Whose garment is torn and dust-laden </a:t>
              </a:r>
            </a:p>
          </p:txBody>
        </p:sp>
        <p:sp>
          <p:nvSpPr>
            <p:cNvPr id="15" name="矩形 14"/>
            <p:cNvSpPr/>
            <p:nvPr/>
          </p:nvSpPr>
          <p:spPr>
            <a:xfrm>
              <a:off x="8620122" y="1856411"/>
              <a:ext cx="1596163" cy="295978"/>
            </a:xfrm>
            <a:prstGeom prst="rect">
              <a:avLst/>
            </a:prstGeom>
          </p:spPr>
          <p:txBody>
            <a:bodyPr wrap="square">
              <a:spAutoFit/>
            </a:bodyPr>
            <a:lstStyle/>
            <a:p>
              <a:pPr algn="dist">
                <a:lnSpc>
                  <a:spcPct val="150000"/>
                </a:lnSpc>
              </a:pPr>
              <a:r>
                <a:rPr lang="en-US" altLang="zh-CN" sz="1000" dirty="0">
                  <a:solidFill>
                    <a:srgbClr val="B2D2B0"/>
                  </a:solidFill>
                  <a:cs typeface="+mn-ea"/>
                  <a:sym typeface="+mn-lt"/>
                </a:rPr>
                <a:t>IF THE DAY IS DONE</a:t>
              </a:r>
              <a:endParaRPr lang="zh-CN" altLang="zh-CN" sz="1000" dirty="0">
                <a:solidFill>
                  <a:srgbClr val="B2D2B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262743" y="1668992"/>
            <a:ext cx="9666514" cy="3733708"/>
          </a:xfrm>
          <a:prstGeom prst="rect">
            <a:avLst/>
          </a:prstGeom>
          <a:solidFill>
            <a:srgbClr val="B2D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a:stretch>
            <a:fillRect/>
          </a:stretch>
        </p:blipFill>
        <p:spPr>
          <a:xfrm>
            <a:off x="7032816" y="2163295"/>
            <a:ext cx="3635521" cy="3553116"/>
          </a:xfrm>
          <a:custGeom>
            <a:avLst/>
            <a:gdLst>
              <a:gd name="connsiteX0" fmla="*/ 0 w 4463495"/>
              <a:gd name="connsiteY0" fmla="*/ 0 h 5359585"/>
              <a:gd name="connsiteX1" fmla="*/ 4463495 w 4463495"/>
              <a:gd name="connsiteY1" fmla="*/ 0 h 5359585"/>
              <a:gd name="connsiteX2" fmla="*/ 4463495 w 4463495"/>
              <a:gd name="connsiteY2" fmla="*/ 5359585 h 5359585"/>
              <a:gd name="connsiteX3" fmla="*/ 0 w 4463495"/>
              <a:gd name="connsiteY3" fmla="*/ 5359585 h 5359585"/>
              <a:gd name="connsiteX4" fmla="*/ 0 w 4463495"/>
              <a:gd name="connsiteY4" fmla="*/ 0 h 535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495" h="5359585">
                <a:moveTo>
                  <a:pt x="0" y="0"/>
                </a:moveTo>
                <a:lnTo>
                  <a:pt x="4463495" y="0"/>
                </a:lnTo>
                <a:lnTo>
                  <a:pt x="4463495" y="5359585"/>
                </a:lnTo>
                <a:lnTo>
                  <a:pt x="0" y="5359585"/>
                </a:lnTo>
                <a:lnTo>
                  <a:pt x="0" y="0"/>
                </a:lnTo>
                <a:close/>
              </a:path>
            </a:pathLst>
          </a:custGeom>
          <a:effectLst>
            <a:outerShdw blurRad="50800" dist="38100" dir="2700000" algn="tl" rotWithShape="0">
              <a:prstClr val="black">
                <a:alpha val="40000"/>
              </a:prstClr>
            </a:outerShdw>
          </a:effectLst>
        </p:spPr>
      </p:pic>
      <p:pic>
        <p:nvPicPr>
          <p:cNvPr id="4" name="图片 3"/>
          <p:cNvPicPr>
            <a:picLocks noChangeAspect="1"/>
          </p:cNvPicPr>
          <p:nvPr/>
        </p:nvPicPr>
        <p:blipFill>
          <a:blip r:embed="rId5"/>
          <a:stretch>
            <a:fillRect/>
          </a:stretch>
        </p:blipFill>
        <p:spPr>
          <a:xfrm>
            <a:off x="1856871" y="746339"/>
            <a:ext cx="1955354" cy="4365387"/>
          </a:xfrm>
          <a:custGeom>
            <a:avLst/>
            <a:gdLst>
              <a:gd name="connsiteX0" fmla="*/ 0 w 3274784"/>
              <a:gd name="connsiteY0" fmla="*/ 0 h 5359585"/>
              <a:gd name="connsiteX1" fmla="*/ 3274784 w 3274784"/>
              <a:gd name="connsiteY1" fmla="*/ 0 h 5359585"/>
              <a:gd name="connsiteX2" fmla="*/ 3274784 w 3274784"/>
              <a:gd name="connsiteY2" fmla="*/ 5359585 h 5359585"/>
              <a:gd name="connsiteX3" fmla="*/ 0 w 3274784"/>
              <a:gd name="connsiteY3" fmla="*/ 5359585 h 5359585"/>
              <a:gd name="connsiteX4" fmla="*/ 0 w 3274784"/>
              <a:gd name="connsiteY4" fmla="*/ 0 h 535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784" h="5359585">
                <a:moveTo>
                  <a:pt x="0" y="0"/>
                </a:moveTo>
                <a:lnTo>
                  <a:pt x="3274784" y="0"/>
                </a:lnTo>
                <a:lnTo>
                  <a:pt x="3274784" y="5359585"/>
                </a:lnTo>
                <a:lnTo>
                  <a:pt x="0" y="5359585"/>
                </a:lnTo>
                <a:lnTo>
                  <a:pt x="0" y="0"/>
                </a:lnTo>
                <a:close/>
              </a:path>
            </a:pathLst>
          </a:custGeom>
          <a:effectLst>
            <a:outerShdw blurRad="50800" dist="38100" dir="5400000" algn="t" rotWithShape="0">
              <a:prstClr val="black">
                <a:alpha val="40000"/>
              </a:prstClr>
            </a:outerShdw>
          </a:effectLst>
        </p:spPr>
      </p:pic>
      <p:sp>
        <p:nvSpPr>
          <p:cNvPr id="5" name="任意多边形: 形状 7"/>
          <p:cNvSpPr/>
          <p:nvPr/>
        </p:nvSpPr>
        <p:spPr>
          <a:xfrm rot="2704480" flipH="1">
            <a:off x="6870651" y="1116342"/>
            <a:ext cx="955802" cy="823967"/>
          </a:xfrm>
          <a:custGeom>
            <a:avLst/>
            <a:gdLst>
              <a:gd name="connsiteX0" fmla="*/ 0 w 2149267"/>
              <a:gd name="connsiteY0" fmla="*/ 1852816 h 1852816"/>
              <a:gd name="connsiteX1" fmla="*/ 782662 w 2149267"/>
              <a:gd name="connsiteY1" fmla="*/ 1852816 h 1852816"/>
              <a:gd name="connsiteX2" fmla="*/ 782662 w 2149267"/>
              <a:gd name="connsiteY2" fmla="*/ 1820801 h 1852816"/>
              <a:gd name="connsiteX3" fmla="*/ 1996793 w 2149267"/>
              <a:gd name="connsiteY3" fmla="*/ 1820801 h 1852816"/>
              <a:gd name="connsiteX4" fmla="*/ 1996793 w 2149267"/>
              <a:gd name="connsiteY4" fmla="*/ 1852816 h 1852816"/>
              <a:gd name="connsiteX5" fmla="*/ 2149267 w 2149267"/>
              <a:gd name="connsiteY5" fmla="*/ 1852816 h 1852816"/>
              <a:gd name="connsiteX6" fmla="*/ 1074634 w 2149267"/>
              <a:gd name="connsiteY6" fmla="*/ 0 h 1852816"/>
              <a:gd name="connsiteX0-1" fmla="*/ 782662 w 2149267"/>
              <a:gd name="connsiteY0-2" fmla="*/ 1820801 h 1912241"/>
              <a:gd name="connsiteX1-3" fmla="*/ 1996793 w 2149267"/>
              <a:gd name="connsiteY1-4" fmla="*/ 1820801 h 1912241"/>
              <a:gd name="connsiteX2-5" fmla="*/ 1996793 w 2149267"/>
              <a:gd name="connsiteY2-6" fmla="*/ 1852816 h 1912241"/>
              <a:gd name="connsiteX3-7" fmla="*/ 2149267 w 2149267"/>
              <a:gd name="connsiteY3-8" fmla="*/ 1852816 h 1912241"/>
              <a:gd name="connsiteX4-9" fmla="*/ 1074634 w 2149267"/>
              <a:gd name="connsiteY4-10" fmla="*/ 0 h 1912241"/>
              <a:gd name="connsiteX5-11" fmla="*/ 0 w 2149267"/>
              <a:gd name="connsiteY5-12" fmla="*/ 1852816 h 1912241"/>
              <a:gd name="connsiteX6-13" fmla="*/ 782662 w 2149267"/>
              <a:gd name="connsiteY6-14" fmla="*/ 1852816 h 1912241"/>
              <a:gd name="connsiteX7" fmla="*/ 874102 w 2149267"/>
              <a:gd name="connsiteY7" fmla="*/ 1912241 h 1912241"/>
              <a:gd name="connsiteX0-15" fmla="*/ 782662 w 2149267"/>
              <a:gd name="connsiteY0-16" fmla="*/ 1820801 h 1852816"/>
              <a:gd name="connsiteX1-17" fmla="*/ 1996793 w 2149267"/>
              <a:gd name="connsiteY1-18" fmla="*/ 1820801 h 1852816"/>
              <a:gd name="connsiteX2-19" fmla="*/ 1996793 w 2149267"/>
              <a:gd name="connsiteY2-20" fmla="*/ 1852816 h 1852816"/>
              <a:gd name="connsiteX3-21" fmla="*/ 2149267 w 2149267"/>
              <a:gd name="connsiteY3-22" fmla="*/ 1852816 h 1852816"/>
              <a:gd name="connsiteX4-23" fmla="*/ 1074634 w 2149267"/>
              <a:gd name="connsiteY4-24" fmla="*/ 0 h 1852816"/>
              <a:gd name="connsiteX5-25" fmla="*/ 0 w 2149267"/>
              <a:gd name="connsiteY5-26" fmla="*/ 1852816 h 1852816"/>
              <a:gd name="connsiteX6-27" fmla="*/ 782662 w 2149267"/>
              <a:gd name="connsiteY6-28" fmla="*/ 1852816 h 1852816"/>
              <a:gd name="connsiteX0-29" fmla="*/ 1996793 w 2149267"/>
              <a:gd name="connsiteY0-30" fmla="*/ 1820801 h 1852816"/>
              <a:gd name="connsiteX1-31" fmla="*/ 1996793 w 2149267"/>
              <a:gd name="connsiteY1-32" fmla="*/ 1852816 h 1852816"/>
              <a:gd name="connsiteX2-33" fmla="*/ 2149267 w 2149267"/>
              <a:gd name="connsiteY2-34" fmla="*/ 1852816 h 1852816"/>
              <a:gd name="connsiteX3-35" fmla="*/ 1074634 w 2149267"/>
              <a:gd name="connsiteY3-36" fmla="*/ 0 h 1852816"/>
              <a:gd name="connsiteX4-37" fmla="*/ 0 w 2149267"/>
              <a:gd name="connsiteY4-38" fmla="*/ 1852816 h 1852816"/>
              <a:gd name="connsiteX5-39" fmla="*/ 782662 w 2149267"/>
              <a:gd name="connsiteY5-40" fmla="*/ 1852816 h 1852816"/>
              <a:gd name="connsiteX0-41" fmla="*/ 1996793 w 2149267"/>
              <a:gd name="connsiteY0-42" fmla="*/ 1852816 h 1852816"/>
              <a:gd name="connsiteX1-43" fmla="*/ 2149267 w 2149267"/>
              <a:gd name="connsiteY1-44" fmla="*/ 1852816 h 1852816"/>
              <a:gd name="connsiteX2-45" fmla="*/ 1074634 w 2149267"/>
              <a:gd name="connsiteY2-46" fmla="*/ 0 h 1852816"/>
              <a:gd name="connsiteX3-47" fmla="*/ 0 w 2149267"/>
              <a:gd name="connsiteY3-48" fmla="*/ 1852816 h 1852816"/>
              <a:gd name="connsiteX4-49" fmla="*/ 782662 w 2149267"/>
              <a:gd name="connsiteY4-50" fmla="*/ 1852816 h 18528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49267" h="1852816">
                <a:moveTo>
                  <a:pt x="1996793" y="1852816"/>
                </a:moveTo>
                <a:lnTo>
                  <a:pt x="2149267" y="1852816"/>
                </a:lnTo>
                <a:lnTo>
                  <a:pt x="1074634" y="0"/>
                </a:lnTo>
                <a:lnTo>
                  <a:pt x="0" y="1852816"/>
                </a:lnTo>
                <a:lnTo>
                  <a:pt x="782662" y="1852816"/>
                </a:lnTo>
              </a:path>
            </a:pathLst>
          </a:custGeom>
          <a:noFill/>
          <a:ln w="9525">
            <a:solidFill>
              <a:srgbClr val="B2D2B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835659" y="3435428"/>
            <a:ext cx="3058362" cy="613694"/>
          </a:xfrm>
          <a:prstGeom prst="rect">
            <a:avLst/>
          </a:prstGeom>
        </p:spPr>
        <p:txBody>
          <a:bodyPr wrap="square">
            <a:spAutoFit/>
          </a:bodyPr>
          <a:lstStyle/>
          <a:p>
            <a:pPr>
              <a:lnSpc>
                <a:spcPct val="150000"/>
              </a:lnSpc>
            </a:pPr>
            <a:r>
              <a:rPr lang="zh-CN" altLang="en-US" sz="1200" dirty="0">
                <a:cs typeface="+mn-ea"/>
                <a:sym typeface="+mn-lt"/>
              </a:rPr>
              <a:t>Enter or paste text content here, the language should be simple, the font should be beautiful.</a:t>
            </a:r>
            <a:endParaRPr lang="en-US" altLang="zh-CN" sz="1200" dirty="0">
              <a:cs typeface="+mn-ea"/>
              <a:sym typeface="+mn-lt"/>
            </a:endParaRPr>
          </a:p>
        </p:txBody>
      </p:sp>
      <p:sp>
        <p:nvSpPr>
          <p:cNvPr id="7" name="矩形 6"/>
          <p:cNvSpPr/>
          <p:nvPr/>
        </p:nvSpPr>
        <p:spPr>
          <a:xfrm>
            <a:off x="3835659" y="2729333"/>
            <a:ext cx="2647052" cy="584775"/>
          </a:xfrm>
          <a:prstGeom prst="rect">
            <a:avLst/>
          </a:prstGeom>
        </p:spPr>
        <p:txBody>
          <a:bodyPr wrap="square">
            <a:spAutoFit/>
          </a:bodyPr>
          <a:lstStyle/>
          <a:p>
            <a:pPr algn="dist"/>
            <a:r>
              <a:rPr lang="zh-CN" altLang="en-US" sz="3200" dirty="0">
                <a:cs typeface="+mn-ea"/>
                <a:sym typeface="+mn-lt"/>
              </a:rPr>
              <a:t>The title text</a:t>
            </a:r>
          </a:p>
        </p:txBody>
      </p:sp>
      <p:cxnSp>
        <p:nvCxnSpPr>
          <p:cNvPr id="8" name="直接连接符 7"/>
          <p:cNvCxnSpPr/>
          <p:nvPr/>
        </p:nvCxnSpPr>
        <p:spPr>
          <a:xfrm>
            <a:off x="3902581" y="3354548"/>
            <a:ext cx="274830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762250" y="1676400"/>
            <a:ext cx="8626475" cy="360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a:stretch>
            <a:fillRect/>
          </a:stretch>
        </p:blipFill>
        <p:spPr>
          <a:xfrm flipH="1">
            <a:off x="8126275" y="3980515"/>
            <a:ext cx="3779497" cy="1814157"/>
          </a:xfrm>
          <a:prstGeom prst="rect">
            <a:avLst/>
          </a:prstGeom>
          <a:effectLst>
            <a:outerShdw blurRad="50800" dist="38100" dir="5400000" algn="t" rotWithShape="0">
              <a:prstClr val="black">
                <a:alpha val="40000"/>
              </a:prstClr>
            </a:outerShdw>
          </a:effectLst>
        </p:spPr>
      </p:pic>
      <p:sp>
        <p:nvSpPr>
          <p:cNvPr id="4" name="矩形 3"/>
          <p:cNvSpPr/>
          <p:nvPr/>
        </p:nvSpPr>
        <p:spPr>
          <a:xfrm>
            <a:off x="5193674" y="3220348"/>
            <a:ext cx="3058362" cy="1061829"/>
          </a:xfrm>
          <a:prstGeom prst="rect">
            <a:avLst/>
          </a:prstGeom>
        </p:spPr>
        <p:txBody>
          <a:bodyPr wrap="square">
            <a:spAutoFit/>
          </a:bodyPr>
          <a:lstStyle/>
          <a:p>
            <a:pPr>
              <a:lnSpc>
                <a:spcPct val="150000"/>
              </a:lnSpc>
            </a:pPr>
            <a:r>
              <a:rPr lang="zh-CN" altLang="en-US" sz="1400" dirty="0">
                <a:cs typeface="+mn-ea"/>
                <a:sym typeface="+mn-lt"/>
              </a:rPr>
              <a:t>Enter or paste text content here, the language should be simple, the font should be beautiful.</a:t>
            </a:r>
          </a:p>
          <a:p>
            <a:pPr>
              <a:lnSpc>
                <a:spcPct val="150000"/>
              </a:lnSpc>
            </a:pPr>
            <a:endParaRPr lang="zh-CN" altLang="en-US" sz="1400" dirty="0">
              <a:cs typeface="+mn-ea"/>
              <a:sym typeface="+mn-lt"/>
            </a:endParaRPr>
          </a:p>
        </p:txBody>
      </p:sp>
      <p:sp>
        <p:nvSpPr>
          <p:cNvPr id="5" name="矩形 4"/>
          <p:cNvSpPr/>
          <p:nvPr/>
        </p:nvSpPr>
        <p:spPr>
          <a:xfrm>
            <a:off x="5193673" y="2431582"/>
            <a:ext cx="3300969" cy="707886"/>
          </a:xfrm>
          <a:prstGeom prst="rect">
            <a:avLst/>
          </a:prstGeom>
        </p:spPr>
        <p:txBody>
          <a:bodyPr wrap="square">
            <a:spAutoFit/>
          </a:bodyPr>
          <a:lstStyle/>
          <a:p>
            <a:r>
              <a:rPr lang="zh-CN" altLang="en-US" sz="4000" dirty="0">
                <a:solidFill>
                  <a:srgbClr val="2F8436"/>
                </a:solidFill>
                <a:cs typeface="+mn-ea"/>
                <a:sym typeface="+mn-lt"/>
              </a:rPr>
              <a:t>The title text</a:t>
            </a:r>
          </a:p>
        </p:txBody>
      </p:sp>
      <p:cxnSp>
        <p:nvCxnSpPr>
          <p:cNvPr id="6" name="直接连接符 5"/>
          <p:cNvCxnSpPr/>
          <p:nvPr/>
        </p:nvCxnSpPr>
        <p:spPr>
          <a:xfrm>
            <a:off x="5260596" y="3139468"/>
            <a:ext cx="2748308" cy="0"/>
          </a:xfrm>
          <a:prstGeom prst="line">
            <a:avLst/>
          </a:prstGeom>
          <a:ln>
            <a:solidFill>
              <a:srgbClr val="2F8436"/>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3223" y="855015"/>
            <a:ext cx="3221473" cy="5128152"/>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5"/>
          <a:stretch>
            <a:fillRect/>
          </a:stretch>
        </p:blipFill>
        <p:spPr>
          <a:xfrm>
            <a:off x="520098" y="1321583"/>
            <a:ext cx="3662563" cy="4216305"/>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103615" y="1219200"/>
            <a:ext cx="1863725" cy="4546600"/>
          </a:xfrm>
          <a:prstGeom prst="rect">
            <a:avLst/>
          </a:prstGeom>
          <a:solidFill>
            <a:srgbClr val="2F843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3098622" y="1219200"/>
            <a:ext cx="6359524" cy="4546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矩形 3"/>
          <p:cNvSpPr/>
          <p:nvPr/>
        </p:nvSpPr>
        <p:spPr>
          <a:xfrm>
            <a:off x="4487185" y="4051611"/>
            <a:ext cx="3582398"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Enter or paste text content here, the language should be simple, the font should be beautiful.</a:t>
            </a:r>
          </a:p>
        </p:txBody>
      </p:sp>
      <p:sp>
        <p:nvSpPr>
          <p:cNvPr id="5" name="矩形 4"/>
          <p:cNvSpPr/>
          <p:nvPr/>
        </p:nvSpPr>
        <p:spPr>
          <a:xfrm>
            <a:off x="4487185" y="2238126"/>
            <a:ext cx="3582398"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Enter or paste text content here, the language should be simple, the font should be beautiful.</a:t>
            </a:r>
          </a:p>
        </p:txBody>
      </p:sp>
      <p:sp>
        <p:nvSpPr>
          <p:cNvPr id="6" name="Shape 2681"/>
          <p:cNvSpPr/>
          <p:nvPr/>
        </p:nvSpPr>
        <p:spPr>
          <a:xfrm>
            <a:off x="6138720" y="188254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7" name="Shape 2682"/>
          <p:cNvSpPr/>
          <p:nvPr/>
        </p:nvSpPr>
        <p:spPr>
          <a:xfrm>
            <a:off x="6138720" y="369602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8" name="矩形 7"/>
          <p:cNvSpPr/>
          <p:nvPr/>
        </p:nvSpPr>
        <p:spPr>
          <a:xfrm>
            <a:off x="3320872" y="1377950"/>
            <a:ext cx="5915025" cy="42291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4"/>
          <a:stretch>
            <a:fillRect/>
          </a:stretch>
        </p:blipFill>
        <p:spPr>
          <a:xfrm>
            <a:off x="7795592" y="475204"/>
            <a:ext cx="3769607" cy="6034591"/>
          </a:xfrm>
          <a:custGeom>
            <a:avLst/>
            <a:gdLst>
              <a:gd name="connsiteX0" fmla="*/ 0 w 2057401"/>
              <a:gd name="connsiteY0" fmla="*/ 0 h 4546600"/>
              <a:gd name="connsiteX1" fmla="*/ 2057401 w 2057401"/>
              <a:gd name="connsiteY1" fmla="*/ 0 h 4546600"/>
              <a:gd name="connsiteX2" fmla="*/ 2057401 w 2057401"/>
              <a:gd name="connsiteY2" fmla="*/ 4546600 h 4546600"/>
              <a:gd name="connsiteX3" fmla="*/ 0 w 2057401"/>
              <a:gd name="connsiteY3" fmla="*/ 4546600 h 4546600"/>
            </a:gdLst>
            <a:ahLst/>
            <a:cxnLst>
              <a:cxn ang="0">
                <a:pos x="connsiteX0" y="connsiteY0"/>
              </a:cxn>
              <a:cxn ang="0">
                <a:pos x="connsiteX1" y="connsiteY1"/>
              </a:cxn>
              <a:cxn ang="0">
                <a:pos x="connsiteX2" y="connsiteY2"/>
              </a:cxn>
              <a:cxn ang="0">
                <a:pos x="connsiteX3" y="connsiteY3"/>
              </a:cxn>
            </a:cxnLst>
            <a:rect l="l" t="t" r="r" b="b"/>
            <a:pathLst>
              <a:path w="2057401" h="4546600">
                <a:moveTo>
                  <a:pt x="0" y="0"/>
                </a:moveTo>
                <a:lnTo>
                  <a:pt x="2057401" y="0"/>
                </a:lnTo>
                <a:lnTo>
                  <a:pt x="2057401" y="4546600"/>
                </a:lnTo>
                <a:lnTo>
                  <a:pt x="0" y="4546600"/>
                </a:lnTo>
                <a:close/>
              </a:path>
            </a:pathLst>
          </a:custGeom>
          <a:effectLst>
            <a:outerShdw blurRad="50800" dist="38100" dir="5400000" algn="t" rotWithShape="0">
              <a:prstClr val="black">
                <a:alpha val="40000"/>
              </a:prstClr>
            </a:outerShdw>
          </a:effectLst>
        </p:spPr>
      </p:pic>
      <p:sp>
        <p:nvSpPr>
          <p:cNvPr id="11" name="矩形 10"/>
          <p:cNvSpPr/>
          <p:nvPr/>
        </p:nvSpPr>
        <p:spPr>
          <a:xfrm>
            <a:off x="1606732" y="2196469"/>
            <a:ext cx="800219" cy="3223670"/>
          </a:xfrm>
          <a:prstGeom prst="rect">
            <a:avLst/>
          </a:prstGeom>
        </p:spPr>
        <p:txBody>
          <a:bodyPr vert="eaVert" wrap="square">
            <a:spAutoFit/>
          </a:bodyPr>
          <a:lstStyle/>
          <a:p>
            <a:r>
              <a:rPr lang="zh-CN" altLang="en-US" sz="4000" dirty="0">
                <a:solidFill>
                  <a:schemeClr val="bg1"/>
                </a:solidFill>
                <a:cs typeface="+mn-ea"/>
                <a:sym typeface="+mn-lt"/>
              </a:rPr>
              <a:t>The title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椭圆 2"/>
          <p:cNvSpPr/>
          <p:nvPr/>
        </p:nvSpPr>
        <p:spPr>
          <a:xfrm>
            <a:off x="786072" y="1364220"/>
            <a:ext cx="2012649" cy="2012649"/>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3655141" y="1364220"/>
            <a:ext cx="2012649" cy="2012649"/>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8"/>
          <p:cNvSpPr/>
          <p:nvPr/>
        </p:nvSpPr>
        <p:spPr>
          <a:xfrm>
            <a:off x="6524210" y="1364220"/>
            <a:ext cx="2012649" cy="2012649"/>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椭圆 10"/>
          <p:cNvSpPr/>
          <p:nvPr/>
        </p:nvSpPr>
        <p:spPr>
          <a:xfrm>
            <a:off x="9393281" y="1364220"/>
            <a:ext cx="2012649" cy="2012649"/>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30"/>
          <p:cNvSpPr>
            <a:spLocks noChangeArrowheads="1"/>
          </p:cNvSpPr>
          <p:nvPr/>
        </p:nvSpPr>
        <p:spPr bwMode="auto">
          <a:xfrm>
            <a:off x="3655141" y="4141884"/>
            <a:ext cx="1864186" cy="549477"/>
          </a:xfrm>
          <a:prstGeom prst="rect">
            <a:avLst/>
          </a:prstGeom>
          <a:noFill/>
          <a:ln w="9525">
            <a:noFill/>
            <a:miter lim="800000"/>
          </a:ln>
        </p:spPr>
        <p:txBody>
          <a:bodyPr wrap="square" lIns="91852" tIns="45926" rIns="91852" bIns="45926">
            <a:spAutoFit/>
          </a:bodyPr>
          <a:lstStyle/>
          <a:p>
            <a:pPr algn="ctr">
              <a:lnSpc>
                <a:spcPct val="130000"/>
              </a:lnSpc>
            </a:pPr>
            <a:r>
              <a:rPr lang="zh-CN" altLang="en-US" sz="1200" dirty="0">
                <a:cs typeface="+mn-ea"/>
                <a:sym typeface="+mn-lt"/>
              </a:rPr>
              <a:t>Enter or paste text content here, the language should be simple, the font should be beautiful.</a:t>
            </a:r>
          </a:p>
        </p:txBody>
      </p:sp>
      <p:sp>
        <p:nvSpPr>
          <p:cNvPr id="15" name="矩形 30"/>
          <p:cNvSpPr>
            <a:spLocks noChangeArrowheads="1"/>
          </p:cNvSpPr>
          <p:nvPr/>
        </p:nvSpPr>
        <p:spPr bwMode="auto">
          <a:xfrm>
            <a:off x="1012703" y="4141884"/>
            <a:ext cx="1864186" cy="549477"/>
          </a:xfrm>
          <a:prstGeom prst="rect">
            <a:avLst/>
          </a:prstGeom>
          <a:noFill/>
          <a:ln w="9525">
            <a:noFill/>
            <a:miter lim="800000"/>
          </a:ln>
        </p:spPr>
        <p:txBody>
          <a:bodyPr wrap="square" lIns="91852" tIns="45926" rIns="91852" bIns="45926">
            <a:spAutoFit/>
          </a:bodyPr>
          <a:lstStyle/>
          <a:p>
            <a:pPr algn="ctr">
              <a:lnSpc>
                <a:spcPct val="130000"/>
              </a:lnSpc>
            </a:pPr>
            <a:r>
              <a:rPr lang="zh-CN" altLang="en-US" sz="1200" dirty="0">
                <a:cs typeface="+mn-ea"/>
                <a:sym typeface="+mn-lt"/>
              </a:rPr>
              <a:t>Enter or paste text content here, the language should be simple, the font should be beautiful.</a:t>
            </a:r>
          </a:p>
        </p:txBody>
      </p:sp>
      <p:sp>
        <p:nvSpPr>
          <p:cNvPr id="16" name="矩形 30"/>
          <p:cNvSpPr>
            <a:spLocks noChangeArrowheads="1"/>
          </p:cNvSpPr>
          <p:nvPr/>
        </p:nvSpPr>
        <p:spPr bwMode="auto">
          <a:xfrm>
            <a:off x="9393281" y="4141884"/>
            <a:ext cx="1864186" cy="549477"/>
          </a:xfrm>
          <a:prstGeom prst="rect">
            <a:avLst/>
          </a:prstGeom>
          <a:noFill/>
          <a:ln w="9525">
            <a:noFill/>
            <a:miter lim="800000"/>
          </a:ln>
        </p:spPr>
        <p:txBody>
          <a:bodyPr wrap="square" lIns="91852" tIns="45926" rIns="91852" bIns="45926">
            <a:spAutoFit/>
          </a:bodyPr>
          <a:lstStyle/>
          <a:p>
            <a:pPr algn="ctr">
              <a:lnSpc>
                <a:spcPct val="130000"/>
              </a:lnSpc>
            </a:pPr>
            <a:r>
              <a:rPr lang="zh-CN" altLang="en-US" sz="1200" dirty="0">
                <a:cs typeface="+mn-ea"/>
                <a:sym typeface="+mn-lt"/>
              </a:rPr>
              <a:t>Enter or paste text content here, the language should be simple, the font should be beautiful.</a:t>
            </a:r>
          </a:p>
        </p:txBody>
      </p:sp>
      <p:sp>
        <p:nvSpPr>
          <p:cNvPr id="17" name="矩形 30"/>
          <p:cNvSpPr>
            <a:spLocks noChangeArrowheads="1"/>
          </p:cNvSpPr>
          <p:nvPr/>
        </p:nvSpPr>
        <p:spPr bwMode="auto">
          <a:xfrm>
            <a:off x="6750843" y="4141884"/>
            <a:ext cx="1864186" cy="549477"/>
          </a:xfrm>
          <a:prstGeom prst="rect">
            <a:avLst/>
          </a:prstGeom>
          <a:noFill/>
          <a:ln w="9525">
            <a:noFill/>
            <a:miter lim="800000"/>
          </a:ln>
        </p:spPr>
        <p:txBody>
          <a:bodyPr wrap="square" lIns="91852" tIns="45926" rIns="91852" bIns="45926">
            <a:spAutoFit/>
          </a:bodyPr>
          <a:lstStyle/>
          <a:p>
            <a:pPr algn="ctr">
              <a:lnSpc>
                <a:spcPct val="130000"/>
              </a:lnSpc>
            </a:pPr>
            <a:r>
              <a:rPr lang="zh-CN" altLang="en-US" sz="1200" dirty="0">
                <a:cs typeface="+mn-ea"/>
                <a:sym typeface="+mn-lt"/>
              </a:rPr>
              <a:t>Enter or paste text content here, the language should be simple, the font should be beautiful.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decel="10000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decel="10000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decel="10000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9" grpId="0" bldLvl="0" animBg="1"/>
      <p:bldP spid="11" grpId="0" bldLvl="0" animBg="1"/>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stretch>
            <a:fillRect/>
          </a:stretch>
        </p:blipFill>
        <p:spPr>
          <a:xfrm>
            <a:off x="0" y="-1"/>
            <a:ext cx="12192002" cy="6858001"/>
          </a:xfrm>
          <a:prstGeom prst="rect">
            <a:avLst/>
          </a:prstGeom>
        </p:spPr>
      </p:pic>
      <p:pic>
        <p:nvPicPr>
          <p:cNvPr id="6" name="PA_库_图片 5"/>
          <p:cNvPicPr>
            <a:picLocks noChangeAspect="1"/>
          </p:cNvPicPr>
          <p:nvPr>
            <p:custDataLst>
              <p:tags r:id="rId1"/>
            </p:custDataLst>
          </p:nvPr>
        </p:nvPicPr>
        <p:blipFill>
          <a:blip r:embed="rId11"/>
          <a:stretch>
            <a:fillRect/>
          </a:stretch>
        </p:blipFill>
        <p:spPr>
          <a:xfrm>
            <a:off x="3337636" y="-2797791"/>
            <a:ext cx="15855666" cy="8918812"/>
          </a:xfrm>
          <a:prstGeom prst="rect">
            <a:avLst/>
          </a:prstGeom>
        </p:spPr>
      </p:pic>
      <p:pic>
        <p:nvPicPr>
          <p:cNvPr id="10" name="PA_库_图片 9"/>
          <p:cNvPicPr>
            <a:picLocks noChangeAspect="1"/>
          </p:cNvPicPr>
          <p:nvPr>
            <p:custDataLst>
              <p:tags r:id="rId2"/>
            </p:custDataLst>
          </p:nvPr>
        </p:nvPicPr>
        <p:blipFill>
          <a:blip r:embed="rId12"/>
          <a:stretch>
            <a:fillRect/>
          </a:stretch>
        </p:blipFill>
        <p:spPr>
          <a:xfrm rot="15804365">
            <a:off x="-7882990" y="-4272375"/>
            <a:ext cx="18235589" cy="10257518"/>
          </a:xfrm>
          <a:prstGeom prst="rect">
            <a:avLst/>
          </a:prstGeom>
        </p:spPr>
      </p:pic>
      <p:pic>
        <p:nvPicPr>
          <p:cNvPr id="16" name="PA_库_图片 7"/>
          <p:cNvPicPr>
            <a:picLocks noChangeAspect="1"/>
          </p:cNvPicPr>
          <p:nvPr>
            <p:custDataLst>
              <p:tags r:id="rId3"/>
            </p:custDataLst>
          </p:nvPr>
        </p:nvPicPr>
        <p:blipFill rotWithShape="1">
          <a:blip r:embed="rId13">
            <a:extLst>
              <a:ext uri="{BEBA8EAE-BF5A-486C-A8C5-ECC9F3942E4B}">
                <a14:imgProps xmlns:a14="http://schemas.microsoft.com/office/drawing/2010/main">
                  <a14:imgLayer r:embed="rId14">
                    <a14:imgEffect>
                      <a14:backgroundRemoval t="9983" b="89931" l="5811" r="57422">
                        <a14:backgroundMark x1="15576" y1="36024" x2="20801" y2="42188"/>
                      </a14:backgroundRemoval>
                    </a14:imgEffect>
                  </a14:imgLayer>
                </a14:imgProps>
              </a:ext>
              <a:ext uri="{28A0092B-C50C-407E-A947-70E740481C1C}">
                <a14:useLocalDpi xmlns:a14="http://schemas.microsoft.com/office/drawing/2010/main"/>
              </a:ext>
            </a:extLst>
          </a:blip>
          <a:srcRect/>
          <a:stretch>
            <a:fillRect/>
          </a:stretch>
        </p:blipFill>
        <p:spPr>
          <a:xfrm>
            <a:off x="-3319159" y="-1801856"/>
            <a:ext cx="15978535" cy="15369077"/>
          </a:xfrm>
          <a:prstGeom prst="rect">
            <a:avLst/>
          </a:prstGeom>
        </p:spPr>
      </p:pic>
      <p:sp>
        <p:nvSpPr>
          <p:cNvPr id="13" name="PA_库_文本框 12"/>
          <p:cNvSpPr txBox="1"/>
          <p:nvPr>
            <p:custDataLst>
              <p:tags r:id="rId4"/>
            </p:custDataLst>
          </p:nvPr>
        </p:nvSpPr>
        <p:spPr>
          <a:xfrm>
            <a:off x="3054142" y="1891485"/>
            <a:ext cx="6083717" cy="1862048"/>
          </a:xfrm>
          <a:prstGeom prst="rect">
            <a:avLst/>
          </a:prstGeom>
          <a:noFill/>
        </p:spPr>
        <p:txBody>
          <a:bodyPr wrap="none" rtlCol="0">
            <a:spAutoFit/>
          </a:bodyPr>
          <a:lstStyle/>
          <a:p>
            <a:pPr algn="ctr"/>
            <a:r>
              <a:rPr lang="zh-CN" altLang="en-US" sz="11500" dirty="0">
                <a:blipFill>
                  <a:blip r:embed="rId15"/>
                  <a:stretch>
                    <a:fillRect/>
                  </a:stretch>
                </a:blipFill>
                <a:latin typeface="方正粗黑宋简体" panose="02000000000000000000" pitchFamily="2" charset="-122"/>
                <a:ea typeface="方正粗黑宋简体" panose="02000000000000000000" pitchFamily="2" charset="-122"/>
                <a:cs typeface="+mn-ea"/>
                <a:sym typeface="+mn-lt"/>
              </a:rPr>
              <a:t>Part II</a:t>
            </a:r>
          </a:p>
        </p:txBody>
      </p:sp>
      <p:sp>
        <p:nvSpPr>
          <p:cNvPr id="11" name="PA_库_文本框 10"/>
          <p:cNvSpPr txBox="1"/>
          <p:nvPr>
            <p:custDataLst>
              <p:tags r:id="rId5"/>
            </p:custDataLst>
          </p:nvPr>
        </p:nvSpPr>
        <p:spPr>
          <a:xfrm>
            <a:off x="3234300" y="4014549"/>
            <a:ext cx="5731688" cy="1015663"/>
          </a:xfrm>
          <a:prstGeom prst="rect">
            <a:avLst/>
          </a:prstGeom>
          <a:noFill/>
        </p:spPr>
        <p:txBody>
          <a:bodyPr wrap="square" rtlCol="0">
            <a:spAutoFit/>
          </a:bodyPr>
          <a:lstStyle/>
          <a:p>
            <a:r>
              <a:rPr lang="en-US" altLang="zh-CN" sz="2000" dirty="0">
                <a:solidFill>
                  <a:schemeClr val="tx1">
                    <a:lumMod val="50000"/>
                    <a:lumOff val="50000"/>
                  </a:schemeClr>
                </a:solidFill>
                <a:cs typeface="+mn-ea"/>
                <a:sym typeface="+mn-lt"/>
              </a:rPr>
              <a:t>You can add your content here. A brief introduction to what tend to be in your report.</a:t>
            </a:r>
            <a:endParaRPr lang="zh-CN" altLang="en-US" sz="2000" dirty="0">
              <a:solidFill>
                <a:schemeClr val="tx1">
                  <a:lumMod val="50000"/>
                  <a:lumOff val="50000"/>
                </a:schemeClr>
              </a:solidFill>
              <a:cs typeface="+mn-ea"/>
              <a:sym typeface="+mn-lt"/>
            </a:endParaRPr>
          </a:p>
        </p:txBody>
      </p:sp>
      <p:cxnSp>
        <p:nvCxnSpPr>
          <p:cNvPr id="12" name="PA_库_直接连接符 11"/>
          <p:cNvCxnSpPr/>
          <p:nvPr>
            <p:custDataLst>
              <p:tags r:id="rId6"/>
            </p:custDataLst>
          </p:nvPr>
        </p:nvCxnSpPr>
        <p:spPr>
          <a:xfrm>
            <a:off x="3398441" y="3487198"/>
            <a:ext cx="561288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PA_库_矩形 13"/>
          <p:cNvSpPr/>
          <p:nvPr>
            <p:custDataLst>
              <p:tags r:id="rId7"/>
            </p:custDataLst>
          </p:nvPr>
        </p:nvSpPr>
        <p:spPr>
          <a:xfrm>
            <a:off x="3324757" y="3521610"/>
            <a:ext cx="5524500" cy="514350"/>
          </a:xfrm>
          <a:prstGeom prst="rect">
            <a:avLst/>
          </a:prstGeom>
          <a:solidFill>
            <a:srgbClr val="2F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cs typeface="+mn-ea"/>
                <a:sym typeface="+mn-lt"/>
              </a:rPr>
              <a:t>PART TWO</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1" nodeType="with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53" presetClass="entr" presetSubtype="16"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1"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2" nodeType="withEffect">
                                  <p:stCondLst>
                                    <p:cond delay="15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nodeType="withEffect">
                                  <p:stCondLst>
                                    <p:cond delay="15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6" presetClass="emph" presetSubtype="0" accel="30000" decel="26000" autoRev="1" fill="hold" nodeType="withEffect">
                                  <p:stCondLst>
                                    <p:cond delay="1900"/>
                                  </p:stCondLst>
                                  <p:childTnLst>
                                    <p:animScale>
                                      <p:cBhvr>
                                        <p:cTn id="49" dur="500" fill="hold"/>
                                        <p:tgtEl>
                                          <p:spTgt spid="6"/>
                                        </p:tgtEl>
                                      </p:cBhvr>
                                      <p:by x="110000" y="110000"/>
                                    </p:animScale>
                                  </p:childTnLst>
                                </p:cTn>
                              </p:par>
                              <p:par>
                                <p:cTn id="50" presetID="6" presetClass="emph" presetSubtype="0" accel="30000" decel="26000" autoRev="1" fill="hold" nodeType="withEffect">
                                  <p:stCondLst>
                                    <p:cond delay="1900"/>
                                  </p:stCondLst>
                                  <p:childTnLst>
                                    <p:animScale>
                                      <p:cBhvr>
                                        <p:cTn id="51" dur="500" fill="hold"/>
                                        <p:tgtEl>
                                          <p:spTgt spid="10"/>
                                        </p:tgtEl>
                                      </p:cBhvr>
                                      <p:by x="110000" y="110000"/>
                                    </p:animScale>
                                  </p:childTnLst>
                                </p:cTn>
                              </p:par>
                              <p:par>
                                <p:cTn id="52" presetID="6" presetClass="emph" presetSubtype="0" accel="30000" decel="26000" autoRev="1" fill="hold" grpId="2" nodeType="withEffect">
                                  <p:stCondLst>
                                    <p:cond delay="1900"/>
                                  </p:stCondLst>
                                  <p:childTnLst>
                                    <p:animScale>
                                      <p:cBhvr>
                                        <p:cTn id="53" dur="500" fill="hold"/>
                                        <p:tgtEl>
                                          <p:spTgt spid="13"/>
                                        </p:tgtEl>
                                      </p:cBhvr>
                                      <p:by x="110000" y="110000"/>
                                    </p:animScale>
                                  </p:childTnLst>
                                </p:cTn>
                              </p:par>
                              <p:par>
                                <p:cTn id="54" presetID="6" presetClass="emph" presetSubtype="0" accel="30000" decel="26000" autoRev="1" fill="hold" grpId="3" nodeType="withEffect">
                                  <p:stCondLst>
                                    <p:cond delay="1900"/>
                                  </p:stCondLst>
                                  <p:childTnLst>
                                    <p:animScale>
                                      <p:cBhvr>
                                        <p:cTn id="55" dur="500" fill="hold"/>
                                        <p:tgtEl>
                                          <p:spTgt spid="11"/>
                                        </p:tgtEl>
                                      </p:cBhvr>
                                      <p:by x="110000" y="110000"/>
                                    </p:animScale>
                                  </p:childTnLst>
                                </p:cTn>
                              </p:par>
                              <p:par>
                                <p:cTn id="56" presetID="6" presetClass="emph" presetSubtype="0" accel="30000" decel="26000" autoRev="1" fill="hold" nodeType="withEffect">
                                  <p:stCondLst>
                                    <p:cond delay="1900"/>
                                  </p:stCondLst>
                                  <p:childTnLst>
                                    <p:animScale>
                                      <p:cBhvr>
                                        <p:cTn id="57" dur="500" fill="hold"/>
                                        <p:tgtEl>
                                          <p:spTgt spid="12"/>
                                        </p:tgtEl>
                                      </p:cBhvr>
                                      <p:by x="110000" y="110000"/>
                                    </p:animScale>
                                  </p:childTnLst>
                                </p:cTn>
                              </p:par>
                              <p:par>
                                <p:cTn id="58" presetID="22" presetClass="entr" presetSubtype="8" fill="hold" grpId="0" nodeType="withEffect">
                                  <p:stCondLst>
                                    <p:cond delay="250"/>
                                  </p:stCondLst>
                                  <p:childTnLst>
                                    <p:set>
                                      <p:cBhvr>
                                        <p:cTn id="59"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60" dur="1000"/>
                                        <p:tgtEl>
                                          <p:spTgt spid="14">
                                            <p:txEl>
                                              <p:charRg st="4294967295" end="4294967295"/>
                                            </p:txEl>
                                          </p:spTgt>
                                        </p:tgtEl>
                                      </p:cBhvr>
                                    </p:animEffect>
                                  </p:childTnLst>
                                </p:cTn>
                              </p:par>
                              <p:par>
                                <p:cTn id="61" presetID="10" presetClass="entr" presetSubtype="0" fill="hold" grpId="1" nodeType="withEffect">
                                  <p:stCondLst>
                                    <p:cond delay="25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53" presetClass="entr" presetSubtype="16" fill="hold" nodeType="withEffect">
                                  <p:stCondLst>
                                    <p:cond delay="15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6" presetClass="emph" presetSubtype="0" accel="30000" decel="26000" autoRev="1" fill="hold" nodeType="withEffect">
                                  <p:stCondLst>
                                    <p:cond delay="1900"/>
                                  </p:stCondLst>
                                  <p:childTnLst>
                                    <p:animScale>
                                      <p:cBhvr>
                                        <p:cTn id="73"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3" grpId="1" autoUpdateAnimBg="0"/>
      <p:bldP spid="13" grpId="2" autoUpdateAnimBg="0"/>
      <p:bldP spid="11" grpId="0"/>
      <p:bldP spid="11" grpId="1" autoUpdateAnimBg="0"/>
      <p:bldP spid="11" grpId="2" autoUpdateAnimBg="0"/>
      <p:bldP spid="11" grpId="3" autoUpdateAnimBg="0"/>
      <p:bldP spid="14" grpId="0" autoUpdateAnimBg="0"/>
      <p:bldP spid="1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x2pecm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1109</Words>
  <Application>Microsoft Office PowerPoint</Application>
  <PresentationFormat>宽屏</PresentationFormat>
  <Paragraphs>135</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Gill Sans</vt:lpstr>
      <vt:lpstr>等线</vt:lpstr>
      <vt:lpstr>方正粗黑宋简体</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82</cp:revision>
  <dcterms:created xsi:type="dcterms:W3CDTF">2018-05-15T08:21:00Z</dcterms:created>
  <dcterms:modified xsi:type="dcterms:W3CDTF">2021-06-29T00:07:20Z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