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65" r:id="rId4"/>
    <p:sldId id="262" r:id="rId5"/>
    <p:sldId id="266" r:id="rId6"/>
    <p:sldId id="261" r:id="rId7"/>
    <p:sldId id="260" r:id="rId8"/>
    <p:sldId id="268" r:id="rId9"/>
    <p:sldId id="267" r:id="rId10"/>
    <p:sldId id="284" r:id="rId11"/>
    <p:sldId id="270" r:id="rId12"/>
    <p:sldId id="271" r:id="rId13"/>
    <p:sldId id="272" r:id="rId14"/>
    <p:sldId id="273" r:id="rId15"/>
    <p:sldId id="285" r:id="rId16"/>
    <p:sldId id="274" r:id="rId17"/>
    <p:sldId id="276" r:id="rId18"/>
    <p:sldId id="277" r:id="rId19"/>
    <p:sldId id="280" r:id="rId20"/>
    <p:sldId id="286" r:id="rId21"/>
    <p:sldId id="279" r:id="rId22"/>
    <p:sldId id="281" r:id="rId23"/>
    <p:sldId id="282" r:id="rId24"/>
    <p:sldId id="283" r:id="rId25"/>
    <p:sldId id="26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50E"/>
    <a:srgbClr val="84C885"/>
    <a:srgbClr val="9AD603"/>
    <a:srgbClr val="429406"/>
    <a:srgbClr val="ECC500"/>
    <a:srgbClr val="CD6A00"/>
    <a:srgbClr val="E28C33"/>
    <a:srgbClr val="F4CD19"/>
    <a:srgbClr val="066003"/>
    <a:srgbClr val="D4E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2021/7/1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6609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2021/7/1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8886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54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2021/7/1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2021/7/1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2021/7/1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21744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311483694"/>
      </p:ext>
    </p:extLst>
  </p:cSld>
  <p:clrMapOvr>
    <a:masterClrMapping/>
  </p:clrMapOvr>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2021/7/1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2021/7/1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2021/7/1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2021/7/1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advTm="3000">
        <p:random/>
      </p:transition>
    </mc:Choice>
    <mc:Fallback xmlns="">
      <p:transition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733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jpppt.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hyperlink" Target="https://www.jpppt.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1365" cy="6852285"/>
          </a:xfrm>
          <a:prstGeom prst="rect">
            <a:avLst/>
          </a:prstGeom>
        </p:spPr>
      </p:pic>
      <p:sp>
        <p:nvSpPr>
          <p:cNvPr id="14" name="文本框 13"/>
          <p:cNvSpPr txBox="1"/>
          <p:nvPr/>
        </p:nvSpPr>
        <p:spPr>
          <a:xfrm>
            <a:off x="3357880" y="4446089"/>
            <a:ext cx="3385820" cy="521970"/>
          </a:xfrm>
          <a:prstGeom prst="rect">
            <a:avLst/>
          </a:prstGeom>
          <a:noFill/>
        </p:spPr>
        <p:txBody>
          <a:bodyPr wrap="square" rtlCol="0">
            <a:spAutoFit/>
          </a:bodyPr>
          <a:lstStyle/>
          <a:p>
            <a:pPr algn="l"/>
            <a:r>
              <a:rPr kumimoji="1" lang="en-US" altLang="zh-CN" sz="2800" b="1" dirty="0">
                <a:ln>
                  <a:solidFill>
                    <a:srgbClr val="429406"/>
                  </a:solidFill>
                </a:ln>
                <a:solidFill>
                  <a:srgbClr val="9AD603"/>
                </a:solidFill>
                <a:effectLst>
                  <a:outerShdw blurRad="50800" dist="38100" dir="2700000" algn="tl" rotWithShape="0">
                    <a:srgbClr val="9AD603">
                      <a:alpha val="40000"/>
                    </a:srgbClr>
                  </a:outerShdw>
                </a:effectLst>
                <a:cs typeface="+mn-ea"/>
                <a:sym typeface="+mn-lt"/>
              </a:rPr>
              <a:t>TRAVEL SEASON</a:t>
            </a:r>
          </a:p>
        </p:txBody>
      </p:sp>
      <p:sp>
        <p:nvSpPr>
          <p:cNvPr id="15" name="文本框 14"/>
          <p:cNvSpPr txBox="1"/>
          <p:nvPr/>
        </p:nvSpPr>
        <p:spPr>
          <a:xfrm>
            <a:off x="5050790" y="5617210"/>
            <a:ext cx="2089785" cy="337185"/>
          </a:xfrm>
          <a:prstGeom prst="rect">
            <a:avLst/>
          </a:prstGeom>
          <a:noFill/>
        </p:spPr>
        <p:txBody>
          <a:bodyPr wrap="square" rtlCol="0">
            <a:spAutoFit/>
          </a:bodyPr>
          <a:lstStyle/>
          <a:p>
            <a:pPr lvl="0" algn="ctr">
              <a:buClrTx/>
              <a:buSzTx/>
              <a:buFontTx/>
            </a:pPr>
            <a:r>
              <a:rPr kumimoji="1" lang="en-US" altLang="zh-CN" sz="1600" dirty="0">
                <a:solidFill>
                  <a:schemeClr val="bg1"/>
                </a:solidFill>
                <a:cs typeface="+mn-ea"/>
                <a:sym typeface="+mn-lt"/>
              </a:rPr>
              <a:t>R</a:t>
            </a:r>
            <a:r>
              <a:rPr kumimoji="1" lang="zh-CN" altLang="en-US" sz="1600" dirty="0">
                <a:solidFill>
                  <a:schemeClr val="bg1"/>
                </a:solidFill>
                <a:cs typeface="+mn-ea"/>
                <a:sym typeface="+mn-lt"/>
              </a:rPr>
              <a:t>eport : </a:t>
            </a:r>
            <a:r>
              <a:rPr kumimoji="1" lang="en-US" altLang="zh-CN" sz="1600" dirty="0">
                <a:solidFill>
                  <a:schemeClr val="bg1"/>
                </a:solidFill>
                <a:cs typeface="+mn-ea"/>
                <a:sym typeface="+mn-lt"/>
              </a:rPr>
              <a:t>jpppt.com</a:t>
            </a:r>
            <a:endParaRPr kumimoji="1" lang="zh-CN" altLang="en-US" sz="1600" dirty="0">
              <a:solidFill>
                <a:schemeClr val="bg1"/>
              </a:solidFill>
              <a:cs typeface="+mn-ea"/>
              <a:sym typeface="+mn-lt"/>
            </a:endParaRPr>
          </a:p>
        </p:txBody>
      </p:sp>
      <p:sp>
        <p:nvSpPr>
          <p:cNvPr id="8" name="文本框 7">
            <a:extLst>
              <a:ext uri="{FF2B5EF4-FFF2-40B4-BE49-F238E27FC236}">
                <a16:creationId xmlns:a16="http://schemas.microsoft.com/office/drawing/2014/main" id="{393023A3-1972-430E-A5D1-A10403AE315E}"/>
              </a:ext>
            </a:extLst>
          </p:cNvPr>
          <p:cNvSpPr txBox="1"/>
          <p:nvPr/>
        </p:nvSpPr>
        <p:spPr>
          <a:xfrm>
            <a:off x="2875723" y="2015982"/>
            <a:ext cx="6096000" cy="1938992"/>
          </a:xfrm>
          <a:prstGeom prst="rect">
            <a:avLst/>
          </a:prstGeom>
          <a:noFill/>
        </p:spPr>
        <p:txBody>
          <a:bodyPr wrap="square">
            <a:spAutoFit/>
          </a:bodyPr>
          <a:lstStyle/>
          <a:p>
            <a:pPr algn="r"/>
            <a:r>
              <a:rPr kumimoji="1" lang="en-US" altLang="zh-CN" sz="6000" b="1" dirty="0">
                <a:ln>
                  <a:solidFill>
                    <a:srgbClr val="429406"/>
                  </a:solidFill>
                </a:ln>
                <a:solidFill>
                  <a:srgbClr val="9AD603"/>
                </a:solidFill>
                <a:effectLst>
                  <a:outerShdw blurRad="50800" dist="38100" dir="2700000" algn="tl" rotWithShape="0">
                    <a:srgbClr val="9AD603">
                      <a:alpha val="40000"/>
                    </a:srgbClr>
                  </a:outerShdw>
                </a:effectLst>
                <a:cs typeface="+mn-ea"/>
              </a:rPr>
              <a:t>Free </a:t>
            </a:r>
          </a:p>
          <a:p>
            <a:pPr algn="r"/>
            <a:r>
              <a:rPr kumimoji="1" lang="en-US" altLang="zh-CN" sz="6000" b="1" dirty="0">
                <a:ln>
                  <a:solidFill>
                    <a:srgbClr val="429406"/>
                  </a:solidFill>
                </a:ln>
                <a:solidFill>
                  <a:srgbClr val="9AD603"/>
                </a:solidFill>
                <a:effectLst>
                  <a:outerShdw blurRad="50800" dist="38100" dir="2700000" algn="tl" rotWithShape="0">
                    <a:srgbClr val="9AD603">
                      <a:alpha val="40000"/>
                    </a:srgbClr>
                  </a:outerShdw>
                </a:effectLst>
                <a:cs typeface="+mn-ea"/>
              </a:rPr>
              <a:t>PPT Templates</a:t>
            </a:r>
            <a:endParaRPr kumimoji="1" lang="ko-KR" altLang="en-US" sz="6000" b="1" dirty="0">
              <a:ln>
                <a:solidFill>
                  <a:srgbClr val="429406"/>
                </a:solidFill>
              </a:ln>
              <a:solidFill>
                <a:srgbClr val="9AD603"/>
              </a:solidFill>
              <a:effectLst>
                <a:outerShdw blurRad="50800" dist="38100" dir="2700000" algn="tl" rotWithShape="0">
                  <a:srgbClr val="9AD603">
                    <a:alpha val="40000"/>
                  </a:srgbClr>
                </a:outerShdw>
              </a:effectLst>
              <a:cs typeface="+mn-ea"/>
            </a:endParaRPr>
          </a:p>
        </p:txBody>
      </p:sp>
      <p:sp>
        <p:nvSpPr>
          <p:cNvPr id="9" name="Rounded Rectangle 7">
            <a:extLst>
              <a:ext uri="{FF2B5EF4-FFF2-40B4-BE49-F238E27FC236}">
                <a16:creationId xmlns:a16="http://schemas.microsoft.com/office/drawing/2014/main" id="{18B93A11-63AB-41A9-B11B-15394943991F}"/>
              </a:ext>
            </a:extLst>
          </p:cNvPr>
          <p:cNvSpPr/>
          <p:nvPr/>
        </p:nvSpPr>
        <p:spPr>
          <a:xfrm>
            <a:off x="10057236" y="302607"/>
            <a:ext cx="1684599" cy="413563"/>
          </a:xfrm>
          <a:prstGeom prst="roundRect">
            <a:avLst>
              <a:gd name="adj" fmla="val 50000"/>
            </a:avLst>
          </a:prstGeom>
          <a:solidFill>
            <a:schemeClr val="bg1">
              <a:alpha val="0"/>
            </a:schemeClr>
          </a:solidFill>
          <a:ln w="15875">
            <a:solidFill>
              <a:srgbClr val="579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0" name="TextBox 3">
            <a:hlinkClick r:id="rId3"/>
            <a:extLst>
              <a:ext uri="{FF2B5EF4-FFF2-40B4-BE49-F238E27FC236}">
                <a16:creationId xmlns:a16="http://schemas.microsoft.com/office/drawing/2014/main" id="{2D0CCE23-195A-4918-9353-61B317D87CAF}"/>
              </a:ext>
            </a:extLst>
          </p:cNvPr>
          <p:cNvSpPr txBox="1"/>
          <p:nvPr/>
        </p:nvSpPr>
        <p:spPr>
          <a:xfrm>
            <a:off x="3510875" y="6503114"/>
            <a:ext cx="5169613" cy="246221"/>
          </a:xfrm>
          <a:prstGeom prst="rect">
            <a:avLst/>
          </a:prstGeom>
          <a:noFill/>
        </p:spPr>
        <p:txBody>
          <a:bodyPr wrap="square" rtlCol="0">
            <a:spAutoFit/>
          </a:bodyPr>
          <a:lstStyle/>
          <a:p>
            <a:pPr algn="ctr"/>
            <a:r>
              <a:rPr lang="en-US" altLang="zh-CN" sz="1000" dirty="0">
                <a:solidFill>
                  <a:srgbClr val="57950E"/>
                </a:solidFill>
                <a:cs typeface="Arial" pitchFamily="34" charset="0"/>
                <a:hlinkClick r:id="rId3">
                  <a:extLst>
                    <a:ext uri="{A12FA001-AC4F-418D-AE19-62706E023703}">
                      <ahyp:hlinkClr xmlns:ahyp="http://schemas.microsoft.com/office/drawing/2018/hyperlinkcolor" val="tx"/>
                    </a:ext>
                  </a:extLst>
                </a:hlinkClick>
              </a:rPr>
              <a:t>https://www.jpppt.com</a:t>
            </a:r>
            <a:endParaRPr lang="ko-KR" altLang="en-US" sz="1000" dirty="0">
              <a:solidFill>
                <a:srgbClr val="57950E"/>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hyp="http://schemas.microsoft.com/office/drawing/2018/hyperlinkcolor" xmlns:a16="http://schemas.microsoft.com/office/drawing/2014/main"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grpSp>
        <p:nvGrpSpPr>
          <p:cNvPr id="44" name="组合 43"/>
          <p:cNvGrpSpPr/>
          <p:nvPr/>
        </p:nvGrpSpPr>
        <p:grpSpPr>
          <a:xfrm>
            <a:off x="1591945" y="3586480"/>
            <a:ext cx="9611391" cy="2468245"/>
            <a:chOff x="989240" y="2642096"/>
            <a:chExt cx="7482175" cy="1798538"/>
          </a:xfrm>
        </p:grpSpPr>
        <p:sp>
          <p:nvSpPr>
            <p:cNvPr id="45" name="AutoShape 3"/>
            <p:cNvSpPr/>
            <p:nvPr/>
          </p:nvSpPr>
          <p:spPr bwMode="auto">
            <a:xfrm>
              <a:off x="989240" y="2642096"/>
              <a:ext cx="1828700" cy="1798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4C885"/>
            </a:solidFill>
            <a:ln>
              <a:noFill/>
            </a:ln>
            <a:effectLst/>
          </p:spPr>
          <p:txBody>
            <a:bodyPr lIns="0" tIns="0" rIns="0" bIns="0" anchor="ctr"/>
            <a:lstStyle/>
            <a:p>
              <a:pPr>
                <a:defRPr/>
              </a:pPr>
              <a:endParaRPr lang="es-ES" sz="2400">
                <a:solidFill>
                  <a:srgbClr val="FFFFFF"/>
                </a:solidFill>
                <a:cs typeface="+mn-ea"/>
                <a:sym typeface="+mn-lt"/>
              </a:endParaRPr>
            </a:p>
          </p:txBody>
        </p:sp>
        <p:sp>
          <p:nvSpPr>
            <p:cNvPr id="48" name="AutoShape 9"/>
            <p:cNvSpPr/>
            <p:nvPr/>
          </p:nvSpPr>
          <p:spPr bwMode="auto">
            <a:xfrm>
              <a:off x="4789506" y="3335796"/>
              <a:ext cx="1437156" cy="6508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45717" tIns="45717" rIns="45717" bIns="45717"/>
            <a:lstStyle/>
            <a:p>
              <a:pPr>
                <a:lnSpc>
                  <a:spcPct val="150000"/>
                </a:lnSpc>
              </a:pPr>
              <a:r>
                <a:rPr lang="zh-CN" altLang="en-US" sz="800" dirty="0">
                  <a:solidFill>
                    <a:schemeClr val="bg1"/>
                  </a:solidFill>
                  <a:cs typeface="+mn-ea"/>
                  <a:sym typeface="+mn-lt"/>
                </a:rPr>
                <a:t>Please replace the text, click add the relevant title text, modify the text content, or you can copy your content directly to this. Please replace the text, click add the relevant title text, modify the text content, or you can copy your content directly to this.</a:t>
              </a:r>
            </a:p>
          </p:txBody>
        </p:sp>
        <p:sp>
          <p:nvSpPr>
            <p:cNvPr id="49" name="AutoShape 10"/>
            <p:cNvSpPr/>
            <p:nvPr/>
          </p:nvSpPr>
          <p:spPr bwMode="auto">
            <a:xfrm>
              <a:off x="4787920" y="3054824"/>
              <a:ext cx="1152462" cy="3079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ctr"/>
            <a:lstStyle/>
            <a:p>
              <a:pPr>
                <a:defRPr/>
              </a:pPr>
              <a:r>
                <a:rPr lang="es-ES" sz="1600" b="1">
                  <a:solidFill>
                    <a:srgbClr val="FFFFFF"/>
                  </a:solidFill>
                  <a:cs typeface="+mn-ea"/>
                  <a:sym typeface="+mn-lt"/>
                </a:rPr>
                <a:t>Portfolio 4</a:t>
              </a:r>
            </a:p>
          </p:txBody>
        </p:sp>
        <p:sp>
          <p:nvSpPr>
            <p:cNvPr id="50" name="AutoShape 3"/>
            <p:cNvSpPr/>
            <p:nvPr/>
          </p:nvSpPr>
          <p:spPr bwMode="auto">
            <a:xfrm>
              <a:off x="2858680" y="2642096"/>
              <a:ext cx="1828700" cy="1798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4C885"/>
            </a:solidFill>
            <a:ln>
              <a:noFill/>
            </a:ln>
            <a:effectLst/>
          </p:spPr>
          <p:txBody>
            <a:bodyPr lIns="0" tIns="0" rIns="0" bIns="0" anchor="ctr">
              <a:noAutofit/>
            </a:bodyPr>
            <a:lstStyle/>
            <a:p>
              <a:pPr lvl="0">
                <a:buClrTx/>
                <a:buSzTx/>
                <a:buFontTx/>
                <a:defRPr/>
              </a:pPr>
              <a:endParaRPr lang="es-ES" sz="2400">
                <a:solidFill>
                  <a:srgbClr val="FFFFFF"/>
                </a:solidFill>
                <a:cs typeface="+mn-ea"/>
                <a:sym typeface="+mn-lt"/>
              </a:endParaRPr>
            </a:p>
          </p:txBody>
        </p:sp>
        <p:sp>
          <p:nvSpPr>
            <p:cNvPr id="53" name="AutoShape 3"/>
            <p:cNvSpPr/>
            <p:nvPr/>
          </p:nvSpPr>
          <p:spPr bwMode="auto">
            <a:xfrm>
              <a:off x="4746182" y="2642096"/>
              <a:ext cx="1828700" cy="1798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4C885"/>
            </a:solidFill>
            <a:ln>
              <a:noFill/>
            </a:ln>
            <a:effectLst/>
          </p:spPr>
          <p:txBody>
            <a:bodyPr lIns="0" tIns="0" rIns="0" bIns="0" anchor="ctr">
              <a:noAutofit/>
            </a:bodyPr>
            <a:lstStyle/>
            <a:p>
              <a:pPr lvl="0">
                <a:buClrTx/>
                <a:buSzTx/>
                <a:buFontTx/>
                <a:defRPr/>
              </a:pPr>
              <a:endParaRPr lang="es-ES" sz="2400">
                <a:solidFill>
                  <a:srgbClr val="FFFFFF"/>
                </a:solidFill>
                <a:cs typeface="+mn-ea"/>
                <a:sym typeface="+mn-lt"/>
              </a:endParaRPr>
            </a:p>
          </p:txBody>
        </p:sp>
        <p:sp>
          <p:nvSpPr>
            <p:cNvPr id="56" name="AutoShape 3"/>
            <p:cNvSpPr/>
            <p:nvPr/>
          </p:nvSpPr>
          <p:spPr bwMode="auto">
            <a:xfrm>
              <a:off x="6642715" y="2642096"/>
              <a:ext cx="1828700" cy="1798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4C885"/>
            </a:solidFill>
            <a:ln>
              <a:noFill/>
            </a:ln>
            <a:effectLst/>
          </p:spPr>
          <p:txBody>
            <a:bodyPr lIns="0" tIns="0" rIns="0" bIns="0" anchor="ctr">
              <a:noAutofit/>
            </a:bodyPr>
            <a:lstStyle/>
            <a:p>
              <a:pPr lvl="0">
                <a:buClrTx/>
                <a:buSzTx/>
                <a:buFontTx/>
                <a:defRPr/>
              </a:pPr>
              <a:endParaRPr lang="es-ES" sz="2400">
                <a:solidFill>
                  <a:srgbClr val="FFFFFF"/>
                </a:solidFill>
                <a:cs typeface="+mn-ea"/>
                <a:sym typeface="+mn-lt"/>
              </a:endParaRPr>
            </a:p>
          </p:txBody>
        </p:sp>
      </p:grpSp>
      <p:sp>
        <p:nvSpPr>
          <p:cNvPr id="9" name="TextBox 33"/>
          <p:cNvSpPr txBox="1">
            <a:spLocks noChangeArrowheads="1"/>
          </p:cNvSpPr>
          <p:nvPr/>
        </p:nvSpPr>
        <p:spPr bwMode="auto">
          <a:xfrm>
            <a:off x="2238375" y="370903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
        <p:nvSpPr>
          <p:cNvPr id="10" name="Rectangle 4"/>
          <p:cNvSpPr txBox="1"/>
          <p:nvPr/>
        </p:nvSpPr>
        <p:spPr bwMode="auto">
          <a:xfrm>
            <a:off x="1940560" y="4328433"/>
            <a:ext cx="1796553" cy="15717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dirty="0">
                <a:latin typeface="+mn-lt"/>
                <a:cs typeface="+mn-ea"/>
                <a:sym typeface="+mn-lt"/>
              </a:rPr>
              <a:t>Please add text, the language should be concise, font should be appropriate.</a:t>
            </a:r>
          </a:p>
        </p:txBody>
      </p:sp>
      <p:sp>
        <p:nvSpPr>
          <p:cNvPr id="13" name="TextBox 33"/>
          <p:cNvSpPr txBox="1">
            <a:spLocks noChangeArrowheads="1"/>
          </p:cNvSpPr>
          <p:nvPr/>
        </p:nvSpPr>
        <p:spPr bwMode="auto">
          <a:xfrm>
            <a:off x="4432935" y="370903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
        <p:nvSpPr>
          <p:cNvPr id="14" name="Rectangle 4"/>
          <p:cNvSpPr txBox="1"/>
          <p:nvPr/>
        </p:nvSpPr>
        <p:spPr bwMode="auto">
          <a:xfrm>
            <a:off x="4135120" y="4328433"/>
            <a:ext cx="1796553" cy="15717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dirty="0">
                <a:latin typeface="+mn-lt"/>
                <a:cs typeface="+mn-ea"/>
                <a:sym typeface="+mn-lt"/>
              </a:rPr>
              <a:t>Please add text, the language should be concise, font should be appropriate.</a:t>
            </a:r>
          </a:p>
        </p:txBody>
      </p:sp>
      <p:sp>
        <p:nvSpPr>
          <p:cNvPr id="15" name="TextBox 33"/>
          <p:cNvSpPr txBox="1">
            <a:spLocks noChangeArrowheads="1"/>
          </p:cNvSpPr>
          <p:nvPr/>
        </p:nvSpPr>
        <p:spPr bwMode="auto">
          <a:xfrm>
            <a:off x="6719570" y="370903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
        <p:nvSpPr>
          <p:cNvPr id="16" name="Rectangle 4"/>
          <p:cNvSpPr txBox="1"/>
          <p:nvPr/>
        </p:nvSpPr>
        <p:spPr bwMode="auto">
          <a:xfrm>
            <a:off x="6627357" y="4328433"/>
            <a:ext cx="1796553" cy="15717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dirty="0">
                <a:latin typeface="+mn-lt"/>
                <a:cs typeface="+mn-ea"/>
                <a:sym typeface="+mn-lt"/>
              </a:rPr>
              <a:t>Please add text, the language should be concise, font should be appropriate.</a:t>
            </a:r>
          </a:p>
        </p:txBody>
      </p:sp>
      <p:sp>
        <p:nvSpPr>
          <p:cNvPr id="17" name="TextBox 33"/>
          <p:cNvSpPr txBox="1">
            <a:spLocks noChangeArrowheads="1"/>
          </p:cNvSpPr>
          <p:nvPr/>
        </p:nvSpPr>
        <p:spPr bwMode="auto">
          <a:xfrm>
            <a:off x="8995410" y="370903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
        <p:nvSpPr>
          <p:cNvPr id="18" name="Rectangle 4"/>
          <p:cNvSpPr txBox="1"/>
          <p:nvPr/>
        </p:nvSpPr>
        <p:spPr bwMode="auto">
          <a:xfrm>
            <a:off x="9040788" y="4328433"/>
            <a:ext cx="1796553" cy="15717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dirty="0">
                <a:latin typeface="+mn-lt"/>
                <a:cs typeface="+mn-ea"/>
                <a:sym typeface="+mn-lt"/>
              </a:rPr>
              <a:t>Please add text, the language should be concise, font should be appropriate.</a:t>
            </a:r>
          </a:p>
        </p:txBody>
      </p:sp>
      <p:pic>
        <p:nvPicPr>
          <p:cNvPr id="19" name="图片 18" descr="51miz-P914009-FSZA95WU-3840x288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1945" y="1404620"/>
            <a:ext cx="4490720" cy="2044065"/>
          </a:xfrm>
          <a:prstGeom prst="rect">
            <a:avLst/>
          </a:prstGeom>
        </p:spPr>
      </p:pic>
      <p:pic>
        <p:nvPicPr>
          <p:cNvPr id="20" name="图片 19" descr="51miz-P914009-FSZA95WU-3840x288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5055" y="1395730"/>
            <a:ext cx="4490720" cy="2044065"/>
          </a:xfrm>
          <a:prstGeom prst="rect">
            <a:avLst/>
          </a:prstGeom>
        </p:spPr>
      </p:pic>
      <p:sp>
        <p:nvSpPr>
          <p:cNvPr id="21" name="文本框 20"/>
          <p:cNvSpPr txBox="1"/>
          <p:nvPr/>
        </p:nvSpPr>
        <p:spPr bwMode="auto">
          <a:xfrm>
            <a:off x="727075" y="595776"/>
            <a:ext cx="4693064"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sp>
        <p:nvSpPr>
          <p:cNvPr id="22" name="TextBox 33"/>
          <p:cNvSpPr txBox="1">
            <a:spLocks noChangeArrowheads="1"/>
          </p:cNvSpPr>
          <p:nvPr/>
        </p:nvSpPr>
        <p:spPr bwMode="auto">
          <a:xfrm>
            <a:off x="2238375" y="370903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1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plus(in)">
                                      <p:cBhvr>
                                        <p:cTn id="27" dur="2000"/>
                                        <p:tgtEl>
                                          <p:spTgt spid="9"/>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plus(in)">
                                      <p:cBhvr>
                                        <p:cTn id="30" dur="2000"/>
                                        <p:tgtEl>
                                          <p:spTgt spid="10"/>
                                        </p:tgtEl>
                                      </p:cBhvr>
                                    </p:animEffect>
                                  </p:childTnLst>
                                </p:cTn>
                              </p:par>
                              <p:par>
                                <p:cTn id="31" presetID="13"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plus(in)">
                                      <p:cBhvr>
                                        <p:cTn id="33" dur="2000"/>
                                        <p:tgtEl>
                                          <p:spTgt spid="13"/>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plus(in)">
                                      <p:cBhvr>
                                        <p:cTn id="36" dur="2000"/>
                                        <p:tgtEl>
                                          <p:spTgt spid="14"/>
                                        </p:tgtEl>
                                      </p:cBhvr>
                                    </p:animEffect>
                                  </p:childTnLst>
                                </p:cTn>
                              </p:par>
                              <p:par>
                                <p:cTn id="37" presetID="1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plus(in)">
                                      <p:cBhvr>
                                        <p:cTn id="39" dur="2000"/>
                                        <p:tgtEl>
                                          <p:spTgt spid="15"/>
                                        </p:tgtEl>
                                      </p:cBhvr>
                                    </p:animEffect>
                                  </p:childTnLst>
                                </p:cTn>
                              </p:par>
                              <p:par>
                                <p:cTn id="40" presetID="1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plus(in)">
                                      <p:cBhvr>
                                        <p:cTn id="42" dur="2000"/>
                                        <p:tgtEl>
                                          <p:spTgt spid="16"/>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plus(in)">
                                      <p:cBhvr>
                                        <p:cTn id="45" dur="2000"/>
                                        <p:tgtEl>
                                          <p:spTgt spid="17"/>
                                        </p:tgtEl>
                                      </p:cBhvr>
                                    </p:animEffect>
                                  </p:childTnLst>
                                </p:cTn>
                              </p:par>
                              <p:par>
                                <p:cTn id="46" presetID="1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plus(in)">
                                      <p:cBhvr>
                                        <p:cTn id="48" dur="2000"/>
                                        <p:tgtEl>
                                          <p:spTgt spid="18"/>
                                        </p:tgtEl>
                                      </p:cBhvr>
                                    </p:animEffect>
                                  </p:childTnLst>
                                </p:cTn>
                              </p:par>
                              <p:par>
                                <p:cTn id="49" presetID="13" presetClass="entr" presetSubtype="16"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plus(in)">
                                      <p:cBhvr>
                                        <p:cTn id="5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3" grpId="0"/>
      <p:bldP spid="13" grpId="1"/>
      <p:bldP spid="14" grpId="0"/>
      <p:bldP spid="14" grpId="1"/>
      <p:bldP spid="15" grpId="0"/>
      <p:bldP spid="15" grpId="1"/>
      <p:bldP spid="16" grpId="0"/>
      <p:bldP spid="16" grpId="1"/>
      <p:bldP spid="17" grpId="0"/>
      <p:bldP spid="17" grpId="1"/>
      <p:bldP spid="18" grpId="0"/>
      <p:bldP spid="18" grpId="1"/>
      <p:bldP spid="21" grpId="0" bldLvl="0" animBg="1"/>
      <p:bldP spid="22" grpId="0"/>
      <p:bldP spid="2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21" name="文本框 20"/>
          <p:cNvSpPr txBox="1"/>
          <p:nvPr/>
        </p:nvSpPr>
        <p:spPr bwMode="auto">
          <a:xfrm>
            <a:off x="727075" y="595776"/>
            <a:ext cx="4958108"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pic>
        <p:nvPicPr>
          <p:cNvPr id="2" name="图片 1" descr="51miz-E802670-9CC32BA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366760" y="2809875"/>
            <a:ext cx="2959100" cy="3351530"/>
          </a:xfrm>
          <a:prstGeom prst="rect">
            <a:avLst/>
          </a:prstGeom>
        </p:spPr>
      </p:pic>
      <p:sp>
        <p:nvSpPr>
          <p:cNvPr id="12" name="TextBox 33"/>
          <p:cNvSpPr txBox="1">
            <a:spLocks noChangeArrowheads="1"/>
          </p:cNvSpPr>
          <p:nvPr/>
        </p:nvSpPr>
        <p:spPr bwMode="auto">
          <a:xfrm>
            <a:off x="1172845" y="152590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eaLnBrk="1" hangingPunct="1">
              <a:buClrTx/>
              <a:buSzTx/>
              <a:buFontTx/>
            </a:pPr>
            <a:r>
              <a:rPr lang="zh-CN" altLang="en-US" sz="2800">
                <a:solidFill>
                  <a:srgbClr val="57950E"/>
                </a:solidFill>
                <a:latin typeface="+mn-lt"/>
                <a:ea typeface="+mn-ea"/>
                <a:cs typeface="+mn-ea"/>
                <a:sym typeface="+mn-lt"/>
              </a:rPr>
              <a:t>title</a:t>
            </a:r>
          </a:p>
        </p:txBody>
      </p:sp>
      <p:sp>
        <p:nvSpPr>
          <p:cNvPr id="24" name="Rectangle 4"/>
          <p:cNvSpPr txBox="1"/>
          <p:nvPr/>
        </p:nvSpPr>
        <p:spPr bwMode="auto">
          <a:xfrm>
            <a:off x="1172845" y="2276600"/>
            <a:ext cx="5547995" cy="28931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
        <p:nvSpPr>
          <p:cNvPr id="6" name="TextBox 33"/>
          <p:cNvSpPr txBox="1">
            <a:spLocks noChangeArrowheads="1"/>
          </p:cNvSpPr>
          <p:nvPr/>
        </p:nvSpPr>
        <p:spPr bwMode="auto">
          <a:xfrm>
            <a:off x="1172845" y="312356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eaLnBrk="1" hangingPunct="1">
              <a:buClrTx/>
              <a:buSzTx/>
              <a:buFontTx/>
            </a:pPr>
            <a:r>
              <a:rPr lang="zh-CN" altLang="en-US" sz="2800">
                <a:solidFill>
                  <a:srgbClr val="57950E"/>
                </a:solidFill>
                <a:latin typeface="+mn-lt"/>
                <a:ea typeface="+mn-ea"/>
                <a:cs typeface="+mn-ea"/>
                <a:sym typeface="+mn-lt"/>
              </a:rPr>
              <a:t>title</a:t>
            </a:r>
          </a:p>
        </p:txBody>
      </p:sp>
      <p:sp>
        <p:nvSpPr>
          <p:cNvPr id="7" name="Rectangle 4"/>
          <p:cNvSpPr txBox="1"/>
          <p:nvPr/>
        </p:nvSpPr>
        <p:spPr bwMode="auto">
          <a:xfrm>
            <a:off x="1172845" y="3874260"/>
            <a:ext cx="5547995" cy="28931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
        <p:nvSpPr>
          <p:cNvPr id="8" name="TextBox 33"/>
          <p:cNvSpPr txBox="1">
            <a:spLocks noChangeArrowheads="1"/>
          </p:cNvSpPr>
          <p:nvPr/>
        </p:nvSpPr>
        <p:spPr bwMode="auto">
          <a:xfrm>
            <a:off x="1172845" y="472122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eaLnBrk="1" hangingPunct="1">
              <a:buClrTx/>
              <a:buSzTx/>
              <a:buFontTx/>
            </a:pPr>
            <a:r>
              <a:rPr lang="zh-CN" altLang="en-US" sz="2800">
                <a:solidFill>
                  <a:srgbClr val="57950E"/>
                </a:solidFill>
                <a:latin typeface="+mn-lt"/>
                <a:ea typeface="+mn-ea"/>
                <a:cs typeface="+mn-ea"/>
                <a:sym typeface="+mn-lt"/>
              </a:rPr>
              <a:t>title</a:t>
            </a:r>
          </a:p>
        </p:txBody>
      </p:sp>
      <p:sp>
        <p:nvSpPr>
          <p:cNvPr id="10" name="Rectangle 4"/>
          <p:cNvSpPr txBox="1"/>
          <p:nvPr/>
        </p:nvSpPr>
        <p:spPr bwMode="auto">
          <a:xfrm>
            <a:off x="1172845" y="5471920"/>
            <a:ext cx="5547995" cy="28931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plus(in)">
                                      <p:cBhvr>
                                        <p:cTn id="15" dur="2000"/>
                                        <p:tgtEl>
                                          <p:spTgt spid="12"/>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plus(in)">
                                      <p:cBhvr>
                                        <p:cTn id="18" dur="2000"/>
                                        <p:tgtEl>
                                          <p:spTgt spid="24"/>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plus(in)">
                                      <p:cBhvr>
                                        <p:cTn id="21" dur="2000"/>
                                        <p:tgtEl>
                                          <p:spTgt spid="6"/>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2000"/>
                                        <p:tgtEl>
                                          <p:spTgt spid="7"/>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2000"/>
                                        <p:tgtEl>
                                          <p:spTgt spid="8"/>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plus(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12" grpId="0"/>
      <p:bldP spid="12" grpId="1"/>
      <p:bldP spid="24" grpId="0"/>
      <p:bldP spid="24" grpId="1"/>
      <p:bldP spid="6" grpId="0"/>
      <p:bldP spid="6" grpId="1"/>
      <p:bldP spid="7" grpId="0"/>
      <p:bldP spid="7" grpId="1"/>
      <p:bldP spid="8" grpId="0"/>
      <p:bldP spid="8" grpId="1"/>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21" name="文本框 20"/>
          <p:cNvSpPr txBox="1"/>
          <p:nvPr/>
        </p:nvSpPr>
        <p:spPr bwMode="auto">
          <a:xfrm>
            <a:off x="727074" y="595776"/>
            <a:ext cx="5249655"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pic>
        <p:nvPicPr>
          <p:cNvPr id="2" name="图片 1" descr="51miz-P1258623-F8SQYA47-1920x15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650" y="2007235"/>
            <a:ext cx="4248785" cy="3401060"/>
          </a:xfrm>
          <a:prstGeom prst="rect">
            <a:avLst/>
          </a:prstGeom>
        </p:spPr>
      </p:pic>
      <p:grpSp>
        <p:nvGrpSpPr>
          <p:cNvPr id="44" name="组合 43"/>
          <p:cNvGrpSpPr/>
          <p:nvPr/>
        </p:nvGrpSpPr>
        <p:grpSpPr>
          <a:xfrm>
            <a:off x="5511165" y="1678940"/>
            <a:ext cx="5513705" cy="4057650"/>
            <a:chOff x="989240" y="2642096"/>
            <a:chExt cx="3698140" cy="1798538"/>
          </a:xfrm>
        </p:grpSpPr>
        <p:sp>
          <p:nvSpPr>
            <p:cNvPr id="45" name="AutoShape 3"/>
            <p:cNvSpPr/>
            <p:nvPr/>
          </p:nvSpPr>
          <p:spPr bwMode="auto">
            <a:xfrm>
              <a:off x="989240" y="2642096"/>
              <a:ext cx="1828700" cy="1798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4C885"/>
            </a:solidFill>
            <a:ln>
              <a:noFill/>
            </a:ln>
            <a:effectLst/>
          </p:spPr>
          <p:txBody>
            <a:bodyPr lIns="0" tIns="0" rIns="0" bIns="0" anchor="ctr"/>
            <a:lstStyle/>
            <a:p>
              <a:pPr algn="ctr">
                <a:defRPr/>
              </a:pPr>
              <a:endParaRPr lang="es-ES" sz="2400">
                <a:solidFill>
                  <a:srgbClr val="FFFFFF"/>
                </a:solidFill>
                <a:cs typeface="+mn-ea"/>
                <a:sym typeface="+mn-lt"/>
              </a:endParaRPr>
            </a:p>
          </p:txBody>
        </p:sp>
        <p:sp>
          <p:nvSpPr>
            <p:cNvPr id="50" name="AutoShape 3"/>
            <p:cNvSpPr/>
            <p:nvPr/>
          </p:nvSpPr>
          <p:spPr bwMode="auto">
            <a:xfrm>
              <a:off x="2858680" y="2642096"/>
              <a:ext cx="1828700" cy="1798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4C885"/>
            </a:solidFill>
            <a:ln>
              <a:noFill/>
            </a:ln>
            <a:effectLst/>
          </p:spPr>
          <p:txBody>
            <a:bodyPr lIns="0" tIns="0" rIns="0" bIns="0" anchor="ctr">
              <a:noAutofit/>
            </a:bodyPr>
            <a:lstStyle/>
            <a:p>
              <a:pPr lvl="0" algn="ctr">
                <a:buClrTx/>
                <a:buSzTx/>
                <a:buFontTx/>
                <a:defRPr/>
              </a:pPr>
              <a:endParaRPr lang="es-ES" sz="2400">
                <a:solidFill>
                  <a:srgbClr val="FFFFFF"/>
                </a:solidFill>
                <a:cs typeface="+mn-ea"/>
                <a:sym typeface="+mn-lt"/>
              </a:endParaRPr>
            </a:p>
          </p:txBody>
        </p:sp>
      </p:grpSp>
      <p:sp>
        <p:nvSpPr>
          <p:cNvPr id="10" name="Rectangle 4"/>
          <p:cNvSpPr txBox="1"/>
          <p:nvPr/>
        </p:nvSpPr>
        <p:spPr bwMode="auto">
          <a:xfrm>
            <a:off x="5845175" y="3485994"/>
            <a:ext cx="205930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latin typeface="+mn-lt"/>
                <a:cs typeface="+mn-ea"/>
                <a:sym typeface="+mn-lt"/>
              </a:rPr>
              <a:t>Please add text, the language should be concise, font should be appropriate.</a:t>
            </a:r>
          </a:p>
        </p:txBody>
      </p:sp>
      <p:sp>
        <p:nvSpPr>
          <p:cNvPr id="22" name="TextBox 33"/>
          <p:cNvSpPr txBox="1">
            <a:spLocks noChangeArrowheads="1"/>
          </p:cNvSpPr>
          <p:nvPr/>
        </p:nvSpPr>
        <p:spPr bwMode="auto">
          <a:xfrm>
            <a:off x="6323330" y="200723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
        <p:nvSpPr>
          <p:cNvPr id="7" name="Rectangle 4"/>
          <p:cNvSpPr txBox="1"/>
          <p:nvPr/>
        </p:nvSpPr>
        <p:spPr bwMode="auto">
          <a:xfrm>
            <a:off x="8632190" y="3485994"/>
            <a:ext cx="205930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latin typeface="+mn-lt"/>
                <a:cs typeface="+mn-ea"/>
                <a:sym typeface="+mn-lt"/>
              </a:rPr>
              <a:t>Please add text, the language should be concise, font should be appropriate.</a:t>
            </a:r>
          </a:p>
        </p:txBody>
      </p:sp>
      <p:sp>
        <p:nvSpPr>
          <p:cNvPr id="8" name="TextBox 33"/>
          <p:cNvSpPr txBox="1">
            <a:spLocks noChangeArrowheads="1"/>
          </p:cNvSpPr>
          <p:nvPr/>
        </p:nvSpPr>
        <p:spPr bwMode="auto">
          <a:xfrm>
            <a:off x="9110345" y="200723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1000"/>
                                        <p:tgtEl>
                                          <p:spTgt spid="44"/>
                                        </p:tgtEl>
                                      </p:cBhvr>
                                    </p:animEffect>
                                    <p:anim calcmode="lin" valueType="num">
                                      <p:cBhvr>
                                        <p:cTn id="19" dur="1000" fill="hold"/>
                                        <p:tgtEl>
                                          <p:spTgt spid="44"/>
                                        </p:tgtEl>
                                        <p:attrNameLst>
                                          <p:attrName>ppt_x</p:attrName>
                                        </p:attrNameLst>
                                      </p:cBhvr>
                                      <p:tavLst>
                                        <p:tav tm="0">
                                          <p:val>
                                            <p:strVal val="#ppt_x"/>
                                          </p:val>
                                        </p:tav>
                                        <p:tav tm="100000">
                                          <p:val>
                                            <p:strVal val="#ppt_x"/>
                                          </p:val>
                                        </p:tav>
                                      </p:tavLst>
                                    </p:anim>
                                    <p:anim calcmode="lin" valueType="num">
                                      <p:cBhvr>
                                        <p:cTn id="20" dur="1000" fill="hold"/>
                                        <p:tgtEl>
                                          <p:spTgt spid="44"/>
                                        </p:tgtEl>
                                        <p:attrNameLst>
                                          <p:attrName>ppt_y</p:attrName>
                                        </p:attrNameLst>
                                      </p:cBhvr>
                                      <p:tavLst>
                                        <p:tav tm="0">
                                          <p:val>
                                            <p:strVal val="#ppt_y+.1"/>
                                          </p:val>
                                        </p:tav>
                                        <p:tav tm="100000">
                                          <p:val>
                                            <p:strVal val="#ppt_y"/>
                                          </p:val>
                                        </p:tav>
                                      </p:tavLst>
                                    </p:anim>
                                  </p:childTnLst>
                                </p:cTn>
                              </p:par>
                              <p:par>
                                <p:cTn id="21" presetID="1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plus(in)">
                                      <p:cBhvr>
                                        <p:cTn id="23" dur="2000"/>
                                        <p:tgtEl>
                                          <p:spTgt spid="10"/>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plus(in)">
                                      <p:cBhvr>
                                        <p:cTn id="26" dur="2000"/>
                                        <p:tgtEl>
                                          <p:spTgt spid="22"/>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par>
                                <p:cTn id="30" presetID="1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plus(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10" grpId="0"/>
      <p:bldP spid="10" grpId="1"/>
      <p:bldP spid="22" grpId="0"/>
      <p:bldP spid="22" grpId="1"/>
      <p:bldP spid="7" grpId="0"/>
      <p:bldP spid="7" grpId="1"/>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21" name="文本框 20"/>
          <p:cNvSpPr txBox="1"/>
          <p:nvPr/>
        </p:nvSpPr>
        <p:spPr bwMode="auto">
          <a:xfrm>
            <a:off x="727075" y="595776"/>
            <a:ext cx="4215986"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sp>
        <p:nvSpPr>
          <p:cNvPr id="6" name="矩形 5"/>
          <p:cNvSpPr/>
          <p:nvPr/>
        </p:nvSpPr>
        <p:spPr>
          <a:xfrm>
            <a:off x="649605" y="1903095"/>
            <a:ext cx="10873740" cy="2444750"/>
          </a:xfrm>
          <a:prstGeom prst="rect">
            <a:avLst/>
          </a:prstGeom>
          <a:solidFill>
            <a:srgbClr val="84C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 name="图片 1" descr="51miz-P1265115-5014C076-3840x255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4880" y="3428365"/>
            <a:ext cx="4228465" cy="2818765"/>
          </a:xfrm>
          <a:prstGeom prst="rect">
            <a:avLst/>
          </a:prstGeom>
        </p:spPr>
      </p:pic>
      <p:sp>
        <p:nvSpPr>
          <p:cNvPr id="12" name="TextBox 33"/>
          <p:cNvSpPr txBox="1">
            <a:spLocks noChangeArrowheads="1"/>
          </p:cNvSpPr>
          <p:nvPr/>
        </p:nvSpPr>
        <p:spPr bwMode="auto">
          <a:xfrm>
            <a:off x="1069975" y="201549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eaLnBrk="1" hangingPunct="1">
              <a:buClrTx/>
              <a:buSzTx/>
              <a:buFontTx/>
            </a:pPr>
            <a:r>
              <a:rPr lang="zh-CN" altLang="en-US" sz="2800">
                <a:solidFill>
                  <a:schemeClr val="bg1"/>
                </a:solidFill>
                <a:latin typeface="+mn-lt"/>
                <a:ea typeface="+mn-ea"/>
                <a:cs typeface="+mn-ea"/>
                <a:sym typeface="+mn-lt"/>
              </a:rPr>
              <a:t>title</a:t>
            </a:r>
          </a:p>
        </p:txBody>
      </p:sp>
      <p:sp>
        <p:nvSpPr>
          <p:cNvPr id="24" name="Rectangle 4"/>
          <p:cNvSpPr txBox="1"/>
          <p:nvPr/>
        </p:nvSpPr>
        <p:spPr bwMode="auto">
          <a:xfrm>
            <a:off x="1069975" y="3032885"/>
            <a:ext cx="5547995" cy="28931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gn="l">
              <a:lnSpc>
                <a:spcPts val="2500"/>
              </a:lnSpc>
              <a:buClrTx/>
              <a:buSzTx/>
              <a:buFontTx/>
              <a:buNone/>
            </a:pPr>
            <a:endParaRPr lang="zh-CN" altLang="en-US" sz="1600" spc="200">
              <a:solidFill>
                <a:schemeClr val="bg1"/>
              </a:solidFill>
              <a:uFillTx/>
              <a:latin typeface="+mn-lt"/>
              <a:cs typeface="+mn-ea"/>
              <a:sym typeface="+mn-lt"/>
            </a:endParaRPr>
          </a:p>
        </p:txBody>
      </p:sp>
      <p:sp>
        <p:nvSpPr>
          <p:cNvPr id="3" name="TextBox 33"/>
          <p:cNvSpPr txBox="1">
            <a:spLocks noChangeArrowheads="1"/>
          </p:cNvSpPr>
          <p:nvPr/>
        </p:nvSpPr>
        <p:spPr bwMode="auto">
          <a:xfrm>
            <a:off x="1069975" y="454215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eaLnBrk="1" hangingPunct="1">
              <a:buClrTx/>
              <a:buSzTx/>
              <a:buFontTx/>
            </a:pPr>
            <a:r>
              <a:rPr lang="zh-CN" altLang="en-US" sz="2800">
                <a:solidFill>
                  <a:srgbClr val="57950E"/>
                </a:solidFill>
                <a:latin typeface="+mn-lt"/>
                <a:ea typeface="+mn-ea"/>
                <a:cs typeface="+mn-ea"/>
                <a:sym typeface="+mn-lt"/>
              </a:rPr>
              <a:t>title</a:t>
            </a:r>
          </a:p>
        </p:txBody>
      </p:sp>
      <p:sp>
        <p:nvSpPr>
          <p:cNvPr id="7" name="Rectangle 4"/>
          <p:cNvSpPr txBox="1"/>
          <p:nvPr/>
        </p:nvSpPr>
        <p:spPr bwMode="auto">
          <a:xfrm>
            <a:off x="1069975" y="5292850"/>
            <a:ext cx="5547995" cy="28931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
        <p:nvSpPr>
          <p:cNvPr id="8" name="Rectangle 4"/>
          <p:cNvSpPr txBox="1"/>
          <p:nvPr/>
        </p:nvSpPr>
        <p:spPr bwMode="auto">
          <a:xfrm>
            <a:off x="1069975" y="3159885"/>
            <a:ext cx="5547995" cy="28931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latin typeface="+mn-lt"/>
                <a:cs typeface="+mn-ea"/>
                <a:sym typeface="+mn-lt"/>
              </a:rPr>
              <a:t>Please add text, the language should be concise, font should be appropriate.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plus(in)">
                                      <p:cBhvr>
                                        <p:cTn id="15" dur="2000"/>
                                        <p:tgtEl>
                                          <p:spTgt spid="12"/>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plus(in)">
                                      <p:cBhvr>
                                        <p:cTn id="18" dur="2000"/>
                                        <p:tgtEl>
                                          <p:spTgt spid="24"/>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plus(in)">
                                      <p:cBhvr>
                                        <p:cTn id="21" dur="2000"/>
                                        <p:tgtEl>
                                          <p:spTgt spid="3"/>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2000"/>
                                        <p:tgtEl>
                                          <p:spTgt spid="7"/>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6" grpId="0" bldLvl="0" animBg="1"/>
      <p:bldP spid="6" grpId="1" animBg="1"/>
      <p:bldP spid="12" grpId="0"/>
      <p:bldP spid="12" grpId="1"/>
      <p:bldP spid="24" grpId="0"/>
      <p:bldP spid="24" grpId="1"/>
      <p:bldP spid="3" grpId="0"/>
      <p:bldP spid="3" grpId="1"/>
      <p:bldP spid="7" grpId="0"/>
      <p:bldP spid="7" grpId="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1365" cy="6852285"/>
          </a:xfrm>
          <a:prstGeom prst="rect">
            <a:avLst/>
          </a:prstGeom>
        </p:spPr>
      </p:pic>
      <p:sp>
        <p:nvSpPr>
          <p:cNvPr id="14" name="文本框 13"/>
          <p:cNvSpPr txBox="1"/>
          <p:nvPr/>
        </p:nvSpPr>
        <p:spPr>
          <a:xfrm>
            <a:off x="4403725" y="5530850"/>
            <a:ext cx="3385820" cy="521970"/>
          </a:xfrm>
          <a:prstGeom prst="rect">
            <a:avLst/>
          </a:prstGeom>
          <a:noFill/>
        </p:spPr>
        <p:txBody>
          <a:bodyPr wrap="square" rtlCol="0">
            <a:spAutoFit/>
          </a:bodyPr>
          <a:lstStyle/>
          <a:p>
            <a:pPr algn="ctr"/>
            <a:r>
              <a:rPr kumimoji="1" lang="en-US" altLang="zh-CN" sz="2800" dirty="0">
                <a:solidFill>
                  <a:prstClr val="white"/>
                </a:solidFill>
                <a:effectLst>
                  <a:outerShdw blurRad="50800" dist="38100" dir="2700000" algn="tl" rotWithShape="0">
                    <a:srgbClr val="9AD603">
                      <a:alpha val="40000"/>
                    </a:srgbClr>
                  </a:outerShdw>
                </a:effectLst>
                <a:cs typeface="+mn-ea"/>
                <a:sym typeface="+mn-lt"/>
              </a:rPr>
              <a:t>PART THREE</a:t>
            </a:r>
          </a:p>
        </p:txBody>
      </p:sp>
      <p:sp>
        <p:nvSpPr>
          <p:cNvPr id="2" name="zhimei"/>
          <p:cNvSpPr txBox="1"/>
          <p:nvPr/>
        </p:nvSpPr>
        <p:spPr bwMode="auto">
          <a:xfrm>
            <a:off x="4857750" y="2262946"/>
            <a:ext cx="2264410" cy="1452192"/>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algn="ctr"/>
            <a:r>
              <a:rPr lang="zh-CN" altLang="en-US" sz="6600" b="1" spc="600" dirty="0">
                <a:solidFill>
                  <a:srgbClr val="429406"/>
                </a:solidFill>
                <a:effectLst>
                  <a:outerShdw blurRad="50800" dist="38100" algn="l" rotWithShape="0">
                    <a:prstClr val="black">
                      <a:alpha val="40000"/>
                    </a:prstClr>
                  </a:outerShdw>
                </a:effectLst>
                <a:cs typeface="+mn-ea"/>
                <a:sym typeface="+mn-lt"/>
              </a:rPr>
              <a:t>title</a:t>
            </a:r>
          </a:p>
        </p:txBody>
      </p:sp>
      <p:sp>
        <p:nvSpPr>
          <p:cNvPr id="3" name="矩形 2"/>
          <p:cNvSpPr/>
          <p:nvPr/>
        </p:nvSpPr>
        <p:spPr bwMode="auto">
          <a:xfrm>
            <a:off x="4857750" y="3562985"/>
            <a:ext cx="2474595" cy="102171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kern="2000" spc="200" dirty="0">
                <a:solidFill>
                  <a:prstClr val="black">
                    <a:lumMod val="75000"/>
                    <a:lumOff val="25000"/>
                  </a:prstClr>
                </a:solidFill>
                <a:cs typeface="+mn-ea"/>
                <a:sym typeface="+mn-lt"/>
              </a:rPr>
              <a:t>Please add text, the language should be concise, font should be appropriate.</a:t>
            </a:r>
          </a:p>
        </p:txBody>
      </p:sp>
    </p:spTree>
    <p:extLst>
      <p:ext uri="{BB962C8B-B14F-4D97-AF65-F5344CB8AC3E}">
        <p14:creationId xmlns:p14="http://schemas.microsoft.com/office/powerpoint/2010/main" val="1633837240"/>
      </p:ext>
    </p:extLst>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 grpId="0" animBg="1"/>
      <p:bldP spid="2" grpId="1" animBg="1"/>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21" name="文本框 20"/>
          <p:cNvSpPr txBox="1"/>
          <p:nvPr/>
        </p:nvSpPr>
        <p:spPr bwMode="auto">
          <a:xfrm>
            <a:off x="727075" y="595776"/>
            <a:ext cx="4310380"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pic>
        <p:nvPicPr>
          <p:cNvPr id="14" name="图片 13" descr="51miz-P1247790-51A203F8-3840x256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960" y="1405890"/>
            <a:ext cx="3383280" cy="2397760"/>
          </a:xfrm>
          <a:prstGeom prst="rect">
            <a:avLst/>
          </a:prstGeom>
        </p:spPr>
      </p:pic>
      <p:pic>
        <p:nvPicPr>
          <p:cNvPr id="17" name="图片 16" descr="51miz-P241451-6SCIJZ5R-1920x14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31760" y="1405890"/>
            <a:ext cx="3382645" cy="2397125"/>
          </a:xfrm>
          <a:prstGeom prst="rect">
            <a:avLst/>
          </a:prstGeom>
        </p:spPr>
      </p:pic>
      <p:sp>
        <p:nvSpPr>
          <p:cNvPr id="13" name="TextBox 33"/>
          <p:cNvSpPr txBox="1">
            <a:spLocks noChangeArrowheads="1"/>
          </p:cNvSpPr>
          <p:nvPr/>
        </p:nvSpPr>
        <p:spPr bwMode="auto">
          <a:xfrm>
            <a:off x="5544820" y="140589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2" name="Rectangle 4"/>
          <p:cNvSpPr txBox="1"/>
          <p:nvPr/>
        </p:nvSpPr>
        <p:spPr bwMode="auto">
          <a:xfrm>
            <a:off x="4948721" y="2078360"/>
            <a:ext cx="2484755" cy="12511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
        <p:nvSpPr>
          <p:cNvPr id="3" name="TextBox 33"/>
          <p:cNvSpPr txBox="1">
            <a:spLocks noChangeArrowheads="1"/>
          </p:cNvSpPr>
          <p:nvPr/>
        </p:nvSpPr>
        <p:spPr bwMode="auto">
          <a:xfrm>
            <a:off x="2080895" y="391350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6" name="Rectangle 4"/>
          <p:cNvSpPr txBox="1"/>
          <p:nvPr/>
        </p:nvSpPr>
        <p:spPr bwMode="auto">
          <a:xfrm>
            <a:off x="1592579" y="4560490"/>
            <a:ext cx="2456935" cy="12511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
        <p:nvSpPr>
          <p:cNvPr id="7" name="TextBox 33"/>
          <p:cNvSpPr txBox="1">
            <a:spLocks noChangeArrowheads="1"/>
          </p:cNvSpPr>
          <p:nvPr/>
        </p:nvSpPr>
        <p:spPr bwMode="auto">
          <a:xfrm>
            <a:off x="5605145" y="391350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8" name="Rectangle 4"/>
          <p:cNvSpPr txBox="1"/>
          <p:nvPr/>
        </p:nvSpPr>
        <p:spPr bwMode="auto">
          <a:xfrm>
            <a:off x="5037455" y="4560490"/>
            <a:ext cx="2501962" cy="12511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
        <p:nvSpPr>
          <p:cNvPr id="9" name="TextBox 33"/>
          <p:cNvSpPr txBox="1">
            <a:spLocks noChangeArrowheads="1"/>
          </p:cNvSpPr>
          <p:nvPr/>
        </p:nvSpPr>
        <p:spPr bwMode="auto">
          <a:xfrm>
            <a:off x="8871585" y="391350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10" name="Rectangle 4"/>
          <p:cNvSpPr txBox="1"/>
          <p:nvPr/>
        </p:nvSpPr>
        <p:spPr bwMode="auto">
          <a:xfrm>
            <a:off x="8285480" y="4561125"/>
            <a:ext cx="2687320" cy="12511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plus(in)">
                                      <p:cBhvr>
                                        <p:cTn id="18" dur="2000"/>
                                        <p:tgtEl>
                                          <p:spTgt spid="13"/>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plus(in)">
                                      <p:cBhvr>
                                        <p:cTn id="21" dur="2000"/>
                                        <p:tgtEl>
                                          <p:spTgt spid="2"/>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plus(in)">
                                      <p:cBhvr>
                                        <p:cTn id="24" dur="2000"/>
                                        <p:tgtEl>
                                          <p:spTgt spid="3"/>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plus(in)">
                                      <p:cBhvr>
                                        <p:cTn id="27" dur="2000"/>
                                        <p:tgtEl>
                                          <p:spTgt spid="6"/>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plus(in)">
                                      <p:cBhvr>
                                        <p:cTn id="30" dur="2000"/>
                                        <p:tgtEl>
                                          <p:spTgt spid="7"/>
                                        </p:tgtEl>
                                      </p:cBhvr>
                                    </p:animEffect>
                                  </p:childTnLst>
                                </p:cTn>
                              </p:par>
                              <p:par>
                                <p:cTn id="31" presetID="1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plus(in)">
                                      <p:cBhvr>
                                        <p:cTn id="33" dur="2000"/>
                                        <p:tgtEl>
                                          <p:spTgt spid="8"/>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plus(in)">
                                      <p:cBhvr>
                                        <p:cTn id="36" dur="2000"/>
                                        <p:tgtEl>
                                          <p:spTgt spid="9"/>
                                        </p:tgtEl>
                                      </p:cBhvr>
                                    </p:animEffect>
                                  </p:childTnLst>
                                </p:cTn>
                              </p:par>
                              <p:par>
                                <p:cTn id="37" presetID="1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plus(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13" grpId="0"/>
      <p:bldP spid="13" grpId="1"/>
      <p:bldP spid="2" grpId="0"/>
      <p:bldP spid="2" grpId="1"/>
      <p:bldP spid="3" grpId="0"/>
      <p:bldP spid="3" grpId="1"/>
      <p:bldP spid="6" grpId="0"/>
      <p:bldP spid="6" grpId="1"/>
      <p:bldP spid="7" grpId="0"/>
      <p:bldP spid="7" grpId="1"/>
      <p:bldP spid="8" grpId="0"/>
      <p:bldP spid="8" grpId="1"/>
      <p:bldP spid="9" grpId="0"/>
      <p:bldP spid="9" grpId="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950"/>
            <a:ext cx="11644630" cy="6388735"/>
          </a:xfrm>
          <a:prstGeom prst="rect">
            <a:avLst/>
          </a:prstGeom>
        </p:spPr>
      </p:pic>
      <p:sp>
        <p:nvSpPr>
          <p:cNvPr id="21" name="文本框 20"/>
          <p:cNvSpPr txBox="1"/>
          <p:nvPr/>
        </p:nvSpPr>
        <p:spPr bwMode="auto">
          <a:xfrm>
            <a:off x="727075" y="595776"/>
            <a:ext cx="4706316"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sp>
        <p:nvSpPr>
          <p:cNvPr id="12" name="TextBox 33"/>
          <p:cNvSpPr txBox="1">
            <a:spLocks noChangeArrowheads="1"/>
          </p:cNvSpPr>
          <p:nvPr/>
        </p:nvSpPr>
        <p:spPr bwMode="auto">
          <a:xfrm>
            <a:off x="1306195" y="191643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eaLnBrk="1" hangingPunct="1">
              <a:buClrTx/>
              <a:buSzTx/>
              <a:buFontTx/>
            </a:pPr>
            <a:r>
              <a:rPr lang="zh-CN" altLang="en-US" sz="2800">
                <a:solidFill>
                  <a:srgbClr val="57950E"/>
                </a:solidFill>
                <a:latin typeface="+mn-lt"/>
                <a:ea typeface="+mn-ea"/>
                <a:cs typeface="+mn-ea"/>
                <a:sym typeface="+mn-lt"/>
              </a:rPr>
              <a:t>title</a:t>
            </a:r>
          </a:p>
        </p:txBody>
      </p:sp>
      <p:sp>
        <p:nvSpPr>
          <p:cNvPr id="24" name="Rectangle 4"/>
          <p:cNvSpPr txBox="1"/>
          <p:nvPr/>
        </p:nvSpPr>
        <p:spPr bwMode="auto">
          <a:xfrm>
            <a:off x="1372870" y="2613822"/>
            <a:ext cx="2900680"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gn="just">
              <a:lnSpc>
                <a:spcPts val="2500"/>
              </a:lnSpc>
              <a:buClrTx/>
              <a:buSzTx/>
              <a:buFontTx/>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
        <p:nvSpPr>
          <p:cNvPr id="2" name="TextBox 33"/>
          <p:cNvSpPr txBox="1">
            <a:spLocks noChangeArrowheads="1"/>
          </p:cNvSpPr>
          <p:nvPr/>
        </p:nvSpPr>
        <p:spPr bwMode="auto">
          <a:xfrm>
            <a:off x="1423670" y="395795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eaLnBrk="1" hangingPunct="1">
              <a:buClrTx/>
              <a:buSzTx/>
              <a:buFontTx/>
            </a:pPr>
            <a:r>
              <a:rPr lang="zh-CN" altLang="en-US" sz="2800">
                <a:solidFill>
                  <a:srgbClr val="57950E"/>
                </a:solidFill>
                <a:latin typeface="+mn-lt"/>
                <a:ea typeface="+mn-ea"/>
                <a:cs typeface="+mn-ea"/>
                <a:sym typeface="+mn-lt"/>
              </a:rPr>
              <a:t>title</a:t>
            </a:r>
          </a:p>
        </p:txBody>
      </p:sp>
      <p:sp>
        <p:nvSpPr>
          <p:cNvPr id="3" name="Rectangle 4"/>
          <p:cNvSpPr txBox="1"/>
          <p:nvPr/>
        </p:nvSpPr>
        <p:spPr bwMode="auto">
          <a:xfrm>
            <a:off x="1423670" y="4655347"/>
            <a:ext cx="2900680"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gn="just">
              <a:lnSpc>
                <a:spcPts val="2500"/>
              </a:lnSpc>
              <a:buClrTx/>
              <a:buSzTx/>
              <a:buFontTx/>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
        <p:nvSpPr>
          <p:cNvPr id="6" name="TextBox 33"/>
          <p:cNvSpPr txBox="1">
            <a:spLocks noChangeArrowheads="1"/>
          </p:cNvSpPr>
          <p:nvPr/>
        </p:nvSpPr>
        <p:spPr bwMode="auto">
          <a:xfrm>
            <a:off x="9778365" y="191643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7" name="Rectangle 4"/>
          <p:cNvSpPr txBox="1"/>
          <p:nvPr/>
        </p:nvSpPr>
        <p:spPr bwMode="auto">
          <a:xfrm>
            <a:off x="7980045" y="2613822"/>
            <a:ext cx="2900680"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gn="just">
              <a:lnSpc>
                <a:spcPts val="2500"/>
              </a:lnSpc>
              <a:buClrTx/>
              <a:buSzTx/>
              <a:buFontTx/>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
        <p:nvSpPr>
          <p:cNvPr id="10" name="TextBox 33"/>
          <p:cNvSpPr txBox="1">
            <a:spLocks noChangeArrowheads="1"/>
          </p:cNvSpPr>
          <p:nvPr/>
        </p:nvSpPr>
        <p:spPr bwMode="auto">
          <a:xfrm>
            <a:off x="9778365" y="395795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11" name="Rectangle 4"/>
          <p:cNvSpPr txBox="1"/>
          <p:nvPr/>
        </p:nvSpPr>
        <p:spPr bwMode="auto">
          <a:xfrm>
            <a:off x="7980045" y="4655347"/>
            <a:ext cx="2900680"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gn="just">
              <a:lnSpc>
                <a:spcPts val="2500"/>
              </a:lnSpc>
              <a:buClrTx/>
              <a:buSzTx/>
              <a:buFontTx/>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pic>
        <p:nvPicPr>
          <p:cNvPr id="13" name="图片 12" descr="51miz-E897471-FB25A9B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4350" y="2781300"/>
            <a:ext cx="3448050" cy="1828800"/>
          </a:xfrm>
          <a:prstGeom prst="rect">
            <a:avLst/>
          </a:prstGeom>
        </p:spPr>
      </p:pic>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plus(in)">
                                      <p:cBhvr>
                                        <p:cTn id="10" dur="2000"/>
                                        <p:tgtEl>
                                          <p:spTgt spid="12"/>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plus(in)">
                                      <p:cBhvr>
                                        <p:cTn id="13" dur="2000"/>
                                        <p:tgtEl>
                                          <p:spTgt spid="24"/>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in)">
                                      <p:cBhvr>
                                        <p:cTn id="16" dur="2000"/>
                                        <p:tgtEl>
                                          <p:spTgt spid="2"/>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plus(in)">
                                      <p:cBhvr>
                                        <p:cTn id="19" dur="2000"/>
                                        <p:tgtEl>
                                          <p:spTgt spid="3"/>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2000"/>
                                        <p:tgtEl>
                                          <p:spTgt spid="6"/>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plus(in)">
                                      <p:cBhvr>
                                        <p:cTn id="25" dur="2000"/>
                                        <p:tgtEl>
                                          <p:spTgt spid="7"/>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plus(in)">
                                      <p:cBhvr>
                                        <p:cTn id="28" dur="2000"/>
                                        <p:tgtEl>
                                          <p:spTgt spid="10"/>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plus(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12" grpId="0"/>
      <p:bldP spid="12" grpId="1"/>
      <p:bldP spid="24" grpId="0"/>
      <p:bldP spid="24" grpId="1"/>
      <p:bldP spid="2" grpId="0"/>
      <p:bldP spid="2" grpId="1"/>
      <p:bldP spid="3" grpId="0"/>
      <p:bldP spid="3" grpId="1"/>
      <p:bldP spid="6" grpId="0"/>
      <p:bldP spid="6" grpId="1"/>
      <p:bldP spid="7" grpId="0"/>
      <p:bldP spid="7" grpId="1"/>
      <p:bldP spid="10" grpId="0"/>
      <p:bldP spid="10" grpId="1"/>
      <p:bldP spid="11" grpId="0"/>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21" name="文本框 20"/>
          <p:cNvSpPr txBox="1"/>
          <p:nvPr/>
        </p:nvSpPr>
        <p:spPr bwMode="auto">
          <a:xfrm>
            <a:off x="727075" y="595776"/>
            <a:ext cx="4414768"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sp>
        <p:nvSpPr>
          <p:cNvPr id="6" name="矩形 5"/>
          <p:cNvSpPr/>
          <p:nvPr/>
        </p:nvSpPr>
        <p:spPr>
          <a:xfrm>
            <a:off x="6026150" y="3920490"/>
            <a:ext cx="5507355" cy="2348865"/>
          </a:xfrm>
          <a:prstGeom prst="rect">
            <a:avLst/>
          </a:prstGeom>
          <a:solidFill>
            <a:srgbClr val="84C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 name="图片 1" descr="51miz-E729373-0C3FF6CB-1920x86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290" y="1847850"/>
            <a:ext cx="5667375" cy="2556510"/>
          </a:xfrm>
          <a:prstGeom prst="rect">
            <a:avLst/>
          </a:prstGeom>
        </p:spPr>
      </p:pic>
      <p:sp>
        <p:nvSpPr>
          <p:cNvPr id="3" name="Rectangle 4"/>
          <p:cNvSpPr txBox="1"/>
          <p:nvPr/>
        </p:nvSpPr>
        <p:spPr bwMode="auto">
          <a:xfrm>
            <a:off x="7649845" y="4774802"/>
            <a:ext cx="2859405" cy="12511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latin typeface="+mn-lt"/>
                <a:cs typeface="+mn-ea"/>
                <a:sym typeface="+mn-lt"/>
              </a:rPr>
              <a:t>Please add text, the language should be concise, font should be appropriate.</a:t>
            </a:r>
          </a:p>
        </p:txBody>
      </p:sp>
      <p:sp>
        <p:nvSpPr>
          <p:cNvPr id="7" name="TextBox 33"/>
          <p:cNvSpPr txBox="1">
            <a:spLocks noChangeArrowheads="1"/>
          </p:cNvSpPr>
          <p:nvPr/>
        </p:nvSpPr>
        <p:spPr bwMode="auto">
          <a:xfrm>
            <a:off x="8046085" y="4166235"/>
            <a:ext cx="146685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
        <p:nvSpPr>
          <p:cNvPr id="8" name="TextBox 33"/>
          <p:cNvSpPr txBox="1">
            <a:spLocks noChangeArrowheads="1"/>
          </p:cNvSpPr>
          <p:nvPr/>
        </p:nvSpPr>
        <p:spPr bwMode="auto">
          <a:xfrm>
            <a:off x="2952115" y="450405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9" name="Rectangle 4"/>
          <p:cNvSpPr txBox="1"/>
          <p:nvPr/>
        </p:nvSpPr>
        <p:spPr bwMode="auto">
          <a:xfrm>
            <a:off x="2249170" y="5312572"/>
            <a:ext cx="250761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
        <p:nvSpPr>
          <p:cNvPr id="10" name="TextBox 33"/>
          <p:cNvSpPr txBox="1">
            <a:spLocks noChangeArrowheads="1"/>
          </p:cNvSpPr>
          <p:nvPr/>
        </p:nvSpPr>
        <p:spPr bwMode="auto">
          <a:xfrm>
            <a:off x="8228965" y="201231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11" name="Rectangle 4"/>
          <p:cNvSpPr txBox="1"/>
          <p:nvPr/>
        </p:nvSpPr>
        <p:spPr bwMode="auto">
          <a:xfrm>
            <a:off x="7526020" y="2820832"/>
            <a:ext cx="250761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childTnLst>
                                </p:cTn>
                              </p:par>
                              <p:par>
                                <p:cTn id="18" presetID="1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plus(in)">
                                      <p:cBhvr>
                                        <p:cTn id="20" dur="2000"/>
                                        <p:tgtEl>
                                          <p:spTgt spid="3"/>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plus(in)">
                                      <p:cBhvr>
                                        <p:cTn id="26" dur="2000"/>
                                        <p:tgtEl>
                                          <p:spTgt spid="8"/>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plus(in)">
                                      <p:cBhvr>
                                        <p:cTn id="29" dur="2000"/>
                                        <p:tgtEl>
                                          <p:spTgt spid="9"/>
                                        </p:tgtEl>
                                      </p:cBhvr>
                                    </p:animEffect>
                                  </p:childTnLst>
                                </p:cTn>
                              </p:par>
                              <p:par>
                                <p:cTn id="30" presetID="1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plus(in)">
                                      <p:cBhvr>
                                        <p:cTn id="32" dur="2000"/>
                                        <p:tgtEl>
                                          <p:spTgt spid="10"/>
                                        </p:tgtEl>
                                      </p:cBhvr>
                                    </p:animEffect>
                                  </p:childTnLst>
                                </p:cTn>
                              </p:par>
                              <p:par>
                                <p:cTn id="33" presetID="13"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plus(in)">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6" grpId="0" bldLvl="0" animBg="1"/>
      <p:bldP spid="6" grpId="1" animBg="1"/>
      <p:bldP spid="3" grpId="0"/>
      <p:bldP spid="3" grpId="1"/>
      <p:bldP spid="7" grpId="0"/>
      <p:bldP spid="7" grpId="1"/>
      <p:bldP spid="8" grpId="0"/>
      <p:bldP spid="8" grpId="1"/>
      <p:bldP spid="9" grpId="0"/>
      <p:bldP spid="9" grpId="1"/>
      <p:bldP spid="10" grpId="0"/>
      <p:bldP spid="10" grpId="1"/>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21" name="文本框 20"/>
          <p:cNvSpPr txBox="1"/>
          <p:nvPr/>
        </p:nvSpPr>
        <p:spPr bwMode="auto">
          <a:xfrm>
            <a:off x="727075" y="595776"/>
            <a:ext cx="4056960"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pic>
        <p:nvPicPr>
          <p:cNvPr id="7" name="图片 6" descr="51miz-E855156-E2DC2846-1920x578"/>
          <p:cNvPicPr>
            <a:picLocks noChangeAspect="1"/>
          </p:cNvPicPr>
          <p:nvPr/>
        </p:nvPicPr>
        <p:blipFill>
          <a:blip r:embed="rId4"/>
          <a:stretch>
            <a:fillRect/>
          </a:stretch>
        </p:blipFill>
        <p:spPr>
          <a:xfrm>
            <a:off x="657225" y="2616200"/>
            <a:ext cx="10875645" cy="3670300"/>
          </a:xfrm>
          <a:prstGeom prst="rect">
            <a:avLst/>
          </a:prstGeom>
        </p:spPr>
      </p:pic>
      <p:sp>
        <p:nvSpPr>
          <p:cNvPr id="3" name="矩形 2"/>
          <p:cNvSpPr/>
          <p:nvPr/>
        </p:nvSpPr>
        <p:spPr>
          <a:xfrm>
            <a:off x="657225" y="1951990"/>
            <a:ext cx="7908290" cy="2057400"/>
          </a:xfrm>
          <a:prstGeom prst="rect">
            <a:avLst/>
          </a:prstGeom>
          <a:solidFill>
            <a:srgbClr val="84C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Rectangle 4"/>
          <p:cNvSpPr txBox="1"/>
          <p:nvPr/>
        </p:nvSpPr>
        <p:spPr bwMode="auto">
          <a:xfrm>
            <a:off x="1375410" y="2631677"/>
            <a:ext cx="3033561" cy="12511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latin typeface="+mn-lt"/>
                <a:cs typeface="+mn-ea"/>
                <a:sym typeface="+mn-lt"/>
              </a:rPr>
              <a:t>Please add text, the language should be concise, font should be appropriate.</a:t>
            </a:r>
          </a:p>
        </p:txBody>
      </p:sp>
      <p:sp>
        <p:nvSpPr>
          <p:cNvPr id="22" name="TextBox 33"/>
          <p:cNvSpPr txBox="1">
            <a:spLocks noChangeArrowheads="1"/>
          </p:cNvSpPr>
          <p:nvPr/>
        </p:nvSpPr>
        <p:spPr bwMode="auto">
          <a:xfrm>
            <a:off x="1771650" y="2023110"/>
            <a:ext cx="146685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
        <p:nvSpPr>
          <p:cNvPr id="2" name="Rectangle 4"/>
          <p:cNvSpPr txBox="1"/>
          <p:nvPr/>
        </p:nvSpPr>
        <p:spPr bwMode="auto">
          <a:xfrm>
            <a:off x="5169535" y="2631677"/>
            <a:ext cx="3033561" cy="12511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latin typeface="+mn-lt"/>
                <a:cs typeface="+mn-ea"/>
                <a:sym typeface="+mn-lt"/>
              </a:rPr>
              <a:t>Please add text, the language should be concise, font should be appropriate.</a:t>
            </a:r>
          </a:p>
        </p:txBody>
      </p:sp>
      <p:sp>
        <p:nvSpPr>
          <p:cNvPr id="6" name="TextBox 33"/>
          <p:cNvSpPr txBox="1">
            <a:spLocks noChangeArrowheads="1"/>
          </p:cNvSpPr>
          <p:nvPr/>
        </p:nvSpPr>
        <p:spPr bwMode="auto">
          <a:xfrm>
            <a:off x="5565775" y="2023110"/>
            <a:ext cx="146685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par>
                                <p:cTn id="14" presetID="1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plus(in)">
                                      <p:cBhvr>
                                        <p:cTn id="16" dur="2000"/>
                                        <p:tgtEl>
                                          <p:spTgt spid="10"/>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plus(in)">
                                      <p:cBhvr>
                                        <p:cTn id="19" dur="2000"/>
                                        <p:tgtEl>
                                          <p:spTgt spid="22"/>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plus(in)">
                                      <p:cBhvr>
                                        <p:cTn id="22" dur="2000"/>
                                        <p:tgtEl>
                                          <p:spTgt spid="2"/>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plus(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3" grpId="0" bldLvl="0" animBg="1"/>
      <p:bldP spid="3" grpId="1" animBg="1"/>
      <p:bldP spid="10" grpId="0"/>
      <p:bldP spid="10" grpId="1"/>
      <p:bldP spid="22" grpId="0"/>
      <p:bldP spid="22" grpId="1"/>
      <p:bldP spid="2" grpId="0"/>
      <p:bldP spid="2"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1365" cy="6852285"/>
          </a:xfrm>
          <a:prstGeom prst="rect">
            <a:avLst/>
          </a:prstGeom>
        </p:spPr>
      </p:pic>
      <p:sp>
        <p:nvSpPr>
          <p:cNvPr id="14" name="文本框 13"/>
          <p:cNvSpPr txBox="1"/>
          <p:nvPr/>
        </p:nvSpPr>
        <p:spPr>
          <a:xfrm>
            <a:off x="4403725" y="5530850"/>
            <a:ext cx="3385820" cy="521970"/>
          </a:xfrm>
          <a:prstGeom prst="rect">
            <a:avLst/>
          </a:prstGeom>
          <a:noFill/>
        </p:spPr>
        <p:txBody>
          <a:bodyPr wrap="square" rtlCol="0">
            <a:spAutoFit/>
          </a:bodyPr>
          <a:lstStyle/>
          <a:p>
            <a:pPr algn="ctr"/>
            <a:r>
              <a:rPr kumimoji="1" lang="en-US" altLang="zh-CN" sz="2800" dirty="0">
                <a:solidFill>
                  <a:prstClr val="white"/>
                </a:solidFill>
                <a:effectLst>
                  <a:outerShdw blurRad="50800" dist="38100" dir="2700000" algn="tl" rotWithShape="0">
                    <a:srgbClr val="9AD603">
                      <a:alpha val="40000"/>
                    </a:srgbClr>
                  </a:outerShdw>
                </a:effectLst>
                <a:cs typeface="+mn-ea"/>
                <a:sym typeface="+mn-lt"/>
              </a:rPr>
              <a:t>PART FOUR</a:t>
            </a:r>
          </a:p>
        </p:txBody>
      </p:sp>
      <p:sp>
        <p:nvSpPr>
          <p:cNvPr id="2" name="zhimei"/>
          <p:cNvSpPr txBox="1"/>
          <p:nvPr/>
        </p:nvSpPr>
        <p:spPr bwMode="auto">
          <a:xfrm>
            <a:off x="4650740" y="2329207"/>
            <a:ext cx="2474595" cy="1452192"/>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algn="ctr"/>
            <a:r>
              <a:rPr lang="zh-CN" altLang="en-US" sz="6600" b="1" spc="600" dirty="0">
                <a:solidFill>
                  <a:srgbClr val="429406"/>
                </a:solidFill>
                <a:effectLst>
                  <a:outerShdw blurRad="50800" dist="38100" algn="l" rotWithShape="0">
                    <a:prstClr val="black">
                      <a:alpha val="40000"/>
                    </a:prstClr>
                  </a:outerShdw>
                </a:effectLst>
                <a:cs typeface="+mn-ea"/>
                <a:sym typeface="+mn-lt"/>
              </a:rPr>
              <a:t>title</a:t>
            </a:r>
          </a:p>
        </p:txBody>
      </p:sp>
      <p:sp>
        <p:nvSpPr>
          <p:cNvPr id="3" name="矩形 2"/>
          <p:cNvSpPr/>
          <p:nvPr/>
        </p:nvSpPr>
        <p:spPr bwMode="auto">
          <a:xfrm>
            <a:off x="4857750" y="3562985"/>
            <a:ext cx="2474595" cy="102171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kern="2000" spc="200" dirty="0">
                <a:solidFill>
                  <a:prstClr val="black">
                    <a:lumMod val="75000"/>
                    <a:lumOff val="25000"/>
                  </a:prstClr>
                </a:solidFill>
                <a:cs typeface="+mn-ea"/>
                <a:sym typeface="+mn-lt"/>
              </a:rPr>
              <a:t>Please add text, the language should be concise, font should be appropriate.</a:t>
            </a:r>
          </a:p>
        </p:txBody>
      </p:sp>
    </p:spTree>
    <p:extLst>
      <p:ext uri="{BB962C8B-B14F-4D97-AF65-F5344CB8AC3E}">
        <p14:creationId xmlns:p14="http://schemas.microsoft.com/office/powerpoint/2010/main" val="2566302767"/>
      </p:ext>
    </p:extLst>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 grpId="0" animBg="1"/>
      <p:bldP spid="2" grpId="1" animBg="1"/>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2" name="图片 1" descr="资源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2510" y="208915"/>
            <a:ext cx="2806700" cy="922020"/>
          </a:xfrm>
          <a:prstGeom prst="rect">
            <a:avLst/>
          </a:prstGeom>
        </p:spPr>
      </p:pic>
      <p:pic>
        <p:nvPicPr>
          <p:cNvPr id="3" name="图片 2" descr="资源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9465" y="0"/>
            <a:ext cx="1642110" cy="1616075"/>
          </a:xfrm>
          <a:prstGeom prst="rect">
            <a:avLst/>
          </a:prstGeom>
        </p:spPr>
      </p:pic>
      <p:pic>
        <p:nvPicPr>
          <p:cNvPr id="6" name="图片 5" descr="资源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9230" y="919480"/>
            <a:ext cx="2113280" cy="2131060"/>
          </a:xfrm>
          <a:prstGeom prst="rect">
            <a:avLst/>
          </a:prstGeom>
        </p:spPr>
      </p:pic>
      <p:pic>
        <p:nvPicPr>
          <p:cNvPr id="5" name="图片 4" descr="资源 15"/>
          <p:cNvPicPr>
            <a:picLocks noChangeAspect="1"/>
          </p:cNvPicPr>
          <p:nvPr/>
        </p:nvPicPr>
        <p:blipFill>
          <a:blip r:embed="rId6" cstate="screen">
            <a:extLst>
              <a:ext uri="{28A0092B-C50C-407E-A947-70E740481C1C}">
                <a14:useLocalDpi xmlns:a14="http://schemas.microsoft.com/office/drawing/2010/main"/>
              </a:ext>
            </a:extLst>
          </a:blip>
          <a:srcRect l="853" t="691" r="4394" b="8054"/>
          <a:stretch>
            <a:fillRect/>
          </a:stretch>
        </p:blipFill>
        <p:spPr>
          <a:xfrm>
            <a:off x="1376680" y="835660"/>
            <a:ext cx="9451340" cy="5186045"/>
          </a:xfrm>
          <a:prstGeom prst="rect">
            <a:avLst/>
          </a:prstGeom>
        </p:spPr>
      </p:pic>
      <p:pic>
        <p:nvPicPr>
          <p:cNvPr id="9" name="图片 8" descr="资源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9165" y="266700"/>
            <a:ext cx="2589530" cy="2185670"/>
          </a:xfrm>
          <a:prstGeom prst="rect">
            <a:avLst/>
          </a:prstGeom>
        </p:spPr>
      </p:pic>
      <p:pic>
        <p:nvPicPr>
          <p:cNvPr id="10" name="图片 9" descr="资源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30920" y="4589145"/>
            <a:ext cx="1862455" cy="1433195"/>
          </a:xfrm>
          <a:prstGeom prst="rect">
            <a:avLst/>
          </a:prstGeom>
        </p:spPr>
      </p:pic>
      <p:pic>
        <p:nvPicPr>
          <p:cNvPr id="11" name="图片 10" descr="资源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25765" y="5241925"/>
            <a:ext cx="2467610" cy="1057910"/>
          </a:xfrm>
          <a:prstGeom prst="rect">
            <a:avLst/>
          </a:prstGeom>
        </p:spPr>
      </p:pic>
      <p:pic>
        <p:nvPicPr>
          <p:cNvPr id="8" name="图片 7" descr="资源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15525" y="5113020"/>
            <a:ext cx="1208405" cy="1238885"/>
          </a:xfrm>
          <a:prstGeom prst="rect">
            <a:avLst/>
          </a:prstGeom>
        </p:spPr>
      </p:pic>
      <p:sp>
        <p:nvSpPr>
          <p:cNvPr id="7" name="zhimei"/>
          <p:cNvSpPr txBox="1"/>
          <p:nvPr/>
        </p:nvSpPr>
        <p:spPr bwMode="auto">
          <a:xfrm>
            <a:off x="3724841" y="1477716"/>
            <a:ext cx="4454663" cy="1056251"/>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ctr">
              <a:buClrTx/>
              <a:buSzTx/>
              <a:buFontTx/>
            </a:pPr>
            <a:r>
              <a:rPr lang="zh-CN" altLang="zh-CN" sz="4800" b="1" spc="600" dirty="0">
                <a:ln>
                  <a:noFill/>
                </a:ln>
                <a:solidFill>
                  <a:srgbClr val="429406"/>
                </a:solidFill>
                <a:effectLst>
                  <a:outerShdw blurRad="50800" dist="38100" algn="l" rotWithShape="0">
                    <a:prstClr val="black">
                      <a:alpha val="40000"/>
                    </a:prstClr>
                  </a:outerShdw>
                </a:effectLst>
                <a:cs typeface="+mn-ea"/>
                <a:sym typeface="+mn-lt"/>
              </a:rPr>
              <a:t>PREFACE</a:t>
            </a:r>
          </a:p>
        </p:txBody>
      </p:sp>
      <p:sp>
        <p:nvSpPr>
          <p:cNvPr id="12" name="矩形 11"/>
          <p:cNvSpPr/>
          <p:nvPr/>
        </p:nvSpPr>
        <p:spPr bwMode="auto">
          <a:xfrm>
            <a:off x="3529330" y="2598420"/>
            <a:ext cx="5146675" cy="233299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kern="2000" spc="200" dirty="0">
                <a:solidFill>
                  <a:schemeClr val="tx1">
                    <a:lumMod val="75000"/>
                    <a:lumOff val="25000"/>
                  </a:schemeClr>
                </a:solidFill>
                <a:uFillTx/>
                <a:cs typeface="+mn-ea"/>
                <a:sym typeface="+mn-lt"/>
              </a:rPr>
              <a:t>Please add text, language to be concise, font to</a:t>
            </a:r>
            <a:r>
              <a:rPr lang="zh-CN" altLang="en-US" sz="1600" kern="2000" spc="200" dirty="0">
                <a:solidFill>
                  <a:schemeClr val="tx1">
                    <a:lumMod val="75000"/>
                    <a:lumOff val="25000"/>
                  </a:schemeClr>
                </a:solidFill>
                <a:cs typeface="+mn-ea"/>
                <a:sym typeface="+mn-lt"/>
              </a:rPr>
              <a:t>suitable. Please add text, the language should be concise, font should be appropriate. Please add text, the language should be concise, font should be appropriate.</a:t>
            </a:r>
          </a:p>
          <a:p>
            <a:pPr>
              <a:lnSpc>
                <a:spcPct val="150000"/>
              </a:lnSpc>
            </a:pPr>
            <a:endParaRPr lang="zh-CN" altLang="en-US" sz="1600" kern="2000" spc="200" dirty="0">
              <a:solidFill>
                <a:schemeClr val="tx1">
                  <a:lumMod val="75000"/>
                  <a:lumOff val="25000"/>
                </a:schemeClr>
              </a:solidFill>
              <a:cs typeface="+mn-ea"/>
              <a:sym typeface="+mn-lt"/>
            </a:endParaRPr>
          </a:p>
          <a:p>
            <a:pPr lvl="0" algn="l">
              <a:lnSpc>
                <a:spcPct val="150000"/>
              </a:lnSpc>
              <a:buClrTx/>
              <a:buSzTx/>
              <a:buFontTx/>
            </a:pPr>
            <a:endParaRPr lang="zh-CN" altLang="en-US" sz="1600" kern="2000" spc="200" dirty="0">
              <a:solidFill>
                <a:schemeClr val="tx1">
                  <a:lumMod val="75000"/>
                  <a:lumOff val="25000"/>
                </a:schemeClr>
              </a:solidFill>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2" grpId="0"/>
      <p:bldP spid="1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21" name="文本框 20"/>
          <p:cNvSpPr txBox="1"/>
          <p:nvPr/>
        </p:nvSpPr>
        <p:spPr bwMode="auto">
          <a:xfrm>
            <a:off x="727074" y="595776"/>
            <a:ext cx="4586605"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pic>
        <p:nvPicPr>
          <p:cNvPr id="2" name="图片 1" descr="51miz-P1264142-74CJNIGB-3840x547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1809750"/>
            <a:ext cx="2557780" cy="3648075"/>
          </a:xfrm>
          <a:prstGeom prst="rect">
            <a:avLst/>
          </a:prstGeom>
        </p:spPr>
      </p:pic>
      <p:sp>
        <p:nvSpPr>
          <p:cNvPr id="45" name="AutoShape 3"/>
          <p:cNvSpPr/>
          <p:nvPr/>
        </p:nvSpPr>
        <p:spPr bwMode="auto">
          <a:xfrm>
            <a:off x="3465830" y="1809750"/>
            <a:ext cx="2593340" cy="3648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4C885"/>
          </a:solidFill>
          <a:ln>
            <a:noFill/>
          </a:ln>
          <a:effectLst/>
        </p:spPr>
        <p:txBody>
          <a:bodyPr lIns="0" tIns="0" rIns="0" bIns="0" anchor="ctr"/>
          <a:lstStyle/>
          <a:p>
            <a:pPr algn="ctr">
              <a:defRPr/>
            </a:pPr>
            <a:endParaRPr lang="es-ES" sz="2400">
              <a:solidFill>
                <a:srgbClr val="FFFFFF"/>
              </a:solidFill>
              <a:cs typeface="+mn-ea"/>
              <a:sym typeface="+mn-lt"/>
            </a:endParaRPr>
          </a:p>
        </p:txBody>
      </p:sp>
      <p:sp>
        <p:nvSpPr>
          <p:cNvPr id="10" name="Rectangle 4"/>
          <p:cNvSpPr txBox="1"/>
          <p:nvPr/>
        </p:nvSpPr>
        <p:spPr bwMode="auto">
          <a:xfrm>
            <a:off x="3733165" y="3645379"/>
            <a:ext cx="205930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latin typeface="+mn-lt"/>
                <a:cs typeface="+mn-ea"/>
                <a:sym typeface="+mn-lt"/>
              </a:rPr>
              <a:t>Please add text, the language should be concise, font should be appropriate.</a:t>
            </a:r>
          </a:p>
        </p:txBody>
      </p:sp>
      <p:sp>
        <p:nvSpPr>
          <p:cNvPr id="22" name="TextBox 33"/>
          <p:cNvSpPr txBox="1">
            <a:spLocks noChangeArrowheads="1"/>
          </p:cNvSpPr>
          <p:nvPr/>
        </p:nvSpPr>
        <p:spPr bwMode="auto">
          <a:xfrm>
            <a:off x="4211320" y="216662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pic>
        <p:nvPicPr>
          <p:cNvPr id="9" name="图片 8" descr="51miz-P1264142-74CJNIGB-3840x547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4890" y="1809750"/>
            <a:ext cx="2557780" cy="3648075"/>
          </a:xfrm>
          <a:prstGeom prst="rect">
            <a:avLst/>
          </a:prstGeom>
        </p:spPr>
      </p:pic>
      <p:sp>
        <p:nvSpPr>
          <p:cNvPr id="11" name="AutoShape 3"/>
          <p:cNvSpPr/>
          <p:nvPr/>
        </p:nvSpPr>
        <p:spPr bwMode="auto">
          <a:xfrm>
            <a:off x="8708390" y="1809750"/>
            <a:ext cx="2593340" cy="3648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4C885"/>
          </a:solidFill>
          <a:ln>
            <a:noFill/>
          </a:ln>
          <a:effectLst/>
        </p:spPr>
        <p:txBody>
          <a:bodyPr lIns="0" tIns="0" rIns="0" bIns="0" anchor="ctr"/>
          <a:lstStyle/>
          <a:p>
            <a:pPr algn="ctr">
              <a:defRPr/>
            </a:pPr>
            <a:endParaRPr lang="es-ES" sz="2400">
              <a:solidFill>
                <a:srgbClr val="FFFFFF"/>
              </a:solidFill>
              <a:cs typeface="+mn-ea"/>
              <a:sym typeface="+mn-lt"/>
            </a:endParaRPr>
          </a:p>
        </p:txBody>
      </p:sp>
      <p:sp>
        <p:nvSpPr>
          <p:cNvPr id="12" name="Rectangle 4"/>
          <p:cNvSpPr txBox="1"/>
          <p:nvPr/>
        </p:nvSpPr>
        <p:spPr bwMode="auto">
          <a:xfrm>
            <a:off x="8975725" y="3645379"/>
            <a:ext cx="205930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latin typeface="+mn-lt"/>
                <a:cs typeface="+mn-ea"/>
                <a:sym typeface="+mn-lt"/>
              </a:rPr>
              <a:t>Please add text, the language should be concise, font should be appropriate.</a:t>
            </a:r>
          </a:p>
        </p:txBody>
      </p:sp>
      <p:sp>
        <p:nvSpPr>
          <p:cNvPr id="13" name="TextBox 33"/>
          <p:cNvSpPr txBox="1">
            <a:spLocks noChangeArrowheads="1"/>
          </p:cNvSpPr>
          <p:nvPr/>
        </p:nvSpPr>
        <p:spPr bwMode="auto">
          <a:xfrm>
            <a:off x="9453880" y="216662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plus(in)">
                                      <p:cBhvr>
                                        <p:cTn id="12" dur="2000"/>
                                        <p:tgtEl>
                                          <p:spTgt spid="10"/>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plus(in)">
                                      <p:cBhvr>
                                        <p:cTn id="15" dur="2000"/>
                                        <p:tgtEl>
                                          <p:spTgt spid="22"/>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plus(in)">
                                      <p:cBhvr>
                                        <p:cTn id="18" dur="2000"/>
                                        <p:tgtEl>
                                          <p:spTgt spid="12"/>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plus(in)">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10" grpId="0"/>
      <p:bldP spid="10" grpId="1"/>
      <p:bldP spid="22" grpId="0"/>
      <p:bldP spid="22" grpId="1"/>
      <p:bldP spid="12" grpId="0"/>
      <p:bldP spid="12" grpId="1"/>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21" name="文本框 20"/>
          <p:cNvSpPr txBox="1"/>
          <p:nvPr/>
        </p:nvSpPr>
        <p:spPr bwMode="auto">
          <a:xfrm>
            <a:off x="727074" y="595776"/>
            <a:ext cx="4905099"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grpSp>
        <p:nvGrpSpPr>
          <p:cNvPr id="62" name="组合 61"/>
          <p:cNvGrpSpPr/>
          <p:nvPr/>
        </p:nvGrpSpPr>
        <p:grpSpPr>
          <a:xfrm>
            <a:off x="1034210" y="1891665"/>
            <a:ext cx="1451610" cy="1451610"/>
            <a:chOff x="1053260" y="2225040"/>
            <a:chExt cx="1451610" cy="1451610"/>
          </a:xfrm>
        </p:grpSpPr>
        <p:grpSp>
          <p:nvGrpSpPr>
            <p:cNvPr id="31" name="组合 30"/>
            <p:cNvGrpSpPr/>
            <p:nvPr/>
          </p:nvGrpSpPr>
          <p:grpSpPr>
            <a:xfrm>
              <a:off x="1053260" y="2225040"/>
              <a:ext cx="1451610" cy="1451610"/>
              <a:chOff x="1925955" y="2114550"/>
              <a:chExt cx="1451610" cy="1451610"/>
            </a:xfrm>
          </p:grpSpPr>
          <p:sp>
            <p:nvSpPr>
              <p:cNvPr id="32" name="同心圆 31"/>
              <p:cNvSpPr/>
              <p:nvPr/>
            </p:nvSpPr>
            <p:spPr>
              <a:xfrm>
                <a:off x="1925955" y="2114550"/>
                <a:ext cx="1451610" cy="1451610"/>
              </a:xfrm>
              <a:prstGeom prst="donut">
                <a:avLst>
                  <a:gd name="adj" fmla="val 9782"/>
                </a:avLst>
              </a:prstGeom>
              <a:solidFill>
                <a:srgbClr val="429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空心弧 32"/>
              <p:cNvSpPr/>
              <p:nvPr/>
            </p:nvSpPr>
            <p:spPr>
              <a:xfrm>
                <a:off x="1925955" y="2114550"/>
                <a:ext cx="1451610" cy="1451610"/>
              </a:xfrm>
              <a:prstGeom prst="blockArc">
                <a:avLst>
                  <a:gd name="adj1" fmla="val 9985547"/>
                  <a:gd name="adj2" fmla="val 21060705"/>
                  <a:gd name="adj3" fmla="val 10321"/>
                </a:avLst>
              </a:prstGeom>
              <a:solidFill>
                <a:srgbClr val="9AD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3" name="文本框 42"/>
            <p:cNvSpPr txBox="1"/>
            <p:nvPr/>
          </p:nvSpPr>
          <p:spPr>
            <a:xfrm>
              <a:off x="1306502" y="2739390"/>
              <a:ext cx="945126" cy="46037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50%</a:t>
              </a:r>
            </a:p>
          </p:txBody>
        </p:sp>
      </p:grpSp>
      <p:grpSp>
        <p:nvGrpSpPr>
          <p:cNvPr id="63" name="组合 62"/>
          <p:cNvGrpSpPr/>
          <p:nvPr/>
        </p:nvGrpSpPr>
        <p:grpSpPr>
          <a:xfrm>
            <a:off x="3898156" y="1891665"/>
            <a:ext cx="1451610" cy="1451610"/>
            <a:chOff x="3917206" y="2225040"/>
            <a:chExt cx="1451610" cy="1451610"/>
          </a:xfrm>
        </p:grpSpPr>
        <p:grpSp>
          <p:nvGrpSpPr>
            <p:cNvPr id="34" name="组合 33"/>
            <p:cNvGrpSpPr/>
            <p:nvPr/>
          </p:nvGrpSpPr>
          <p:grpSpPr>
            <a:xfrm>
              <a:off x="3917206" y="2225040"/>
              <a:ext cx="1451610" cy="1451610"/>
              <a:chOff x="1925955" y="2114550"/>
              <a:chExt cx="1451610" cy="1451610"/>
            </a:xfrm>
          </p:grpSpPr>
          <p:sp>
            <p:nvSpPr>
              <p:cNvPr id="35" name="同心圆 34"/>
              <p:cNvSpPr/>
              <p:nvPr/>
            </p:nvSpPr>
            <p:spPr>
              <a:xfrm>
                <a:off x="1925955" y="2114550"/>
                <a:ext cx="1451610" cy="1451610"/>
              </a:xfrm>
              <a:prstGeom prst="donut">
                <a:avLst>
                  <a:gd name="adj" fmla="val 9782"/>
                </a:avLst>
              </a:prstGeom>
              <a:solidFill>
                <a:srgbClr val="429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空心弧 35"/>
              <p:cNvSpPr/>
              <p:nvPr/>
            </p:nvSpPr>
            <p:spPr>
              <a:xfrm>
                <a:off x="1925955" y="2114550"/>
                <a:ext cx="1451610" cy="1451610"/>
              </a:xfrm>
              <a:prstGeom prst="blockArc">
                <a:avLst>
                  <a:gd name="adj1" fmla="val 4986476"/>
                  <a:gd name="adj2" fmla="val 21060705"/>
                  <a:gd name="adj3" fmla="val 10321"/>
                </a:avLst>
              </a:prstGeom>
              <a:solidFill>
                <a:srgbClr val="9AD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sp>
          <p:nvSpPr>
            <p:cNvPr id="44" name="文本框 43"/>
            <p:cNvSpPr txBox="1"/>
            <p:nvPr/>
          </p:nvSpPr>
          <p:spPr>
            <a:xfrm>
              <a:off x="4170448" y="2720012"/>
              <a:ext cx="945126" cy="460375"/>
            </a:xfrm>
            <a:prstGeom prst="rect">
              <a:avLst/>
            </a:prstGeom>
            <a:noFill/>
          </p:spPr>
          <p:txBody>
            <a:bodyPr wrap="square" rtlCol="0">
              <a:spAutoFit/>
            </a:bodyPr>
            <a:lstStyle/>
            <a:p>
              <a:pPr lvl="0" algn="ctr">
                <a:buClrTx/>
                <a:buSzTx/>
                <a:buFontTx/>
              </a:pPr>
              <a:r>
                <a:rPr lang="en-US" altLang="zh-CN" sz="2400" dirty="0">
                  <a:solidFill>
                    <a:schemeClr val="tx1">
                      <a:lumMod val="75000"/>
                      <a:lumOff val="25000"/>
                    </a:schemeClr>
                  </a:solidFill>
                  <a:cs typeface="+mn-ea"/>
                  <a:sym typeface="+mn-lt"/>
                </a:rPr>
                <a:t>75%</a:t>
              </a:r>
            </a:p>
          </p:txBody>
        </p:sp>
      </p:grpSp>
      <p:grpSp>
        <p:nvGrpSpPr>
          <p:cNvPr id="64" name="组合 63"/>
          <p:cNvGrpSpPr/>
          <p:nvPr/>
        </p:nvGrpSpPr>
        <p:grpSpPr>
          <a:xfrm>
            <a:off x="6762102" y="1891665"/>
            <a:ext cx="1451610" cy="1451610"/>
            <a:chOff x="6781152" y="2225040"/>
            <a:chExt cx="1451610" cy="1451610"/>
          </a:xfrm>
        </p:grpSpPr>
        <p:grpSp>
          <p:nvGrpSpPr>
            <p:cNvPr id="37" name="组合 36"/>
            <p:cNvGrpSpPr/>
            <p:nvPr/>
          </p:nvGrpSpPr>
          <p:grpSpPr>
            <a:xfrm>
              <a:off x="6781152" y="2225040"/>
              <a:ext cx="1451610" cy="1451610"/>
              <a:chOff x="1925955" y="2114550"/>
              <a:chExt cx="1451610" cy="1451610"/>
            </a:xfrm>
          </p:grpSpPr>
          <p:sp>
            <p:nvSpPr>
              <p:cNvPr id="38" name="同心圆 37"/>
              <p:cNvSpPr/>
              <p:nvPr/>
            </p:nvSpPr>
            <p:spPr>
              <a:xfrm>
                <a:off x="1925955" y="2114550"/>
                <a:ext cx="1451610" cy="1451610"/>
              </a:xfrm>
              <a:prstGeom prst="donut">
                <a:avLst>
                  <a:gd name="adj" fmla="val 9782"/>
                </a:avLst>
              </a:prstGeom>
              <a:solidFill>
                <a:srgbClr val="429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空心弧 38"/>
              <p:cNvSpPr/>
              <p:nvPr/>
            </p:nvSpPr>
            <p:spPr>
              <a:xfrm>
                <a:off x="1925955" y="2114550"/>
                <a:ext cx="1451610" cy="1451610"/>
              </a:xfrm>
              <a:prstGeom prst="blockArc">
                <a:avLst>
                  <a:gd name="adj1" fmla="val 2517361"/>
                  <a:gd name="adj2" fmla="val 21060705"/>
                  <a:gd name="adj3" fmla="val 10321"/>
                </a:avLst>
              </a:prstGeom>
              <a:solidFill>
                <a:srgbClr val="9AD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5" name="文本框 44"/>
            <p:cNvSpPr txBox="1"/>
            <p:nvPr/>
          </p:nvSpPr>
          <p:spPr>
            <a:xfrm>
              <a:off x="7034394" y="2700634"/>
              <a:ext cx="945126" cy="460375"/>
            </a:xfrm>
            <a:prstGeom prst="rect">
              <a:avLst/>
            </a:prstGeom>
            <a:noFill/>
          </p:spPr>
          <p:txBody>
            <a:bodyPr wrap="square" rtlCol="0">
              <a:spAutoFit/>
            </a:bodyPr>
            <a:lstStyle/>
            <a:p>
              <a:pPr lvl="0" algn="ctr">
                <a:buClrTx/>
                <a:buSzTx/>
                <a:buFontTx/>
              </a:pPr>
              <a:r>
                <a:rPr lang="en-US" altLang="zh-CN" sz="2400" dirty="0">
                  <a:solidFill>
                    <a:schemeClr val="tx1">
                      <a:lumMod val="75000"/>
                      <a:lumOff val="25000"/>
                    </a:schemeClr>
                  </a:solidFill>
                  <a:cs typeface="+mn-ea"/>
                  <a:sym typeface="+mn-lt"/>
                </a:rPr>
                <a:t>80%</a:t>
              </a:r>
            </a:p>
          </p:txBody>
        </p:sp>
      </p:grpSp>
      <p:grpSp>
        <p:nvGrpSpPr>
          <p:cNvPr id="65" name="组合 64"/>
          <p:cNvGrpSpPr/>
          <p:nvPr/>
        </p:nvGrpSpPr>
        <p:grpSpPr>
          <a:xfrm>
            <a:off x="9626048" y="1891665"/>
            <a:ext cx="1451610" cy="1451610"/>
            <a:chOff x="9645098" y="2225040"/>
            <a:chExt cx="1451610" cy="1451610"/>
          </a:xfrm>
        </p:grpSpPr>
        <p:grpSp>
          <p:nvGrpSpPr>
            <p:cNvPr id="40" name="组合 39"/>
            <p:cNvGrpSpPr/>
            <p:nvPr/>
          </p:nvGrpSpPr>
          <p:grpSpPr>
            <a:xfrm>
              <a:off x="9645098" y="2225040"/>
              <a:ext cx="1451610" cy="1451610"/>
              <a:chOff x="1925955" y="2114550"/>
              <a:chExt cx="1451610" cy="1451610"/>
            </a:xfrm>
          </p:grpSpPr>
          <p:sp>
            <p:nvSpPr>
              <p:cNvPr id="41" name="同心圆 40"/>
              <p:cNvSpPr/>
              <p:nvPr/>
            </p:nvSpPr>
            <p:spPr>
              <a:xfrm>
                <a:off x="1925955" y="2114550"/>
                <a:ext cx="1451610" cy="1451610"/>
              </a:xfrm>
              <a:prstGeom prst="donut">
                <a:avLst>
                  <a:gd name="adj" fmla="val 9782"/>
                </a:avLst>
              </a:prstGeom>
              <a:solidFill>
                <a:srgbClr val="9AD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空心弧 41"/>
              <p:cNvSpPr/>
              <p:nvPr/>
            </p:nvSpPr>
            <p:spPr>
              <a:xfrm>
                <a:off x="1925955" y="2114550"/>
                <a:ext cx="1451610" cy="1451610"/>
              </a:xfrm>
              <a:prstGeom prst="blockArc">
                <a:avLst>
                  <a:gd name="adj1" fmla="val 15774738"/>
                  <a:gd name="adj2" fmla="val 21060705"/>
                  <a:gd name="adj3" fmla="val 10321"/>
                </a:avLst>
              </a:prstGeom>
              <a:solidFill>
                <a:srgbClr val="429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6" name="文本框 45"/>
            <p:cNvSpPr txBox="1"/>
            <p:nvPr/>
          </p:nvSpPr>
          <p:spPr>
            <a:xfrm>
              <a:off x="9898340" y="2681256"/>
              <a:ext cx="945126" cy="460375"/>
            </a:xfrm>
            <a:prstGeom prst="rect">
              <a:avLst/>
            </a:prstGeom>
            <a:noFill/>
          </p:spPr>
          <p:txBody>
            <a:bodyPr wrap="square" rtlCol="0">
              <a:spAutoFit/>
            </a:bodyPr>
            <a:lstStyle/>
            <a:p>
              <a:pPr lvl="0" algn="ctr">
                <a:buClrTx/>
                <a:buSzTx/>
                <a:buFontTx/>
              </a:pPr>
              <a:r>
                <a:rPr lang="en-US" altLang="zh-CN" sz="2400" dirty="0">
                  <a:solidFill>
                    <a:schemeClr val="tx1">
                      <a:lumMod val="75000"/>
                      <a:lumOff val="25000"/>
                    </a:schemeClr>
                  </a:solidFill>
                  <a:cs typeface="+mn-ea"/>
                  <a:sym typeface="+mn-lt"/>
                </a:rPr>
                <a:t>25%</a:t>
              </a:r>
            </a:p>
          </p:txBody>
        </p:sp>
      </p:grpSp>
      <p:sp>
        <p:nvSpPr>
          <p:cNvPr id="8" name="TextBox 33"/>
          <p:cNvSpPr txBox="1">
            <a:spLocks noChangeArrowheads="1"/>
          </p:cNvSpPr>
          <p:nvPr/>
        </p:nvSpPr>
        <p:spPr bwMode="auto">
          <a:xfrm>
            <a:off x="1130300" y="358013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9" name="Rectangle 4"/>
          <p:cNvSpPr txBox="1"/>
          <p:nvPr/>
        </p:nvSpPr>
        <p:spPr bwMode="auto">
          <a:xfrm>
            <a:off x="953135" y="4382689"/>
            <a:ext cx="2569928" cy="12511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dirty="0">
                <a:solidFill>
                  <a:schemeClr val="tx1">
                    <a:lumMod val="65000"/>
                    <a:lumOff val="35000"/>
                  </a:schemeClr>
                </a:solidFill>
                <a:latin typeface="+mn-lt"/>
                <a:cs typeface="+mn-ea"/>
                <a:sym typeface="+mn-lt"/>
              </a:rPr>
              <a:t>Please add text, the language should be concise, font should be appropriate.</a:t>
            </a:r>
          </a:p>
        </p:txBody>
      </p:sp>
      <p:sp>
        <p:nvSpPr>
          <p:cNvPr id="3" name="TextBox 33"/>
          <p:cNvSpPr txBox="1">
            <a:spLocks noChangeArrowheads="1"/>
          </p:cNvSpPr>
          <p:nvPr/>
        </p:nvSpPr>
        <p:spPr bwMode="auto">
          <a:xfrm>
            <a:off x="3994785" y="358013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6" name="Rectangle 4"/>
          <p:cNvSpPr txBox="1"/>
          <p:nvPr/>
        </p:nvSpPr>
        <p:spPr bwMode="auto">
          <a:xfrm>
            <a:off x="3817620" y="4382689"/>
            <a:ext cx="2569928" cy="1251112"/>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dirty="0">
                <a:solidFill>
                  <a:schemeClr val="tx1">
                    <a:lumMod val="65000"/>
                    <a:lumOff val="35000"/>
                  </a:schemeClr>
                </a:solidFill>
                <a:latin typeface="+mn-lt"/>
                <a:cs typeface="+mn-ea"/>
                <a:sym typeface="+mn-lt"/>
              </a:rPr>
              <a:t>Please add text, the language should be concise, font should be appropriate.</a:t>
            </a:r>
          </a:p>
        </p:txBody>
      </p:sp>
      <p:sp>
        <p:nvSpPr>
          <p:cNvPr id="7" name="TextBox 33"/>
          <p:cNvSpPr txBox="1">
            <a:spLocks noChangeArrowheads="1"/>
          </p:cNvSpPr>
          <p:nvPr/>
        </p:nvSpPr>
        <p:spPr bwMode="auto">
          <a:xfrm>
            <a:off x="6859270" y="358013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10" name="Rectangle 4"/>
          <p:cNvSpPr txBox="1"/>
          <p:nvPr/>
        </p:nvSpPr>
        <p:spPr bwMode="auto">
          <a:xfrm>
            <a:off x="6682105" y="4380060"/>
            <a:ext cx="2196852" cy="125637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dirty="0">
                <a:solidFill>
                  <a:schemeClr val="tx1">
                    <a:lumMod val="65000"/>
                    <a:lumOff val="35000"/>
                  </a:schemeClr>
                </a:solidFill>
                <a:cs typeface="+mn-ea"/>
                <a:sym typeface="+mn-lt"/>
              </a:rPr>
              <a:t>Please add text, the language should be concise, font should be appropriate.</a:t>
            </a:r>
          </a:p>
        </p:txBody>
      </p:sp>
      <p:sp>
        <p:nvSpPr>
          <p:cNvPr id="11" name="TextBox 33"/>
          <p:cNvSpPr txBox="1">
            <a:spLocks noChangeArrowheads="1"/>
          </p:cNvSpPr>
          <p:nvPr/>
        </p:nvSpPr>
        <p:spPr bwMode="auto">
          <a:xfrm>
            <a:off x="9723755" y="358013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12" name="Rectangle 4"/>
          <p:cNvSpPr txBox="1"/>
          <p:nvPr/>
        </p:nvSpPr>
        <p:spPr bwMode="auto">
          <a:xfrm>
            <a:off x="9546590" y="4380060"/>
            <a:ext cx="1850280" cy="1256370"/>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dirty="0">
                <a:solidFill>
                  <a:schemeClr val="tx1">
                    <a:lumMod val="65000"/>
                    <a:lumOff val="35000"/>
                  </a:schemeClr>
                </a:solidFill>
                <a:cs typeface="+mn-ea"/>
                <a:sym typeface="+mn-lt"/>
              </a:rPr>
              <a:t>Please add text, the language should be concise, font should be appropriate.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par>
                          <p:cTn id="8" fill="hold">
                            <p:stCondLst>
                              <p:cond delay="2000"/>
                            </p:stCondLst>
                            <p:childTnLst>
                              <p:par>
                                <p:cTn id="9" presetID="2" presetClass="entr" presetSubtype="4" decel="10000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5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50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75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ppt_x"/>
                                          </p:val>
                                        </p:tav>
                                        <p:tav tm="100000">
                                          <p:val>
                                            <p:strVal val="#ppt_x"/>
                                          </p:val>
                                        </p:tav>
                                      </p:tavLst>
                                    </p:anim>
                                    <p:anim calcmode="lin" valueType="num">
                                      <p:cBhvr additive="base">
                                        <p:cTn id="24" dur="500" fill="hold"/>
                                        <p:tgtEl>
                                          <p:spTgt spid="65"/>
                                        </p:tgtEl>
                                        <p:attrNameLst>
                                          <p:attrName>ppt_y</p:attrName>
                                        </p:attrNameLst>
                                      </p:cBhvr>
                                      <p:tavLst>
                                        <p:tav tm="0">
                                          <p:val>
                                            <p:strVal val="1+#ppt_h/2"/>
                                          </p:val>
                                        </p:tav>
                                        <p:tav tm="100000">
                                          <p:val>
                                            <p:strVal val="#ppt_y"/>
                                          </p:val>
                                        </p:tav>
                                      </p:tavLst>
                                    </p:anim>
                                  </p:childTnLst>
                                </p:cTn>
                              </p:par>
                              <p:par>
                                <p:cTn id="25" presetID="1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2000"/>
                                        <p:tgtEl>
                                          <p:spTgt spid="8"/>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plus(in)">
                                      <p:cBhvr>
                                        <p:cTn id="30" dur="2000"/>
                                        <p:tgtEl>
                                          <p:spTgt spid="9"/>
                                        </p:tgtEl>
                                      </p:cBhvr>
                                    </p:animEffect>
                                  </p:childTnLst>
                                </p:cTn>
                              </p:par>
                              <p:par>
                                <p:cTn id="31" presetID="13" presetClass="entr" presetSubtype="16"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plus(in)">
                                      <p:cBhvr>
                                        <p:cTn id="33" dur="2000"/>
                                        <p:tgtEl>
                                          <p:spTgt spid="3"/>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plus(in)">
                                      <p:cBhvr>
                                        <p:cTn id="36" dur="2000"/>
                                        <p:tgtEl>
                                          <p:spTgt spid="6"/>
                                        </p:tgtEl>
                                      </p:cBhvr>
                                    </p:animEffect>
                                  </p:childTnLst>
                                </p:cTn>
                              </p:par>
                              <p:par>
                                <p:cTn id="37" presetID="1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plus(in)">
                                      <p:cBhvr>
                                        <p:cTn id="39" dur="2000"/>
                                        <p:tgtEl>
                                          <p:spTgt spid="7"/>
                                        </p:tgtEl>
                                      </p:cBhvr>
                                    </p:animEffect>
                                  </p:childTnLst>
                                </p:cTn>
                              </p:par>
                              <p:par>
                                <p:cTn id="40" presetID="1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plus(in)">
                                      <p:cBhvr>
                                        <p:cTn id="42" dur="2000"/>
                                        <p:tgtEl>
                                          <p:spTgt spid="10"/>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plus(in)">
                                      <p:cBhvr>
                                        <p:cTn id="45" dur="2000"/>
                                        <p:tgtEl>
                                          <p:spTgt spid="11"/>
                                        </p:tgtEl>
                                      </p:cBhvr>
                                    </p:animEffect>
                                  </p:childTnLst>
                                </p:cTn>
                              </p:par>
                              <p:par>
                                <p:cTn id="46" presetID="13"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plus(in)">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8" grpId="0"/>
      <p:bldP spid="8" grpId="1"/>
      <p:bldP spid="9" grpId="0"/>
      <p:bldP spid="9" grpId="1"/>
      <p:bldP spid="3" grpId="0"/>
      <p:bldP spid="3" grpId="1"/>
      <p:bldP spid="6" grpId="0"/>
      <p:bldP spid="6" grpId="1"/>
      <p:bldP spid="7" grpId="0"/>
      <p:bldP spid="7" grpId="1"/>
      <p:bldP spid="10" grpId="0"/>
      <p:bldP spid="10" grpId="1"/>
      <p:bldP spid="11" grpId="0"/>
      <p:bldP spid="11" grpId="1"/>
      <p:bldP spid="12" grpId="0"/>
      <p:bldP spid="1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21" name="文本框 20"/>
          <p:cNvSpPr txBox="1"/>
          <p:nvPr/>
        </p:nvSpPr>
        <p:spPr bwMode="auto">
          <a:xfrm>
            <a:off x="727075" y="595776"/>
            <a:ext cx="4585970"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pic>
        <p:nvPicPr>
          <p:cNvPr id="2" name="图片 1" descr="51miz-E960502-6EDC199C-1920x53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6590" y="1470025"/>
            <a:ext cx="10879455" cy="2640965"/>
          </a:xfrm>
          <a:prstGeom prst="rect">
            <a:avLst/>
          </a:prstGeom>
        </p:spPr>
      </p:pic>
      <p:sp>
        <p:nvSpPr>
          <p:cNvPr id="8" name="TextBox 33"/>
          <p:cNvSpPr txBox="1">
            <a:spLocks noChangeArrowheads="1"/>
          </p:cNvSpPr>
          <p:nvPr/>
        </p:nvSpPr>
        <p:spPr bwMode="auto">
          <a:xfrm>
            <a:off x="1581785" y="413321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9" name="Rectangle 4"/>
          <p:cNvSpPr txBox="1"/>
          <p:nvPr/>
        </p:nvSpPr>
        <p:spPr bwMode="auto">
          <a:xfrm>
            <a:off x="1031240" y="5070955"/>
            <a:ext cx="2203450"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
        <p:nvSpPr>
          <p:cNvPr id="3" name="TextBox 33"/>
          <p:cNvSpPr txBox="1">
            <a:spLocks noChangeArrowheads="1"/>
          </p:cNvSpPr>
          <p:nvPr/>
        </p:nvSpPr>
        <p:spPr bwMode="auto">
          <a:xfrm>
            <a:off x="4210685" y="413321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6" name="Rectangle 4"/>
          <p:cNvSpPr txBox="1"/>
          <p:nvPr/>
        </p:nvSpPr>
        <p:spPr bwMode="auto">
          <a:xfrm>
            <a:off x="3660140" y="5070955"/>
            <a:ext cx="2203450"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
        <p:nvSpPr>
          <p:cNvPr id="7" name="TextBox 33"/>
          <p:cNvSpPr txBox="1">
            <a:spLocks noChangeArrowheads="1"/>
          </p:cNvSpPr>
          <p:nvPr/>
        </p:nvSpPr>
        <p:spPr bwMode="auto">
          <a:xfrm>
            <a:off x="6839585" y="413321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10" name="Rectangle 4"/>
          <p:cNvSpPr txBox="1"/>
          <p:nvPr/>
        </p:nvSpPr>
        <p:spPr bwMode="auto">
          <a:xfrm>
            <a:off x="6289040" y="5070955"/>
            <a:ext cx="2203450"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
        <p:nvSpPr>
          <p:cNvPr id="11" name="TextBox 33"/>
          <p:cNvSpPr txBox="1">
            <a:spLocks noChangeArrowheads="1"/>
          </p:cNvSpPr>
          <p:nvPr/>
        </p:nvSpPr>
        <p:spPr bwMode="auto">
          <a:xfrm>
            <a:off x="9468485" y="413321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12" name="Rectangle 4"/>
          <p:cNvSpPr txBox="1"/>
          <p:nvPr/>
        </p:nvSpPr>
        <p:spPr bwMode="auto">
          <a:xfrm>
            <a:off x="8917940" y="5070955"/>
            <a:ext cx="2203450"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1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plus(in)">
                                      <p:cBhvr>
                                        <p:cTn id="16" dur="2000"/>
                                        <p:tgtEl>
                                          <p:spTgt spid="8"/>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plus(in)">
                                      <p:cBhvr>
                                        <p:cTn id="19" dur="2000"/>
                                        <p:tgtEl>
                                          <p:spTgt spid="9"/>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plus(in)">
                                      <p:cBhvr>
                                        <p:cTn id="22" dur="2000"/>
                                        <p:tgtEl>
                                          <p:spTgt spid="3"/>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plus(in)">
                                      <p:cBhvr>
                                        <p:cTn id="25" dur="2000"/>
                                        <p:tgtEl>
                                          <p:spTgt spid="6"/>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plus(in)">
                                      <p:cBhvr>
                                        <p:cTn id="28" dur="2000"/>
                                        <p:tgtEl>
                                          <p:spTgt spid="7"/>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plus(in)">
                                      <p:cBhvr>
                                        <p:cTn id="31" dur="2000"/>
                                        <p:tgtEl>
                                          <p:spTgt spid="10"/>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plus(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8" grpId="0"/>
      <p:bldP spid="8" grpId="1"/>
      <p:bldP spid="9" grpId="0"/>
      <p:bldP spid="9" grpId="1"/>
      <p:bldP spid="3" grpId="0"/>
      <p:bldP spid="3" grpId="1"/>
      <p:bldP spid="6" grpId="0"/>
      <p:bldP spid="6" grpId="1"/>
      <p:bldP spid="7" grpId="0"/>
      <p:bldP spid="7" grpId="1"/>
      <p:bldP spid="10" grpId="0"/>
      <p:bldP spid="10" grpId="1"/>
      <p:bldP spid="11" grpId="0"/>
      <p:bldP spid="11"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21" name="文本框 20"/>
          <p:cNvSpPr txBox="1"/>
          <p:nvPr/>
        </p:nvSpPr>
        <p:spPr bwMode="auto">
          <a:xfrm>
            <a:off x="727074" y="595776"/>
            <a:ext cx="4568825"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grpSp>
        <p:nvGrpSpPr>
          <p:cNvPr id="8" name="组合 7"/>
          <p:cNvGrpSpPr/>
          <p:nvPr/>
        </p:nvGrpSpPr>
        <p:grpSpPr>
          <a:xfrm>
            <a:off x="1384935" y="1646555"/>
            <a:ext cx="4212590" cy="4211955"/>
            <a:chOff x="6517477" y="1002217"/>
            <a:chExt cx="4778567" cy="4777372"/>
          </a:xfrm>
          <a:solidFill>
            <a:srgbClr val="008AF5"/>
          </a:solidFill>
        </p:grpSpPr>
        <p:grpSp>
          <p:nvGrpSpPr>
            <p:cNvPr id="9" name="组合 8"/>
            <p:cNvGrpSpPr/>
            <p:nvPr/>
          </p:nvGrpSpPr>
          <p:grpSpPr>
            <a:xfrm>
              <a:off x="6517477" y="1002217"/>
              <a:ext cx="4778567" cy="4763911"/>
              <a:chOff x="6517477" y="1002217"/>
              <a:chExt cx="4778567" cy="4763911"/>
            </a:xfrm>
            <a:grpFill/>
          </p:grpSpPr>
          <p:sp>
            <p:nvSpPr>
              <p:cNvPr id="11" name="空心弧 10"/>
              <p:cNvSpPr/>
              <p:nvPr/>
            </p:nvSpPr>
            <p:spPr>
              <a:xfrm rot="10800000">
                <a:off x="6621786" y="1091871"/>
                <a:ext cx="4674258" cy="4674257"/>
              </a:xfrm>
              <a:prstGeom prst="blockArc">
                <a:avLst>
                  <a:gd name="adj1" fmla="val 11139127"/>
                  <a:gd name="adj2" fmla="val 15549921"/>
                  <a:gd name="adj3" fmla="val 27758"/>
                </a:avLst>
              </a:prstGeom>
              <a:solidFill>
                <a:srgbClr val="429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空心弧 12"/>
              <p:cNvSpPr/>
              <p:nvPr/>
            </p:nvSpPr>
            <p:spPr>
              <a:xfrm>
                <a:off x="6517477" y="1002217"/>
                <a:ext cx="4674258" cy="4674258"/>
              </a:xfrm>
              <a:prstGeom prst="blockArc">
                <a:avLst>
                  <a:gd name="adj1" fmla="val 10800000"/>
                  <a:gd name="adj2" fmla="val 15549921"/>
                  <a:gd name="adj3" fmla="val 27758"/>
                </a:avLst>
              </a:prstGeom>
              <a:solidFill>
                <a:srgbClr val="9AD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弧形 14"/>
            <p:cNvSpPr/>
            <p:nvPr/>
          </p:nvSpPr>
          <p:spPr>
            <a:xfrm>
              <a:off x="6517477" y="1002217"/>
              <a:ext cx="4777372" cy="4777372"/>
            </a:xfrm>
            <a:prstGeom prst="arc">
              <a:avLst>
                <a:gd name="adj1" fmla="val 5101845"/>
                <a:gd name="adj2" fmla="val 10420805"/>
              </a:avLst>
            </a:prstGeom>
            <a:noFill/>
            <a:ln>
              <a:solidFill>
                <a:schemeClr val="bg1">
                  <a:lumMod val="65000"/>
                </a:schemeClr>
              </a:solidFill>
            </a:ln>
            <a:extLst>
              <a:ext uri="{909E8E84-426E-40DD-AFC4-6F175D3DCCD1}">
                <a14:hiddenFill xmlns:a14="http://schemas.microsoft.com/office/drawing/2010/main">
                  <a:grp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9" name="椭圆 28"/>
          <p:cNvSpPr/>
          <p:nvPr/>
        </p:nvSpPr>
        <p:spPr>
          <a:xfrm>
            <a:off x="1685290" y="1974850"/>
            <a:ext cx="3610610" cy="3610610"/>
          </a:xfrm>
          <a:prstGeom prst="ellipse">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33"/>
          <p:cNvSpPr txBox="1">
            <a:spLocks noChangeArrowheads="1"/>
          </p:cNvSpPr>
          <p:nvPr/>
        </p:nvSpPr>
        <p:spPr bwMode="auto">
          <a:xfrm>
            <a:off x="6192520" y="201168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eaLnBrk="1" hangingPunct="1">
              <a:buClrTx/>
              <a:buSzTx/>
              <a:buFontTx/>
            </a:pPr>
            <a:r>
              <a:rPr lang="zh-CN" altLang="en-US" sz="2800">
                <a:solidFill>
                  <a:srgbClr val="57950E"/>
                </a:solidFill>
                <a:latin typeface="+mn-lt"/>
                <a:ea typeface="+mn-ea"/>
                <a:cs typeface="+mn-ea"/>
                <a:sym typeface="+mn-lt"/>
              </a:rPr>
              <a:t>title</a:t>
            </a:r>
          </a:p>
        </p:txBody>
      </p:sp>
      <p:sp>
        <p:nvSpPr>
          <p:cNvPr id="24" name="Rectangle 4"/>
          <p:cNvSpPr txBox="1"/>
          <p:nvPr/>
        </p:nvSpPr>
        <p:spPr bwMode="auto">
          <a:xfrm>
            <a:off x="6259195" y="2867638"/>
            <a:ext cx="4157345" cy="293414"/>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
        <p:nvSpPr>
          <p:cNvPr id="2" name="TextBox 33"/>
          <p:cNvSpPr txBox="1">
            <a:spLocks noChangeArrowheads="1"/>
          </p:cNvSpPr>
          <p:nvPr/>
        </p:nvSpPr>
        <p:spPr bwMode="auto">
          <a:xfrm>
            <a:off x="6309995" y="405320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eaLnBrk="1" hangingPunct="1">
              <a:buClrTx/>
              <a:buSzTx/>
              <a:buFontTx/>
            </a:pPr>
            <a:r>
              <a:rPr lang="zh-CN" altLang="en-US" sz="2800">
                <a:solidFill>
                  <a:srgbClr val="57950E"/>
                </a:solidFill>
                <a:latin typeface="+mn-lt"/>
                <a:ea typeface="+mn-ea"/>
                <a:cs typeface="+mn-ea"/>
                <a:sym typeface="+mn-lt"/>
              </a:rPr>
              <a:t>title</a:t>
            </a:r>
          </a:p>
        </p:txBody>
      </p:sp>
      <p:sp>
        <p:nvSpPr>
          <p:cNvPr id="3" name="Rectangle 4"/>
          <p:cNvSpPr txBox="1"/>
          <p:nvPr/>
        </p:nvSpPr>
        <p:spPr bwMode="auto">
          <a:xfrm>
            <a:off x="6309995" y="4909163"/>
            <a:ext cx="4106545" cy="293414"/>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13"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plus(in)">
                                      <p:cBhvr>
                                        <p:cTn id="20" dur="2000"/>
                                        <p:tgtEl>
                                          <p:spTgt spid="12"/>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plus(in)">
                                      <p:cBhvr>
                                        <p:cTn id="23" dur="2000"/>
                                        <p:tgtEl>
                                          <p:spTgt spid="24"/>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plus(in)">
                                      <p:cBhvr>
                                        <p:cTn id="26" dur="2000"/>
                                        <p:tgtEl>
                                          <p:spTgt spid="2"/>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plus(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9" grpId="0" bldLvl="0" animBg="1"/>
      <p:bldP spid="29" grpId="1" animBg="1"/>
      <p:bldP spid="12" grpId="0"/>
      <p:bldP spid="12" grpId="1"/>
      <p:bldP spid="24" grpId="0"/>
      <p:bldP spid="24" grpId="1"/>
      <p:bldP spid="2" grpId="0"/>
      <p:bldP spid="2" grpId="1"/>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1365" cy="6852285"/>
          </a:xfrm>
          <a:prstGeom prst="rect">
            <a:avLst/>
          </a:prstGeom>
        </p:spPr>
      </p:pic>
      <p:sp>
        <p:nvSpPr>
          <p:cNvPr id="7" name="文本框 6"/>
          <p:cNvSpPr txBox="1"/>
          <p:nvPr/>
        </p:nvSpPr>
        <p:spPr bwMode="auto">
          <a:xfrm>
            <a:off x="3420110" y="2539706"/>
            <a:ext cx="6320238" cy="158428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buClrTx/>
              <a:buSzTx/>
              <a:buFontTx/>
            </a:pPr>
            <a:r>
              <a:rPr lang="zh-CN" altLang="zh-CN" sz="7200" b="1" dirty="0">
                <a:ln>
                  <a:noFill/>
                </a:ln>
                <a:solidFill>
                  <a:srgbClr val="429406"/>
                </a:solidFill>
                <a:effectLst>
                  <a:outerShdw blurRad="50800" dist="38100" algn="l" rotWithShape="0">
                    <a:prstClr val="black">
                      <a:alpha val="40000"/>
                    </a:prstClr>
                  </a:outerShdw>
                </a:effectLst>
                <a:cs typeface="+mn-ea"/>
                <a:sym typeface="+mn-lt"/>
              </a:rPr>
              <a:t>Thank you!</a:t>
            </a:r>
          </a:p>
        </p:txBody>
      </p:sp>
      <p:sp>
        <p:nvSpPr>
          <p:cNvPr id="15" name="文本框 14"/>
          <p:cNvSpPr txBox="1"/>
          <p:nvPr/>
        </p:nvSpPr>
        <p:spPr>
          <a:xfrm>
            <a:off x="4956314" y="5617210"/>
            <a:ext cx="2184262" cy="338554"/>
          </a:xfrm>
          <a:prstGeom prst="rect">
            <a:avLst/>
          </a:prstGeom>
          <a:noFill/>
        </p:spPr>
        <p:txBody>
          <a:bodyPr wrap="square" rtlCol="0">
            <a:spAutoFit/>
          </a:bodyPr>
          <a:lstStyle/>
          <a:p>
            <a:pPr lvl="0" algn="ctr">
              <a:buClrTx/>
              <a:buSzTx/>
              <a:buFontTx/>
            </a:pPr>
            <a:r>
              <a:rPr kumimoji="1" lang="zh-CN" altLang="en-US" sz="1600" dirty="0">
                <a:solidFill>
                  <a:schemeClr val="bg1"/>
                </a:solidFill>
                <a:cs typeface="+mn-ea"/>
                <a:sym typeface="+mn-lt"/>
              </a:rPr>
              <a:t>Reporter: </a:t>
            </a:r>
            <a:r>
              <a:rPr kumimoji="1" lang="en-US" altLang="zh-CN" sz="1600" dirty="0">
                <a:solidFill>
                  <a:schemeClr val="bg1"/>
                </a:solidFill>
                <a:cs typeface="+mn-ea"/>
                <a:sym typeface="+mn-lt"/>
              </a:rPr>
              <a:t>jpppt.com</a:t>
            </a:r>
            <a:endParaRPr kumimoji="1" lang="zh-CN" altLang="en-US" sz="1600" dirty="0">
              <a:solidFill>
                <a:schemeClr val="bg1"/>
              </a:solidFill>
              <a:cs typeface="+mn-ea"/>
              <a:sym typeface="+mn-lt"/>
            </a:endParaRPr>
          </a:p>
        </p:txBody>
      </p:sp>
      <p:sp>
        <p:nvSpPr>
          <p:cNvPr id="6" name="Rounded Rectangle 7">
            <a:extLst>
              <a:ext uri="{FF2B5EF4-FFF2-40B4-BE49-F238E27FC236}">
                <a16:creationId xmlns:a16="http://schemas.microsoft.com/office/drawing/2014/main" id="{C195F57C-0D4F-41F2-87D3-1E04EE0F10F0}"/>
              </a:ext>
            </a:extLst>
          </p:cNvPr>
          <p:cNvSpPr/>
          <p:nvPr/>
        </p:nvSpPr>
        <p:spPr>
          <a:xfrm>
            <a:off x="10057236" y="302607"/>
            <a:ext cx="1684599" cy="413563"/>
          </a:xfrm>
          <a:prstGeom prst="roundRect">
            <a:avLst>
              <a:gd name="adj" fmla="val 50000"/>
            </a:avLst>
          </a:prstGeom>
          <a:solidFill>
            <a:schemeClr val="bg1">
              <a:alpha val="0"/>
            </a:schemeClr>
          </a:solidFill>
          <a:ln w="15875">
            <a:solidFill>
              <a:srgbClr val="579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8" name="TextBox 3">
            <a:hlinkClick r:id="rId3"/>
            <a:extLst>
              <a:ext uri="{FF2B5EF4-FFF2-40B4-BE49-F238E27FC236}">
                <a16:creationId xmlns:a16="http://schemas.microsoft.com/office/drawing/2014/main" id="{97221E5C-E026-41CC-BDE2-CF6FD6757DE7}"/>
              </a:ext>
            </a:extLst>
          </p:cNvPr>
          <p:cNvSpPr txBox="1"/>
          <p:nvPr/>
        </p:nvSpPr>
        <p:spPr>
          <a:xfrm>
            <a:off x="3510875" y="6503114"/>
            <a:ext cx="5169613" cy="246221"/>
          </a:xfrm>
          <a:prstGeom prst="rect">
            <a:avLst/>
          </a:prstGeom>
          <a:noFill/>
        </p:spPr>
        <p:txBody>
          <a:bodyPr wrap="square" rtlCol="0">
            <a:spAutoFit/>
          </a:bodyPr>
          <a:lstStyle/>
          <a:p>
            <a:pPr algn="ctr"/>
            <a:r>
              <a:rPr lang="en-US" altLang="zh-CN" sz="1000" dirty="0">
                <a:solidFill>
                  <a:srgbClr val="57950E"/>
                </a:solidFill>
                <a:cs typeface="Arial" pitchFamily="34" charset="0"/>
                <a:hlinkClick r:id="rId3">
                  <a:extLst>
                    <a:ext uri="{A12FA001-AC4F-418D-AE19-62706E023703}">
                      <ahyp:hlinkClr xmlns:ahyp="http://schemas.microsoft.com/office/drawing/2018/hyperlinkcolor" val="tx"/>
                    </a:ext>
                  </a:extLst>
                </a:hlinkClick>
              </a:rPr>
              <a:t>https://www.jpppt.com</a:t>
            </a:r>
            <a:endParaRPr lang="ko-KR" altLang="en-US" sz="1000" dirty="0">
              <a:solidFill>
                <a:srgbClr val="57950E"/>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hyp="http://schemas.microsoft.com/office/drawing/2018/hyperlinkcolor" xmlns:a16="http://schemas.microsoft.com/office/drawing/2014/main"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2" name="图片 1" descr="资源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2510" y="208915"/>
            <a:ext cx="2806700" cy="922020"/>
          </a:xfrm>
          <a:prstGeom prst="rect">
            <a:avLst/>
          </a:prstGeom>
        </p:spPr>
      </p:pic>
      <p:pic>
        <p:nvPicPr>
          <p:cNvPr id="3" name="图片 2" descr="资源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9465" y="0"/>
            <a:ext cx="1642110" cy="1616075"/>
          </a:xfrm>
          <a:prstGeom prst="rect">
            <a:avLst/>
          </a:prstGeom>
        </p:spPr>
      </p:pic>
      <p:pic>
        <p:nvPicPr>
          <p:cNvPr id="6" name="图片 5" descr="资源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9230" y="919480"/>
            <a:ext cx="2113280" cy="2131060"/>
          </a:xfrm>
          <a:prstGeom prst="rect">
            <a:avLst/>
          </a:prstGeom>
        </p:spPr>
      </p:pic>
      <p:pic>
        <p:nvPicPr>
          <p:cNvPr id="5" name="图片 4" descr="资源 15"/>
          <p:cNvPicPr>
            <a:picLocks noChangeAspect="1"/>
          </p:cNvPicPr>
          <p:nvPr/>
        </p:nvPicPr>
        <p:blipFill>
          <a:blip r:embed="rId6" cstate="screen">
            <a:extLst>
              <a:ext uri="{28A0092B-C50C-407E-A947-70E740481C1C}">
                <a14:useLocalDpi xmlns:a14="http://schemas.microsoft.com/office/drawing/2010/main"/>
              </a:ext>
            </a:extLst>
          </a:blip>
          <a:srcRect l="853" t="691" r="4394" b="8054"/>
          <a:stretch>
            <a:fillRect/>
          </a:stretch>
        </p:blipFill>
        <p:spPr>
          <a:xfrm>
            <a:off x="1370330" y="835660"/>
            <a:ext cx="9451340" cy="5186045"/>
          </a:xfrm>
          <a:prstGeom prst="rect">
            <a:avLst/>
          </a:prstGeom>
        </p:spPr>
      </p:pic>
      <p:pic>
        <p:nvPicPr>
          <p:cNvPr id="9" name="图片 8" descr="资源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9165" y="266700"/>
            <a:ext cx="2589530" cy="2185670"/>
          </a:xfrm>
          <a:prstGeom prst="rect">
            <a:avLst/>
          </a:prstGeom>
        </p:spPr>
      </p:pic>
      <p:pic>
        <p:nvPicPr>
          <p:cNvPr id="10" name="图片 9" descr="资源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30920" y="4589145"/>
            <a:ext cx="1862455" cy="1433195"/>
          </a:xfrm>
          <a:prstGeom prst="rect">
            <a:avLst/>
          </a:prstGeom>
        </p:spPr>
      </p:pic>
      <p:pic>
        <p:nvPicPr>
          <p:cNvPr id="11" name="图片 10" descr="资源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25765" y="5241925"/>
            <a:ext cx="2467610" cy="1057910"/>
          </a:xfrm>
          <a:prstGeom prst="rect">
            <a:avLst/>
          </a:prstGeom>
        </p:spPr>
      </p:pic>
      <p:pic>
        <p:nvPicPr>
          <p:cNvPr id="8" name="图片 7" descr="资源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15525" y="5113020"/>
            <a:ext cx="1208405" cy="1238885"/>
          </a:xfrm>
          <a:prstGeom prst="rect">
            <a:avLst/>
          </a:prstGeom>
        </p:spPr>
      </p:pic>
      <p:sp>
        <p:nvSpPr>
          <p:cNvPr id="40" name="文本框 39"/>
          <p:cNvSpPr txBox="1"/>
          <p:nvPr/>
        </p:nvSpPr>
        <p:spPr bwMode="auto">
          <a:xfrm>
            <a:off x="3929821" y="1195002"/>
            <a:ext cx="4332357" cy="1320233"/>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ctr">
              <a:buClrTx/>
              <a:buSzTx/>
              <a:buFontTx/>
            </a:pPr>
            <a:r>
              <a:rPr lang="zh-CN" altLang="zh-CN" sz="6000" b="1" spc="600" dirty="0">
                <a:ln>
                  <a:noFill/>
                </a:ln>
                <a:solidFill>
                  <a:srgbClr val="429406"/>
                </a:solidFill>
                <a:effectLst>
                  <a:outerShdw blurRad="50800" dist="38100" algn="l" rotWithShape="0">
                    <a:prstClr val="black">
                      <a:alpha val="40000"/>
                    </a:prstClr>
                  </a:outerShdw>
                </a:effectLst>
                <a:cs typeface="+mn-ea"/>
                <a:sym typeface="+mn-lt"/>
              </a:rPr>
              <a:t>conents</a:t>
            </a:r>
          </a:p>
        </p:txBody>
      </p:sp>
      <p:sp>
        <p:nvSpPr>
          <p:cNvPr id="7" name="文本框 6"/>
          <p:cNvSpPr txBox="1"/>
          <p:nvPr/>
        </p:nvSpPr>
        <p:spPr>
          <a:xfrm>
            <a:off x="3133725" y="2841625"/>
            <a:ext cx="2621280" cy="583565"/>
          </a:xfrm>
          <a:prstGeom prst="rect">
            <a:avLst/>
          </a:prstGeom>
          <a:noFill/>
        </p:spPr>
        <p:txBody>
          <a:bodyPr wrap="square" rtlCol="0">
            <a:spAutoFit/>
          </a:bodyPr>
          <a:lstStyle/>
          <a:p>
            <a:pPr lvl="0" algn="l">
              <a:buClrTx/>
              <a:buSzTx/>
              <a:buFontTx/>
            </a:pPr>
            <a:r>
              <a:rPr lang="zh-CN" altLang="en-US" sz="3200" dirty="0">
                <a:solidFill>
                  <a:srgbClr val="57950E"/>
                </a:solidFill>
                <a:cs typeface="+mn-ea"/>
                <a:sym typeface="+mn-lt"/>
              </a:rPr>
              <a:t>Add a title</a:t>
            </a:r>
          </a:p>
        </p:txBody>
      </p:sp>
      <p:sp>
        <p:nvSpPr>
          <p:cNvPr id="12" name="文本框 11"/>
          <p:cNvSpPr txBox="1"/>
          <p:nvPr/>
        </p:nvSpPr>
        <p:spPr>
          <a:xfrm>
            <a:off x="3103880" y="3865245"/>
            <a:ext cx="2621280" cy="583565"/>
          </a:xfrm>
          <a:prstGeom prst="rect">
            <a:avLst/>
          </a:prstGeom>
          <a:noFill/>
        </p:spPr>
        <p:txBody>
          <a:bodyPr wrap="square" rtlCol="0">
            <a:spAutoFit/>
          </a:bodyPr>
          <a:lstStyle/>
          <a:p>
            <a:pPr lvl="0" algn="l">
              <a:buClrTx/>
              <a:buSzTx/>
              <a:buFontTx/>
            </a:pPr>
            <a:r>
              <a:rPr lang="zh-CN" altLang="en-US" sz="3200" dirty="0">
                <a:solidFill>
                  <a:srgbClr val="57950E"/>
                </a:solidFill>
                <a:cs typeface="+mn-ea"/>
                <a:sym typeface="+mn-lt"/>
              </a:rPr>
              <a:t>Add a title</a:t>
            </a:r>
          </a:p>
        </p:txBody>
      </p:sp>
      <p:sp>
        <p:nvSpPr>
          <p:cNvPr id="14" name="文本框 13"/>
          <p:cNvSpPr txBox="1"/>
          <p:nvPr/>
        </p:nvSpPr>
        <p:spPr>
          <a:xfrm>
            <a:off x="7464425" y="2841625"/>
            <a:ext cx="2621280" cy="583565"/>
          </a:xfrm>
          <a:prstGeom prst="rect">
            <a:avLst/>
          </a:prstGeom>
          <a:noFill/>
        </p:spPr>
        <p:txBody>
          <a:bodyPr wrap="square" rtlCol="0">
            <a:spAutoFit/>
          </a:bodyPr>
          <a:lstStyle/>
          <a:p>
            <a:pPr lvl="0" algn="l">
              <a:buClrTx/>
              <a:buSzTx/>
              <a:buFontTx/>
            </a:pPr>
            <a:r>
              <a:rPr lang="zh-CN" altLang="en-US" sz="3200" dirty="0">
                <a:solidFill>
                  <a:srgbClr val="57950E"/>
                </a:solidFill>
                <a:cs typeface="+mn-ea"/>
                <a:sym typeface="+mn-lt"/>
              </a:rPr>
              <a:t>Add a title</a:t>
            </a:r>
          </a:p>
        </p:txBody>
      </p:sp>
      <p:sp>
        <p:nvSpPr>
          <p:cNvPr id="17" name="文本框 16"/>
          <p:cNvSpPr txBox="1"/>
          <p:nvPr/>
        </p:nvSpPr>
        <p:spPr>
          <a:xfrm>
            <a:off x="7464425" y="3843020"/>
            <a:ext cx="2621280" cy="583565"/>
          </a:xfrm>
          <a:prstGeom prst="rect">
            <a:avLst/>
          </a:prstGeom>
          <a:noFill/>
        </p:spPr>
        <p:txBody>
          <a:bodyPr wrap="square" rtlCol="0">
            <a:spAutoFit/>
          </a:bodyPr>
          <a:lstStyle/>
          <a:p>
            <a:pPr lvl="0" algn="l">
              <a:buClrTx/>
              <a:buSzTx/>
              <a:buFontTx/>
            </a:pPr>
            <a:r>
              <a:rPr lang="zh-CN" altLang="en-US" sz="3200" dirty="0">
                <a:solidFill>
                  <a:srgbClr val="57950E"/>
                </a:solidFill>
                <a:cs typeface="+mn-ea"/>
                <a:sym typeface="+mn-lt"/>
              </a:rPr>
              <a:t>Add a title</a:t>
            </a:r>
          </a:p>
        </p:txBody>
      </p:sp>
      <p:sp>
        <p:nvSpPr>
          <p:cNvPr id="21" name="文本框 20"/>
          <p:cNvSpPr txBox="1"/>
          <p:nvPr/>
        </p:nvSpPr>
        <p:spPr>
          <a:xfrm>
            <a:off x="2506345" y="2841625"/>
            <a:ext cx="743585" cy="583565"/>
          </a:xfrm>
          <a:prstGeom prst="rect">
            <a:avLst/>
          </a:prstGeom>
          <a:noFill/>
          <a:ln>
            <a:noFill/>
          </a:ln>
        </p:spPr>
        <p:txBody>
          <a:bodyPr wrap="square" rtlCol="0">
            <a:spAutoFit/>
          </a:bodyPr>
          <a:lstStyle/>
          <a:p>
            <a:pPr lvl="0" algn="ctr">
              <a:buClrTx/>
              <a:buSzTx/>
              <a:buFontTx/>
            </a:pPr>
            <a:r>
              <a:rPr lang="zh-CN" altLang="en-US" sz="3200">
                <a:ln>
                  <a:solidFill>
                    <a:srgbClr val="657F1F"/>
                  </a:solidFill>
                </a:ln>
                <a:solidFill>
                  <a:srgbClr val="ECC500"/>
                </a:solidFill>
                <a:cs typeface="+mn-ea"/>
                <a:sym typeface="+mn-lt"/>
              </a:rPr>
              <a:t>01</a:t>
            </a:r>
          </a:p>
        </p:txBody>
      </p:sp>
      <p:sp>
        <p:nvSpPr>
          <p:cNvPr id="22" name="文本框 21"/>
          <p:cNvSpPr txBox="1"/>
          <p:nvPr/>
        </p:nvSpPr>
        <p:spPr>
          <a:xfrm>
            <a:off x="2506345" y="3883025"/>
            <a:ext cx="714375" cy="583565"/>
          </a:xfrm>
          <a:prstGeom prst="rect">
            <a:avLst/>
          </a:prstGeom>
          <a:noFill/>
          <a:ln>
            <a:noFill/>
          </a:ln>
        </p:spPr>
        <p:txBody>
          <a:bodyPr wrap="square" rtlCol="0">
            <a:spAutoFit/>
          </a:bodyPr>
          <a:lstStyle/>
          <a:p>
            <a:pPr lvl="0" algn="ctr">
              <a:buClrTx/>
              <a:buSzTx/>
              <a:buFontTx/>
            </a:pPr>
            <a:r>
              <a:rPr lang="zh-CN" altLang="en-US" sz="3200">
                <a:ln>
                  <a:solidFill>
                    <a:srgbClr val="657F1F"/>
                  </a:solidFill>
                </a:ln>
                <a:solidFill>
                  <a:srgbClr val="ECC500"/>
                </a:solidFill>
                <a:cs typeface="+mn-ea"/>
                <a:sym typeface="+mn-lt"/>
              </a:rPr>
              <a:t>02</a:t>
            </a:r>
          </a:p>
        </p:txBody>
      </p:sp>
      <p:sp>
        <p:nvSpPr>
          <p:cNvPr id="23" name="文本框 22"/>
          <p:cNvSpPr txBox="1"/>
          <p:nvPr/>
        </p:nvSpPr>
        <p:spPr>
          <a:xfrm>
            <a:off x="6821805" y="2841625"/>
            <a:ext cx="743585" cy="583565"/>
          </a:xfrm>
          <a:prstGeom prst="rect">
            <a:avLst/>
          </a:prstGeom>
          <a:noFill/>
          <a:ln>
            <a:noFill/>
          </a:ln>
        </p:spPr>
        <p:txBody>
          <a:bodyPr wrap="square" rtlCol="0">
            <a:spAutoFit/>
          </a:bodyPr>
          <a:lstStyle/>
          <a:p>
            <a:pPr lvl="0" algn="ctr">
              <a:buClrTx/>
              <a:buSzTx/>
              <a:buFontTx/>
            </a:pPr>
            <a:r>
              <a:rPr lang="zh-CN" altLang="en-US" sz="3200">
                <a:ln>
                  <a:solidFill>
                    <a:srgbClr val="657F1F"/>
                  </a:solidFill>
                </a:ln>
                <a:solidFill>
                  <a:srgbClr val="ECC500"/>
                </a:solidFill>
                <a:cs typeface="+mn-ea"/>
                <a:sym typeface="+mn-lt"/>
              </a:rPr>
              <a:t>03</a:t>
            </a:r>
          </a:p>
        </p:txBody>
      </p:sp>
      <p:sp>
        <p:nvSpPr>
          <p:cNvPr id="25" name="文本框 24"/>
          <p:cNvSpPr txBox="1"/>
          <p:nvPr/>
        </p:nvSpPr>
        <p:spPr>
          <a:xfrm>
            <a:off x="6821805" y="3868420"/>
            <a:ext cx="744220" cy="583565"/>
          </a:xfrm>
          <a:prstGeom prst="rect">
            <a:avLst/>
          </a:prstGeom>
          <a:noFill/>
          <a:ln>
            <a:noFill/>
          </a:ln>
        </p:spPr>
        <p:txBody>
          <a:bodyPr wrap="square" rtlCol="0">
            <a:spAutoFit/>
          </a:bodyPr>
          <a:lstStyle/>
          <a:p>
            <a:pPr lvl="0" algn="ctr">
              <a:buClrTx/>
              <a:buSzTx/>
              <a:buFontTx/>
            </a:pPr>
            <a:r>
              <a:rPr lang="zh-CN" altLang="en-US" sz="3200">
                <a:ln>
                  <a:solidFill>
                    <a:srgbClr val="657F1F"/>
                  </a:solidFill>
                </a:ln>
                <a:solidFill>
                  <a:srgbClr val="ECC500"/>
                </a:solidFill>
                <a:cs typeface="+mn-ea"/>
                <a:sym typeface="+mn-lt"/>
              </a:rPr>
              <a:t>04</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000"/>
                                        <p:tgtEl>
                                          <p:spTgt spid="2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ircle(in)">
                                      <p:cBhvr>
                                        <p:cTn id="13" dur="2000"/>
                                        <p:tgtEl>
                                          <p:spTgt spid="2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ircle(in)">
                                      <p:cBhvr>
                                        <p:cTn id="16" dur="2000"/>
                                        <p:tgtEl>
                                          <p:spTgt spid="2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p:bldP spid="12" grpId="1"/>
      <p:bldP spid="14" grpId="0"/>
      <p:bldP spid="14" grpId="1"/>
      <p:bldP spid="17" grpId="0"/>
      <p:bldP spid="17" grpId="1"/>
      <p:bldP spid="21" grpId="0"/>
      <p:bldP spid="21" grpId="1"/>
      <p:bldP spid="22" grpId="0"/>
      <p:bldP spid="22" grpId="1"/>
      <p:bldP spid="23" grpId="0"/>
      <p:bldP spid="23" grpId="1"/>
      <p:bldP spid="25" grpId="0"/>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1365" cy="6852285"/>
          </a:xfrm>
          <a:prstGeom prst="rect">
            <a:avLst/>
          </a:prstGeom>
        </p:spPr>
      </p:pic>
      <p:sp>
        <p:nvSpPr>
          <p:cNvPr id="14" name="文本框 13"/>
          <p:cNvSpPr txBox="1"/>
          <p:nvPr/>
        </p:nvSpPr>
        <p:spPr>
          <a:xfrm>
            <a:off x="4403725" y="5530850"/>
            <a:ext cx="3385820" cy="521970"/>
          </a:xfrm>
          <a:prstGeom prst="rect">
            <a:avLst/>
          </a:prstGeom>
          <a:noFill/>
        </p:spPr>
        <p:txBody>
          <a:bodyPr wrap="square" rtlCol="0">
            <a:spAutoFit/>
          </a:bodyPr>
          <a:lstStyle/>
          <a:p>
            <a:pPr algn="ctr"/>
            <a:r>
              <a:rPr kumimoji="1" lang="en-US" altLang="zh-CN" sz="2800" dirty="0">
                <a:solidFill>
                  <a:schemeClr val="bg1"/>
                </a:solidFill>
                <a:effectLst>
                  <a:outerShdw blurRad="50800" dist="38100" dir="2700000" algn="tl" rotWithShape="0">
                    <a:srgbClr val="9AD603">
                      <a:alpha val="40000"/>
                    </a:srgbClr>
                  </a:outerShdw>
                </a:effectLst>
                <a:cs typeface="+mn-ea"/>
                <a:sym typeface="+mn-lt"/>
              </a:rPr>
              <a:t>PART ONE</a:t>
            </a:r>
          </a:p>
        </p:txBody>
      </p:sp>
      <p:sp>
        <p:nvSpPr>
          <p:cNvPr id="2" name="zhimei"/>
          <p:cNvSpPr txBox="1"/>
          <p:nvPr/>
        </p:nvSpPr>
        <p:spPr bwMode="auto">
          <a:xfrm>
            <a:off x="4857750" y="2223190"/>
            <a:ext cx="2264410" cy="1452192"/>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ctr">
              <a:buClrTx/>
              <a:buSzTx/>
              <a:buFontTx/>
            </a:pPr>
            <a:r>
              <a:rPr lang="zh-CN" altLang="en-US" sz="6600" b="1" spc="600" dirty="0">
                <a:ln>
                  <a:noFill/>
                </a:ln>
                <a:solidFill>
                  <a:srgbClr val="429406"/>
                </a:solidFill>
                <a:effectLst>
                  <a:outerShdw blurRad="50800" dist="38100" algn="l" rotWithShape="0">
                    <a:prstClr val="black">
                      <a:alpha val="40000"/>
                    </a:prstClr>
                  </a:outerShdw>
                </a:effectLst>
                <a:cs typeface="+mn-ea"/>
                <a:sym typeface="+mn-lt"/>
              </a:rPr>
              <a:t>title</a:t>
            </a:r>
          </a:p>
        </p:txBody>
      </p:sp>
      <p:sp>
        <p:nvSpPr>
          <p:cNvPr id="3" name="矩形 2"/>
          <p:cNvSpPr/>
          <p:nvPr/>
        </p:nvSpPr>
        <p:spPr bwMode="auto">
          <a:xfrm>
            <a:off x="4857750" y="3562985"/>
            <a:ext cx="2474595" cy="102171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400" kern="2000" spc="200" dirty="0">
                <a:solidFill>
                  <a:schemeClr val="tx1">
                    <a:lumMod val="75000"/>
                    <a:lumOff val="25000"/>
                  </a:schemeClr>
                </a:solidFill>
                <a:cs typeface="+mn-ea"/>
                <a:sym typeface="+mn-lt"/>
              </a:rPr>
              <a:t>Please add text, the language should be concise, font should be appropriate.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 grpId="0" animBg="1"/>
      <p:bldP spid="2" grpId="1" animBg="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7" name="文本框 6"/>
          <p:cNvSpPr txBox="1"/>
          <p:nvPr/>
        </p:nvSpPr>
        <p:spPr bwMode="auto">
          <a:xfrm>
            <a:off x="727075" y="595776"/>
            <a:ext cx="5005756"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cxnSp>
        <p:nvCxnSpPr>
          <p:cNvPr id="3" name="直接连接符 2"/>
          <p:cNvCxnSpPr/>
          <p:nvPr/>
        </p:nvCxnSpPr>
        <p:spPr>
          <a:xfrm>
            <a:off x="3190240" y="1470660"/>
            <a:ext cx="0" cy="3917315"/>
          </a:xfrm>
          <a:prstGeom prst="line">
            <a:avLst/>
          </a:prstGeom>
          <a:ln w="38100">
            <a:solidFill>
              <a:srgbClr val="CCE4E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898255" y="1498600"/>
            <a:ext cx="0" cy="3917315"/>
          </a:xfrm>
          <a:prstGeom prst="line">
            <a:avLst/>
          </a:prstGeom>
          <a:ln w="38100">
            <a:solidFill>
              <a:srgbClr val="CCE4EA"/>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1504315"/>
            <a:ext cx="0" cy="3917315"/>
          </a:xfrm>
          <a:prstGeom prst="line">
            <a:avLst/>
          </a:prstGeom>
          <a:ln w="38100">
            <a:solidFill>
              <a:srgbClr val="CCE4EA"/>
            </a:solidFill>
          </a:ln>
        </p:spPr>
        <p:style>
          <a:lnRef idx="1">
            <a:schemeClr val="accent1"/>
          </a:lnRef>
          <a:fillRef idx="0">
            <a:schemeClr val="accent1"/>
          </a:fillRef>
          <a:effectRef idx="0">
            <a:schemeClr val="accent1"/>
          </a:effectRef>
          <a:fontRef idx="minor">
            <a:schemeClr val="tx1"/>
          </a:fontRef>
        </p:style>
      </p:cxnSp>
      <p:sp>
        <p:nvSpPr>
          <p:cNvPr id="25" name="Inhaltsplatzhalter 4"/>
          <p:cNvSpPr txBox="1"/>
          <p:nvPr/>
        </p:nvSpPr>
        <p:spPr>
          <a:xfrm>
            <a:off x="955040" y="4651257"/>
            <a:ext cx="1877060" cy="9305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
        <p:nvSpPr>
          <p:cNvPr id="11" name="文本框 10"/>
          <p:cNvSpPr txBox="1"/>
          <p:nvPr/>
        </p:nvSpPr>
        <p:spPr>
          <a:xfrm>
            <a:off x="644653" y="3655501"/>
            <a:ext cx="2417368" cy="521970"/>
          </a:xfrm>
          <a:prstGeom prst="rect">
            <a:avLst/>
          </a:prstGeom>
          <a:noFill/>
        </p:spPr>
        <p:txBody>
          <a:bodyPr wrap="square" rtlCol="0">
            <a:spAutoFit/>
          </a:bodyPr>
          <a:lstStyle/>
          <a:p>
            <a:pPr lvl="0" algn="ctr">
              <a:buClrTx/>
              <a:buSzTx/>
              <a:buFontTx/>
            </a:pPr>
            <a:r>
              <a:rPr lang="zh-CN" altLang="en-US" sz="2800" dirty="0">
                <a:solidFill>
                  <a:srgbClr val="57950E"/>
                </a:solidFill>
                <a:cs typeface="+mn-ea"/>
                <a:sym typeface="+mn-lt"/>
              </a:rPr>
              <a:t>Add a title</a:t>
            </a:r>
          </a:p>
        </p:txBody>
      </p:sp>
      <p:pic>
        <p:nvPicPr>
          <p:cNvPr id="28" name="图片 27" descr="资源 3"/>
          <p:cNvPicPr>
            <a:picLocks noChangeAspect="1"/>
          </p:cNvPicPr>
          <p:nvPr/>
        </p:nvPicPr>
        <p:blipFill>
          <a:blip r:embed="rId4"/>
          <a:stretch>
            <a:fillRect/>
          </a:stretch>
        </p:blipFill>
        <p:spPr>
          <a:xfrm>
            <a:off x="889000" y="1633855"/>
            <a:ext cx="1972310" cy="2021840"/>
          </a:xfrm>
          <a:prstGeom prst="rect">
            <a:avLst/>
          </a:prstGeom>
        </p:spPr>
      </p:pic>
      <p:sp>
        <p:nvSpPr>
          <p:cNvPr id="16" name="文本框 15"/>
          <p:cNvSpPr txBox="1"/>
          <p:nvPr/>
        </p:nvSpPr>
        <p:spPr>
          <a:xfrm>
            <a:off x="3315463" y="3655501"/>
            <a:ext cx="2417368" cy="521970"/>
          </a:xfrm>
          <a:prstGeom prst="rect">
            <a:avLst/>
          </a:prstGeom>
          <a:noFill/>
        </p:spPr>
        <p:txBody>
          <a:bodyPr wrap="square" rtlCol="0">
            <a:spAutoFit/>
          </a:bodyPr>
          <a:lstStyle/>
          <a:p>
            <a:pPr lvl="0" algn="ctr">
              <a:buClrTx/>
              <a:buSzTx/>
              <a:buFontTx/>
            </a:pPr>
            <a:r>
              <a:rPr lang="zh-CN" altLang="en-US" sz="2800" dirty="0">
                <a:solidFill>
                  <a:srgbClr val="57950E"/>
                </a:solidFill>
                <a:cs typeface="+mn-ea"/>
                <a:sym typeface="+mn-lt"/>
              </a:rPr>
              <a:t>Add a title</a:t>
            </a:r>
          </a:p>
        </p:txBody>
      </p:sp>
      <p:sp>
        <p:nvSpPr>
          <p:cNvPr id="20" name="文本框 19"/>
          <p:cNvSpPr txBox="1"/>
          <p:nvPr/>
        </p:nvSpPr>
        <p:spPr>
          <a:xfrm>
            <a:off x="6352668" y="3655501"/>
            <a:ext cx="2417368" cy="521970"/>
          </a:xfrm>
          <a:prstGeom prst="rect">
            <a:avLst/>
          </a:prstGeom>
          <a:noFill/>
        </p:spPr>
        <p:txBody>
          <a:bodyPr wrap="square" rtlCol="0">
            <a:spAutoFit/>
          </a:bodyPr>
          <a:lstStyle/>
          <a:p>
            <a:pPr lvl="0" algn="ctr">
              <a:buClrTx/>
              <a:buSzTx/>
              <a:buFontTx/>
            </a:pPr>
            <a:r>
              <a:rPr lang="zh-CN" altLang="en-US" sz="2800" dirty="0">
                <a:solidFill>
                  <a:srgbClr val="57950E"/>
                </a:solidFill>
                <a:cs typeface="+mn-ea"/>
                <a:sym typeface="+mn-lt"/>
              </a:rPr>
              <a:t>Add a title</a:t>
            </a:r>
          </a:p>
        </p:txBody>
      </p:sp>
      <p:sp>
        <p:nvSpPr>
          <p:cNvPr id="24" name="文本框 23"/>
          <p:cNvSpPr txBox="1"/>
          <p:nvPr/>
        </p:nvSpPr>
        <p:spPr>
          <a:xfrm>
            <a:off x="9001888" y="3655501"/>
            <a:ext cx="2417368" cy="521970"/>
          </a:xfrm>
          <a:prstGeom prst="rect">
            <a:avLst/>
          </a:prstGeom>
          <a:noFill/>
        </p:spPr>
        <p:txBody>
          <a:bodyPr wrap="square" rtlCol="0">
            <a:spAutoFit/>
          </a:bodyPr>
          <a:lstStyle/>
          <a:p>
            <a:pPr lvl="0" algn="ctr">
              <a:buClrTx/>
              <a:buSzTx/>
              <a:buFontTx/>
            </a:pPr>
            <a:r>
              <a:rPr lang="zh-CN" altLang="en-US" sz="2800" dirty="0">
                <a:solidFill>
                  <a:srgbClr val="57950E"/>
                </a:solidFill>
                <a:cs typeface="+mn-ea"/>
                <a:sym typeface="+mn-lt"/>
              </a:rPr>
              <a:t>Add a title</a:t>
            </a:r>
          </a:p>
        </p:txBody>
      </p:sp>
      <p:sp>
        <p:nvSpPr>
          <p:cNvPr id="12" name="Inhaltsplatzhalter 4"/>
          <p:cNvSpPr txBox="1"/>
          <p:nvPr/>
        </p:nvSpPr>
        <p:spPr>
          <a:xfrm>
            <a:off x="3586480" y="4674118"/>
            <a:ext cx="1877060" cy="9305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latin typeface="+mn-lt"/>
                <a:cs typeface="+mn-ea"/>
                <a:sym typeface="+mn-lt"/>
              </a:rPr>
              <a:t>Please add text, the language should be concise, font should be appropriate.</a:t>
            </a:r>
          </a:p>
        </p:txBody>
      </p:sp>
      <p:sp>
        <p:nvSpPr>
          <p:cNvPr id="26" name="Inhaltsplatzhalter 4"/>
          <p:cNvSpPr txBox="1"/>
          <p:nvPr/>
        </p:nvSpPr>
        <p:spPr>
          <a:xfrm>
            <a:off x="6623050" y="4674118"/>
            <a:ext cx="1877060" cy="9305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
        <p:nvSpPr>
          <p:cNvPr id="27" name="Inhaltsplatzhalter 4"/>
          <p:cNvSpPr txBox="1"/>
          <p:nvPr/>
        </p:nvSpPr>
        <p:spPr>
          <a:xfrm>
            <a:off x="9296400" y="4651258"/>
            <a:ext cx="1877060" cy="9305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pic>
        <p:nvPicPr>
          <p:cNvPr id="29" name="图片 28" descr="资源 3"/>
          <p:cNvPicPr>
            <a:picLocks noChangeAspect="1"/>
          </p:cNvPicPr>
          <p:nvPr/>
        </p:nvPicPr>
        <p:blipFill>
          <a:blip r:embed="rId4"/>
          <a:stretch>
            <a:fillRect/>
          </a:stretch>
        </p:blipFill>
        <p:spPr>
          <a:xfrm>
            <a:off x="3656965" y="1633855"/>
            <a:ext cx="1972310" cy="2021840"/>
          </a:xfrm>
          <a:prstGeom prst="rect">
            <a:avLst/>
          </a:prstGeom>
        </p:spPr>
      </p:pic>
      <p:pic>
        <p:nvPicPr>
          <p:cNvPr id="30" name="图片 29" descr="资源 3"/>
          <p:cNvPicPr>
            <a:picLocks noChangeAspect="1"/>
          </p:cNvPicPr>
          <p:nvPr/>
        </p:nvPicPr>
        <p:blipFill>
          <a:blip r:embed="rId4"/>
          <a:stretch>
            <a:fillRect/>
          </a:stretch>
        </p:blipFill>
        <p:spPr>
          <a:xfrm>
            <a:off x="6562725" y="1566545"/>
            <a:ext cx="1972310" cy="2021840"/>
          </a:xfrm>
          <a:prstGeom prst="rect">
            <a:avLst/>
          </a:prstGeom>
        </p:spPr>
      </p:pic>
      <p:pic>
        <p:nvPicPr>
          <p:cNvPr id="31" name="图片 30" descr="资源 3"/>
          <p:cNvPicPr>
            <a:picLocks noChangeAspect="1"/>
          </p:cNvPicPr>
          <p:nvPr/>
        </p:nvPicPr>
        <p:blipFill>
          <a:blip r:embed="rId4"/>
          <a:stretch>
            <a:fillRect/>
          </a:stretch>
        </p:blipFill>
        <p:spPr>
          <a:xfrm>
            <a:off x="9296400" y="1566545"/>
            <a:ext cx="1972310" cy="2021840"/>
          </a:xfrm>
          <a:prstGeom prst="rect">
            <a:avLst/>
          </a:prstGeom>
        </p:spPr>
      </p:pic>
      <p:sp>
        <p:nvSpPr>
          <p:cNvPr id="22" name="TextBox 21"/>
          <p:cNvSpPr txBox="1"/>
          <p:nvPr/>
        </p:nvSpPr>
        <p:spPr>
          <a:xfrm>
            <a:off x="9832505" y="264934"/>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template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5" grpId="0"/>
      <p:bldP spid="25" grpId="1"/>
      <p:bldP spid="11" grpId="0"/>
      <p:bldP spid="11" grpId="1"/>
      <p:bldP spid="16" grpId="0"/>
      <p:bldP spid="16" grpId="1"/>
      <p:bldP spid="20" grpId="0"/>
      <p:bldP spid="20" grpId="1"/>
      <p:bldP spid="24" grpId="0"/>
      <p:bldP spid="24" grpId="1"/>
      <p:bldP spid="12" grpId="0"/>
      <p:bldP spid="12" grpId="1"/>
      <p:bldP spid="26" grpId="0"/>
      <p:bldP spid="26"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7" name="文本框 6"/>
          <p:cNvSpPr txBox="1"/>
          <p:nvPr/>
        </p:nvSpPr>
        <p:spPr bwMode="auto">
          <a:xfrm>
            <a:off x="727075" y="595776"/>
            <a:ext cx="4490720"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sp>
        <p:nvSpPr>
          <p:cNvPr id="12" name="TextBox 33"/>
          <p:cNvSpPr txBox="1">
            <a:spLocks noChangeArrowheads="1"/>
          </p:cNvSpPr>
          <p:nvPr/>
        </p:nvSpPr>
        <p:spPr bwMode="auto">
          <a:xfrm>
            <a:off x="2307590" y="413893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13" name="TextBox 33"/>
          <p:cNvSpPr txBox="1">
            <a:spLocks noChangeArrowheads="1"/>
          </p:cNvSpPr>
          <p:nvPr/>
        </p:nvSpPr>
        <p:spPr bwMode="auto">
          <a:xfrm>
            <a:off x="5717540" y="420941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21" name="TextBox 33"/>
          <p:cNvSpPr txBox="1">
            <a:spLocks noChangeArrowheads="1"/>
          </p:cNvSpPr>
          <p:nvPr/>
        </p:nvSpPr>
        <p:spPr bwMode="auto">
          <a:xfrm>
            <a:off x="8896985" y="420941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22" name="Rectangle 4"/>
          <p:cNvSpPr txBox="1"/>
          <p:nvPr/>
        </p:nvSpPr>
        <p:spPr bwMode="auto">
          <a:xfrm>
            <a:off x="8199120" y="5008724"/>
            <a:ext cx="249745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
        <p:nvSpPr>
          <p:cNvPr id="23" name="Rectangle 4"/>
          <p:cNvSpPr txBox="1"/>
          <p:nvPr/>
        </p:nvSpPr>
        <p:spPr bwMode="auto">
          <a:xfrm>
            <a:off x="5082540" y="5008724"/>
            <a:ext cx="249745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
        <p:nvSpPr>
          <p:cNvPr id="24" name="Rectangle 4"/>
          <p:cNvSpPr txBox="1"/>
          <p:nvPr/>
        </p:nvSpPr>
        <p:spPr bwMode="auto">
          <a:xfrm>
            <a:off x="1609725" y="4909664"/>
            <a:ext cx="249745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pic>
        <p:nvPicPr>
          <p:cNvPr id="14" name="图片 13" descr="51miz-P219261-ED869F65-1920x12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200" y="1430020"/>
            <a:ext cx="4524375" cy="2406650"/>
          </a:xfrm>
          <a:prstGeom prst="rect">
            <a:avLst/>
          </a:prstGeom>
        </p:spPr>
      </p:pic>
      <p:pic>
        <p:nvPicPr>
          <p:cNvPr id="16" name="图片 15" descr="51miz-E953577-D63545F2-3840x252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609725" y="1430020"/>
            <a:ext cx="4490720" cy="2398395"/>
          </a:xfrm>
          <a:prstGeom prst="rect">
            <a:avLst/>
          </a:prstGeom>
        </p:spPr>
      </p:pic>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plus(in)">
                                      <p:cBhvr>
                                        <p:cTn id="12" dur="2000"/>
                                        <p:tgtEl>
                                          <p:spTgt spid="13"/>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plus(in)">
                                      <p:cBhvr>
                                        <p:cTn id="15" dur="2000"/>
                                        <p:tgtEl>
                                          <p:spTgt spid="12"/>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plus(in)">
                                      <p:cBhvr>
                                        <p:cTn id="18" dur="2000"/>
                                        <p:tgtEl>
                                          <p:spTgt spid="21"/>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plus(in)">
                                      <p:cBhvr>
                                        <p:cTn id="21" dur="2000"/>
                                        <p:tgtEl>
                                          <p:spTgt spid="24"/>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plus(in)">
                                      <p:cBhvr>
                                        <p:cTn id="24" dur="2000"/>
                                        <p:tgtEl>
                                          <p:spTgt spid="23"/>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plus(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2" grpId="0"/>
      <p:bldP spid="12" grpId="1"/>
      <p:bldP spid="13" grpId="0"/>
      <p:bldP spid="13" grpId="1"/>
      <p:bldP spid="21" grpId="0"/>
      <p:bldP spid="21" grpId="1"/>
      <p:bldP spid="22" grpId="0"/>
      <p:bldP spid="22" grpId="1"/>
      <p:bldP spid="23" grpId="0"/>
      <p:bldP spid="23" grpId="1"/>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sp>
        <p:nvSpPr>
          <p:cNvPr id="7" name="文本框 6"/>
          <p:cNvSpPr txBox="1"/>
          <p:nvPr/>
        </p:nvSpPr>
        <p:spPr bwMode="auto">
          <a:xfrm>
            <a:off x="727074" y="595776"/>
            <a:ext cx="3990699"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sp>
        <p:nvSpPr>
          <p:cNvPr id="12" name="TextBox 33"/>
          <p:cNvSpPr txBox="1">
            <a:spLocks noChangeArrowheads="1"/>
          </p:cNvSpPr>
          <p:nvPr/>
        </p:nvSpPr>
        <p:spPr bwMode="auto">
          <a:xfrm>
            <a:off x="5203825" y="131127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13" name="TextBox 33"/>
          <p:cNvSpPr txBox="1">
            <a:spLocks noChangeArrowheads="1"/>
          </p:cNvSpPr>
          <p:nvPr/>
        </p:nvSpPr>
        <p:spPr bwMode="auto">
          <a:xfrm>
            <a:off x="8613775" y="138176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23" name="Rectangle 4"/>
          <p:cNvSpPr txBox="1"/>
          <p:nvPr/>
        </p:nvSpPr>
        <p:spPr bwMode="auto">
          <a:xfrm>
            <a:off x="7978775" y="2181069"/>
            <a:ext cx="249745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
        <p:nvSpPr>
          <p:cNvPr id="24" name="Rectangle 4"/>
          <p:cNvSpPr txBox="1"/>
          <p:nvPr/>
        </p:nvSpPr>
        <p:spPr bwMode="auto">
          <a:xfrm>
            <a:off x="4505960" y="2082009"/>
            <a:ext cx="249745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
        <p:nvSpPr>
          <p:cNvPr id="3" name="TextBox 33"/>
          <p:cNvSpPr txBox="1">
            <a:spLocks noChangeArrowheads="1"/>
          </p:cNvSpPr>
          <p:nvPr/>
        </p:nvSpPr>
        <p:spPr bwMode="auto">
          <a:xfrm>
            <a:off x="5203825" y="378523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6" name="TextBox 33"/>
          <p:cNvSpPr txBox="1">
            <a:spLocks noChangeArrowheads="1"/>
          </p:cNvSpPr>
          <p:nvPr/>
        </p:nvSpPr>
        <p:spPr bwMode="auto">
          <a:xfrm>
            <a:off x="8613775" y="385572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rgbClr val="57950E"/>
                </a:solidFill>
                <a:latin typeface="+mn-lt"/>
                <a:ea typeface="+mn-ea"/>
                <a:cs typeface="+mn-ea"/>
                <a:sym typeface="+mn-lt"/>
              </a:rPr>
              <a:t>title</a:t>
            </a:r>
          </a:p>
        </p:txBody>
      </p:sp>
      <p:sp>
        <p:nvSpPr>
          <p:cNvPr id="8" name="Rectangle 4"/>
          <p:cNvSpPr txBox="1"/>
          <p:nvPr/>
        </p:nvSpPr>
        <p:spPr bwMode="auto">
          <a:xfrm>
            <a:off x="7978775" y="4655029"/>
            <a:ext cx="249745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
        <p:nvSpPr>
          <p:cNvPr id="9" name="Rectangle 4"/>
          <p:cNvSpPr txBox="1"/>
          <p:nvPr/>
        </p:nvSpPr>
        <p:spPr bwMode="auto">
          <a:xfrm>
            <a:off x="4505960" y="4555969"/>
            <a:ext cx="249745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solidFill>
                  <a:schemeClr val="tx1">
                    <a:lumMod val="65000"/>
                    <a:lumOff val="35000"/>
                  </a:schemeClr>
                </a:solidFill>
                <a:cs typeface="+mn-ea"/>
                <a:sym typeface="+mn-lt"/>
              </a:rPr>
              <a:t>Please add text, the language should be concise, font should be appropriate.</a:t>
            </a:r>
          </a:p>
        </p:txBody>
      </p:sp>
      <p:sp>
        <p:nvSpPr>
          <p:cNvPr id="45" name="AutoShape 3"/>
          <p:cNvSpPr/>
          <p:nvPr/>
        </p:nvSpPr>
        <p:spPr bwMode="auto">
          <a:xfrm>
            <a:off x="1407160" y="1932305"/>
            <a:ext cx="2625725" cy="34817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4C885"/>
          </a:solidFill>
          <a:ln>
            <a:noFill/>
          </a:ln>
          <a:effectLst/>
        </p:spPr>
        <p:txBody>
          <a:bodyPr lIns="0" tIns="0" rIns="0" bIns="0" anchor="ctr"/>
          <a:lstStyle/>
          <a:p>
            <a:pPr algn="ctr">
              <a:defRPr/>
            </a:pPr>
            <a:endParaRPr lang="es-ES" sz="2400">
              <a:solidFill>
                <a:srgbClr val="FFFFFF"/>
              </a:solidFill>
              <a:cs typeface="+mn-ea"/>
              <a:sym typeface="+mn-lt"/>
            </a:endParaRPr>
          </a:p>
        </p:txBody>
      </p:sp>
      <p:pic>
        <p:nvPicPr>
          <p:cNvPr id="2" name="图片 1" descr="51miz-P1285809-NZABKFYG-1920x256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9830" y="1645285"/>
            <a:ext cx="2675255" cy="3567430"/>
          </a:xfrm>
          <a:prstGeom prst="rect">
            <a:avLst/>
          </a:prstGeom>
        </p:spPr>
      </p:pic>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amond(in)">
                                      <p:cBhvr>
                                        <p:cTn id="12" dur="2000"/>
                                        <p:tgtEl>
                                          <p:spTgt spid="45"/>
                                        </p:tgtEl>
                                      </p:cBhvr>
                                    </p:animEffect>
                                  </p:childTnLst>
                                </p:cTn>
                              </p:par>
                              <p:par>
                                <p:cTn id="13" presetID="8"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plus(in)">
                                      <p:cBhvr>
                                        <p:cTn id="20" dur="2000"/>
                                        <p:tgtEl>
                                          <p:spTgt spid="13"/>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plus(in)">
                                      <p:cBhvr>
                                        <p:cTn id="23" dur="2000"/>
                                        <p:tgtEl>
                                          <p:spTgt spid="12"/>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plus(in)">
                                      <p:cBhvr>
                                        <p:cTn id="26" dur="2000"/>
                                        <p:tgtEl>
                                          <p:spTgt spid="24"/>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plus(in)">
                                      <p:cBhvr>
                                        <p:cTn id="29" dur="2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plus(in)">
                                      <p:cBhvr>
                                        <p:cTn id="34" dur="2000"/>
                                        <p:tgtEl>
                                          <p:spTgt spid="6"/>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plus(in)">
                                      <p:cBhvr>
                                        <p:cTn id="37" dur="2000"/>
                                        <p:tgtEl>
                                          <p:spTgt spid="3"/>
                                        </p:tgtEl>
                                      </p:cBhvr>
                                    </p:animEffect>
                                  </p:childTnLst>
                                </p:cTn>
                              </p:par>
                              <p:par>
                                <p:cTn id="38" presetID="13"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plus(in)">
                                      <p:cBhvr>
                                        <p:cTn id="40" dur="2000"/>
                                        <p:tgtEl>
                                          <p:spTgt spid="9"/>
                                        </p:tgtEl>
                                      </p:cBhvr>
                                    </p:animEffect>
                                  </p:childTnLst>
                                </p:cTn>
                              </p:par>
                              <p:par>
                                <p:cTn id="41" presetID="1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plus(in)">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2" grpId="0"/>
      <p:bldP spid="12" grpId="1"/>
      <p:bldP spid="13" grpId="0"/>
      <p:bldP spid="13" grpId="1"/>
      <p:bldP spid="23" grpId="0"/>
      <p:bldP spid="23" grpId="1"/>
      <p:bldP spid="24" grpId="0"/>
      <p:bldP spid="24" grpId="1"/>
      <p:bldP spid="3" grpId="0"/>
      <p:bldP spid="3" grpId="1"/>
      <p:bldP spid="6" grpId="0"/>
      <p:bldP spid="6" grpId="1"/>
      <p:bldP spid="8" grpId="0"/>
      <p:bldP spid="8" grpId="1"/>
      <p:bldP spid="9" grpId="0"/>
      <p:bldP spid="9" grpId="1"/>
      <p:bldP spid="45" grpId="0" animBg="1"/>
      <p:bldP spid="4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7365"/>
          </a:xfrm>
          <a:prstGeom prst="rect">
            <a:avLst/>
          </a:prstGeom>
        </p:spPr>
      </p:pic>
      <p:pic>
        <p:nvPicPr>
          <p:cNvPr id="5" name="图片 4" descr="资源 15"/>
          <p:cNvPicPr>
            <a:picLocks noChangeAspect="1"/>
          </p:cNvPicPr>
          <p:nvPr/>
        </p:nvPicPr>
        <p:blipFill>
          <a:blip r:embed="rId3" cstate="screen">
            <a:extLst>
              <a:ext uri="{28A0092B-C50C-407E-A947-70E740481C1C}">
                <a14:useLocalDpi xmlns:a14="http://schemas.microsoft.com/office/drawing/2010/main"/>
              </a:ext>
            </a:extLst>
          </a:blip>
          <a:srcRect l="853" t="691" r="4394" b="8054"/>
          <a:stretch>
            <a:fillRect/>
          </a:stretch>
        </p:blipFill>
        <p:spPr>
          <a:xfrm>
            <a:off x="273685" y="234315"/>
            <a:ext cx="11644630" cy="6388735"/>
          </a:xfrm>
          <a:prstGeom prst="rect">
            <a:avLst/>
          </a:prstGeom>
        </p:spPr>
      </p:pic>
      <p:pic>
        <p:nvPicPr>
          <p:cNvPr id="2" name="图片 1" descr="51miz-P1303377-711E2578-3840x247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77340" y="3777615"/>
            <a:ext cx="4121150" cy="2282190"/>
          </a:xfrm>
          <a:prstGeom prst="rect">
            <a:avLst/>
          </a:prstGeom>
        </p:spPr>
      </p:pic>
      <p:sp>
        <p:nvSpPr>
          <p:cNvPr id="7" name="文本框 6"/>
          <p:cNvSpPr txBox="1"/>
          <p:nvPr/>
        </p:nvSpPr>
        <p:spPr bwMode="auto">
          <a:xfrm>
            <a:off x="727075" y="595776"/>
            <a:ext cx="4534038" cy="528030"/>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lvl="0" algn="l">
              <a:buClrTx/>
              <a:buSzTx/>
              <a:buFontTx/>
            </a:pPr>
            <a:r>
              <a:rPr lang="zh-CN" altLang="en-US" sz="2400" b="1" spc="600" dirty="0">
                <a:ln>
                  <a:noFill/>
                </a:ln>
                <a:solidFill>
                  <a:srgbClr val="429406"/>
                </a:solidFill>
                <a:effectLst>
                  <a:outerShdw blurRad="50800" dist="38100" algn="l" rotWithShape="0">
                    <a:prstClr val="black">
                      <a:alpha val="40000"/>
                    </a:prstClr>
                  </a:outerShdw>
                </a:effectLst>
                <a:cs typeface="+mn-ea"/>
                <a:sym typeface="+mn-lt"/>
              </a:rPr>
              <a:t>Please add a title</a:t>
            </a:r>
          </a:p>
        </p:txBody>
      </p:sp>
      <p:sp>
        <p:nvSpPr>
          <p:cNvPr id="45" name="AutoShape 3"/>
          <p:cNvSpPr/>
          <p:nvPr/>
        </p:nvSpPr>
        <p:spPr bwMode="auto">
          <a:xfrm>
            <a:off x="1577975" y="1350645"/>
            <a:ext cx="4120515" cy="2288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4C885"/>
          </a:solidFill>
          <a:ln>
            <a:noFill/>
          </a:ln>
          <a:effectLst/>
        </p:spPr>
        <p:txBody>
          <a:bodyPr lIns="0" tIns="0" rIns="0" bIns="0" anchor="ctr"/>
          <a:lstStyle/>
          <a:p>
            <a:pPr algn="ctr">
              <a:defRPr/>
            </a:pPr>
            <a:endParaRPr lang="es-ES" sz="2400">
              <a:solidFill>
                <a:srgbClr val="FFFFFF"/>
              </a:solidFill>
              <a:cs typeface="+mn-ea"/>
              <a:sym typeface="+mn-lt"/>
            </a:endParaRPr>
          </a:p>
        </p:txBody>
      </p:sp>
      <p:sp>
        <p:nvSpPr>
          <p:cNvPr id="10" name="AutoShape 3"/>
          <p:cNvSpPr/>
          <p:nvPr/>
        </p:nvSpPr>
        <p:spPr bwMode="auto">
          <a:xfrm>
            <a:off x="6431915" y="1350645"/>
            <a:ext cx="4120515" cy="2288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4C885"/>
          </a:solidFill>
          <a:ln>
            <a:noFill/>
          </a:ln>
          <a:effectLst/>
        </p:spPr>
        <p:txBody>
          <a:bodyPr lIns="0" tIns="0" rIns="0" bIns="0" anchor="ctr"/>
          <a:lstStyle/>
          <a:p>
            <a:pPr algn="ctr">
              <a:defRPr/>
            </a:pPr>
            <a:endParaRPr lang="es-ES" sz="2400">
              <a:solidFill>
                <a:srgbClr val="FFFFFF"/>
              </a:solidFill>
              <a:cs typeface="+mn-ea"/>
              <a:sym typeface="+mn-lt"/>
            </a:endParaRPr>
          </a:p>
        </p:txBody>
      </p:sp>
      <p:sp>
        <p:nvSpPr>
          <p:cNvPr id="11" name="AutoShape 3"/>
          <p:cNvSpPr/>
          <p:nvPr/>
        </p:nvSpPr>
        <p:spPr bwMode="auto">
          <a:xfrm>
            <a:off x="6431915" y="3771265"/>
            <a:ext cx="4120515" cy="2288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4C885"/>
          </a:solidFill>
          <a:ln>
            <a:noFill/>
          </a:ln>
          <a:effectLst/>
        </p:spPr>
        <p:txBody>
          <a:bodyPr lIns="0" tIns="0" rIns="0" bIns="0" anchor="ctr"/>
          <a:lstStyle/>
          <a:p>
            <a:pPr algn="ctr">
              <a:defRPr/>
            </a:pPr>
            <a:endParaRPr lang="es-ES" sz="2400">
              <a:solidFill>
                <a:srgbClr val="FFFFFF"/>
              </a:solidFill>
              <a:cs typeface="+mn-ea"/>
              <a:sym typeface="+mn-lt"/>
            </a:endParaRPr>
          </a:p>
        </p:txBody>
      </p:sp>
      <p:sp>
        <p:nvSpPr>
          <p:cNvPr id="12" name="TextBox 33"/>
          <p:cNvSpPr txBox="1">
            <a:spLocks noChangeArrowheads="1"/>
          </p:cNvSpPr>
          <p:nvPr/>
        </p:nvSpPr>
        <p:spPr bwMode="auto">
          <a:xfrm>
            <a:off x="3087370" y="1663700"/>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
        <p:nvSpPr>
          <p:cNvPr id="24" name="Rectangle 4"/>
          <p:cNvSpPr txBox="1"/>
          <p:nvPr/>
        </p:nvSpPr>
        <p:spPr bwMode="auto">
          <a:xfrm>
            <a:off x="2389505" y="2434434"/>
            <a:ext cx="249745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latin typeface="+mn-lt"/>
                <a:cs typeface="+mn-ea"/>
                <a:sym typeface="+mn-lt"/>
              </a:rPr>
              <a:t>Please add text, the language should be concise, font should be appropriate.</a:t>
            </a:r>
          </a:p>
        </p:txBody>
      </p:sp>
      <p:sp>
        <p:nvSpPr>
          <p:cNvPr id="13" name="TextBox 33"/>
          <p:cNvSpPr txBox="1">
            <a:spLocks noChangeArrowheads="1"/>
          </p:cNvSpPr>
          <p:nvPr/>
        </p:nvSpPr>
        <p:spPr bwMode="auto">
          <a:xfrm>
            <a:off x="7941310" y="174815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
        <p:nvSpPr>
          <p:cNvPr id="14" name="Rectangle 4"/>
          <p:cNvSpPr txBox="1"/>
          <p:nvPr/>
        </p:nvSpPr>
        <p:spPr bwMode="auto">
          <a:xfrm>
            <a:off x="7243445" y="2518889"/>
            <a:ext cx="249745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latin typeface="+mn-lt"/>
                <a:cs typeface="+mn-ea"/>
                <a:sym typeface="+mn-lt"/>
              </a:rPr>
              <a:t>Please add text, the language should be concise, font should be appropriate.</a:t>
            </a:r>
          </a:p>
        </p:txBody>
      </p:sp>
      <p:sp>
        <p:nvSpPr>
          <p:cNvPr id="15" name="TextBox 33"/>
          <p:cNvSpPr txBox="1">
            <a:spLocks noChangeArrowheads="1"/>
          </p:cNvSpPr>
          <p:nvPr/>
        </p:nvSpPr>
        <p:spPr bwMode="auto">
          <a:xfrm>
            <a:off x="7941945" y="4137025"/>
            <a:ext cx="1102360" cy="521970"/>
          </a:xfrm>
          <a:prstGeom prst="rect">
            <a:avLst/>
          </a:prstGeom>
          <a:noFill/>
        </p:spPr>
        <p:txBody>
          <a:bodyPr wrap="square" rtlCol="0">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ctr" eaLnBrk="1" hangingPunct="1">
              <a:buClrTx/>
              <a:buSzTx/>
              <a:buFontTx/>
            </a:pPr>
            <a:r>
              <a:rPr lang="zh-CN" altLang="en-US" sz="2800">
                <a:solidFill>
                  <a:schemeClr val="bg1"/>
                </a:solidFill>
                <a:latin typeface="+mn-lt"/>
                <a:ea typeface="+mn-ea"/>
                <a:cs typeface="+mn-ea"/>
                <a:sym typeface="+mn-lt"/>
              </a:rPr>
              <a:t>title</a:t>
            </a:r>
          </a:p>
        </p:txBody>
      </p:sp>
      <p:sp>
        <p:nvSpPr>
          <p:cNvPr id="16" name="Rectangle 4"/>
          <p:cNvSpPr txBox="1"/>
          <p:nvPr/>
        </p:nvSpPr>
        <p:spPr bwMode="auto">
          <a:xfrm>
            <a:off x="7244080" y="4907759"/>
            <a:ext cx="2497455" cy="609911"/>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a:lnSpc>
                <a:spcPts val="2500"/>
              </a:lnSpc>
              <a:buNone/>
            </a:pPr>
            <a:r>
              <a:rPr lang="zh-CN" altLang="en-US" sz="1600" spc="200" dirty="0">
                <a:latin typeface="+mn-lt"/>
                <a:cs typeface="+mn-ea"/>
                <a:sym typeface="+mn-lt"/>
              </a:rPr>
              <a:t>Please add text, the language should be concise, font should be appropriate.</a:t>
            </a:r>
          </a:p>
        </p:txBody>
      </p:sp>
    </p:spTree>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1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plus(in)">
                                      <p:cBhvr>
                                        <p:cTn id="16" dur="2000"/>
                                        <p:tgtEl>
                                          <p:spTgt spid="12"/>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plus(in)">
                                      <p:cBhvr>
                                        <p:cTn id="19" dur="2000"/>
                                        <p:tgtEl>
                                          <p:spTgt spid="24"/>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plus(in)">
                                      <p:cBhvr>
                                        <p:cTn id="22" dur="2000"/>
                                        <p:tgtEl>
                                          <p:spTgt spid="13"/>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plus(in)">
                                      <p:cBhvr>
                                        <p:cTn id="25" dur="2000"/>
                                        <p:tgtEl>
                                          <p:spTgt spid="14"/>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plus(in)">
                                      <p:cBhvr>
                                        <p:cTn id="28" dur="2000"/>
                                        <p:tgtEl>
                                          <p:spTgt spid="15"/>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plus(in)">
                                      <p:cBhvr>
                                        <p:cTn id="3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2" grpId="0"/>
      <p:bldP spid="12" grpId="1"/>
      <p:bldP spid="24" grpId="0"/>
      <p:bldP spid="24" grpId="1"/>
      <p:bldP spid="13" grpId="0"/>
      <p:bldP spid="13" grpId="1"/>
      <p:bldP spid="14" grpId="0"/>
      <p:bldP spid="14" grpId="1"/>
      <p:bldP spid="15" grpId="0"/>
      <p:bldP spid="15" grpId="1"/>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1365" cy="6852285"/>
          </a:xfrm>
          <a:prstGeom prst="rect">
            <a:avLst/>
          </a:prstGeom>
        </p:spPr>
      </p:pic>
      <p:sp>
        <p:nvSpPr>
          <p:cNvPr id="14" name="文本框 13"/>
          <p:cNvSpPr txBox="1"/>
          <p:nvPr/>
        </p:nvSpPr>
        <p:spPr>
          <a:xfrm>
            <a:off x="4403725" y="5530850"/>
            <a:ext cx="3385820" cy="521970"/>
          </a:xfrm>
          <a:prstGeom prst="rect">
            <a:avLst/>
          </a:prstGeom>
          <a:noFill/>
        </p:spPr>
        <p:txBody>
          <a:bodyPr wrap="square" rtlCol="0">
            <a:spAutoFit/>
          </a:bodyPr>
          <a:lstStyle/>
          <a:p>
            <a:pPr algn="ctr"/>
            <a:r>
              <a:rPr kumimoji="1" lang="en-US" altLang="zh-CN" sz="2800" dirty="0">
                <a:solidFill>
                  <a:prstClr val="white"/>
                </a:solidFill>
                <a:effectLst>
                  <a:outerShdw blurRad="50800" dist="38100" dir="2700000" algn="tl" rotWithShape="0">
                    <a:srgbClr val="9AD603">
                      <a:alpha val="40000"/>
                    </a:srgbClr>
                  </a:outerShdw>
                </a:effectLst>
                <a:cs typeface="+mn-ea"/>
                <a:sym typeface="+mn-lt"/>
              </a:rPr>
              <a:t>PART TWO</a:t>
            </a:r>
          </a:p>
        </p:txBody>
      </p:sp>
      <p:sp>
        <p:nvSpPr>
          <p:cNvPr id="2" name="zhimei"/>
          <p:cNvSpPr txBox="1"/>
          <p:nvPr/>
        </p:nvSpPr>
        <p:spPr bwMode="auto">
          <a:xfrm>
            <a:off x="4857750" y="2329207"/>
            <a:ext cx="2267585" cy="1452192"/>
          </a:xfrm>
          <a:prstGeom prst="rect">
            <a:avLst/>
          </a:prstGeom>
          <a:noFill/>
          <a:effectLst>
            <a:outerShdw blurRad="50800" dist="38100" dir="2700000" algn="tl" rotWithShape="0">
              <a:srgbClr val="57950E">
                <a:alpha val="40000"/>
              </a:srgbClr>
            </a:outerShdw>
          </a:effectLst>
        </p:spPr>
        <p:txBody>
          <a:bodyPr rot="0" spcFirstLastPara="0" vert="horz" wrap="square" lIns="0" tIns="0" rIns="0" bIns="0" rtlCol="0" anchor="ctr" anchorCtr="0" forceAA="0" compatLnSpc="0">
            <a:spAutoFit/>
          </a:bodyPr>
          <a:lstStyle/>
          <a:p>
            <a:pPr algn="ctr"/>
            <a:r>
              <a:rPr lang="zh-CN" altLang="en-US" sz="6600" b="1" spc="600" dirty="0">
                <a:solidFill>
                  <a:srgbClr val="429406"/>
                </a:solidFill>
                <a:effectLst>
                  <a:outerShdw blurRad="50800" dist="38100" algn="l" rotWithShape="0">
                    <a:prstClr val="black">
                      <a:alpha val="40000"/>
                    </a:prstClr>
                  </a:outerShdw>
                </a:effectLst>
                <a:cs typeface="+mn-ea"/>
                <a:sym typeface="+mn-lt"/>
              </a:rPr>
              <a:t>title</a:t>
            </a:r>
          </a:p>
        </p:txBody>
      </p:sp>
      <p:sp>
        <p:nvSpPr>
          <p:cNvPr id="3" name="矩形 2"/>
          <p:cNvSpPr/>
          <p:nvPr/>
        </p:nvSpPr>
        <p:spPr bwMode="auto">
          <a:xfrm>
            <a:off x="4857750" y="3562985"/>
            <a:ext cx="2474595" cy="102171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kern="2000" spc="200" dirty="0">
                <a:solidFill>
                  <a:prstClr val="black">
                    <a:lumMod val="75000"/>
                    <a:lumOff val="25000"/>
                  </a:prstClr>
                </a:solidFill>
                <a:cs typeface="+mn-ea"/>
                <a:sym typeface="+mn-lt"/>
              </a:rPr>
              <a:t>Please add text, the language should be concise, font should be appropriate.</a:t>
            </a:r>
          </a:p>
        </p:txBody>
      </p:sp>
    </p:spTree>
    <p:extLst>
      <p:ext uri="{BB962C8B-B14F-4D97-AF65-F5344CB8AC3E}">
        <p14:creationId xmlns:p14="http://schemas.microsoft.com/office/powerpoint/2010/main" val="2471682449"/>
      </p:ext>
    </p:extLst>
  </p:cSld>
  <p:clrMapOvr>
    <a:masterClrMapping/>
  </p:clrMapOvr>
  <mc:AlternateContent xmlns:mc="http://schemas.openxmlformats.org/markup-compatibility/2006" xmlns:p14="http://schemas.microsoft.com/office/powerpoint/2010/main">
    <mc:Choice Requires="p14">
      <p:transition advTm="3000">
        <p:random/>
      </p:transition>
    </mc:Choice>
    <mc:Fallback xmlns:a14="http://schemas.microsoft.com/office/drawing/2010/main" xmlns="">
      <p:transition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 grpId="0" animBg="1"/>
      <p:bldP spid="2" grpId="1" animBg="1"/>
      <p:bldP spid="3" grpId="0"/>
      <p:bldP spid="3" grpId="1"/>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3zpawu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1116</Words>
  <Application>Microsoft Office PowerPoint</Application>
  <PresentationFormat>宽屏</PresentationFormat>
  <Paragraphs>157</Paragraphs>
  <Slides>24</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微软雅黑</vt:lpstr>
      <vt:lpstr>Arial</vt:lpstr>
      <vt:lpstr>Calibri</vt:lpstr>
      <vt:lpstr>Calibri Light</vt:lpstr>
      <vt:lpstr>Wingdings</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55</cp:revision>
  <dcterms:created xsi:type="dcterms:W3CDTF">2021-05-24T02:17:00Z</dcterms:created>
  <dcterms:modified xsi:type="dcterms:W3CDTF">2021-07-01T09:19:21Z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C7AE2117588E4E1D9811872A23B52229</vt:lpwstr>
  </property>
  <property fmtid="{D5CDD505-2E9C-101B-9397-08002B2CF9AE}" pid="3" name="KSOProductBuildVer">
    <vt:lpwstr>2052-11.1.0.10495</vt:lpwstr>
  </property>
</Properties>
</file>