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sldIdLst>
    <p:sldId id="259" r:id="rId3"/>
    <p:sldId id="261" r:id="rId4"/>
    <p:sldId id="262" r:id="rId5"/>
    <p:sldId id="284" r:id="rId6"/>
    <p:sldId id="266" r:id="rId7"/>
    <p:sldId id="268" r:id="rId8"/>
    <p:sldId id="269" r:id="rId9"/>
    <p:sldId id="263" r:id="rId10"/>
    <p:sldId id="270" r:id="rId11"/>
    <p:sldId id="271" r:id="rId12"/>
    <p:sldId id="272" r:id="rId13"/>
    <p:sldId id="273" r:id="rId14"/>
    <p:sldId id="264" r:id="rId15"/>
    <p:sldId id="274" r:id="rId16"/>
    <p:sldId id="275" r:id="rId17"/>
    <p:sldId id="283" r:id="rId18"/>
    <p:sldId id="277" r:id="rId19"/>
    <p:sldId id="265" r:id="rId20"/>
    <p:sldId id="279" r:id="rId21"/>
    <p:sldId id="278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B3C"/>
    <a:srgbClr val="C20316"/>
    <a:srgbClr val="C7020C"/>
    <a:srgbClr val="FAEED8"/>
    <a:srgbClr val="FFF9D2"/>
    <a:srgbClr val="E90000"/>
    <a:srgbClr val="9E211B"/>
    <a:srgbClr val="FF9409"/>
    <a:srgbClr val="E3D2AE"/>
    <a:srgbClr val="DA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8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76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2021/7/4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8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2021/7/4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42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88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1239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89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59476" y="6530298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51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44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05518" y="1687270"/>
            <a:ext cx="6333565" cy="3483459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8" name="组 17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6" name="直线连接符 5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636058" y="1913244"/>
            <a:ext cx="5432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 MINIMALISM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10798" y="4317043"/>
            <a:ext cx="5432612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grpSp>
        <p:nvGrpSpPr>
          <p:cNvPr id="19" name="组 18"/>
          <p:cNvGrpSpPr/>
          <p:nvPr/>
        </p:nvGrpSpPr>
        <p:grpSpPr>
          <a:xfrm>
            <a:off x="2501892" y="3893543"/>
            <a:ext cx="2627928" cy="241268"/>
            <a:chOff x="2501892" y="3893543"/>
            <a:chExt cx="2627928" cy="241268"/>
          </a:xfrm>
        </p:grpSpPr>
        <p:sp>
          <p:nvSpPr>
            <p:cNvPr id="13" name="矩形 12"/>
            <p:cNvSpPr/>
            <p:nvPr/>
          </p:nvSpPr>
          <p:spPr>
            <a:xfrm>
              <a:off x="2501892" y="3893543"/>
              <a:ext cx="1303626" cy="241268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826194" y="3893543"/>
              <a:ext cx="1303626" cy="2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5" name="L 形 14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L 形 15"/>
          <p:cNvSpPr/>
          <p:nvPr/>
        </p:nvSpPr>
        <p:spPr>
          <a:xfrm rot="10800000">
            <a:off x="9192228" y="2102314"/>
            <a:ext cx="644721" cy="1145893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L 形 16"/>
          <p:cNvSpPr/>
          <p:nvPr/>
        </p:nvSpPr>
        <p:spPr>
          <a:xfrm rot="16200000">
            <a:off x="6404743" y="5633700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8F09AC78-A45B-46A1-97A5-D66CF68F34BA}"/>
              </a:ext>
            </a:extLst>
          </p:cNvPr>
          <p:cNvSpPr/>
          <p:nvPr/>
        </p:nvSpPr>
        <p:spPr>
          <a:xfrm>
            <a:off x="10139083" y="1414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1" name="TextBox 3">
            <a:hlinkClick r:id="rId3"/>
            <a:extLst>
              <a:ext uri="{FF2B5EF4-FFF2-40B4-BE49-F238E27FC236}">
                <a16:creationId xmlns:a16="http://schemas.microsoft.com/office/drawing/2014/main" id="{4BFF121C-F130-4B7C-8599-506CB838141F}"/>
              </a:ext>
            </a:extLst>
          </p:cNvPr>
          <p:cNvSpPr txBox="1"/>
          <p:nvPr/>
        </p:nvSpPr>
        <p:spPr>
          <a:xfrm>
            <a:off x="4483863" y="63147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59861" y="456375"/>
            <a:ext cx="1825023" cy="6017441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312356" y="5020830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12356" y="4030924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L 形 6"/>
          <p:cNvSpPr/>
          <p:nvPr/>
        </p:nvSpPr>
        <p:spPr>
          <a:xfrm rot="5400000" flipH="1" flipV="1">
            <a:off x="10347638" y="5231909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772" y="653716"/>
            <a:ext cx="3162200" cy="5622758"/>
          </a:xfrm>
          <a:prstGeom prst="rect">
            <a:avLst/>
          </a:prstGeom>
        </p:spPr>
      </p:pic>
      <p:cxnSp>
        <p:nvCxnSpPr>
          <p:cNvPr id="10" name="直线连接符 9"/>
          <p:cNvCxnSpPr/>
          <p:nvPr/>
        </p:nvCxnSpPr>
        <p:spPr>
          <a:xfrm>
            <a:off x="6464968" y="3357519"/>
            <a:ext cx="4205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464968" y="1835110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64968" y="845204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6" grpId="0"/>
      <p:bldP spid="7" grpId="0" animBg="1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37196" y="1672380"/>
            <a:ext cx="3717992" cy="493304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63010" y="995702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65523" y="1855449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L 形 7"/>
          <p:cNvSpPr/>
          <p:nvPr/>
        </p:nvSpPr>
        <p:spPr>
          <a:xfrm rot="16200000" flipH="1">
            <a:off x="10359881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3010" y="2827077"/>
            <a:ext cx="6074186" cy="33048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834358" y="3024906"/>
            <a:ext cx="3420830" cy="1516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2" name="L 形 11"/>
          <p:cNvSpPr/>
          <p:nvPr/>
        </p:nvSpPr>
        <p:spPr>
          <a:xfrm rot="5400000" flipH="1">
            <a:off x="8084944" y="480555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 animBg="1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737" y="854933"/>
            <a:ext cx="2334126" cy="35011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85944" y="1956252"/>
            <a:ext cx="784414" cy="2246780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804737" y="4749555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02135" y="975105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980" y="1956252"/>
            <a:ext cx="2390274" cy="358541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868424" y="1956252"/>
            <a:ext cx="2023516" cy="17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cxnSp>
        <p:nvCxnSpPr>
          <p:cNvPr id="11" name="直线连接符 10"/>
          <p:cNvCxnSpPr/>
          <p:nvPr/>
        </p:nvCxnSpPr>
        <p:spPr>
          <a:xfrm>
            <a:off x="6295583" y="2270869"/>
            <a:ext cx="0" cy="1716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 形 11"/>
          <p:cNvSpPr/>
          <p:nvPr/>
        </p:nvSpPr>
        <p:spPr>
          <a:xfrm rot="16200000">
            <a:off x="10869167" y="5526123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240" y="1332909"/>
            <a:ext cx="3392346" cy="5088519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272117" y="1536345"/>
            <a:ext cx="3294529" cy="699248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9004" y="1133315"/>
            <a:ext cx="543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PART.03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L 形 6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L 形 7"/>
          <p:cNvSpPr/>
          <p:nvPr/>
        </p:nvSpPr>
        <p:spPr>
          <a:xfrm rot="16200000">
            <a:off x="10869167" y="5526123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09004" y="3002996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03.</a:t>
            </a:r>
            <a:r>
              <a:rPr kumimoji="1"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9004" y="4361263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157" y="2484"/>
            <a:ext cx="4209715" cy="68555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63910" y="744341"/>
            <a:ext cx="3294529" cy="237294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L 形 6"/>
          <p:cNvSpPr/>
          <p:nvPr/>
        </p:nvSpPr>
        <p:spPr>
          <a:xfrm rot="16200000">
            <a:off x="4737638" y="5489493"/>
            <a:ext cx="644721" cy="1145893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363910" y="1202462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3910" y="2131175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0" name="L 形 9"/>
          <p:cNvSpPr/>
          <p:nvPr/>
        </p:nvSpPr>
        <p:spPr>
          <a:xfrm rot="16200000">
            <a:off x="10869167" y="5489492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363910" y="4626725"/>
            <a:ext cx="390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63910" y="3676981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9917" y="491709"/>
            <a:ext cx="2698376" cy="4047564"/>
          </a:xfrm>
          <a:prstGeom prst="rect">
            <a:avLst/>
          </a:prstGeom>
        </p:spPr>
      </p:pic>
      <p:sp>
        <p:nvSpPr>
          <p:cNvPr id="6" name="L 形 5"/>
          <p:cNvSpPr/>
          <p:nvPr/>
        </p:nvSpPr>
        <p:spPr>
          <a:xfrm rot="16200000">
            <a:off x="9693931" y="4628822"/>
            <a:ext cx="1092036" cy="1940927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78122" y="1722160"/>
            <a:ext cx="6288407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78122" y="772416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260" y="2827077"/>
            <a:ext cx="2011680" cy="3429000"/>
          </a:xfrm>
          <a:prstGeom prst="rect">
            <a:avLst/>
          </a:prstGeom>
        </p:spPr>
      </p:pic>
      <p:cxnSp>
        <p:nvCxnSpPr>
          <p:cNvPr id="10" name="直线连接符 9"/>
          <p:cNvCxnSpPr/>
          <p:nvPr/>
        </p:nvCxnSpPr>
        <p:spPr>
          <a:xfrm>
            <a:off x="4197841" y="2827077"/>
            <a:ext cx="0" cy="3429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882" y="2822469"/>
            <a:ext cx="2015058" cy="3433608"/>
          </a:xfrm>
          <a:prstGeom prst="rect">
            <a:avLst/>
          </a:prstGeom>
        </p:spPr>
      </p:pic>
      <p:cxnSp>
        <p:nvCxnSpPr>
          <p:cNvPr id="13" name="直线连接符 12"/>
          <p:cNvCxnSpPr/>
          <p:nvPr/>
        </p:nvCxnSpPr>
        <p:spPr>
          <a:xfrm>
            <a:off x="7469959" y="4539273"/>
            <a:ext cx="0" cy="17168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55269" y="1393567"/>
            <a:ext cx="4407649" cy="1215164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510988"/>
            <a:ext cx="4007224" cy="4007224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4" name="直线连接符 3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670421" y="1647206"/>
            <a:ext cx="4407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4125" y="3128172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0" name="L 形 9"/>
          <p:cNvSpPr/>
          <p:nvPr/>
        </p:nvSpPr>
        <p:spPr>
          <a:xfrm rot="5400000">
            <a:off x="1704711" y="4227799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L 形 10"/>
          <p:cNvSpPr/>
          <p:nvPr/>
        </p:nvSpPr>
        <p:spPr>
          <a:xfrm rot="16200000">
            <a:off x="10350917" y="5284076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128070" y="5067952"/>
            <a:ext cx="7972261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8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7" grpId="0"/>
      <p:bldP spid="10" grpId="0" animBg="1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216" y="617070"/>
            <a:ext cx="3350559" cy="4190745"/>
          </a:xfrm>
          <a:prstGeom prst="rect">
            <a:avLst/>
          </a:prstGeom>
        </p:spPr>
      </p:pic>
      <p:grpSp>
        <p:nvGrpSpPr>
          <p:cNvPr id="6" name="组 5"/>
          <p:cNvGrpSpPr/>
          <p:nvPr/>
        </p:nvGrpSpPr>
        <p:grpSpPr>
          <a:xfrm rot="10800000">
            <a:off x="3822811" y="4030924"/>
            <a:ext cx="2627928" cy="241268"/>
            <a:chOff x="2501892" y="3893543"/>
            <a:chExt cx="2627928" cy="241268"/>
          </a:xfrm>
        </p:grpSpPr>
        <p:sp>
          <p:nvSpPr>
            <p:cNvPr id="7" name="矩形 6"/>
            <p:cNvSpPr/>
            <p:nvPr/>
          </p:nvSpPr>
          <p:spPr>
            <a:xfrm>
              <a:off x="2501892" y="3893543"/>
              <a:ext cx="1303626" cy="241268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826194" y="3893543"/>
              <a:ext cx="1303626" cy="2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9" name="L 形 8"/>
          <p:cNvSpPr/>
          <p:nvPr/>
        </p:nvSpPr>
        <p:spPr>
          <a:xfrm rot="5400000">
            <a:off x="5866973" y="376737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874119" y="2639297"/>
            <a:ext cx="447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4683" y="5111196"/>
            <a:ext cx="3724858" cy="1116477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874119" y="1628030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22992" y="4272192"/>
            <a:ext cx="3799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4" name="L 形 13"/>
          <p:cNvSpPr/>
          <p:nvPr/>
        </p:nvSpPr>
        <p:spPr>
          <a:xfrm rot="16200000">
            <a:off x="10613512" y="5148968"/>
            <a:ext cx="776788" cy="1380621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cxnSp>
        <p:nvCxnSpPr>
          <p:cNvPr id="15" name="直线连接符 14"/>
          <p:cNvCxnSpPr/>
          <p:nvPr/>
        </p:nvCxnSpPr>
        <p:spPr>
          <a:xfrm>
            <a:off x="7651342" y="4030924"/>
            <a:ext cx="22890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34293" y="6146411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8200" y="1332910"/>
            <a:ext cx="3412386" cy="5088519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272117" y="1536345"/>
            <a:ext cx="3294529" cy="699248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9004" y="1133315"/>
            <a:ext cx="543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PART.04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L 形 6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L 形 7"/>
          <p:cNvSpPr/>
          <p:nvPr/>
        </p:nvSpPr>
        <p:spPr>
          <a:xfrm rot="16200000">
            <a:off x="10869167" y="5526123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09004" y="3002996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04.</a:t>
            </a:r>
            <a:r>
              <a:rPr kumimoji="1"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SMILE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9004" y="4361263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058" y="806579"/>
            <a:ext cx="5139765" cy="9139096"/>
          </a:xfrm>
          <a:prstGeom prst="rect">
            <a:avLst/>
          </a:prstGeom>
        </p:spPr>
      </p:pic>
      <p:sp>
        <p:nvSpPr>
          <p:cNvPr id="6" name="L 形 5"/>
          <p:cNvSpPr/>
          <p:nvPr/>
        </p:nvSpPr>
        <p:spPr>
          <a:xfrm rot="16200000">
            <a:off x="10613511" y="5423530"/>
            <a:ext cx="776788" cy="1380621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855009" y="2260042"/>
            <a:ext cx="447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0510" y="1148933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38348" y="3805517"/>
            <a:ext cx="1815376" cy="20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46037" y="727455"/>
            <a:ext cx="3724858" cy="1116477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0"/>
          <p:cNvCxnSpPr/>
          <p:nvPr/>
        </p:nvCxnSpPr>
        <p:spPr>
          <a:xfrm>
            <a:off x="6935616" y="3774377"/>
            <a:ext cx="420503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35616" y="4050144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4" name="虚尾箭头 13"/>
          <p:cNvSpPr/>
          <p:nvPr/>
        </p:nvSpPr>
        <p:spPr>
          <a:xfrm>
            <a:off x="6935616" y="5033796"/>
            <a:ext cx="1493130" cy="739588"/>
          </a:xfrm>
          <a:prstGeom prst="stripedRightArrow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7621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3272117" y="1536345"/>
            <a:ext cx="3294529" cy="699248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209004" y="1133315"/>
            <a:ext cx="543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CONTENT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6" name="L 形 5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81951" y="2565467"/>
            <a:ext cx="317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01.</a:t>
            </a:r>
            <a:r>
              <a:rPr lang="en-US" altLang="zh-CN" sz="2800" dirty="0"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MANY</a:t>
            </a:r>
            <a:endParaRPr kumimoji="1"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9" name="L 形 8"/>
          <p:cNvSpPr/>
          <p:nvPr/>
        </p:nvSpPr>
        <p:spPr>
          <a:xfrm rot="16200000">
            <a:off x="10869167" y="5526123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239" y="1332911"/>
            <a:ext cx="3392346" cy="508851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781951" y="3597509"/>
            <a:ext cx="317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02.</a:t>
            </a: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SPECIAL </a:t>
            </a:r>
            <a:endParaRPr kumimoji="1"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81951" y="4629551"/>
            <a:ext cx="317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03.</a:t>
            </a: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</a:t>
            </a:r>
            <a:endParaRPr kumimoji="1"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81951" y="5661593"/>
            <a:ext cx="317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04.</a:t>
            </a:r>
            <a:r>
              <a:rPr kumimoji="1"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SMILE</a:t>
            </a:r>
            <a:endParaRPr kumimoji="1"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17925" y="2662727"/>
            <a:ext cx="231603" cy="2428885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6" grpId="0" animBg="1"/>
      <p:bldP spid="7" grpId="0"/>
      <p:bldP spid="9" grpId="0" animBg="1"/>
      <p:bldP spid="12" grpId="0"/>
      <p:bldP spid="13" grpId="0"/>
      <p:bldP spid="14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142" y="685799"/>
            <a:ext cx="5627564" cy="70387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82802" y="2365412"/>
            <a:ext cx="447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14236" y="4030924"/>
            <a:ext cx="3724858" cy="1116477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82802" y="1354145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4702526" y="4219368"/>
            <a:ext cx="1493130" cy="739588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L 形 9"/>
          <p:cNvSpPr/>
          <p:nvPr/>
        </p:nvSpPr>
        <p:spPr>
          <a:xfrm rot="5400000" flipH="1">
            <a:off x="1900797" y="3878431"/>
            <a:ext cx="877180" cy="155905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80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965" y="0"/>
            <a:ext cx="3856892" cy="6858000"/>
          </a:xfrm>
          <a:prstGeom prst="rect">
            <a:avLst/>
          </a:prstGeom>
        </p:spPr>
      </p:pic>
      <p:sp>
        <p:nvSpPr>
          <p:cNvPr id="6" name="L 形 5"/>
          <p:cNvSpPr/>
          <p:nvPr/>
        </p:nvSpPr>
        <p:spPr>
          <a:xfrm rot="16200000" flipH="1" flipV="1">
            <a:off x="2731631" y="-59818"/>
            <a:ext cx="776788" cy="1380621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23583" y="5145348"/>
            <a:ext cx="3276264" cy="117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23583" y="4200290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6618312" y="375452"/>
            <a:ext cx="0" cy="49032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946753" y="800974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04.</a:t>
            </a:r>
            <a:r>
              <a:rPr kumimoji="1"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SMILE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46753" y="1903747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57030" y="3336781"/>
            <a:ext cx="3469049" cy="392534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L 形 13"/>
          <p:cNvSpPr/>
          <p:nvPr/>
        </p:nvSpPr>
        <p:spPr>
          <a:xfrm rot="16200000">
            <a:off x="10387169" y="5214517"/>
            <a:ext cx="776788" cy="1380621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946753" y="4119116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2" grpId="0"/>
      <p:bldP spid="13" grpId="0" animBg="1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429492" y="1058907"/>
            <a:ext cx="5970103" cy="2509847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16307" y="2313831"/>
            <a:ext cx="447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59861" y="1364087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981" y="833718"/>
            <a:ext cx="4149930" cy="5190564"/>
          </a:xfrm>
          <a:prstGeom prst="rect">
            <a:avLst/>
          </a:prstGeom>
        </p:spPr>
      </p:pic>
      <p:sp>
        <p:nvSpPr>
          <p:cNvPr id="9" name="L 形 8"/>
          <p:cNvSpPr/>
          <p:nvPr/>
        </p:nvSpPr>
        <p:spPr>
          <a:xfrm rot="5400000" flipH="1">
            <a:off x="2016541" y="4482741"/>
            <a:ext cx="877180" cy="155905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683170" y="4030924"/>
            <a:ext cx="314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3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05518" y="1687270"/>
            <a:ext cx="6333565" cy="3483459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 3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5" name="直线连接符 4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53662" y="1913244"/>
            <a:ext cx="5432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THANK </a:t>
            </a:r>
          </a:p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YOU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10798" y="4317043"/>
            <a:ext cx="5432612" cy="61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grpSp>
        <p:nvGrpSpPr>
          <p:cNvPr id="9" name="组 8"/>
          <p:cNvGrpSpPr/>
          <p:nvPr/>
        </p:nvGrpSpPr>
        <p:grpSpPr>
          <a:xfrm>
            <a:off x="2501892" y="3893543"/>
            <a:ext cx="2627928" cy="241268"/>
            <a:chOff x="2501892" y="3893543"/>
            <a:chExt cx="2627928" cy="241268"/>
          </a:xfrm>
        </p:grpSpPr>
        <p:sp>
          <p:nvSpPr>
            <p:cNvPr id="10" name="矩形 9"/>
            <p:cNvSpPr/>
            <p:nvPr/>
          </p:nvSpPr>
          <p:spPr>
            <a:xfrm>
              <a:off x="2501892" y="3893543"/>
              <a:ext cx="1303626" cy="241268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826194" y="3893543"/>
              <a:ext cx="1303626" cy="2412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L 形 11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L 形 12"/>
          <p:cNvSpPr/>
          <p:nvPr/>
        </p:nvSpPr>
        <p:spPr>
          <a:xfrm rot="10800000">
            <a:off x="9192228" y="2102314"/>
            <a:ext cx="644721" cy="1145893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L 形 13"/>
          <p:cNvSpPr/>
          <p:nvPr/>
        </p:nvSpPr>
        <p:spPr>
          <a:xfrm rot="16200000">
            <a:off x="6404743" y="5633700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DD777499-64CC-40C4-9A5E-AB3A31C34D6F}"/>
              </a:ext>
            </a:extLst>
          </p:cNvPr>
          <p:cNvSpPr/>
          <p:nvPr/>
        </p:nvSpPr>
        <p:spPr>
          <a:xfrm>
            <a:off x="10139083" y="14140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3"/>
            <a:extLst>
              <a:ext uri="{FF2B5EF4-FFF2-40B4-BE49-F238E27FC236}">
                <a16:creationId xmlns:a16="http://schemas.microsoft.com/office/drawing/2014/main" id="{F57B025B-0B95-474E-A1E6-94C3610A0731}"/>
              </a:ext>
            </a:extLst>
          </p:cNvPr>
          <p:cNvSpPr txBox="1"/>
          <p:nvPr/>
        </p:nvSpPr>
        <p:spPr>
          <a:xfrm>
            <a:off x="4483863" y="631476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4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272117" y="1536345"/>
            <a:ext cx="3294529" cy="699248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9004" y="1133315"/>
            <a:ext cx="543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PART.01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L 形 6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L 形 7"/>
          <p:cNvSpPr/>
          <p:nvPr/>
        </p:nvSpPr>
        <p:spPr>
          <a:xfrm rot="16200000">
            <a:off x="10869167" y="5526123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240" y="1332910"/>
            <a:ext cx="3392346" cy="5088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09004" y="3002996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01.</a:t>
            </a:r>
            <a:r>
              <a:rPr lang="en-US" altLang="zh-CN" sz="4000" b="1" dirty="0"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MANY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09004" y="4361263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194" y="0"/>
            <a:ext cx="5489737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52873" y="467236"/>
            <a:ext cx="5970103" cy="2509847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L 形 5"/>
          <p:cNvSpPr/>
          <p:nvPr/>
        </p:nvSpPr>
        <p:spPr>
          <a:xfrm rot="16200000">
            <a:off x="10387169" y="5214517"/>
            <a:ext cx="776788" cy="1380621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339688" y="1722160"/>
            <a:ext cx="447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2252" y="772416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67875" y="1278407"/>
            <a:ext cx="1815376" cy="20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59861" y="3429000"/>
            <a:ext cx="1815376" cy="200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42546" y="4044371"/>
            <a:ext cx="6333565" cy="2064460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477" y="363071"/>
            <a:ext cx="3563740" cy="533848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09822" y="1117512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9822" y="2045473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9" name="虚尾箭头 8"/>
          <p:cNvSpPr/>
          <p:nvPr/>
        </p:nvSpPr>
        <p:spPr>
          <a:xfrm>
            <a:off x="8388643" y="4706807"/>
            <a:ext cx="1493130" cy="739588"/>
          </a:xfrm>
          <a:prstGeom prst="striped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93045" y="4344217"/>
            <a:ext cx="2497522" cy="14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9861" y="686531"/>
            <a:ext cx="2484719" cy="4657609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" name="组 2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4" name="直线连接符 3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矩形 4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" name="L 形 5"/>
          <p:cNvSpPr/>
          <p:nvPr/>
        </p:nvSpPr>
        <p:spPr>
          <a:xfrm rot="5400000">
            <a:off x="2051350" y="831352"/>
            <a:ext cx="644721" cy="1145893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62700" y="2223281"/>
            <a:ext cx="1679039" cy="2278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483" y="1726659"/>
            <a:ext cx="2758888" cy="41383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64927" y="1869338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85274" y="2943488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1" name="L 形 10"/>
          <p:cNvSpPr/>
          <p:nvPr/>
        </p:nvSpPr>
        <p:spPr>
          <a:xfrm rot="16200000" flipH="1">
            <a:off x="10288192" y="435945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5957" y="4356303"/>
            <a:ext cx="4047611" cy="197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59861" y="3778820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9861" y="4728951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9861" y="-494348"/>
            <a:ext cx="6662416" cy="4030923"/>
          </a:xfrm>
          <a:prstGeom prst="rect">
            <a:avLst/>
          </a:prstGeom>
        </p:spPr>
      </p:pic>
      <p:sp>
        <p:nvSpPr>
          <p:cNvPr id="8" name="L 形 7"/>
          <p:cNvSpPr/>
          <p:nvPr/>
        </p:nvSpPr>
        <p:spPr>
          <a:xfrm rot="16200000">
            <a:off x="7899916" y="3135617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649330" y="4486706"/>
            <a:ext cx="4066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MINIMALISM</a:t>
            </a:r>
            <a:endParaRPr kumimoji="1"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49330" y="5055980"/>
            <a:ext cx="391514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cxnSp>
        <p:nvCxnSpPr>
          <p:cNvPr id="12" name="直线连接符 11"/>
          <p:cNvCxnSpPr/>
          <p:nvPr/>
        </p:nvCxnSpPr>
        <p:spPr>
          <a:xfrm>
            <a:off x="6696635" y="4132763"/>
            <a:ext cx="0" cy="17167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9872700" y="130058"/>
            <a:ext cx="3170948" cy="2064460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240" y="1332910"/>
            <a:ext cx="3392346" cy="5088519"/>
          </a:xfrm>
          <a:prstGeom prst="rect">
            <a:avLst/>
          </a:prstGeom>
        </p:spPr>
      </p:pic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3272117" y="1536345"/>
            <a:ext cx="3294529" cy="699248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9004" y="1133315"/>
            <a:ext cx="5432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54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PART.02</a:t>
            </a:r>
            <a:endParaRPr kumimoji="1" lang="zh-CN" altLang="en-US" sz="54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L 形 6"/>
          <p:cNvSpPr/>
          <p:nvPr/>
        </p:nvSpPr>
        <p:spPr>
          <a:xfrm rot="5400000">
            <a:off x="1886644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L 形 7"/>
          <p:cNvSpPr/>
          <p:nvPr/>
        </p:nvSpPr>
        <p:spPr>
          <a:xfrm rot="16200000">
            <a:off x="10869167" y="5526123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209004" y="3002996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02.</a:t>
            </a:r>
            <a:r>
              <a:rPr kumimoji="1" lang="en-US" altLang="zh-CN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SPECIAL 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9004" y="4361263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430306" y="0"/>
            <a:ext cx="618565" cy="6858000"/>
            <a:chOff x="430306" y="0"/>
            <a:chExt cx="618565" cy="6858000"/>
          </a:xfrm>
        </p:grpSpPr>
        <p:cxnSp>
          <p:nvCxnSpPr>
            <p:cNvPr id="3" name="直线连接符 2"/>
            <p:cNvCxnSpPr/>
            <p:nvPr/>
          </p:nvCxnSpPr>
          <p:spPr>
            <a:xfrm>
              <a:off x="104887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430306" y="2827077"/>
              <a:ext cx="107576" cy="1203847"/>
            </a:xfrm>
            <a:prstGeom prst="rect">
              <a:avLst/>
            </a:prstGeom>
            <a:solidFill>
              <a:srgbClr val="D84B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463010" y="1940678"/>
            <a:ext cx="406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SPECIAL </a:t>
            </a:r>
            <a:endParaRPr kumimoji="1" lang="zh-CN" altLang="en-US" sz="3200" b="1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3010" y="2967335"/>
            <a:ext cx="4357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3010" y="1117512"/>
            <a:ext cx="4066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EUROPEAN</a:t>
            </a:r>
            <a:endParaRPr kumimoji="1" lang="zh-CN" altLang="en-US" sz="4000" b="1" spc="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9861" y="4333354"/>
            <a:ext cx="9695327" cy="1892634"/>
          </a:xfrm>
          <a:prstGeom prst="rect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641" y="1943873"/>
            <a:ext cx="2116256" cy="3167952"/>
          </a:xfrm>
          <a:prstGeom prst="rect">
            <a:avLst/>
          </a:prstGeom>
        </p:spPr>
      </p:pic>
      <p:sp>
        <p:nvSpPr>
          <p:cNvPr id="12" name="L 形 11"/>
          <p:cNvSpPr/>
          <p:nvPr/>
        </p:nvSpPr>
        <p:spPr>
          <a:xfrm rot="16200000" flipH="1">
            <a:off x="10359881" y="-17981"/>
            <a:ext cx="644721" cy="1145893"/>
          </a:xfrm>
          <a:prstGeom prst="corner">
            <a:avLst/>
          </a:prstGeom>
          <a:solidFill>
            <a:srgbClr val="D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L 形 12"/>
          <p:cNvSpPr/>
          <p:nvPr/>
        </p:nvSpPr>
        <p:spPr>
          <a:xfrm rot="5400000" flipH="1">
            <a:off x="5798927" y="4765167"/>
            <a:ext cx="644721" cy="1145893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14" y="1940678"/>
            <a:ext cx="2116256" cy="317114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10828" y="4679506"/>
            <a:ext cx="3370651" cy="1170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AvantGardeGothicC" charset="0"/>
                <a:cs typeface="Arial" panose="020B0604020202020204" pitchFamily="34" charset="0"/>
              </a:rPr>
              <a:t>Anyone can make you smile. Many people can make you cry. But it takes someone really special to make you smile with tears in your eyes.</a:t>
            </a:r>
            <a:endParaRPr kumimoji="1"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AvantGardeGothicC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2" grpId="0" animBg="1"/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1195</Words>
  <Application>Microsoft Office PowerPoint</Application>
  <PresentationFormat>宽屏</PresentationFormat>
  <Paragraphs>81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166</cp:revision>
  <dcterms:created xsi:type="dcterms:W3CDTF">2017-08-18T03:02:00Z</dcterms:created>
  <dcterms:modified xsi:type="dcterms:W3CDTF">2021-07-04T13:14:48Z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