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F8"/>
    <a:srgbClr val="22B4B9"/>
    <a:srgbClr val="FD8876"/>
    <a:srgbClr val="934BC9"/>
    <a:srgbClr val="EBA020"/>
    <a:srgbClr val="55678F"/>
    <a:srgbClr val="55BEED"/>
    <a:srgbClr val="2A3364"/>
    <a:srgbClr val="273062"/>
    <a:srgbClr val="2E3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39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2B4B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C-4D3B-8AC7-61918EBFD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D887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C-4D3B-8AC7-61918EBFD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AC-4D3B-8AC7-61918EBFD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904896"/>
        <c:axId val="675931264"/>
      </c:barChart>
      <c:catAx>
        <c:axId val="6759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5931264"/>
        <c:crosses val="autoZero"/>
        <c:auto val="1"/>
        <c:lblAlgn val="ctr"/>
        <c:lblOffset val="100"/>
        <c:noMultiLvlLbl val="0"/>
      </c:catAx>
      <c:valAx>
        <c:axId val="6759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59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DB6D0-BF5A-4798-A076-21DB622B172B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54C-067A-4AD8-A51F-21485B7FD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85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92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84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78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0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6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62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9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530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01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905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19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98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14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2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5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85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90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8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7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36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CD54C-067A-4AD8-A51F-21485B7FD2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73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87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03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5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2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6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1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7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70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54448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9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1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72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8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E88E-56B4-4341-AAAB-DE83C03763E7}" type="datetimeFigureOut">
              <a:rPr lang="zh-CN" altLang="en-US" smtClean="0"/>
              <a:t>2021/7/6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8810-9F3D-4F9A-81B8-042C14895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6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1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620744" y="506509"/>
            <a:ext cx="5742402" cy="4667424"/>
            <a:chOff x="1620744" y="506509"/>
            <a:chExt cx="5742402" cy="4667424"/>
          </a:xfrm>
        </p:grpSpPr>
        <p:grpSp>
          <p:nvGrpSpPr>
            <p:cNvPr id="57" name="组合 56"/>
            <p:cNvGrpSpPr/>
            <p:nvPr/>
          </p:nvGrpSpPr>
          <p:grpSpPr>
            <a:xfrm>
              <a:off x="1620744" y="506509"/>
              <a:ext cx="5742402" cy="4541919"/>
              <a:chOff x="1620744" y="506510"/>
              <a:chExt cx="5297161" cy="4189758"/>
            </a:xfrm>
          </p:grpSpPr>
          <p:sp>
            <p:nvSpPr>
              <p:cNvPr id="15" name="任意多边形 14"/>
              <p:cNvSpPr/>
              <p:nvPr/>
            </p:nvSpPr>
            <p:spPr>
              <a:xfrm rot="17936247">
                <a:off x="2187788" y="-60534"/>
                <a:ext cx="4046638" cy="5180726"/>
              </a:xfrm>
              <a:custGeom>
                <a:avLst/>
                <a:gdLst>
                  <a:gd name="connsiteX0" fmla="*/ 1911615 w 4046638"/>
                  <a:gd name="connsiteY0" fmla="*/ 183604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638" h="5180726">
                    <a:moveTo>
                      <a:pt x="1911615" y="183604"/>
                    </a:moveTo>
                    <a:lnTo>
                      <a:pt x="4002176" y="3964805"/>
                    </a:lnTo>
                    <a:cubicBezTo>
                      <a:pt x="4097200" y="4136676"/>
                      <a:pt x="4034904" y="4353036"/>
                      <a:pt x="3863034" y="4448060"/>
                    </a:cubicBezTo>
                    <a:lnTo>
                      <a:pt x="2618278" y="5136264"/>
                    </a:lnTo>
                    <a:cubicBezTo>
                      <a:pt x="2446408" y="5231288"/>
                      <a:pt x="2230048" y="5168993"/>
                      <a:pt x="2135023" y="4997122"/>
                    </a:cubicBezTo>
                    <a:lnTo>
                      <a:pt x="2017858" y="4785206"/>
                    </a:lnTo>
                    <a:lnTo>
                      <a:pt x="1842165" y="4785206"/>
                    </a:lnTo>
                    <a:cubicBezTo>
                      <a:pt x="1688884" y="4785206"/>
                      <a:pt x="1564625" y="4660947"/>
                      <a:pt x="1564625" y="4507666"/>
                    </a:cubicBezTo>
                    <a:lnTo>
                      <a:pt x="1564625" y="3965442"/>
                    </a:lnTo>
                    <a:lnTo>
                      <a:pt x="44462" y="1215921"/>
                    </a:lnTo>
                    <a:cubicBezTo>
                      <a:pt x="-50562" y="1044050"/>
                      <a:pt x="11734" y="827690"/>
                      <a:pt x="183604" y="732666"/>
                    </a:cubicBezTo>
                    <a:lnTo>
                      <a:pt x="1428360" y="44462"/>
                    </a:lnTo>
                    <a:cubicBezTo>
                      <a:pt x="1600231" y="-50562"/>
                      <a:pt x="1816591" y="11734"/>
                      <a:pt x="1911615" y="18360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775538" y="649630"/>
                <a:ext cx="5142367" cy="4046638"/>
                <a:chOff x="1775538" y="649630"/>
                <a:chExt cx="5142367" cy="4046638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 rot="17936247">
                  <a:off x="2323403" y="101765"/>
                  <a:ext cx="4046638" cy="5142367"/>
                </a:xfrm>
                <a:custGeom>
                  <a:avLst/>
                  <a:gdLst>
                    <a:gd name="connsiteX0" fmla="*/ 1911615 w 4046638"/>
                    <a:gd name="connsiteY0" fmla="*/ 183604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4002176 w 4046638"/>
                    <a:gd name="connsiteY2" fmla="*/ 3964805 h 5180726"/>
                    <a:gd name="connsiteX3" fmla="*/ 3863034 w 4046638"/>
                    <a:gd name="connsiteY3" fmla="*/ 4448060 h 5180726"/>
                    <a:gd name="connsiteX4" fmla="*/ 2618278 w 4046638"/>
                    <a:gd name="connsiteY4" fmla="*/ 5136264 h 5180726"/>
                    <a:gd name="connsiteX5" fmla="*/ 2135023 w 4046638"/>
                    <a:gd name="connsiteY5" fmla="*/ 4997122 h 5180726"/>
                    <a:gd name="connsiteX6" fmla="*/ 2017858 w 4046638"/>
                    <a:gd name="connsiteY6" fmla="*/ 4785206 h 5180726"/>
                    <a:gd name="connsiteX7" fmla="*/ 1842165 w 4046638"/>
                    <a:gd name="connsiteY7" fmla="*/ 4785206 h 5180726"/>
                    <a:gd name="connsiteX8" fmla="*/ 1564625 w 4046638"/>
                    <a:gd name="connsiteY8" fmla="*/ 4507666 h 5180726"/>
                    <a:gd name="connsiteX9" fmla="*/ 1564625 w 4046638"/>
                    <a:gd name="connsiteY9" fmla="*/ 3965442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0" fmla="*/ 1911615 w 4046638"/>
                    <a:gd name="connsiteY0" fmla="*/ 183604 h 5180726"/>
                    <a:gd name="connsiteX1" fmla="*/ 2820421 w 4046638"/>
                    <a:gd name="connsiteY1" fmla="*/ 1795814 h 5180726"/>
                    <a:gd name="connsiteX2" fmla="*/ 3071135 w 4046638"/>
                    <a:gd name="connsiteY2" fmla="*/ 2249281 h 5180726"/>
                    <a:gd name="connsiteX3" fmla="*/ 4002176 w 4046638"/>
                    <a:gd name="connsiteY3" fmla="*/ 3964805 h 5180726"/>
                    <a:gd name="connsiteX4" fmla="*/ 3863034 w 4046638"/>
                    <a:gd name="connsiteY4" fmla="*/ 4448060 h 5180726"/>
                    <a:gd name="connsiteX5" fmla="*/ 2618278 w 4046638"/>
                    <a:gd name="connsiteY5" fmla="*/ 5136264 h 5180726"/>
                    <a:gd name="connsiteX6" fmla="*/ 2135023 w 4046638"/>
                    <a:gd name="connsiteY6" fmla="*/ 4997122 h 5180726"/>
                    <a:gd name="connsiteX7" fmla="*/ 2017858 w 4046638"/>
                    <a:gd name="connsiteY7" fmla="*/ 4785206 h 5180726"/>
                    <a:gd name="connsiteX8" fmla="*/ 1842165 w 4046638"/>
                    <a:gd name="connsiteY8" fmla="*/ 4785206 h 5180726"/>
                    <a:gd name="connsiteX9" fmla="*/ 1564625 w 4046638"/>
                    <a:gd name="connsiteY9" fmla="*/ 4507666 h 5180726"/>
                    <a:gd name="connsiteX10" fmla="*/ 1564625 w 4046638"/>
                    <a:gd name="connsiteY10" fmla="*/ 3965442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14" fmla="*/ 3162575 w 4046638"/>
                    <a:gd name="connsiteY14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428360 w 4046638"/>
                    <a:gd name="connsiteY11" fmla="*/ 44462 h 5180726"/>
                    <a:gd name="connsiteX12" fmla="*/ 1911615 w 4046638"/>
                    <a:gd name="connsiteY12" fmla="*/ 183604 h 5180726"/>
                    <a:gd name="connsiteX13" fmla="*/ 2820421 w 4046638"/>
                    <a:gd name="connsiteY13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391322 w 4046638"/>
                    <a:gd name="connsiteY14" fmla="*/ 988204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820421 w 4046638"/>
                    <a:gd name="connsiteY14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071135 w 4046638"/>
                    <a:gd name="connsiteY16" fmla="*/ 224928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16" fmla="*/ 3162575 w 4046638"/>
                    <a:gd name="connsiteY16" fmla="*/ 2340721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15" fmla="*/ 2820421 w 4046638"/>
                    <a:gd name="connsiteY15" fmla="*/ 1795814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937046 w 4046638"/>
                    <a:gd name="connsiteY9" fmla="*/ 2767443 h 5180726"/>
                    <a:gd name="connsiteX10" fmla="*/ 333793 w 4046638"/>
                    <a:gd name="connsiteY10" fmla="*/ 1707836 h 5180726"/>
                    <a:gd name="connsiteX11" fmla="*/ 44462 w 4046638"/>
                    <a:gd name="connsiteY11" fmla="*/ 1215921 h 5180726"/>
                    <a:gd name="connsiteX12" fmla="*/ 183604 w 4046638"/>
                    <a:gd name="connsiteY12" fmla="*/ 732666 h 5180726"/>
                    <a:gd name="connsiteX13" fmla="*/ 1044325 w 4046638"/>
                    <a:gd name="connsiteY13" fmla="*/ 252730 h 5180726"/>
                    <a:gd name="connsiteX14" fmla="*/ 1428360 w 4046638"/>
                    <a:gd name="connsiteY14" fmla="*/ 44462 h 5180726"/>
                    <a:gd name="connsiteX15" fmla="*/ 1911615 w 4046638"/>
                    <a:gd name="connsiteY15" fmla="*/ 183604 h 5180726"/>
                    <a:gd name="connsiteX16" fmla="*/ 2444350 w 4046638"/>
                    <a:gd name="connsiteY16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333793 w 4046638"/>
                    <a:gd name="connsiteY9" fmla="*/ 1707836 h 5180726"/>
                    <a:gd name="connsiteX10" fmla="*/ 44462 w 4046638"/>
                    <a:gd name="connsiteY10" fmla="*/ 1215921 h 5180726"/>
                    <a:gd name="connsiteX11" fmla="*/ 183604 w 4046638"/>
                    <a:gd name="connsiteY11" fmla="*/ 732666 h 5180726"/>
                    <a:gd name="connsiteX12" fmla="*/ 1044325 w 4046638"/>
                    <a:gd name="connsiteY12" fmla="*/ 252730 h 5180726"/>
                    <a:gd name="connsiteX13" fmla="*/ 1428360 w 4046638"/>
                    <a:gd name="connsiteY13" fmla="*/ 44462 h 5180726"/>
                    <a:gd name="connsiteX14" fmla="*/ 1911615 w 4046638"/>
                    <a:gd name="connsiteY14" fmla="*/ 183604 h 5180726"/>
                    <a:gd name="connsiteX15" fmla="*/ 2444350 w 4046638"/>
                    <a:gd name="connsiteY15" fmla="*/ 1115613 h 5180726"/>
                    <a:gd name="connsiteX0" fmla="*/ 3071135 w 4046638"/>
                    <a:gd name="connsiteY0" fmla="*/ 2249281 h 5180726"/>
                    <a:gd name="connsiteX1" fmla="*/ 4002176 w 4046638"/>
                    <a:gd name="connsiteY1" fmla="*/ 3964805 h 5180726"/>
                    <a:gd name="connsiteX2" fmla="*/ 3863034 w 4046638"/>
                    <a:gd name="connsiteY2" fmla="*/ 4448060 h 5180726"/>
                    <a:gd name="connsiteX3" fmla="*/ 2618278 w 4046638"/>
                    <a:gd name="connsiteY3" fmla="*/ 5136264 h 5180726"/>
                    <a:gd name="connsiteX4" fmla="*/ 2135023 w 4046638"/>
                    <a:gd name="connsiteY4" fmla="*/ 4997122 h 5180726"/>
                    <a:gd name="connsiteX5" fmla="*/ 2017858 w 4046638"/>
                    <a:gd name="connsiteY5" fmla="*/ 4785206 h 5180726"/>
                    <a:gd name="connsiteX6" fmla="*/ 1842165 w 4046638"/>
                    <a:gd name="connsiteY6" fmla="*/ 4785206 h 5180726"/>
                    <a:gd name="connsiteX7" fmla="*/ 1564625 w 4046638"/>
                    <a:gd name="connsiteY7" fmla="*/ 4507666 h 5180726"/>
                    <a:gd name="connsiteX8" fmla="*/ 1564625 w 4046638"/>
                    <a:gd name="connsiteY8" fmla="*/ 3965442 h 5180726"/>
                    <a:gd name="connsiteX9" fmla="*/ 44462 w 4046638"/>
                    <a:gd name="connsiteY9" fmla="*/ 1215921 h 5180726"/>
                    <a:gd name="connsiteX10" fmla="*/ 183604 w 4046638"/>
                    <a:gd name="connsiteY10" fmla="*/ 732666 h 5180726"/>
                    <a:gd name="connsiteX11" fmla="*/ 1044325 w 4046638"/>
                    <a:gd name="connsiteY11" fmla="*/ 252730 h 5180726"/>
                    <a:gd name="connsiteX12" fmla="*/ 1428360 w 4046638"/>
                    <a:gd name="connsiteY12" fmla="*/ 44462 h 5180726"/>
                    <a:gd name="connsiteX13" fmla="*/ 1911615 w 4046638"/>
                    <a:gd name="connsiteY13" fmla="*/ 183604 h 5180726"/>
                    <a:gd name="connsiteX14" fmla="*/ 2444350 w 4046638"/>
                    <a:gd name="connsiteY14" fmla="*/ 1115613 h 5180726"/>
                    <a:gd name="connsiteX0" fmla="*/ 3071135 w 4046638"/>
                    <a:gd name="connsiteY0" fmla="*/ 2249281 h 5142367"/>
                    <a:gd name="connsiteX1" fmla="*/ 4002176 w 4046638"/>
                    <a:gd name="connsiteY1" fmla="*/ 3964805 h 5142367"/>
                    <a:gd name="connsiteX2" fmla="*/ 3863034 w 4046638"/>
                    <a:gd name="connsiteY2" fmla="*/ 4448060 h 5142367"/>
                    <a:gd name="connsiteX3" fmla="*/ 2618278 w 4046638"/>
                    <a:gd name="connsiteY3" fmla="*/ 5136264 h 5142367"/>
                    <a:gd name="connsiteX4" fmla="*/ 2017858 w 4046638"/>
                    <a:gd name="connsiteY4" fmla="*/ 4785206 h 5142367"/>
                    <a:gd name="connsiteX5" fmla="*/ 1842165 w 4046638"/>
                    <a:gd name="connsiteY5" fmla="*/ 4785206 h 5142367"/>
                    <a:gd name="connsiteX6" fmla="*/ 1564625 w 4046638"/>
                    <a:gd name="connsiteY6" fmla="*/ 4507666 h 5142367"/>
                    <a:gd name="connsiteX7" fmla="*/ 1564625 w 4046638"/>
                    <a:gd name="connsiteY7" fmla="*/ 3965442 h 5142367"/>
                    <a:gd name="connsiteX8" fmla="*/ 44462 w 4046638"/>
                    <a:gd name="connsiteY8" fmla="*/ 1215921 h 5142367"/>
                    <a:gd name="connsiteX9" fmla="*/ 183604 w 4046638"/>
                    <a:gd name="connsiteY9" fmla="*/ 732666 h 5142367"/>
                    <a:gd name="connsiteX10" fmla="*/ 1044325 w 4046638"/>
                    <a:gd name="connsiteY10" fmla="*/ 252730 h 5142367"/>
                    <a:gd name="connsiteX11" fmla="*/ 1428360 w 4046638"/>
                    <a:gd name="connsiteY11" fmla="*/ 44462 h 5142367"/>
                    <a:gd name="connsiteX12" fmla="*/ 1911615 w 4046638"/>
                    <a:gd name="connsiteY12" fmla="*/ 183604 h 5142367"/>
                    <a:gd name="connsiteX13" fmla="*/ 2444350 w 4046638"/>
                    <a:gd name="connsiteY13" fmla="*/ 1115613 h 514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6638" h="5142367">
                      <a:moveTo>
                        <a:pt x="3071135" y="2249281"/>
                      </a:moveTo>
                      <a:lnTo>
                        <a:pt x="4002176" y="3964805"/>
                      </a:lnTo>
                      <a:cubicBezTo>
                        <a:pt x="4097200" y="4136676"/>
                        <a:pt x="4034904" y="4353036"/>
                        <a:pt x="3863034" y="4448060"/>
                      </a:cubicBezTo>
                      <a:lnTo>
                        <a:pt x="2618278" y="5136264"/>
                      </a:lnTo>
                      <a:cubicBezTo>
                        <a:pt x="2310749" y="5192455"/>
                        <a:pt x="2147210" y="4843716"/>
                        <a:pt x="2017858" y="4785206"/>
                      </a:cubicBezTo>
                      <a:lnTo>
                        <a:pt x="1842165" y="4785206"/>
                      </a:lnTo>
                      <a:cubicBezTo>
                        <a:pt x="1688884" y="4785206"/>
                        <a:pt x="1564625" y="4660947"/>
                        <a:pt x="1564625" y="4507666"/>
                      </a:cubicBezTo>
                      <a:lnTo>
                        <a:pt x="1564625" y="3965442"/>
                      </a:lnTo>
                      <a:lnTo>
                        <a:pt x="44462" y="1215921"/>
                      </a:lnTo>
                      <a:cubicBezTo>
                        <a:pt x="-50562" y="1044050"/>
                        <a:pt x="11734" y="827690"/>
                        <a:pt x="183604" y="732666"/>
                      </a:cubicBezTo>
                      <a:lnTo>
                        <a:pt x="1044325" y="252730"/>
                      </a:lnTo>
                      <a:lnTo>
                        <a:pt x="1428360" y="44462"/>
                      </a:lnTo>
                      <a:cubicBezTo>
                        <a:pt x="1600231" y="-50562"/>
                        <a:pt x="1816591" y="11734"/>
                        <a:pt x="1911615" y="183604"/>
                      </a:cubicBezTo>
                      <a:lnTo>
                        <a:pt x="2444350" y="1115613"/>
                      </a:lnTo>
                    </a:path>
                  </a:pathLst>
                </a:cu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" name="直接连接符 5"/>
                <p:cNvCxnSpPr/>
                <p:nvPr/>
              </p:nvCxnSpPr>
              <p:spPr>
                <a:xfrm>
                  <a:off x="3594137" y="1600273"/>
                  <a:ext cx="662690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98" name="任意多边形 97"/>
            <p:cNvSpPr/>
            <p:nvPr/>
          </p:nvSpPr>
          <p:spPr>
            <a:xfrm rot="17936247">
              <a:off x="2749545" y="753766"/>
              <a:ext cx="4384750" cy="4455584"/>
            </a:xfrm>
            <a:custGeom>
              <a:avLst/>
              <a:gdLst>
                <a:gd name="connsiteX0" fmla="*/ 4368223 w 4384750"/>
                <a:gd name="connsiteY0" fmla="*/ 3213765 h 4455584"/>
                <a:gd name="connsiteX1" fmla="*/ 4382641 w 4384750"/>
                <a:gd name="connsiteY1" fmla="*/ 3283434 h 4455584"/>
                <a:gd name="connsiteX2" fmla="*/ 4185713 w 4384750"/>
                <a:gd name="connsiteY2" fmla="*/ 3661335 h 4455584"/>
                <a:gd name="connsiteX3" fmla="*/ 2836333 w 4384750"/>
                <a:gd name="connsiteY3" fmla="*/ 4407385 h 4455584"/>
                <a:gd name="connsiteX4" fmla="*/ 2312458 w 4384750"/>
                <a:gd name="connsiteY4" fmla="*/ 4256548 h 4455584"/>
                <a:gd name="connsiteX5" fmla="*/ 2185446 w 4384750"/>
                <a:gd name="connsiteY5" fmla="*/ 4026819 h 4455584"/>
                <a:gd name="connsiteX6" fmla="*/ 1994985 w 4384750"/>
                <a:gd name="connsiteY6" fmla="*/ 4026820 h 4455584"/>
                <a:gd name="connsiteX7" fmla="*/ 1694117 w 4384750"/>
                <a:gd name="connsiteY7" fmla="*/ 3725951 h 4455584"/>
                <a:gd name="connsiteX8" fmla="*/ 1694117 w 4384750"/>
                <a:gd name="connsiteY8" fmla="*/ 3138152 h 4455584"/>
                <a:gd name="connsiteX9" fmla="*/ 46180 w 4384750"/>
                <a:gd name="connsiteY9" fmla="*/ 157526 h 4455584"/>
                <a:gd name="connsiteX10" fmla="*/ 90 w 4384750"/>
                <a:gd name="connsiteY10" fmla="*/ 11554 h 4455584"/>
                <a:gd name="connsiteX11" fmla="*/ 0 w 4384750"/>
                <a:gd name="connsiteY11" fmla="*/ 0 h 4455584"/>
                <a:gd name="connsiteX12" fmla="*/ 19153 w 4384750"/>
                <a:gd name="connsiteY12" fmla="*/ 16362 h 445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750" h="4455584">
                  <a:moveTo>
                    <a:pt x="4368223" y="3213765"/>
                  </a:moveTo>
                  <a:lnTo>
                    <a:pt x="4382641" y="3283434"/>
                  </a:lnTo>
                  <a:cubicBezTo>
                    <a:pt x="4398372" y="3432831"/>
                    <a:pt x="4325450" y="3584077"/>
                    <a:pt x="4185713" y="3661335"/>
                  </a:cubicBezTo>
                  <a:lnTo>
                    <a:pt x="2836333" y="4407385"/>
                  </a:lnTo>
                  <a:cubicBezTo>
                    <a:pt x="2650016" y="4510396"/>
                    <a:pt x="2415471" y="4442865"/>
                    <a:pt x="2312458" y="4256548"/>
                  </a:cubicBezTo>
                  <a:lnTo>
                    <a:pt x="2185446" y="4026819"/>
                  </a:lnTo>
                  <a:lnTo>
                    <a:pt x="1994985" y="4026820"/>
                  </a:lnTo>
                  <a:cubicBezTo>
                    <a:pt x="1828820" y="4026819"/>
                    <a:pt x="1694117" y="3892116"/>
                    <a:pt x="1694117" y="3725951"/>
                  </a:cubicBezTo>
                  <a:lnTo>
                    <a:pt x="1694117" y="3138152"/>
                  </a:lnTo>
                  <a:lnTo>
                    <a:pt x="46180" y="157526"/>
                  </a:lnTo>
                  <a:cubicBezTo>
                    <a:pt x="20427" y="110947"/>
                    <a:pt x="5334" y="61354"/>
                    <a:pt x="90" y="11554"/>
                  </a:cubicBezTo>
                  <a:lnTo>
                    <a:pt x="0" y="0"/>
                  </a:lnTo>
                  <a:lnTo>
                    <a:pt x="19153" y="16362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18876" y="3270695"/>
            <a:ext cx="451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Insert the Subtitle of Your Presentation</a:t>
            </a: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790">
            <a:off x="-870077" y="3168081"/>
            <a:ext cx="5066069" cy="3571846"/>
          </a:xfrm>
          <a:prstGeom prst="rect">
            <a:avLst/>
          </a:prstGeom>
        </p:spPr>
      </p:pic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1701396" y="1603418"/>
            <a:ext cx="5316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Free </a:t>
            </a:r>
          </a:p>
          <a:p>
            <a:pPr algn="r"/>
            <a:r>
              <a:rPr lang="en-US" altLang="zh-CN" sz="5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PPT templates</a:t>
            </a:r>
            <a:endParaRPr lang="zh-CN" altLang="en-US" sz="5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</a:endParaRPr>
          </a:p>
        </p:txBody>
      </p:sp>
      <p:sp>
        <p:nvSpPr>
          <p:cNvPr id="35" name="TextBox 3">
            <a:hlinkClick r:id="rId8"/>
            <a:extLst>
              <a:ext uri="{FF2B5EF4-FFF2-40B4-BE49-F238E27FC236}">
                <a16:creationId xmlns:a16="http://schemas.microsoft.com/office/drawing/2014/main" id="{47E78756-39EF-4097-ABDB-5562D3F4A622}"/>
              </a:ext>
            </a:extLst>
          </p:cNvPr>
          <p:cNvSpPr txBox="1"/>
          <p:nvPr/>
        </p:nvSpPr>
        <p:spPr>
          <a:xfrm>
            <a:off x="6676752" y="666387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ahyp="http://schemas.microsoft.com/office/drawing/2018/hyperlinkcolor" xmlns:a16="http://schemas.microsoft.com/office/drawing/2014/main" xmlns:a14="http://schemas.microsoft.com/office/drawing/2010/main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" grpId="0"/>
      <p:bldP spid="99" grpId="0" animBg="1"/>
      <p:bldP spid="100" grpId="0" animBg="1"/>
      <p:bldP spid="101" grpId="0" animBg="1"/>
      <p:bldP spid="102" grpId="0" animBg="1"/>
      <p:bldP spid="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661091" y="1873378"/>
            <a:ext cx="6670041" cy="4446694"/>
            <a:chOff x="3091531" y="2021547"/>
            <a:chExt cx="6670041" cy="4446694"/>
          </a:xfrm>
        </p:grpSpPr>
        <p:graphicFrame>
          <p:nvGraphicFramePr>
            <p:cNvPr id="7" name="图表 6"/>
            <p:cNvGraphicFramePr/>
            <p:nvPr>
              <p:extLst>
                <p:ext uri="{D42A27DB-BD31-4B8C-83A1-F6EECF244321}">
                  <p14:modId xmlns:p14="http://schemas.microsoft.com/office/powerpoint/2010/main" val="2741263260"/>
                </p:ext>
              </p:extLst>
            </p:nvPr>
          </p:nvGraphicFramePr>
          <p:xfrm>
            <a:off x="3091531" y="2021547"/>
            <a:ext cx="6670041" cy="44466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6" name="组合 25"/>
            <p:cNvGrpSpPr/>
            <p:nvPr/>
          </p:nvGrpSpPr>
          <p:grpSpPr>
            <a:xfrm>
              <a:off x="3809344" y="3361821"/>
              <a:ext cx="601676" cy="2261739"/>
              <a:chOff x="1173480" y="2371221"/>
              <a:chExt cx="601676" cy="226173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173480" y="2371221"/>
                <a:ext cx="601676" cy="2261739"/>
              </a:xfrm>
              <a:custGeom>
                <a:avLst/>
                <a:gdLst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0 h 2261739"/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692019 h 2261739"/>
                  <a:gd name="connsiteX5" fmla="*/ 0 w 586436"/>
                  <a:gd name="connsiteY5" fmla="*/ 0 h 2261739"/>
                  <a:gd name="connsiteX0" fmla="*/ 15240 w 601676"/>
                  <a:gd name="connsiteY0" fmla="*/ 0 h 2261739"/>
                  <a:gd name="connsiteX1" fmla="*/ 601676 w 601676"/>
                  <a:gd name="connsiteY1" fmla="*/ 0 h 2261739"/>
                  <a:gd name="connsiteX2" fmla="*/ 601676 w 601676"/>
                  <a:gd name="connsiteY2" fmla="*/ 2261739 h 2261739"/>
                  <a:gd name="connsiteX3" fmla="*/ 15240 w 601676"/>
                  <a:gd name="connsiteY3" fmla="*/ 2261739 h 2261739"/>
                  <a:gd name="connsiteX4" fmla="*/ 0 w 601676"/>
                  <a:gd name="connsiteY4" fmla="*/ 1469259 h 2261739"/>
                  <a:gd name="connsiteX5" fmla="*/ 15240 w 601676"/>
                  <a:gd name="connsiteY5" fmla="*/ 692019 h 2261739"/>
                  <a:gd name="connsiteX6" fmla="*/ 15240 w 601676"/>
                  <a:gd name="connsiteY6" fmla="*/ 0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  <a:gd name="connsiteX6" fmla="*/ 106680 w 601676"/>
                  <a:gd name="connsiteY6" fmla="*/ 783459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676" h="2261739">
                    <a:moveTo>
                      <a:pt x="15240" y="692019"/>
                    </a:moveTo>
                    <a:lnTo>
                      <a:pt x="15240" y="0"/>
                    </a:lnTo>
                    <a:lnTo>
                      <a:pt x="601676" y="0"/>
                    </a:lnTo>
                    <a:lnTo>
                      <a:pt x="601676" y="2261739"/>
                    </a:lnTo>
                    <a:lnTo>
                      <a:pt x="15240" y="2261739"/>
                    </a:lnTo>
                    <a:lnTo>
                      <a:pt x="0" y="1469259"/>
                    </a:lnTo>
                  </a:path>
                </a:pathLst>
              </a:cu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183993" y="3169387"/>
                <a:ext cx="0" cy="472976"/>
              </a:xfrm>
              <a:prstGeom prst="line">
                <a:avLst/>
              </a:prstGeom>
              <a:ln w="38100" cap="rnd">
                <a:solidFill>
                  <a:srgbClr val="5567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>
              <a:off x="5364480" y="3361821"/>
              <a:ext cx="601676" cy="2261739"/>
              <a:chOff x="1173480" y="2371221"/>
              <a:chExt cx="601676" cy="2261739"/>
            </a:xfrm>
          </p:grpSpPr>
          <p:sp>
            <p:nvSpPr>
              <p:cNvPr id="29" name="矩形 21"/>
              <p:cNvSpPr/>
              <p:nvPr/>
            </p:nvSpPr>
            <p:spPr>
              <a:xfrm>
                <a:off x="1173480" y="2371221"/>
                <a:ext cx="601676" cy="2261739"/>
              </a:xfrm>
              <a:custGeom>
                <a:avLst/>
                <a:gdLst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0 h 2261739"/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692019 h 2261739"/>
                  <a:gd name="connsiteX5" fmla="*/ 0 w 586436"/>
                  <a:gd name="connsiteY5" fmla="*/ 0 h 2261739"/>
                  <a:gd name="connsiteX0" fmla="*/ 15240 w 601676"/>
                  <a:gd name="connsiteY0" fmla="*/ 0 h 2261739"/>
                  <a:gd name="connsiteX1" fmla="*/ 601676 w 601676"/>
                  <a:gd name="connsiteY1" fmla="*/ 0 h 2261739"/>
                  <a:gd name="connsiteX2" fmla="*/ 601676 w 601676"/>
                  <a:gd name="connsiteY2" fmla="*/ 2261739 h 2261739"/>
                  <a:gd name="connsiteX3" fmla="*/ 15240 w 601676"/>
                  <a:gd name="connsiteY3" fmla="*/ 2261739 h 2261739"/>
                  <a:gd name="connsiteX4" fmla="*/ 0 w 601676"/>
                  <a:gd name="connsiteY4" fmla="*/ 1469259 h 2261739"/>
                  <a:gd name="connsiteX5" fmla="*/ 15240 w 601676"/>
                  <a:gd name="connsiteY5" fmla="*/ 692019 h 2261739"/>
                  <a:gd name="connsiteX6" fmla="*/ 15240 w 601676"/>
                  <a:gd name="connsiteY6" fmla="*/ 0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  <a:gd name="connsiteX6" fmla="*/ 106680 w 601676"/>
                  <a:gd name="connsiteY6" fmla="*/ 783459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676" h="2261739">
                    <a:moveTo>
                      <a:pt x="15240" y="692019"/>
                    </a:moveTo>
                    <a:lnTo>
                      <a:pt x="15240" y="0"/>
                    </a:lnTo>
                    <a:lnTo>
                      <a:pt x="601676" y="0"/>
                    </a:lnTo>
                    <a:lnTo>
                      <a:pt x="601676" y="2261739"/>
                    </a:lnTo>
                    <a:lnTo>
                      <a:pt x="15240" y="2261739"/>
                    </a:lnTo>
                    <a:lnTo>
                      <a:pt x="0" y="1469259"/>
                    </a:lnTo>
                  </a:path>
                </a:pathLst>
              </a:cu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1183993" y="3169387"/>
                <a:ext cx="0" cy="472976"/>
              </a:xfrm>
              <a:prstGeom prst="line">
                <a:avLst/>
              </a:prstGeom>
              <a:ln w="38100" cap="rnd">
                <a:solidFill>
                  <a:srgbClr val="5567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6919616" y="3361821"/>
              <a:ext cx="601676" cy="2261739"/>
              <a:chOff x="1173480" y="2371221"/>
              <a:chExt cx="601676" cy="2261739"/>
            </a:xfrm>
          </p:grpSpPr>
          <p:sp>
            <p:nvSpPr>
              <p:cNvPr id="32" name="矩形 21"/>
              <p:cNvSpPr/>
              <p:nvPr/>
            </p:nvSpPr>
            <p:spPr>
              <a:xfrm>
                <a:off x="1173480" y="2371221"/>
                <a:ext cx="601676" cy="2261739"/>
              </a:xfrm>
              <a:custGeom>
                <a:avLst/>
                <a:gdLst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0 h 2261739"/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692019 h 2261739"/>
                  <a:gd name="connsiteX5" fmla="*/ 0 w 586436"/>
                  <a:gd name="connsiteY5" fmla="*/ 0 h 2261739"/>
                  <a:gd name="connsiteX0" fmla="*/ 15240 w 601676"/>
                  <a:gd name="connsiteY0" fmla="*/ 0 h 2261739"/>
                  <a:gd name="connsiteX1" fmla="*/ 601676 w 601676"/>
                  <a:gd name="connsiteY1" fmla="*/ 0 h 2261739"/>
                  <a:gd name="connsiteX2" fmla="*/ 601676 w 601676"/>
                  <a:gd name="connsiteY2" fmla="*/ 2261739 h 2261739"/>
                  <a:gd name="connsiteX3" fmla="*/ 15240 w 601676"/>
                  <a:gd name="connsiteY3" fmla="*/ 2261739 h 2261739"/>
                  <a:gd name="connsiteX4" fmla="*/ 0 w 601676"/>
                  <a:gd name="connsiteY4" fmla="*/ 1469259 h 2261739"/>
                  <a:gd name="connsiteX5" fmla="*/ 15240 w 601676"/>
                  <a:gd name="connsiteY5" fmla="*/ 692019 h 2261739"/>
                  <a:gd name="connsiteX6" fmla="*/ 15240 w 601676"/>
                  <a:gd name="connsiteY6" fmla="*/ 0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  <a:gd name="connsiteX6" fmla="*/ 106680 w 601676"/>
                  <a:gd name="connsiteY6" fmla="*/ 783459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676" h="2261739">
                    <a:moveTo>
                      <a:pt x="15240" y="692019"/>
                    </a:moveTo>
                    <a:lnTo>
                      <a:pt x="15240" y="0"/>
                    </a:lnTo>
                    <a:lnTo>
                      <a:pt x="601676" y="0"/>
                    </a:lnTo>
                    <a:lnTo>
                      <a:pt x="601676" y="2261739"/>
                    </a:lnTo>
                    <a:lnTo>
                      <a:pt x="15240" y="2261739"/>
                    </a:lnTo>
                    <a:lnTo>
                      <a:pt x="0" y="1469259"/>
                    </a:lnTo>
                  </a:path>
                </a:pathLst>
              </a:cu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1183993" y="3169387"/>
                <a:ext cx="0" cy="472976"/>
              </a:xfrm>
              <a:prstGeom prst="line">
                <a:avLst/>
              </a:prstGeom>
              <a:ln w="38100" cap="rnd">
                <a:solidFill>
                  <a:srgbClr val="5567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8409596" y="2371224"/>
              <a:ext cx="601676" cy="3252336"/>
              <a:chOff x="1173480" y="2371221"/>
              <a:chExt cx="601676" cy="2261739"/>
            </a:xfrm>
          </p:grpSpPr>
          <p:sp>
            <p:nvSpPr>
              <p:cNvPr id="35" name="矩形 21"/>
              <p:cNvSpPr/>
              <p:nvPr/>
            </p:nvSpPr>
            <p:spPr>
              <a:xfrm>
                <a:off x="1173480" y="2371221"/>
                <a:ext cx="601676" cy="2261739"/>
              </a:xfrm>
              <a:custGeom>
                <a:avLst/>
                <a:gdLst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0 h 2261739"/>
                  <a:gd name="connsiteX0" fmla="*/ 0 w 586436"/>
                  <a:gd name="connsiteY0" fmla="*/ 0 h 2261739"/>
                  <a:gd name="connsiteX1" fmla="*/ 586436 w 586436"/>
                  <a:gd name="connsiteY1" fmla="*/ 0 h 2261739"/>
                  <a:gd name="connsiteX2" fmla="*/ 586436 w 586436"/>
                  <a:gd name="connsiteY2" fmla="*/ 2261739 h 2261739"/>
                  <a:gd name="connsiteX3" fmla="*/ 0 w 586436"/>
                  <a:gd name="connsiteY3" fmla="*/ 2261739 h 2261739"/>
                  <a:gd name="connsiteX4" fmla="*/ 0 w 586436"/>
                  <a:gd name="connsiteY4" fmla="*/ 692019 h 2261739"/>
                  <a:gd name="connsiteX5" fmla="*/ 0 w 586436"/>
                  <a:gd name="connsiteY5" fmla="*/ 0 h 2261739"/>
                  <a:gd name="connsiteX0" fmla="*/ 15240 w 601676"/>
                  <a:gd name="connsiteY0" fmla="*/ 0 h 2261739"/>
                  <a:gd name="connsiteX1" fmla="*/ 601676 w 601676"/>
                  <a:gd name="connsiteY1" fmla="*/ 0 h 2261739"/>
                  <a:gd name="connsiteX2" fmla="*/ 601676 w 601676"/>
                  <a:gd name="connsiteY2" fmla="*/ 2261739 h 2261739"/>
                  <a:gd name="connsiteX3" fmla="*/ 15240 w 601676"/>
                  <a:gd name="connsiteY3" fmla="*/ 2261739 h 2261739"/>
                  <a:gd name="connsiteX4" fmla="*/ 0 w 601676"/>
                  <a:gd name="connsiteY4" fmla="*/ 1469259 h 2261739"/>
                  <a:gd name="connsiteX5" fmla="*/ 15240 w 601676"/>
                  <a:gd name="connsiteY5" fmla="*/ 692019 h 2261739"/>
                  <a:gd name="connsiteX6" fmla="*/ 15240 w 601676"/>
                  <a:gd name="connsiteY6" fmla="*/ 0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  <a:gd name="connsiteX6" fmla="*/ 106680 w 601676"/>
                  <a:gd name="connsiteY6" fmla="*/ 783459 h 2261739"/>
                  <a:gd name="connsiteX0" fmla="*/ 15240 w 601676"/>
                  <a:gd name="connsiteY0" fmla="*/ 692019 h 2261739"/>
                  <a:gd name="connsiteX1" fmla="*/ 15240 w 601676"/>
                  <a:gd name="connsiteY1" fmla="*/ 0 h 2261739"/>
                  <a:gd name="connsiteX2" fmla="*/ 601676 w 601676"/>
                  <a:gd name="connsiteY2" fmla="*/ 0 h 2261739"/>
                  <a:gd name="connsiteX3" fmla="*/ 601676 w 601676"/>
                  <a:gd name="connsiteY3" fmla="*/ 2261739 h 2261739"/>
                  <a:gd name="connsiteX4" fmla="*/ 15240 w 601676"/>
                  <a:gd name="connsiteY4" fmla="*/ 2261739 h 2261739"/>
                  <a:gd name="connsiteX5" fmla="*/ 0 w 601676"/>
                  <a:gd name="connsiteY5" fmla="*/ 1469259 h 226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1676" h="2261739">
                    <a:moveTo>
                      <a:pt x="15240" y="692019"/>
                    </a:moveTo>
                    <a:lnTo>
                      <a:pt x="15240" y="0"/>
                    </a:lnTo>
                    <a:lnTo>
                      <a:pt x="601676" y="0"/>
                    </a:lnTo>
                    <a:lnTo>
                      <a:pt x="601676" y="2261739"/>
                    </a:lnTo>
                    <a:lnTo>
                      <a:pt x="15240" y="2261739"/>
                    </a:lnTo>
                    <a:lnTo>
                      <a:pt x="0" y="1469259"/>
                    </a:lnTo>
                  </a:path>
                </a:pathLst>
              </a:cu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183993" y="3169387"/>
                <a:ext cx="0" cy="472976"/>
              </a:xfrm>
              <a:prstGeom prst="line">
                <a:avLst/>
              </a:prstGeom>
              <a:ln w="38100" cap="rnd">
                <a:solidFill>
                  <a:srgbClr val="5567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>
          <a:xfrm>
            <a:off x="4201105" y="2370793"/>
            <a:ext cx="3103617" cy="1739533"/>
            <a:chOff x="3216377" y="2104244"/>
            <a:chExt cx="3103617" cy="1739533"/>
          </a:xfrm>
        </p:grpSpPr>
        <p:sp>
          <p:nvSpPr>
            <p:cNvPr id="42" name="椭圆 41"/>
            <p:cNvSpPr/>
            <p:nvPr/>
          </p:nvSpPr>
          <p:spPr>
            <a:xfrm>
              <a:off x="6140611" y="3664394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5400000">
              <a:off x="5010995" y="2092187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3216377" y="2755751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十字星 21"/>
            <p:cNvSpPr/>
            <p:nvPr/>
          </p:nvSpPr>
          <p:spPr>
            <a:xfrm>
              <a:off x="4012620" y="2148236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V="1">
              <a:off x="5642791" y="2420975"/>
              <a:ext cx="179383" cy="179383"/>
            </a:xfrm>
            <a:prstGeom prst="ellipse">
              <a:avLst/>
            </a:prstGeom>
            <a:noFill/>
            <a:ln w="57150">
              <a:solidFill>
                <a:srgbClr val="934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869431" y="2600438"/>
            <a:ext cx="3103617" cy="1739533"/>
            <a:chOff x="3216377" y="2104244"/>
            <a:chExt cx="3103617" cy="1739533"/>
          </a:xfrm>
        </p:grpSpPr>
        <p:sp>
          <p:nvSpPr>
            <p:cNvPr id="49" name="椭圆 48"/>
            <p:cNvSpPr/>
            <p:nvPr/>
          </p:nvSpPr>
          <p:spPr>
            <a:xfrm>
              <a:off x="6140611" y="3664394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5400000">
              <a:off x="5010995" y="2092187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 rot="8286032">
              <a:off x="3216377" y="2755751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十字星 21"/>
            <p:cNvSpPr/>
            <p:nvPr/>
          </p:nvSpPr>
          <p:spPr>
            <a:xfrm>
              <a:off x="4012620" y="2148236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V="1">
              <a:off x="5642791" y="2420975"/>
              <a:ext cx="179383" cy="17938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41891" y="2167525"/>
            <a:ext cx="2987295" cy="4127159"/>
            <a:chOff x="241891" y="2167525"/>
            <a:chExt cx="2987295" cy="4127159"/>
          </a:xfrm>
        </p:grpSpPr>
        <p:grpSp>
          <p:nvGrpSpPr>
            <p:cNvPr id="41" name="组合 40"/>
            <p:cNvGrpSpPr/>
            <p:nvPr/>
          </p:nvGrpSpPr>
          <p:grpSpPr>
            <a:xfrm>
              <a:off x="241891" y="2167525"/>
              <a:ext cx="2987295" cy="1526634"/>
              <a:chOff x="245532" y="1961445"/>
              <a:chExt cx="2987295" cy="152663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45532" y="1961445"/>
                <a:ext cx="2987295" cy="66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85717" y="2613672"/>
                <a:ext cx="2706924" cy="87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09" y="4471629"/>
              <a:ext cx="2585700" cy="1823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5131" y="1962967"/>
            <a:ext cx="10202699" cy="1009367"/>
            <a:chOff x="635131" y="2084887"/>
            <a:chExt cx="10202699" cy="1009367"/>
          </a:xfrm>
        </p:grpSpPr>
        <p:grpSp>
          <p:nvGrpSpPr>
            <p:cNvPr id="41" name="组合 40"/>
            <p:cNvGrpSpPr/>
            <p:nvPr/>
          </p:nvGrpSpPr>
          <p:grpSpPr>
            <a:xfrm>
              <a:off x="635131" y="2130609"/>
              <a:ext cx="2096235" cy="963645"/>
              <a:chOff x="3216377" y="2104244"/>
              <a:chExt cx="2096235" cy="963645"/>
            </a:xfrm>
          </p:grpSpPr>
          <p:sp>
            <p:nvSpPr>
              <p:cNvPr id="46" name="任意多边形 45"/>
              <p:cNvSpPr/>
              <p:nvPr/>
            </p:nvSpPr>
            <p:spPr>
              <a:xfrm rot="5400000">
                <a:off x="5010995" y="2092187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22B4B9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8286032">
                <a:off x="3216377" y="2755751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十字星 21"/>
              <p:cNvSpPr/>
              <p:nvPr/>
            </p:nvSpPr>
            <p:spPr>
              <a:xfrm>
                <a:off x="4012620" y="2148236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3370340" y="2084887"/>
              <a:ext cx="2096235" cy="963645"/>
              <a:chOff x="3216377" y="2104244"/>
              <a:chExt cx="2096235" cy="963645"/>
            </a:xfrm>
          </p:grpSpPr>
          <p:sp>
            <p:nvSpPr>
              <p:cNvPr id="56" name="任意多边形 55"/>
              <p:cNvSpPr/>
              <p:nvPr/>
            </p:nvSpPr>
            <p:spPr>
              <a:xfrm rot="5400000">
                <a:off x="5010995" y="2092187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22B4B9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8286032">
                <a:off x="3216377" y="2755751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十字星 21"/>
              <p:cNvSpPr/>
              <p:nvPr/>
            </p:nvSpPr>
            <p:spPr>
              <a:xfrm>
                <a:off x="4012620" y="2148236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971409" y="2130609"/>
              <a:ext cx="2096235" cy="963645"/>
              <a:chOff x="3216377" y="2104244"/>
              <a:chExt cx="2096235" cy="963645"/>
            </a:xfrm>
          </p:grpSpPr>
          <p:sp>
            <p:nvSpPr>
              <p:cNvPr id="62" name="任意多边形 61"/>
              <p:cNvSpPr/>
              <p:nvPr/>
            </p:nvSpPr>
            <p:spPr>
              <a:xfrm rot="5400000">
                <a:off x="5010995" y="2092187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22B4B9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8286032">
                <a:off x="3216377" y="2755751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十字星 21"/>
              <p:cNvSpPr/>
              <p:nvPr/>
            </p:nvSpPr>
            <p:spPr>
              <a:xfrm>
                <a:off x="4012620" y="2148236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741595" y="2084887"/>
              <a:ext cx="2096235" cy="963645"/>
              <a:chOff x="3216377" y="2104244"/>
              <a:chExt cx="2096235" cy="963645"/>
            </a:xfrm>
          </p:grpSpPr>
          <p:sp>
            <p:nvSpPr>
              <p:cNvPr id="68" name="任意多边形 67"/>
              <p:cNvSpPr/>
              <p:nvPr/>
            </p:nvSpPr>
            <p:spPr>
              <a:xfrm rot="5400000">
                <a:off x="5010995" y="2092187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22B4B9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rot="8286032">
                <a:off x="3216377" y="2755751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十字星 21"/>
              <p:cNvSpPr/>
              <p:nvPr/>
            </p:nvSpPr>
            <p:spPr>
              <a:xfrm>
                <a:off x="4012620" y="2148236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2" name="十字星 21"/>
          <p:cNvSpPr/>
          <p:nvPr/>
        </p:nvSpPr>
        <p:spPr>
          <a:xfrm>
            <a:off x="3046329" y="3205716"/>
            <a:ext cx="311950" cy="311950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十字星 21"/>
          <p:cNvSpPr/>
          <p:nvPr/>
        </p:nvSpPr>
        <p:spPr>
          <a:xfrm>
            <a:off x="6262636" y="3598781"/>
            <a:ext cx="311950" cy="311950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十字星 21"/>
          <p:cNvSpPr/>
          <p:nvPr/>
        </p:nvSpPr>
        <p:spPr>
          <a:xfrm>
            <a:off x="11108956" y="3361691"/>
            <a:ext cx="311950" cy="311950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074383" y="2200276"/>
            <a:ext cx="2195220" cy="3941011"/>
            <a:chOff x="1074383" y="2200276"/>
            <a:chExt cx="2195220" cy="3941011"/>
          </a:xfrm>
        </p:grpSpPr>
        <p:grpSp>
          <p:nvGrpSpPr>
            <p:cNvPr id="5" name="组合 4"/>
            <p:cNvGrpSpPr/>
            <p:nvPr/>
          </p:nvGrpSpPr>
          <p:grpSpPr>
            <a:xfrm>
              <a:off x="1379513" y="2200276"/>
              <a:ext cx="1584960" cy="1554480"/>
              <a:chOff x="1173480" y="2194560"/>
              <a:chExt cx="1584960" cy="155448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173480" y="2194560"/>
                <a:ext cx="1584960" cy="1554480"/>
                <a:chOff x="960120" y="2087880"/>
                <a:chExt cx="1584960" cy="1554480"/>
              </a:xfrm>
            </p:grpSpPr>
            <p:sp>
              <p:nvSpPr>
                <p:cNvPr id="2" name="椭圆 1"/>
                <p:cNvSpPr/>
                <p:nvPr/>
              </p:nvSpPr>
              <p:spPr>
                <a:xfrm>
                  <a:off x="1036320" y="2133600"/>
                  <a:ext cx="1508760" cy="1508760"/>
                </a:xfrm>
                <a:prstGeom prst="ellipse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960120" y="2087880"/>
                  <a:ext cx="1508760" cy="1508760"/>
                </a:xfrm>
                <a:prstGeom prst="ellipse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007" y="2437880"/>
                <a:ext cx="1449705" cy="1022119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1074383" y="4271160"/>
              <a:ext cx="2195220" cy="1870127"/>
              <a:chOff x="2150310" y="4817447"/>
              <a:chExt cx="2195220" cy="1870127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2150310" y="4817447"/>
                <a:ext cx="1981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150310" y="5340667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729647" y="2200276"/>
            <a:ext cx="2195220" cy="3941011"/>
            <a:chOff x="3681375" y="2200276"/>
            <a:chExt cx="2195220" cy="3941011"/>
          </a:xfrm>
        </p:grpSpPr>
        <p:grpSp>
          <p:nvGrpSpPr>
            <p:cNvPr id="21" name="组合 20"/>
            <p:cNvGrpSpPr/>
            <p:nvPr/>
          </p:nvGrpSpPr>
          <p:grpSpPr>
            <a:xfrm>
              <a:off x="3986505" y="2200276"/>
              <a:ext cx="1584960" cy="1554480"/>
              <a:chOff x="1173480" y="2194560"/>
              <a:chExt cx="1584960" cy="155448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173480" y="2194560"/>
                <a:ext cx="1584960" cy="1554480"/>
                <a:chOff x="960120" y="2087880"/>
                <a:chExt cx="1584960" cy="1554480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036320" y="2133600"/>
                  <a:ext cx="1508760" cy="1508760"/>
                </a:xfrm>
                <a:prstGeom prst="ellipse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960120" y="2087880"/>
                  <a:ext cx="1508760" cy="1508760"/>
                </a:xfrm>
                <a:prstGeom prst="ellipse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007" y="2437880"/>
                <a:ext cx="1449705" cy="1022118"/>
              </a:xfrm>
              <a:prstGeom prst="rect">
                <a:avLst/>
              </a:prstGeom>
            </p:spPr>
          </p:pic>
        </p:grpSp>
        <p:grpSp>
          <p:nvGrpSpPr>
            <p:cNvPr id="77" name="组合 76"/>
            <p:cNvGrpSpPr/>
            <p:nvPr/>
          </p:nvGrpSpPr>
          <p:grpSpPr>
            <a:xfrm>
              <a:off x="3681375" y="4271160"/>
              <a:ext cx="2195220" cy="1870127"/>
              <a:chOff x="2150310" y="4817447"/>
              <a:chExt cx="2195220" cy="1870127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2150310" y="4817447"/>
                <a:ext cx="1981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150310" y="5340667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384911" y="2200276"/>
            <a:ext cx="2195220" cy="3941011"/>
            <a:chOff x="6539205" y="2200276"/>
            <a:chExt cx="2195220" cy="3941011"/>
          </a:xfrm>
        </p:grpSpPr>
        <p:grpSp>
          <p:nvGrpSpPr>
            <p:cNvPr id="26" name="组合 25"/>
            <p:cNvGrpSpPr/>
            <p:nvPr/>
          </p:nvGrpSpPr>
          <p:grpSpPr>
            <a:xfrm>
              <a:off x="6844335" y="2200276"/>
              <a:ext cx="1584960" cy="1554480"/>
              <a:chOff x="1173480" y="2194560"/>
              <a:chExt cx="1584960" cy="155448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173480" y="2194560"/>
                <a:ext cx="1584960" cy="1554480"/>
                <a:chOff x="960120" y="2087880"/>
                <a:chExt cx="1584960" cy="1554480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1036320" y="2133600"/>
                  <a:ext cx="1508760" cy="1508760"/>
                </a:xfrm>
                <a:prstGeom prst="ellipse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960120" y="2087880"/>
                  <a:ext cx="1508760" cy="1508760"/>
                </a:xfrm>
                <a:prstGeom prst="ellipse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007" y="2437880"/>
                <a:ext cx="1449704" cy="1022118"/>
              </a:xfrm>
              <a:prstGeom prst="rect">
                <a:avLst/>
              </a:prstGeom>
            </p:spPr>
          </p:pic>
        </p:grpSp>
        <p:grpSp>
          <p:nvGrpSpPr>
            <p:cNvPr id="80" name="组合 79"/>
            <p:cNvGrpSpPr/>
            <p:nvPr/>
          </p:nvGrpSpPr>
          <p:grpSpPr>
            <a:xfrm>
              <a:off x="6539205" y="4271160"/>
              <a:ext cx="2195220" cy="1870127"/>
              <a:chOff x="2150310" y="4817447"/>
              <a:chExt cx="2195220" cy="1870127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2150310" y="4817447"/>
                <a:ext cx="1981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2150310" y="5340667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040176" y="2200276"/>
            <a:ext cx="2195220" cy="3941011"/>
            <a:chOff x="9040176" y="2200276"/>
            <a:chExt cx="2195220" cy="3941011"/>
          </a:xfrm>
        </p:grpSpPr>
        <p:grpSp>
          <p:nvGrpSpPr>
            <p:cNvPr id="34" name="组合 33"/>
            <p:cNvGrpSpPr/>
            <p:nvPr/>
          </p:nvGrpSpPr>
          <p:grpSpPr>
            <a:xfrm>
              <a:off x="9345306" y="2200276"/>
              <a:ext cx="1584960" cy="1554480"/>
              <a:chOff x="1173480" y="2194560"/>
              <a:chExt cx="1584960" cy="155448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173480" y="2194560"/>
                <a:ext cx="1584960" cy="1554480"/>
                <a:chOff x="960120" y="2087880"/>
                <a:chExt cx="1584960" cy="1554480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036320" y="2133600"/>
                  <a:ext cx="1508760" cy="150876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960120" y="2087880"/>
                  <a:ext cx="1508760" cy="1508760"/>
                </a:xfrm>
                <a:prstGeom prst="ellipse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007" y="2437880"/>
                <a:ext cx="1449704" cy="1022117"/>
              </a:xfrm>
              <a:prstGeom prst="rect">
                <a:avLst/>
              </a:prstGeom>
            </p:spPr>
          </p:pic>
        </p:grpSp>
        <p:grpSp>
          <p:nvGrpSpPr>
            <p:cNvPr id="83" name="组合 82"/>
            <p:cNvGrpSpPr/>
            <p:nvPr/>
          </p:nvGrpSpPr>
          <p:grpSpPr>
            <a:xfrm>
              <a:off x="9040176" y="4271160"/>
              <a:ext cx="2195220" cy="1870127"/>
              <a:chOff x="2150310" y="4817447"/>
              <a:chExt cx="2195220" cy="1870127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2150310" y="4817447"/>
                <a:ext cx="1981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150310" y="5340667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1309993" y="672624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1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722062" y="2489836"/>
            <a:ext cx="4787880" cy="2575560"/>
            <a:chOff x="3848113" y="2185928"/>
            <a:chExt cx="4787880" cy="2575560"/>
          </a:xfrm>
        </p:grpSpPr>
        <p:grpSp>
          <p:nvGrpSpPr>
            <p:cNvPr id="3" name="组合 2"/>
            <p:cNvGrpSpPr/>
            <p:nvPr/>
          </p:nvGrpSpPr>
          <p:grpSpPr>
            <a:xfrm>
              <a:off x="7279004" y="2956560"/>
              <a:ext cx="1356989" cy="929640"/>
              <a:chOff x="5954185" y="2514600"/>
              <a:chExt cx="1356989" cy="929640"/>
            </a:xfrm>
          </p:grpSpPr>
          <p:sp>
            <p:nvSpPr>
              <p:cNvPr id="2" name="右箭头 1"/>
              <p:cNvSpPr/>
              <p:nvPr/>
            </p:nvSpPr>
            <p:spPr>
              <a:xfrm>
                <a:off x="6111240" y="2514600"/>
                <a:ext cx="1199934" cy="929640"/>
              </a:xfrm>
              <a:prstGeom prst="rightArrow">
                <a:avLst/>
              </a:pr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5954185" y="2514600"/>
                <a:ext cx="1199934" cy="929640"/>
              </a:xfrm>
              <a:prstGeom prst="rightArrow">
                <a:avLst/>
              </a:pr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flipH="1">
              <a:off x="3848113" y="2956560"/>
              <a:ext cx="1356989" cy="929640"/>
              <a:chOff x="5954185" y="2514600"/>
              <a:chExt cx="1356989" cy="929640"/>
            </a:xfrm>
          </p:grpSpPr>
          <p:sp>
            <p:nvSpPr>
              <p:cNvPr id="24" name="右箭头 23"/>
              <p:cNvSpPr/>
              <p:nvPr/>
            </p:nvSpPr>
            <p:spPr>
              <a:xfrm>
                <a:off x="6111240" y="2514600"/>
                <a:ext cx="1199934" cy="929640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右箭头 24"/>
              <p:cNvSpPr/>
              <p:nvPr/>
            </p:nvSpPr>
            <p:spPr>
              <a:xfrm>
                <a:off x="5954185" y="2514600"/>
                <a:ext cx="1199934" cy="929640"/>
              </a:xfrm>
              <a:prstGeom prst="rightArrow">
                <a:avLst/>
              </a:pr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562" y="2185928"/>
              <a:ext cx="3653003" cy="257556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441960" y="2711828"/>
            <a:ext cx="3016968" cy="2353568"/>
            <a:chOff x="563880" y="2606040"/>
            <a:chExt cx="3016968" cy="2353568"/>
          </a:xfrm>
        </p:grpSpPr>
        <p:grpSp>
          <p:nvGrpSpPr>
            <p:cNvPr id="6" name="组合 5"/>
            <p:cNvGrpSpPr/>
            <p:nvPr/>
          </p:nvGrpSpPr>
          <p:grpSpPr>
            <a:xfrm>
              <a:off x="701040" y="2893070"/>
              <a:ext cx="2628569" cy="2049407"/>
              <a:chOff x="701040" y="2893070"/>
              <a:chExt cx="2628569" cy="2049407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024395" y="2893070"/>
                <a:ext cx="1981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01040" y="3416290"/>
                <a:ext cx="2628569" cy="152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6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563880" y="2606040"/>
              <a:ext cx="3016968" cy="2353568"/>
            </a:xfrm>
            <a:prstGeom prst="roundRect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59046" y="2711828"/>
            <a:ext cx="3016968" cy="2353568"/>
            <a:chOff x="563880" y="2606040"/>
            <a:chExt cx="3016968" cy="2353568"/>
          </a:xfrm>
        </p:grpSpPr>
        <p:grpSp>
          <p:nvGrpSpPr>
            <p:cNvPr id="30" name="组合 29"/>
            <p:cNvGrpSpPr/>
            <p:nvPr/>
          </p:nvGrpSpPr>
          <p:grpSpPr>
            <a:xfrm>
              <a:off x="701040" y="2893070"/>
              <a:ext cx="2628569" cy="2049407"/>
              <a:chOff x="701040" y="2893070"/>
              <a:chExt cx="2628569" cy="2049407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024395" y="2893070"/>
                <a:ext cx="1981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01040" y="3416290"/>
                <a:ext cx="2628569" cy="152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6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圆角矩形 30"/>
            <p:cNvSpPr/>
            <p:nvPr/>
          </p:nvSpPr>
          <p:spPr>
            <a:xfrm>
              <a:off x="563880" y="2606040"/>
              <a:ext cx="3016968" cy="2353568"/>
            </a:xfrm>
            <a:prstGeom prst="roundRect">
              <a:avLst/>
            </a:pr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6289" y="2462068"/>
            <a:ext cx="2351179" cy="824530"/>
            <a:chOff x="1429038" y="2731130"/>
            <a:chExt cx="2351179" cy="824530"/>
          </a:xfrm>
        </p:grpSpPr>
        <p:sp>
          <p:nvSpPr>
            <p:cNvPr id="51" name="十字星 21"/>
            <p:cNvSpPr/>
            <p:nvPr/>
          </p:nvSpPr>
          <p:spPr>
            <a:xfrm>
              <a:off x="1429038" y="3114346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5400000">
              <a:off x="3478600" y="3254043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539713" y="2731130"/>
              <a:ext cx="275180" cy="275180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34900" y="4437064"/>
            <a:ext cx="2351179" cy="928910"/>
            <a:chOff x="1429038" y="3114346"/>
            <a:chExt cx="2351179" cy="928910"/>
          </a:xfrm>
        </p:grpSpPr>
        <p:sp>
          <p:nvSpPr>
            <p:cNvPr id="56" name="十字星 21"/>
            <p:cNvSpPr/>
            <p:nvPr/>
          </p:nvSpPr>
          <p:spPr>
            <a:xfrm>
              <a:off x="1429038" y="3114346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5400000">
              <a:off x="3478600" y="3254043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162822" y="3768076"/>
              <a:ext cx="275180" cy="275180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249941" y="5066030"/>
            <a:ext cx="3937860" cy="222642"/>
            <a:chOff x="1154982" y="5882640"/>
            <a:chExt cx="8598360" cy="0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54982" y="5882640"/>
              <a:ext cx="2334978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3771414" y="5882640"/>
              <a:ext cx="449580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381562" y="5882640"/>
              <a:ext cx="735524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5324232" y="5882640"/>
              <a:ext cx="1198488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6771586" y="5882640"/>
              <a:ext cx="2280974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9303762" y="5882640"/>
              <a:ext cx="449580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5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712400" y="276470"/>
            <a:ext cx="10767201" cy="5186358"/>
            <a:chOff x="817355" y="657470"/>
            <a:chExt cx="10767201" cy="5186358"/>
          </a:xfrm>
        </p:grpSpPr>
        <p:grpSp>
          <p:nvGrpSpPr>
            <p:cNvPr id="32" name="组合 31"/>
            <p:cNvGrpSpPr/>
            <p:nvPr/>
          </p:nvGrpSpPr>
          <p:grpSpPr>
            <a:xfrm>
              <a:off x="817355" y="657470"/>
              <a:ext cx="10279749" cy="4874331"/>
              <a:chOff x="817355" y="657470"/>
              <a:chExt cx="10279749" cy="487433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624488" y="2072640"/>
                <a:ext cx="9228548" cy="2752378"/>
                <a:chOff x="1752600" y="2286000"/>
                <a:chExt cx="9228548" cy="2752378"/>
              </a:xfrm>
            </p:grpSpPr>
            <p:sp>
              <p:nvSpPr>
                <p:cNvPr id="6" name="圆角矩形 5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55B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11" name="任意多边形 10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任意多边形 9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4" name="直接连接符 13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接连接符 16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连接符 23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55" y="3112832"/>
                <a:ext cx="3430905" cy="2418969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77267">
                <a:off x="7899324" y="1210635"/>
                <a:ext cx="3750945" cy="2644615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3636769" y="2972566"/>
              <a:ext cx="51945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45566" y="3815749"/>
              <a:ext cx="3147288" cy="963645"/>
              <a:chOff x="2078781" y="4221527"/>
              <a:chExt cx="3147288" cy="963645"/>
            </a:xfrm>
          </p:grpSpPr>
          <p:sp>
            <p:nvSpPr>
              <p:cNvPr id="39" name="任意多边形 38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55678F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70279" y="2485244"/>
              <a:ext cx="3147288" cy="963645"/>
              <a:chOff x="2078781" y="4221527"/>
              <a:chExt cx="3147288" cy="963645"/>
            </a:xfrm>
          </p:grpSpPr>
          <p:sp>
            <p:nvSpPr>
              <p:cNvPr id="46" name="任意多边形 45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V="1">
              <a:off x="5747746" y="2247358"/>
              <a:ext cx="3147288" cy="963645"/>
              <a:chOff x="2078781" y="4221527"/>
              <a:chExt cx="3147288" cy="963645"/>
            </a:xfrm>
          </p:grpSpPr>
          <p:sp>
            <p:nvSpPr>
              <p:cNvPr id="52" name="任意多边形 51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934B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3406615" y="3535679"/>
              <a:ext cx="6316505" cy="1090019"/>
            </a:xfrm>
            <a:custGeom>
              <a:avLst/>
              <a:gdLst>
                <a:gd name="connsiteX0" fmla="*/ 0 w 5257800"/>
                <a:gd name="connsiteY0" fmla="*/ 868680 h 868680"/>
                <a:gd name="connsiteX1" fmla="*/ 1066800 w 5257800"/>
                <a:gd name="connsiteY1" fmla="*/ 533400 h 868680"/>
                <a:gd name="connsiteX2" fmla="*/ 3307080 w 5257800"/>
                <a:gd name="connsiteY2" fmla="*/ 685800 h 868680"/>
                <a:gd name="connsiteX3" fmla="*/ 5257800 w 5257800"/>
                <a:gd name="connsiteY3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7800" h="868680">
                  <a:moveTo>
                    <a:pt x="0" y="868680"/>
                  </a:moveTo>
                  <a:cubicBezTo>
                    <a:pt x="257810" y="716280"/>
                    <a:pt x="515620" y="563880"/>
                    <a:pt x="1066800" y="533400"/>
                  </a:cubicBezTo>
                  <a:cubicBezTo>
                    <a:pt x="1617980" y="502920"/>
                    <a:pt x="2608580" y="774700"/>
                    <a:pt x="3307080" y="685800"/>
                  </a:cubicBezTo>
                  <a:cubicBezTo>
                    <a:pt x="4005580" y="596900"/>
                    <a:pt x="4631690" y="298450"/>
                    <a:pt x="5257800" y="0"/>
                  </a:cubicBezTo>
                </a:path>
              </a:pathLst>
            </a:custGeom>
            <a:noFill/>
            <a:ln w="38100">
              <a:solidFill>
                <a:srgbClr val="2E3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664769" y="1029052"/>
              <a:ext cx="1919787" cy="2423165"/>
              <a:chOff x="6690716" y="708698"/>
              <a:chExt cx="1919787" cy="2423165"/>
            </a:xfrm>
          </p:grpSpPr>
          <p:sp>
            <p:nvSpPr>
              <p:cNvPr id="58" name="十字星 21"/>
              <p:cNvSpPr/>
              <p:nvPr/>
            </p:nvSpPr>
            <p:spPr>
              <a:xfrm>
                <a:off x="8183880" y="1950817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22B4B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十字星 21"/>
              <p:cNvSpPr/>
              <p:nvPr/>
            </p:nvSpPr>
            <p:spPr>
              <a:xfrm>
                <a:off x="7453257" y="2705240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5400000">
                <a:off x="7558783" y="1135384"/>
                <a:ext cx="373283" cy="404369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8286032">
                <a:off x="6690716" y="708698"/>
                <a:ext cx="170999" cy="170999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114870" y="3420663"/>
              <a:ext cx="2494958" cy="2423165"/>
              <a:chOff x="1114870" y="3420663"/>
              <a:chExt cx="2494958" cy="2423165"/>
            </a:xfrm>
          </p:grpSpPr>
          <p:sp>
            <p:nvSpPr>
              <p:cNvPr id="35" name="任意多边形 34"/>
              <p:cNvSpPr/>
              <p:nvPr/>
            </p:nvSpPr>
            <p:spPr>
              <a:xfrm rot="8286032">
                <a:off x="3297690" y="5208235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0800000">
                <a:off x="1114870" y="3420663"/>
                <a:ext cx="1919787" cy="2423165"/>
                <a:chOff x="6690716" y="708698"/>
                <a:chExt cx="1919787" cy="2423165"/>
              </a:xfrm>
            </p:grpSpPr>
            <p:sp>
              <p:nvSpPr>
                <p:cNvPr id="64" name="十字星 21"/>
                <p:cNvSpPr/>
                <p:nvPr/>
              </p:nvSpPr>
              <p:spPr>
                <a:xfrm>
                  <a:off x="8183880" y="1950817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22B4B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十字星 21"/>
                <p:cNvSpPr/>
                <p:nvPr/>
              </p:nvSpPr>
              <p:spPr>
                <a:xfrm>
                  <a:off x="7453257" y="2705240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934BC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5400000">
                  <a:off x="7558783" y="1135384"/>
                  <a:ext cx="373283" cy="404369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 rot="8286032">
                  <a:off x="6690716" y="708698"/>
                  <a:ext cx="170999" cy="170999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55B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47223" y="1723781"/>
            <a:ext cx="10990898" cy="2527566"/>
            <a:chOff x="347662" y="1556754"/>
            <a:chExt cx="10990898" cy="2527566"/>
          </a:xfrm>
        </p:grpSpPr>
        <p:grpSp>
          <p:nvGrpSpPr>
            <p:cNvPr id="8" name="组合 7"/>
            <p:cNvGrpSpPr/>
            <p:nvPr/>
          </p:nvGrpSpPr>
          <p:grpSpPr>
            <a:xfrm>
              <a:off x="743531" y="1755699"/>
              <a:ext cx="10282627" cy="2124328"/>
              <a:chOff x="743531" y="1755699"/>
              <a:chExt cx="10282627" cy="2124328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531" y="1755699"/>
                <a:ext cx="3174090" cy="2118360"/>
              </a:xfrm>
              <a:prstGeom prst="rect">
                <a:avLst/>
              </a:prstGeom>
              <a:ln w="76200">
                <a:solidFill>
                  <a:srgbClr val="55BEED"/>
                </a:solidFill>
              </a:ln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035" y="1755699"/>
                <a:ext cx="3186492" cy="2124328"/>
              </a:xfrm>
              <a:prstGeom prst="rect">
                <a:avLst/>
              </a:prstGeom>
              <a:ln w="76200">
                <a:solidFill>
                  <a:srgbClr val="55BEED"/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8940" y="1755699"/>
                <a:ext cx="3337218" cy="2072640"/>
              </a:xfrm>
              <a:prstGeom prst="rect">
                <a:avLst/>
              </a:prstGeom>
              <a:ln w="76200">
                <a:solidFill>
                  <a:srgbClr val="55BEED"/>
                </a:solidFill>
              </a:ln>
            </p:spPr>
          </p:pic>
        </p:grpSp>
        <p:grpSp>
          <p:nvGrpSpPr>
            <p:cNvPr id="21" name="组合 20"/>
            <p:cNvGrpSpPr/>
            <p:nvPr/>
          </p:nvGrpSpPr>
          <p:grpSpPr>
            <a:xfrm>
              <a:off x="347662" y="1556754"/>
              <a:ext cx="10990898" cy="2527566"/>
              <a:chOff x="1671933" y="1844040"/>
              <a:chExt cx="9052560" cy="2636520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1671933" y="1844040"/>
                <a:ext cx="1782127" cy="2636520"/>
              </a:xfrm>
              <a:custGeom>
                <a:avLst/>
                <a:gdLst>
                  <a:gd name="connsiteX0" fmla="*/ 439429 w 1782127"/>
                  <a:gd name="connsiteY0" fmla="*/ 0 h 2636520"/>
                  <a:gd name="connsiteX1" fmla="*/ 1782127 w 1782127"/>
                  <a:gd name="connsiteY1" fmla="*/ 0 h 2636520"/>
                  <a:gd name="connsiteX2" fmla="*/ 1782127 w 1782127"/>
                  <a:gd name="connsiteY2" fmla="*/ 2636520 h 2636520"/>
                  <a:gd name="connsiteX3" fmla="*/ 439429 w 1782127"/>
                  <a:gd name="connsiteY3" fmla="*/ 2636520 h 2636520"/>
                  <a:gd name="connsiteX4" fmla="*/ 0 w 1782127"/>
                  <a:gd name="connsiteY4" fmla="*/ 2197091 h 2636520"/>
                  <a:gd name="connsiteX5" fmla="*/ 0 w 1782127"/>
                  <a:gd name="connsiteY5" fmla="*/ 439429 h 2636520"/>
                  <a:gd name="connsiteX6" fmla="*/ 439429 w 1782127"/>
                  <a:gd name="connsiteY6" fmla="*/ 0 h 2636520"/>
                  <a:gd name="connsiteX0" fmla="*/ 1782127 w 1873567"/>
                  <a:gd name="connsiteY0" fmla="*/ 2636520 h 2727960"/>
                  <a:gd name="connsiteX1" fmla="*/ 439429 w 1873567"/>
                  <a:gd name="connsiteY1" fmla="*/ 2636520 h 2727960"/>
                  <a:gd name="connsiteX2" fmla="*/ 0 w 1873567"/>
                  <a:gd name="connsiteY2" fmla="*/ 2197091 h 2727960"/>
                  <a:gd name="connsiteX3" fmla="*/ 0 w 1873567"/>
                  <a:gd name="connsiteY3" fmla="*/ 439429 h 2727960"/>
                  <a:gd name="connsiteX4" fmla="*/ 439429 w 1873567"/>
                  <a:gd name="connsiteY4" fmla="*/ 0 h 2727960"/>
                  <a:gd name="connsiteX5" fmla="*/ 1782127 w 1873567"/>
                  <a:gd name="connsiteY5" fmla="*/ 0 h 2727960"/>
                  <a:gd name="connsiteX6" fmla="*/ 1873567 w 1873567"/>
                  <a:gd name="connsiteY6" fmla="*/ 2727960 h 2727960"/>
                  <a:gd name="connsiteX0" fmla="*/ 1782127 w 1782127"/>
                  <a:gd name="connsiteY0" fmla="*/ 2636520 h 2636520"/>
                  <a:gd name="connsiteX1" fmla="*/ 439429 w 1782127"/>
                  <a:gd name="connsiteY1" fmla="*/ 2636520 h 2636520"/>
                  <a:gd name="connsiteX2" fmla="*/ 0 w 1782127"/>
                  <a:gd name="connsiteY2" fmla="*/ 2197091 h 2636520"/>
                  <a:gd name="connsiteX3" fmla="*/ 0 w 1782127"/>
                  <a:gd name="connsiteY3" fmla="*/ 439429 h 2636520"/>
                  <a:gd name="connsiteX4" fmla="*/ 439429 w 1782127"/>
                  <a:gd name="connsiteY4" fmla="*/ 0 h 2636520"/>
                  <a:gd name="connsiteX5" fmla="*/ 1782127 w 1782127"/>
                  <a:gd name="connsiteY5" fmla="*/ 0 h 263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2127" h="2636520">
                    <a:moveTo>
                      <a:pt x="1782127" y="2636520"/>
                    </a:moveTo>
                    <a:lnTo>
                      <a:pt x="439429" y="2636520"/>
                    </a:lnTo>
                    <a:cubicBezTo>
                      <a:pt x="196739" y="2636520"/>
                      <a:pt x="0" y="2439781"/>
                      <a:pt x="0" y="2197091"/>
                    </a:cubicBezTo>
                    <a:lnTo>
                      <a:pt x="0" y="439429"/>
                    </a:lnTo>
                    <a:cubicBezTo>
                      <a:pt x="0" y="196739"/>
                      <a:pt x="196739" y="0"/>
                      <a:pt x="439429" y="0"/>
                    </a:cubicBezTo>
                    <a:lnTo>
                      <a:pt x="1782127" y="0"/>
                    </a:lnTo>
                  </a:path>
                </a:pathLst>
              </a:custGeom>
              <a:noFill/>
              <a:ln w="38100">
                <a:solidFill>
                  <a:srgbClr val="2A33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9261453" y="1844040"/>
                <a:ext cx="1463040" cy="2636520"/>
              </a:xfrm>
              <a:custGeom>
                <a:avLst/>
                <a:gdLst>
                  <a:gd name="connsiteX0" fmla="*/ 0 w 1463040"/>
                  <a:gd name="connsiteY0" fmla="*/ 0 h 2636520"/>
                  <a:gd name="connsiteX1" fmla="*/ 1023611 w 1463040"/>
                  <a:gd name="connsiteY1" fmla="*/ 0 h 2636520"/>
                  <a:gd name="connsiteX2" fmla="*/ 1463040 w 1463040"/>
                  <a:gd name="connsiteY2" fmla="*/ 439429 h 2636520"/>
                  <a:gd name="connsiteX3" fmla="*/ 1463040 w 1463040"/>
                  <a:gd name="connsiteY3" fmla="*/ 2197091 h 2636520"/>
                  <a:gd name="connsiteX4" fmla="*/ 1023611 w 1463040"/>
                  <a:gd name="connsiteY4" fmla="*/ 2636520 h 2636520"/>
                  <a:gd name="connsiteX5" fmla="*/ 0 w 1463040"/>
                  <a:gd name="connsiteY5" fmla="*/ 2636520 h 2636520"/>
                  <a:gd name="connsiteX6" fmla="*/ 0 w 1463040"/>
                  <a:gd name="connsiteY6" fmla="*/ 0 h 2636520"/>
                  <a:gd name="connsiteX0" fmla="*/ 0 w 1463040"/>
                  <a:gd name="connsiteY0" fmla="*/ 0 h 2636520"/>
                  <a:gd name="connsiteX1" fmla="*/ 1023611 w 1463040"/>
                  <a:gd name="connsiteY1" fmla="*/ 0 h 2636520"/>
                  <a:gd name="connsiteX2" fmla="*/ 1463040 w 1463040"/>
                  <a:gd name="connsiteY2" fmla="*/ 439429 h 2636520"/>
                  <a:gd name="connsiteX3" fmla="*/ 1463040 w 1463040"/>
                  <a:gd name="connsiteY3" fmla="*/ 2197091 h 2636520"/>
                  <a:gd name="connsiteX4" fmla="*/ 1023611 w 1463040"/>
                  <a:gd name="connsiteY4" fmla="*/ 2636520 h 2636520"/>
                  <a:gd name="connsiteX5" fmla="*/ 0 w 1463040"/>
                  <a:gd name="connsiteY5" fmla="*/ 2636520 h 2636520"/>
                  <a:gd name="connsiteX6" fmla="*/ 91440 w 1463040"/>
                  <a:gd name="connsiteY6" fmla="*/ 91440 h 2636520"/>
                  <a:gd name="connsiteX0" fmla="*/ 0 w 1463040"/>
                  <a:gd name="connsiteY0" fmla="*/ 0 h 2636520"/>
                  <a:gd name="connsiteX1" fmla="*/ 1023611 w 1463040"/>
                  <a:gd name="connsiteY1" fmla="*/ 0 h 2636520"/>
                  <a:gd name="connsiteX2" fmla="*/ 1463040 w 1463040"/>
                  <a:gd name="connsiteY2" fmla="*/ 439429 h 2636520"/>
                  <a:gd name="connsiteX3" fmla="*/ 1463040 w 1463040"/>
                  <a:gd name="connsiteY3" fmla="*/ 2197091 h 2636520"/>
                  <a:gd name="connsiteX4" fmla="*/ 1023611 w 1463040"/>
                  <a:gd name="connsiteY4" fmla="*/ 2636520 h 2636520"/>
                  <a:gd name="connsiteX5" fmla="*/ 0 w 1463040"/>
                  <a:gd name="connsiteY5" fmla="*/ 2636520 h 263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3040" h="2636520">
                    <a:moveTo>
                      <a:pt x="0" y="0"/>
                    </a:moveTo>
                    <a:lnTo>
                      <a:pt x="1023611" y="0"/>
                    </a:lnTo>
                    <a:cubicBezTo>
                      <a:pt x="1266301" y="0"/>
                      <a:pt x="1463040" y="196739"/>
                      <a:pt x="1463040" y="439429"/>
                    </a:cubicBezTo>
                    <a:lnTo>
                      <a:pt x="1463040" y="2197091"/>
                    </a:lnTo>
                    <a:cubicBezTo>
                      <a:pt x="1463040" y="2439781"/>
                      <a:pt x="1266301" y="2636520"/>
                      <a:pt x="1023611" y="2636520"/>
                    </a:cubicBezTo>
                    <a:lnTo>
                      <a:pt x="0" y="2636520"/>
                    </a:lnTo>
                  </a:path>
                </a:pathLst>
              </a:custGeom>
              <a:noFill/>
              <a:ln w="38100">
                <a:solidFill>
                  <a:srgbClr val="2A33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3646241" y="1844040"/>
                <a:ext cx="2334978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374201" y="1844040"/>
                <a:ext cx="768892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341213" y="1844040"/>
                <a:ext cx="1920240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454060" y="4480560"/>
                <a:ext cx="2334978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182020" y="4480560"/>
                <a:ext cx="768892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7149032" y="4480560"/>
                <a:ext cx="954181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307272" y="4480560"/>
                <a:ext cx="954181" cy="0"/>
              </a:xfrm>
              <a:prstGeom prst="line">
                <a:avLst/>
              </a:prstGeom>
              <a:ln w="381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926088" y="4584105"/>
            <a:ext cx="3592237" cy="2008453"/>
            <a:chOff x="657007" y="4584105"/>
            <a:chExt cx="3592237" cy="2008453"/>
          </a:xfrm>
        </p:grpSpPr>
        <p:sp>
          <p:nvSpPr>
            <p:cNvPr id="34" name="文本框 33"/>
            <p:cNvSpPr txBox="1"/>
            <p:nvPr/>
          </p:nvSpPr>
          <p:spPr>
            <a:xfrm>
              <a:off x="709408" y="4584105"/>
              <a:ext cx="2548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57007" y="5066371"/>
              <a:ext cx="2628569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sz="1600" dirty="0">
                <a:solidFill>
                  <a:srgbClr val="273062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 rot="5400000" flipV="1">
              <a:off x="3202383" y="5527758"/>
              <a:ext cx="1990512" cy="103211"/>
              <a:chOff x="1154982" y="5882640"/>
              <a:chExt cx="8598360" cy="0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154982" y="5882640"/>
                <a:ext cx="2334978" cy="0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4381562" y="5882640"/>
                <a:ext cx="735524" cy="0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5400000" flipV="1">
                <a:off x="7711869" y="4586702"/>
                <a:ext cx="0" cy="2591876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9303762" y="5882640"/>
                <a:ext cx="449580" cy="0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组合 51"/>
          <p:cNvGrpSpPr/>
          <p:nvPr/>
        </p:nvGrpSpPr>
        <p:grpSpPr>
          <a:xfrm>
            <a:off x="4657987" y="4480027"/>
            <a:ext cx="3296965" cy="2049407"/>
            <a:chOff x="952279" y="4584105"/>
            <a:chExt cx="3296965" cy="2049407"/>
          </a:xfrm>
        </p:grpSpPr>
        <p:sp>
          <p:nvSpPr>
            <p:cNvPr id="53" name="文本框 52"/>
            <p:cNvSpPr txBox="1"/>
            <p:nvPr/>
          </p:nvSpPr>
          <p:spPr>
            <a:xfrm>
              <a:off x="1029182" y="4584105"/>
              <a:ext cx="2539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952279" y="5107325"/>
              <a:ext cx="2628569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sz="1600" dirty="0">
                <a:solidFill>
                  <a:srgbClr val="273062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 rot="5400000" flipV="1">
              <a:off x="3202383" y="5527758"/>
              <a:ext cx="1990512" cy="103211"/>
              <a:chOff x="1154982" y="5882640"/>
              <a:chExt cx="8598360" cy="0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1154982" y="5882640"/>
                <a:ext cx="2334978" cy="0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4381562" y="5882640"/>
                <a:ext cx="735524" cy="0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5400000" flipV="1">
                <a:off x="7711869" y="4586702"/>
                <a:ext cx="0" cy="2591876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9303762" y="5882640"/>
                <a:ext cx="449580" cy="0"/>
              </a:xfrm>
              <a:prstGeom prst="line">
                <a:avLst/>
              </a:prstGeom>
              <a:ln w="76200" cap="rnd">
                <a:solidFill>
                  <a:srgbClr val="2A3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8264365" y="4480027"/>
            <a:ext cx="2628569" cy="2049407"/>
            <a:chOff x="7995284" y="4480027"/>
            <a:chExt cx="2628569" cy="2049407"/>
          </a:xfrm>
        </p:grpSpPr>
        <p:sp>
          <p:nvSpPr>
            <p:cNvPr id="61" name="文本框 60"/>
            <p:cNvSpPr txBox="1"/>
            <p:nvPr/>
          </p:nvSpPr>
          <p:spPr>
            <a:xfrm>
              <a:off x="8024923" y="4480027"/>
              <a:ext cx="2569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7995284" y="5003247"/>
              <a:ext cx="2628569" cy="1526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sz="1600" dirty="0">
                <a:solidFill>
                  <a:srgbClr val="273062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826409" y="4480027"/>
            <a:ext cx="820777" cy="1860842"/>
            <a:chOff x="2168486" y="1409145"/>
            <a:chExt cx="820777" cy="1860842"/>
          </a:xfrm>
        </p:grpSpPr>
        <p:sp>
          <p:nvSpPr>
            <p:cNvPr id="69" name="十字星 21"/>
            <p:cNvSpPr/>
            <p:nvPr/>
          </p:nvSpPr>
          <p:spPr>
            <a:xfrm>
              <a:off x="2216509" y="2927060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5400000">
              <a:off x="2180543" y="139708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714083" y="2093405"/>
              <a:ext cx="275180" cy="275180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369927" y="4510174"/>
            <a:ext cx="973290" cy="1787777"/>
            <a:chOff x="2008986" y="1409145"/>
            <a:chExt cx="973290" cy="1787777"/>
          </a:xfrm>
        </p:grpSpPr>
        <p:sp>
          <p:nvSpPr>
            <p:cNvPr id="77" name="十字星 21"/>
            <p:cNvSpPr/>
            <p:nvPr/>
          </p:nvSpPr>
          <p:spPr>
            <a:xfrm>
              <a:off x="2639349" y="2090943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5400000">
              <a:off x="2180543" y="139708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008986" y="2921742"/>
              <a:ext cx="275180" cy="275180"/>
            </a:xfrm>
            <a:prstGeom prst="ellipse">
              <a:avLst/>
            </a:prstGeom>
            <a:noFill/>
            <a:ln w="57150">
              <a:solidFill>
                <a:srgbClr val="934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7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55B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458" name="组合 457"/>
          <p:cNvGrpSpPr/>
          <p:nvPr/>
        </p:nvGrpSpPr>
        <p:grpSpPr>
          <a:xfrm>
            <a:off x="550612" y="2414528"/>
            <a:ext cx="5993133" cy="3209032"/>
            <a:chOff x="833175" y="2384048"/>
            <a:chExt cx="5993133" cy="3209032"/>
          </a:xfrm>
        </p:grpSpPr>
        <p:grpSp>
          <p:nvGrpSpPr>
            <p:cNvPr id="456" name="组合 455"/>
            <p:cNvGrpSpPr/>
            <p:nvPr/>
          </p:nvGrpSpPr>
          <p:grpSpPr>
            <a:xfrm>
              <a:off x="833175" y="2384048"/>
              <a:ext cx="5993133" cy="3209032"/>
              <a:chOff x="3694801" y="2632806"/>
              <a:chExt cx="4765906" cy="2007337"/>
            </a:xfrm>
          </p:grpSpPr>
          <p:grpSp>
            <p:nvGrpSpPr>
              <p:cNvPr id="455" name="组合 454"/>
              <p:cNvGrpSpPr/>
              <p:nvPr/>
            </p:nvGrpSpPr>
            <p:grpSpPr>
              <a:xfrm>
                <a:off x="3694801" y="2632806"/>
                <a:ext cx="4765906" cy="2007337"/>
                <a:chOff x="3680515" y="2710527"/>
                <a:chExt cx="4765906" cy="2007337"/>
              </a:xfrm>
            </p:grpSpPr>
            <p:sp>
              <p:nvSpPr>
                <p:cNvPr id="453" name="任意多边形 452"/>
                <p:cNvSpPr/>
                <p:nvPr/>
              </p:nvSpPr>
              <p:spPr>
                <a:xfrm>
                  <a:off x="4638706" y="2710527"/>
                  <a:ext cx="3807715" cy="2007337"/>
                </a:xfrm>
                <a:custGeom>
                  <a:avLst/>
                  <a:gdLst>
                    <a:gd name="connsiteX0" fmla="*/ 2996429 w 7499555"/>
                    <a:gd name="connsiteY0" fmla="*/ 0 h 3953588"/>
                    <a:gd name="connsiteX1" fmla="*/ 5734254 w 7499555"/>
                    <a:gd name="connsiteY1" fmla="*/ 0 h 3953588"/>
                    <a:gd name="connsiteX2" fmla="*/ 5931105 w 7499555"/>
                    <a:gd name="connsiteY2" fmla="*/ 0 h 3953588"/>
                    <a:gd name="connsiteX3" fmla="*/ 6880429 w 7499555"/>
                    <a:gd name="connsiteY3" fmla="*/ 0 h 3953588"/>
                    <a:gd name="connsiteX4" fmla="*/ 6880429 w 7499555"/>
                    <a:gd name="connsiteY4" fmla="*/ 36482 h 3953588"/>
                    <a:gd name="connsiteX5" fmla="*/ 6937579 w 7499555"/>
                    <a:gd name="connsiteY5" fmla="*/ 36482 h 3953588"/>
                    <a:gd name="connsiteX6" fmla="*/ 6937579 w 7499555"/>
                    <a:gd name="connsiteY6" fmla="*/ 290288 h 3953588"/>
                    <a:gd name="connsiteX7" fmla="*/ 6337505 w 7499555"/>
                    <a:gd name="connsiteY7" fmla="*/ 290288 h 3953588"/>
                    <a:gd name="connsiteX8" fmla="*/ 6337505 w 7499555"/>
                    <a:gd name="connsiteY8" fmla="*/ 595086 h 3953588"/>
                    <a:gd name="connsiteX9" fmla="*/ 6775654 w 7499555"/>
                    <a:gd name="connsiteY9" fmla="*/ 595086 h 3953588"/>
                    <a:gd name="connsiteX10" fmla="*/ 6775654 w 7499555"/>
                    <a:gd name="connsiteY10" fmla="*/ 899886 h 3953588"/>
                    <a:gd name="connsiteX11" fmla="*/ 5931105 w 7499555"/>
                    <a:gd name="connsiteY11" fmla="*/ 899886 h 3953588"/>
                    <a:gd name="connsiteX12" fmla="*/ 5931105 w 7499555"/>
                    <a:gd name="connsiteY12" fmla="*/ 984712 h 3953588"/>
                    <a:gd name="connsiteX13" fmla="*/ 5925247 w 7499555"/>
                    <a:gd name="connsiteY13" fmla="*/ 985626 h 3953588"/>
                    <a:gd name="connsiteX14" fmla="*/ 5861255 w 7499555"/>
                    <a:gd name="connsiteY14" fmla="*/ 1060226 h 3953588"/>
                    <a:gd name="connsiteX15" fmla="*/ 5925247 w 7499555"/>
                    <a:gd name="connsiteY15" fmla="*/ 1134827 h 3953588"/>
                    <a:gd name="connsiteX16" fmla="*/ 5931105 w 7499555"/>
                    <a:gd name="connsiteY16" fmla="*/ 1135741 h 3953588"/>
                    <a:gd name="connsiteX17" fmla="*/ 5931105 w 7499555"/>
                    <a:gd name="connsiteY17" fmla="*/ 1241759 h 3953588"/>
                    <a:gd name="connsiteX18" fmla="*/ 7499555 w 7499555"/>
                    <a:gd name="connsiteY18" fmla="*/ 1241759 h 3953588"/>
                    <a:gd name="connsiteX19" fmla="*/ 7499555 w 7499555"/>
                    <a:gd name="connsiteY19" fmla="*/ 1528536 h 3953588"/>
                    <a:gd name="connsiteX20" fmla="*/ 6204155 w 7499555"/>
                    <a:gd name="connsiteY20" fmla="*/ 1528536 h 3953588"/>
                    <a:gd name="connsiteX21" fmla="*/ 6204155 w 7499555"/>
                    <a:gd name="connsiteY21" fmla="*/ 1814286 h 3953588"/>
                    <a:gd name="connsiteX22" fmla="*/ 7080455 w 7499555"/>
                    <a:gd name="connsiteY22" fmla="*/ 1814286 h 3953588"/>
                    <a:gd name="connsiteX23" fmla="*/ 7080455 w 7499555"/>
                    <a:gd name="connsiteY23" fmla="*/ 2138136 h 3953588"/>
                    <a:gd name="connsiteX24" fmla="*/ 5931105 w 7499555"/>
                    <a:gd name="connsiteY24" fmla="*/ 2138136 h 3953588"/>
                    <a:gd name="connsiteX25" fmla="*/ 5931105 w 7499555"/>
                    <a:gd name="connsiteY25" fmla="*/ 2460958 h 3953588"/>
                    <a:gd name="connsiteX26" fmla="*/ 6674054 w 7499555"/>
                    <a:gd name="connsiteY26" fmla="*/ 2460958 h 3953588"/>
                    <a:gd name="connsiteX27" fmla="*/ 6674054 w 7499555"/>
                    <a:gd name="connsiteY27" fmla="*/ 2747735 h 3953588"/>
                    <a:gd name="connsiteX28" fmla="*/ 5931105 w 7499555"/>
                    <a:gd name="connsiteY28" fmla="*/ 2747735 h 3953588"/>
                    <a:gd name="connsiteX29" fmla="*/ 5931105 w 7499555"/>
                    <a:gd name="connsiteY29" fmla="*/ 3053706 h 3953588"/>
                    <a:gd name="connsiteX30" fmla="*/ 7337630 w 7499555"/>
                    <a:gd name="connsiteY30" fmla="*/ 3053706 h 3953588"/>
                    <a:gd name="connsiteX31" fmla="*/ 7337630 w 7499555"/>
                    <a:gd name="connsiteY31" fmla="*/ 3382735 h 3953588"/>
                    <a:gd name="connsiteX32" fmla="*/ 6477205 w 7499555"/>
                    <a:gd name="connsiteY32" fmla="*/ 3382735 h 3953588"/>
                    <a:gd name="connsiteX33" fmla="*/ 6477205 w 7499555"/>
                    <a:gd name="connsiteY33" fmla="*/ 3671660 h 3953588"/>
                    <a:gd name="connsiteX34" fmla="*/ 7070930 w 7499555"/>
                    <a:gd name="connsiteY34" fmla="*/ 3671660 h 3953588"/>
                    <a:gd name="connsiteX35" fmla="*/ 7070930 w 7499555"/>
                    <a:gd name="connsiteY35" fmla="*/ 3945687 h 3953588"/>
                    <a:gd name="connsiteX36" fmla="*/ 5931105 w 7499555"/>
                    <a:gd name="connsiteY36" fmla="*/ 3945687 h 3953588"/>
                    <a:gd name="connsiteX37" fmla="*/ 5931105 w 7499555"/>
                    <a:gd name="connsiteY37" fmla="*/ 3947886 h 3953588"/>
                    <a:gd name="connsiteX38" fmla="*/ 5222312 w 7499555"/>
                    <a:gd name="connsiteY38" fmla="*/ 3947886 h 3953588"/>
                    <a:gd name="connsiteX39" fmla="*/ 5222312 w 7499555"/>
                    <a:gd name="connsiteY39" fmla="*/ 3953588 h 3953588"/>
                    <a:gd name="connsiteX40" fmla="*/ 0 w 7499555"/>
                    <a:gd name="connsiteY40" fmla="*/ 3953588 h 3953588"/>
                    <a:gd name="connsiteX41" fmla="*/ 0 w 7499555"/>
                    <a:gd name="connsiteY41" fmla="*/ 5702 h 3953588"/>
                    <a:gd name="connsiteX42" fmla="*/ 2996429 w 7499555"/>
                    <a:gd name="connsiteY42" fmla="*/ 5702 h 395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499555" h="3953588">
                      <a:moveTo>
                        <a:pt x="2996429" y="0"/>
                      </a:moveTo>
                      <a:lnTo>
                        <a:pt x="5734254" y="0"/>
                      </a:lnTo>
                      <a:lnTo>
                        <a:pt x="5931105" y="0"/>
                      </a:lnTo>
                      <a:lnTo>
                        <a:pt x="6880429" y="0"/>
                      </a:lnTo>
                      <a:lnTo>
                        <a:pt x="6880429" y="36482"/>
                      </a:lnTo>
                      <a:lnTo>
                        <a:pt x="6937579" y="36482"/>
                      </a:lnTo>
                      <a:lnTo>
                        <a:pt x="6937579" y="290288"/>
                      </a:lnTo>
                      <a:lnTo>
                        <a:pt x="6337505" y="290288"/>
                      </a:lnTo>
                      <a:lnTo>
                        <a:pt x="6337505" y="595086"/>
                      </a:lnTo>
                      <a:lnTo>
                        <a:pt x="6775654" y="595086"/>
                      </a:lnTo>
                      <a:lnTo>
                        <a:pt x="6775654" y="899886"/>
                      </a:lnTo>
                      <a:lnTo>
                        <a:pt x="5931105" y="899886"/>
                      </a:lnTo>
                      <a:lnTo>
                        <a:pt x="5931105" y="984712"/>
                      </a:lnTo>
                      <a:lnTo>
                        <a:pt x="5925247" y="985626"/>
                      </a:lnTo>
                      <a:cubicBezTo>
                        <a:pt x="5887641" y="997916"/>
                        <a:pt x="5861255" y="1026690"/>
                        <a:pt x="5861255" y="1060226"/>
                      </a:cubicBezTo>
                      <a:cubicBezTo>
                        <a:pt x="5861255" y="1093762"/>
                        <a:pt x="5887641" y="1122536"/>
                        <a:pt x="5925247" y="1134827"/>
                      </a:cubicBezTo>
                      <a:lnTo>
                        <a:pt x="5931105" y="1135741"/>
                      </a:lnTo>
                      <a:lnTo>
                        <a:pt x="5931105" y="1241759"/>
                      </a:lnTo>
                      <a:lnTo>
                        <a:pt x="7499555" y="1241759"/>
                      </a:lnTo>
                      <a:lnTo>
                        <a:pt x="7499555" y="1528536"/>
                      </a:lnTo>
                      <a:lnTo>
                        <a:pt x="6204155" y="1528536"/>
                      </a:lnTo>
                      <a:lnTo>
                        <a:pt x="6204155" y="1814286"/>
                      </a:lnTo>
                      <a:lnTo>
                        <a:pt x="7080455" y="1814286"/>
                      </a:lnTo>
                      <a:lnTo>
                        <a:pt x="7080455" y="2138136"/>
                      </a:lnTo>
                      <a:lnTo>
                        <a:pt x="5931105" y="2138136"/>
                      </a:lnTo>
                      <a:lnTo>
                        <a:pt x="5931105" y="2460958"/>
                      </a:lnTo>
                      <a:lnTo>
                        <a:pt x="6674054" y="2460958"/>
                      </a:lnTo>
                      <a:lnTo>
                        <a:pt x="6674054" y="2747735"/>
                      </a:lnTo>
                      <a:lnTo>
                        <a:pt x="5931105" y="2747735"/>
                      </a:lnTo>
                      <a:lnTo>
                        <a:pt x="5931105" y="3053706"/>
                      </a:lnTo>
                      <a:lnTo>
                        <a:pt x="7337630" y="3053706"/>
                      </a:lnTo>
                      <a:lnTo>
                        <a:pt x="7337630" y="3382735"/>
                      </a:lnTo>
                      <a:lnTo>
                        <a:pt x="6477205" y="3382735"/>
                      </a:lnTo>
                      <a:lnTo>
                        <a:pt x="6477205" y="3671660"/>
                      </a:lnTo>
                      <a:lnTo>
                        <a:pt x="7070930" y="3671660"/>
                      </a:lnTo>
                      <a:lnTo>
                        <a:pt x="7070930" y="3945687"/>
                      </a:lnTo>
                      <a:lnTo>
                        <a:pt x="5931105" y="3945687"/>
                      </a:lnTo>
                      <a:lnTo>
                        <a:pt x="5931105" y="3947886"/>
                      </a:lnTo>
                      <a:lnTo>
                        <a:pt x="5222312" y="3947886"/>
                      </a:lnTo>
                      <a:lnTo>
                        <a:pt x="5222312" y="3953588"/>
                      </a:lnTo>
                      <a:lnTo>
                        <a:pt x="0" y="3953588"/>
                      </a:lnTo>
                      <a:lnTo>
                        <a:pt x="0" y="5702"/>
                      </a:lnTo>
                      <a:lnTo>
                        <a:pt x="2996429" y="5702"/>
                      </a:lnTo>
                      <a:close/>
                    </a:path>
                  </a:pathLst>
                </a:custGeom>
                <a:solidFill>
                  <a:srgbClr val="DCEE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" name="任意多边形 453"/>
                <p:cNvSpPr/>
                <p:nvPr/>
              </p:nvSpPr>
              <p:spPr>
                <a:xfrm flipH="1">
                  <a:off x="3680515" y="2710527"/>
                  <a:ext cx="3807715" cy="2007337"/>
                </a:xfrm>
                <a:custGeom>
                  <a:avLst/>
                  <a:gdLst>
                    <a:gd name="connsiteX0" fmla="*/ 2996429 w 7499555"/>
                    <a:gd name="connsiteY0" fmla="*/ 0 h 3953588"/>
                    <a:gd name="connsiteX1" fmla="*/ 5734254 w 7499555"/>
                    <a:gd name="connsiteY1" fmla="*/ 0 h 3953588"/>
                    <a:gd name="connsiteX2" fmla="*/ 5931105 w 7499555"/>
                    <a:gd name="connsiteY2" fmla="*/ 0 h 3953588"/>
                    <a:gd name="connsiteX3" fmla="*/ 6880429 w 7499555"/>
                    <a:gd name="connsiteY3" fmla="*/ 0 h 3953588"/>
                    <a:gd name="connsiteX4" fmla="*/ 6880429 w 7499555"/>
                    <a:gd name="connsiteY4" fmla="*/ 36482 h 3953588"/>
                    <a:gd name="connsiteX5" fmla="*/ 6937579 w 7499555"/>
                    <a:gd name="connsiteY5" fmla="*/ 36482 h 3953588"/>
                    <a:gd name="connsiteX6" fmla="*/ 6937579 w 7499555"/>
                    <a:gd name="connsiteY6" fmla="*/ 290288 h 3953588"/>
                    <a:gd name="connsiteX7" fmla="*/ 6337505 w 7499555"/>
                    <a:gd name="connsiteY7" fmla="*/ 290288 h 3953588"/>
                    <a:gd name="connsiteX8" fmla="*/ 6337505 w 7499555"/>
                    <a:gd name="connsiteY8" fmla="*/ 595086 h 3953588"/>
                    <a:gd name="connsiteX9" fmla="*/ 6775654 w 7499555"/>
                    <a:gd name="connsiteY9" fmla="*/ 595086 h 3953588"/>
                    <a:gd name="connsiteX10" fmla="*/ 6775654 w 7499555"/>
                    <a:gd name="connsiteY10" fmla="*/ 899886 h 3953588"/>
                    <a:gd name="connsiteX11" fmla="*/ 5931105 w 7499555"/>
                    <a:gd name="connsiteY11" fmla="*/ 899886 h 3953588"/>
                    <a:gd name="connsiteX12" fmla="*/ 5931105 w 7499555"/>
                    <a:gd name="connsiteY12" fmla="*/ 984712 h 3953588"/>
                    <a:gd name="connsiteX13" fmla="*/ 5925247 w 7499555"/>
                    <a:gd name="connsiteY13" fmla="*/ 985626 h 3953588"/>
                    <a:gd name="connsiteX14" fmla="*/ 5861255 w 7499555"/>
                    <a:gd name="connsiteY14" fmla="*/ 1060226 h 3953588"/>
                    <a:gd name="connsiteX15" fmla="*/ 5925247 w 7499555"/>
                    <a:gd name="connsiteY15" fmla="*/ 1134827 h 3953588"/>
                    <a:gd name="connsiteX16" fmla="*/ 5931105 w 7499555"/>
                    <a:gd name="connsiteY16" fmla="*/ 1135741 h 3953588"/>
                    <a:gd name="connsiteX17" fmla="*/ 5931105 w 7499555"/>
                    <a:gd name="connsiteY17" fmla="*/ 1241759 h 3953588"/>
                    <a:gd name="connsiteX18" fmla="*/ 7499555 w 7499555"/>
                    <a:gd name="connsiteY18" fmla="*/ 1241759 h 3953588"/>
                    <a:gd name="connsiteX19" fmla="*/ 7499555 w 7499555"/>
                    <a:gd name="connsiteY19" fmla="*/ 1528536 h 3953588"/>
                    <a:gd name="connsiteX20" fmla="*/ 6204155 w 7499555"/>
                    <a:gd name="connsiteY20" fmla="*/ 1528536 h 3953588"/>
                    <a:gd name="connsiteX21" fmla="*/ 6204155 w 7499555"/>
                    <a:gd name="connsiteY21" fmla="*/ 1814286 h 3953588"/>
                    <a:gd name="connsiteX22" fmla="*/ 7080455 w 7499555"/>
                    <a:gd name="connsiteY22" fmla="*/ 1814286 h 3953588"/>
                    <a:gd name="connsiteX23" fmla="*/ 7080455 w 7499555"/>
                    <a:gd name="connsiteY23" fmla="*/ 2138136 h 3953588"/>
                    <a:gd name="connsiteX24" fmla="*/ 5931105 w 7499555"/>
                    <a:gd name="connsiteY24" fmla="*/ 2138136 h 3953588"/>
                    <a:gd name="connsiteX25" fmla="*/ 5931105 w 7499555"/>
                    <a:gd name="connsiteY25" fmla="*/ 2460958 h 3953588"/>
                    <a:gd name="connsiteX26" fmla="*/ 6674054 w 7499555"/>
                    <a:gd name="connsiteY26" fmla="*/ 2460958 h 3953588"/>
                    <a:gd name="connsiteX27" fmla="*/ 6674054 w 7499555"/>
                    <a:gd name="connsiteY27" fmla="*/ 2747735 h 3953588"/>
                    <a:gd name="connsiteX28" fmla="*/ 5931105 w 7499555"/>
                    <a:gd name="connsiteY28" fmla="*/ 2747735 h 3953588"/>
                    <a:gd name="connsiteX29" fmla="*/ 5931105 w 7499555"/>
                    <a:gd name="connsiteY29" fmla="*/ 3053706 h 3953588"/>
                    <a:gd name="connsiteX30" fmla="*/ 7337630 w 7499555"/>
                    <a:gd name="connsiteY30" fmla="*/ 3053706 h 3953588"/>
                    <a:gd name="connsiteX31" fmla="*/ 7337630 w 7499555"/>
                    <a:gd name="connsiteY31" fmla="*/ 3382735 h 3953588"/>
                    <a:gd name="connsiteX32" fmla="*/ 6477205 w 7499555"/>
                    <a:gd name="connsiteY32" fmla="*/ 3382735 h 3953588"/>
                    <a:gd name="connsiteX33" fmla="*/ 6477205 w 7499555"/>
                    <a:gd name="connsiteY33" fmla="*/ 3671660 h 3953588"/>
                    <a:gd name="connsiteX34" fmla="*/ 7070930 w 7499555"/>
                    <a:gd name="connsiteY34" fmla="*/ 3671660 h 3953588"/>
                    <a:gd name="connsiteX35" fmla="*/ 7070930 w 7499555"/>
                    <a:gd name="connsiteY35" fmla="*/ 3945687 h 3953588"/>
                    <a:gd name="connsiteX36" fmla="*/ 5931105 w 7499555"/>
                    <a:gd name="connsiteY36" fmla="*/ 3945687 h 3953588"/>
                    <a:gd name="connsiteX37" fmla="*/ 5931105 w 7499555"/>
                    <a:gd name="connsiteY37" fmla="*/ 3947886 h 3953588"/>
                    <a:gd name="connsiteX38" fmla="*/ 5222312 w 7499555"/>
                    <a:gd name="connsiteY38" fmla="*/ 3947886 h 3953588"/>
                    <a:gd name="connsiteX39" fmla="*/ 5222312 w 7499555"/>
                    <a:gd name="connsiteY39" fmla="*/ 3953588 h 3953588"/>
                    <a:gd name="connsiteX40" fmla="*/ 0 w 7499555"/>
                    <a:gd name="connsiteY40" fmla="*/ 3953588 h 3953588"/>
                    <a:gd name="connsiteX41" fmla="*/ 0 w 7499555"/>
                    <a:gd name="connsiteY41" fmla="*/ 5702 h 3953588"/>
                    <a:gd name="connsiteX42" fmla="*/ 2996429 w 7499555"/>
                    <a:gd name="connsiteY42" fmla="*/ 5702 h 395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499555" h="3953588">
                      <a:moveTo>
                        <a:pt x="2996429" y="0"/>
                      </a:moveTo>
                      <a:lnTo>
                        <a:pt x="5734254" y="0"/>
                      </a:lnTo>
                      <a:lnTo>
                        <a:pt x="5931105" y="0"/>
                      </a:lnTo>
                      <a:lnTo>
                        <a:pt x="6880429" y="0"/>
                      </a:lnTo>
                      <a:lnTo>
                        <a:pt x="6880429" y="36482"/>
                      </a:lnTo>
                      <a:lnTo>
                        <a:pt x="6937579" y="36482"/>
                      </a:lnTo>
                      <a:lnTo>
                        <a:pt x="6937579" y="290288"/>
                      </a:lnTo>
                      <a:lnTo>
                        <a:pt x="6337505" y="290288"/>
                      </a:lnTo>
                      <a:lnTo>
                        <a:pt x="6337505" y="595086"/>
                      </a:lnTo>
                      <a:lnTo>
                        <a:pt x="6775654" y="595086"/>
                      </a:lnTo>
                      <a:lnTo>
                        <a:pt x="6775654" y="899886"/>
                      </a:lnTo>
                      <a:lnTo>
                        <a:pt x="5931105" y="899886"/>
                      </a:lnTo>
                      <a:lnTo>
                        <a:pt x="5931105" y="984712"/>
                      </a:lnTo>
                      <a:lnTo>
                        <a:pt x="5925247" y="985626"/>
                      </a:lnTo>
                      <a:cubicBezTo>
                        <a:pt x="5887641" y="997916"/>
                        <a:pt x="5861255" y="1026690"/>
                        <a:pt x="5861255" y="1060226"/>
                      </a:cubicBezTo>
                      <a:cubicBezTo>
                        <a:pt x="5861255" y="1093762"/>
                        <a:pt x="5887641" y="1122536"/>
                        <a:pt x="5925247" y="1134827"/>
                      </a:cubicBezTo>
                      <a:lnTo>
                        <a:pt x="5931105" y="1135741"/>
                      </a:lnTo>
                      <a:lnTo>
                        <a:pt x="5931105" y="1241759"/>
                      </a:lnTo>
                      <a:lnTo>
                        <a:pt x="7499555" y="1241759"/>
                      </a:lnTo>
                      <a:lnTo>
                        <a:pt x="7499555" y="1528536"/>
                      </a:lnTo>
                      <a:lnTo>
                        <a:pt x="6204155" y="1528536"/>
                      </a:lnTo>
                      <a:lnTo>
                        <a:pt x="6204155" y="1814286"/>
                      </a:lnTo>
                      <a:lnTo>
                        <a:pt x="7080455" y="1814286"/>
                      </a:lnTo>
                      <a:lnTo>
                        <a:pt x="7080455" y="2138136"/>
                      </a:lnTo>
                      <a:lnTo>
                        <a:pt x="5931105" y="2138136"/>
                      </a:lnTo>
                      <a:lnTo>
                        <a:pt x="5931105" y="2460958"/>
                      </a:lnTo>
                      <a:lnTo>
                        <a:pt x="6674054" y="2460958"/>
                      </a:lnTo>
                      <a:lnTo>
                        <a:pt x="6674054" y="2747735"/>
                      </a:lnTo>
                      <a:lnTo>
                        <a:pt x="5931105" y="2747735"/>
                      </a:lnTo>
                      <a:lnTo>
                        <a:pt x="5931105" y="3053706"/>
                      </a:lnTo>
                      <a:lnTo>
                        <a:pt x="7337630" y="3053706"/>
                      </a:lnTo>
                      <a:lnTo>
                        <a:pt x="7337630" y="3382735"/>
                      </a:lnTo>
                      <a:lnTo>
                        <a:pt x="6477205" y="3382735"/>
                      </a:lnTo>
                      <a:lnTo>
                        <a:pt x="6477205" y="3671660"/>
                      </a:lnTo>
                      <a:lnTo>
                        <a:pt x="7070930" y="3671660"/>
                      </a:lnTo>
                      <a:lnTo>
                        <a:pt x="7070930" y="3945687"/>
                      </a:lnTo>
                      <a:lnTo>
                        <a:pt x="5931105" y="3945687"/>
                      </a:lnTo>
                      <a:lnTo>
                        <a:pt x="5931105" y="3947886"/>
                      </a:lnTo>
                      <a:lnTo>
                        <a:pt x="5222312" y="3947886"/>
                      </a:lnTo>
                      <a:lnTo>
                        <a:pt x="5222312" y="3953588"/>
                      </a:lnTo>
                      <a:lnTo>
                        <a:pt x="0" y="3953588"/>
                      </a:lnTo>
                      <a:lnTo>
                        <a:pt x="0" y="5702"/>
                      </a:lnTo>
                      <a:lnTo>
                        <a:pt x="2996429" y="5702"/>
                      </a:lnTo>
                      <a:close/>
                    </a:path>
                  </a:pathLst>
                </a:custGeom>
                <a:solidFill>
                  <a:srgbClr val="DCEE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3694801" y="2633285"/>
                <a:ext cx="4750962" cy="1926870"/>
                <a:chOff x="5066807" y="2435753"/>
                <a:chExt cx="4750962" cy="1926870"/>
              </a:xfrm>
            </p:grpSpPr>
            <p:grpSp>
              <p:nvGrpSpPr>
                <p:cNvPr id="172" name="组合 171"/>
                <p:cNvGrpSpPr/>
                <p:nvPr/>
              </p:nvGrpSpPr>
              <p:grpSpPr>
                <a:xfrm>
                  <a:off x="7154183" y="2435753"/>
                  <a:ext cx="2663586" cy="1926870"/>
                  <a:chOff x="8435340" y="1619249"/>
                  <a:chExt cx="5513204" cy="3988317"/>
                </a:xfrm>
              </p:grpSpPr>
              <p:sp>
                <p:nvSpPr>
                  <p:cNvPr id="286" name="Freeform 59"/>
                  <p:cNvSpPr/>
                  <p:nvPr/>
                </p:nvSpPr>
                <p:spPr bwMode="auto">
                  <a:xfrm flipH="1">
                    <a:off x="13238118" y="1619250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7" name="Freeform 60"/>
                  <p:cNvSpPr/>
                  <p:nvPr/>
                </p:nvSpPr>
                <p:spPr bwMode="auto">
                  <a:xfrm flipH="1">
                    <a:off x="13238118" y="1619250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8" name="Freeform 61"/>
                  <p:cNvSpPr/>
                  <p:nvPr/>
                </p:nvSpPr>
                <p:spPr bwMode="auto">
                  <a:xfrm flipH="1">
                    <a:off x="12742109" y="3153288"/>
                    <a:ext cx="1055514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2742109" y="3153288"/>
                    <a:ext cx="1055514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0" name="Freeform 63"/>
                  <p:cNvSpPr/>
                  <p:nvPr/>
                </p:nvSpPr>
                <p:spPr bwMode="auto">
                  <a:xfrm flipH="1">
                    <a:off x="12443031" y="2845928"/>
                    <a:ext cx="1354592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1" name="Freeform 65"/>
                  <p:cNvSpPr/>
                  <p:nvPr/>
                </p:nvSpPr>
                <p:spPr bwMode="auto">
                  <a:xfrm flipH="1">
                    <a:off x="12443031" y="2539489"/>
                    <a:ext cx="63496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2443031" y="2539489"/>
                    <a:ext cx="634965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3" name="Freeform 67"/>
                  <p:cNvSpPr/>
                  <p:nvPr/>
                </p:nvSpPr>
                <p:spPr bwMode="auto">
                  <a:xfrm flipH="1">
                    <a:off x="12858060" y="2232129"/>
                    <a:ext cx="219937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2858060" y="2232129"/>
                    <a:ext cx="219937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5" name="Freeform 69"/>
                  <p:cNvSpPr/>
                  <p:nvPr/>
                </p:nvSpPr>
                <p:spPr bwMode="auto">
                  <a:xfrm flipH="1">
                    <a:off x="12858059" y="1925689"/>
                    <a:ext cx="38282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6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2858059" y="1925689"/>
                    <a:ext cx="382820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7" name="Freeform 71"/>
                  <p:cNvSpPr/>
                  <p:nvPr/>
                </p:nvSpPr>
                <p:spPr bwMode="auto">
                  <a:xfrm flipH="1">
                    <a:off x="12459596" y="1619250"/>
                    <a:ext cx="781283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8" name="Freeform 73"/>
                  <p:cNvSpPr/>
                  <p:nvPr/>
                </p:nvSpPr>
                <p:spPr bwMode="auto">
                  <a:xfrm flipH="1">
                    <a:off x="12589349" y="3153288"/>
                    <a:ext cx="15276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99" name="Freeform 74"/>
                  <p:cNvSpPr/>
                  <p:nvPr/>
                </p:nvSpPr>
                <p:spPr bwMode="auto">
                  <a:xfrm flipH="1">
                    <a:off x="12589349" y="3153288"/>
                    <a:ext cx="15276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0" name="Freeform 75"/>
                  <p:cNvSpPr/>
                  <p:nvPr/>
                </p:nvSpPr>
                <p:spPr bwMode="auto">
                  <a:xfrm flipH="1">
                    <a:off x="12305916" y="3767088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1" name="Freeform 76"/>
                  <p:cNvSpPr/>
                  <p:nvPr/>
                </p:nvSpPr>
                <p:spPr bwMode="auto">
                  <a:xfrm flipH="1">
                    <a:off x="12305916" y="3767088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2" name="Freeform 77"/>
                  <p:cNvSpPr/>
                  <p:nvPr/>
                </p:nvSpPr>
                <p:spPr bwMode="auto">
                  <a:xfrm flipH="1">
                    <a:off x="12305916" y="43808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3" name="Freeform 78"/>
                  <p:cNvSpPr/>
                  <p:nvPr/>
                </p:nvSpPr>
                <p:spPr bwMode="auto">
                  <a:xfrm flipH="1">
                    <a:off x="12305916" y="43808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4" name="Freeform 79"/>
                  <p:cNvSpPr/>
                  <p:nvPr/>
                </p:nvSpPr>
                <p:spPr bwMode="auto">
                  <a:xfrm flipH="1">
                    <a:off x="12888427" y="49946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5" name="Freeform 80"/>
                  <p:cNvSpPr/>
                  <p:nvPr/>
                </p:nvSpPr>
                <p:spPr bwMode="auto">
                  <a:xfrm flipH="1">
                    <a:off x="12888427" y="49946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6" name="Freeform 81"/>
                  <p:cNvSpPr/>
                  <p:nvPr/>
                </p:nvSpPr>
                <p:spPr bwMode="auto">
                  <a:xfrm flipH="1">
                    <a:off x="12742109" y="3459728"/>
                    <a:ext cx="649689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7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42109" y="3459728"/>
                    <a:ext cx="649689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8" name="Freeform 83"/>
                  <p:cNvSpPr/>
                  <p:nvPr/>
                </p:nvSpPr>
                <p:spPr bwMode="auto">
                  <a:xfrm flipH="1">
                    <a:off x="12459596" y="3767088"/>
                    <a:ext cx="932202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9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3767088"/>
                    <a:ext cx="932202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0" name="Freeform 85"/>
                  <p:cNvSpPr/>
                  <p:nvPr/>
                </p:nvSpPr>
                <p:spPr bwMode="auto">
                  <a:xfrm flipH="1">
                    <a:off x="12459596" y="4073527"/>
                    <a:ext cx="509813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1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4073527"/>
                    <a:ext cx="509813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2" name="Freeform 87"/>
                  <p:cNvSpPr/>
                  <p:nvPr/>
                </p:nvSpPr>
                <p:spPr bwMode="auto">
                  <a:xfrm flipH="1">
                    <a:off x="12459596" y="4380887"/>
                    <a:ext cx="509813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3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4380887"/>
                    <a:ext cx="509813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4" name="Freeform 89"/>
                  <p:cNvSpPr/>
                  <p:nvPr/>
                </p:nvSpPr>
                <p:spPr bwMode="auto">
                  <a:xfrm flipH="1">
                    <a:off x="12459596" y="4687327"/>
                    <a:ext cx="1177906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5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4687327"/>
                    <a:ext cx="1177906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6" name="Freeform 91"/>
                  <p:cNvSpPr/>
                  <p:nvPr/>
                </p:nvSpPr>
                <p:spPr bwMode="auto">
                  <a:xfrm flipH="1">
                    <a:off x="13042108" y="4994687"/>
                    <a:ext cx="595395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7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042108" y="4994687"/>
                    <a:ext cx="595395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8" name="Freeform 93"/>
                  <p:cNvSpPr/>
                  <p:nvPr/>
                </p:nvSpPr>
                <p:spPr bwMode="auto">
                  <a:xfrm flipH="1">
                    <a:off x="13042107" y="5301126"/>
                    <a:ext cx="349691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9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042107" y="5301126"/>
                    <a:ext cx="349691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0" name="Freeform 95"/>
                  <p:cNvSpPr/>
                  <p:nvPr/>
                </p:nvSpPr>
                <p:spPr bwMode="auto">
                  <a:xfrm flipH="1">
                    <a:off x="12459596" y="5607566"/>
                    <a:ext cx="932202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1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5607566"/>
                    <a:ext cx="932202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2" name="Freeform 97"/>
                  <p:cNvSpPr/>
                  <p:nvPr/>
                </p:nvSpPr>
                <p:spPr bwMode="auto">
                  <a:xfrm flipH="1">
                    <a:off x="13077997" y="2232129"/>
                    <a:ext cx="15276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3" name="Freeform 98"/>
                  <p:cNvSpPr/>
                  <p:nvPr/>
                </p:nvSpPr>
                <p:spPr bwMode="auto">
                  <a:xfrm flipH="1">
                    <a:off x="13077997" y="2232129"/>
                    <a:ext cx="15276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4" name="Freeform 99"/>
                  <p:cNvSpPr/>
                  <p:nvPr/>
                </p:nvSpPr>
                <p:spPr bwMode="auto">
                  <a:xfrm flipH="1">
                    <a:off x="12295793" y="25394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5" name="Freeform 100"/>
                  <p:cNvSpPr/>
                  <p:nvPr/>
                </p:nvSpPr>
                <p:spPr bwMode="auto">
                  <a:xfrm flipH="1">
                    <a:off x="12295793" y="25394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6" name="Freeform 102"/>
                  <p:cNvSpPr/>
                  <p:nvPr/>
                </p:nvSpPr>
                <p:spPr bwMode="auto">
                  <a:xfrm flipH="1">
                    <a:off x="13795784" y="2845928"/>
                    <a:ext cx="15276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7" name="Freeform 103"/>
                  <p:cNvSpPr/>
                  <p:nvPr/>
                </p:nvSpPr>
                <p:spPr bwMode="auto">
                  <a:xfrm flipH="1">
                    <a:off x="12711742" y="19256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8" name="Freeform 104"/>
                  <p:cNvSpPr/>
                  <p:nvPr/>
                </p:nvSpPr>
                <p:spPr bwMode="auto">
                  <a:xfrm flipH="1">
                    <a:off x="12711741" y="19256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9" name="Freeform 105"/>
                  <p:cNvSpPr/>
                  <p:nvPr/>
                </p:nvSpPr>
                <p:spPr bwMode="auto">
                  <a:xfrm flipH="1">
                    <a:off x="13389037" y="3459728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0" name="Freeform 106"/>
                  <p:cNvSpPr/>
                  <p:nvPr/>
                </p:nvSpPr>
                <p:spPr bwMode="auto">
                  <a:xfrm flipH="1">
                    <a:off x="13389037" y="3459728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1" name="Freeform 131"/>
                  <p:cNvSpPr/>
                  <p:nvPr/>
                </p:nvSpPr>
                <p:spPr bwMode="auto">
                  <a:xfrm flipH="1">
                    <a:off x="12966648" y="4073527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2" name="Freeform 132"/>
                  <p:cNvSpPr/>
                  <p:nvPr/>
                </p:nvSpPr>
                <p:spPr bwMode="auto">
                  <a:xfrm flipH="1">
                    <a:off x="12966648" y="4073527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3" name="Freeform 133"/>
                  <p:cNvSpPr/>
                  <p:nvPr/>
                </p:nvSpPr>
                <p:spPr bwMode="auto">
                  <a:xfrm flipH="1">
                    <a:off x="13634742" y="4687326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4" name="Freeform 134"/>
                  <p:cNvSpPr/>
                  <p:nvPr/>
                </p:nvSpPr>
                <p:spPr bwMode="auto">
                  <a:xfrm flipH="1">
                    <a:off x="13634744" y="4687327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5" name="Freeform 135"/>
                  <p:cNvSpPr/>
                  <p:nvPr/>
                </p:nvSpPr>
                <p:spPr bwMode="auto">
                  <a:xfrm flipH="1">
                    <a:off x="13389038" y="5301124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6" name="Freeform 136"/>
                  <p:cNvSpPr/>
                  <p:nvPr/>
                </p:nvSpPr>
                <p:spPr bwMode="auto">
                  <a:xfrm flipH="1">
                    <a:off x="13389045" y="5301125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7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87062" y="5607566"/>
                    <a:ext cx="1404937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8" name="Freeform 71"/>
                  <p:cNvSpPr/>
                  <p:nvPr/>
                </p:nvSpPr>
                <p:spPr bwMode="auto">
                  <a:xfrm flipH="1">
                    <a:off x="11995355" y="1619249"/>
                    <a:ext cx="191423" cy="45719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9" name="Freeform 71"/>
                  <p:cNvSpPr/>
                  <p:nvPr/>
                </p:nvSpPr>
                <p:spPr bwMode="auto">
                  <a:xfrm flipH="1">
                    <a:off x="8435340" y="1619249"/>
                    <a:ext cx="3345038" cy="66138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40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43924" y="5607566"/>
                    <a:ext cx="2000250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173" name="组合 172"/>
                <p:cNvGrpSpPr/>
                <p:nvPr/>
              </p:nvGrpSpPr>
              <p:grpSpPr>
                <a:xfrm flipH="1">
                  <a:off x="5066807" y="2435753"/>
                  <a:ext cx="2257084" cy="1926870"/>
                  <a:chOff x="9276735" y="1619250"/>
                  <a:chExt cx="4671809" cy="3988316"/>
                </a:xfrm>
              </p:grpSpPr>
              <p:sp>
                <p:nvSpPr>
                  <p:cNvPr id="231" name="Freeform 59"/>
                  <p:cNvSpPr/>
                  <p:nvPr/>
                </p:nvSpPr>
                <p:spPr bwMode="auto">
                  <a:xfrm flipH="1">
                    <a:off x="13238118" y="1619250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2" name="Freeform 60"/>
                  <p:cNvSpPr/>
                  <p:nvPr/>
                </p:nvSpPr>
                <p:spPr bwMode="auto">
                  <a:xfrm flipH="1">
                    <a:off x="13238118" y="1619250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3" name="Freeform 61"/>
                  <p:cNvSpPr/>
                  <p:nvPr/>
                </p:nvSpPr>
                <p:spPr bwMode="auto">
                  <a:xfrm flipH="1">
                    <a:off x="12742109" y="3153288"/>
                    <a:ext cx="1055514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2742109" y="3153288"/>
                    <a:ext cx="1055514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5" name="Freeform 63"/>
                  <p:cNvSpPr/>
                  <p:nvPr/>
                </p:nvSpPr>
                <p:spPr bwMode="auto">
                  <a:xfrm flipH="1">
                    <a:off x="12443031" y="2845928"/>
                    <a:ext cx="1354592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6" name="Freeform 65"/>
                  <p:cNvSpPr/>
                  <p:nvPr/>
                </p:nvSpPr>
                <p:spPr bwMode="auto">
                  <a:xfrm flipH="1">
                    <a:off x="12443031" y="2539489"/>
                    <a:ext cx="63496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2443031" y="2539489"/>
                    <a:ext cx="634965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8" name="Freeform 67"/>
                  <p:cNvSpPr/>
                  <p:nvPr/>
                </p:nvSpPr>
                <p:spPr bwMode="auto">
                  <a:xfrm flipH="1">
                    <a:off x="12858060" y="2232129"/>
                    <a:ext cx="219937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3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2858060" y="2232129"/>
                    <a:ext cx="219937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0" name="Freeform 69"/>
                  <p:cNvSpPr/>
                  <p:nvPr/>
                </p:nvSpPr>
                <p:spPr bwMode="auto">
                  <a:xfrm flipH="1">
                    <a:off x="12858059" y="1925689"/>
                    <a:ext cx="38282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2858059" y="1925689"/>
                    <a:ext cx="382820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2" name="Freeform 71"/>
                  <p:cNvSpPr/>
                  <p:nvPr/>
                </p:nvSpPr>
                <p:spPr bwMode="auto">
                  <a:xfrm flipH="1">
                    <a:off x="12459596" y="1619250"/>
                    <a:ext cx="781283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3" name="Freeform 73"/>
                  <p:cNvSpPr/>
                  <p:nvPr/>
                </p:nvSpPr>
                <p:spPr bwMode="auto">
                  <a:xfrm flipH="1">
                    <a:off x="12589349" y="3153288"/>
                    <a:ext cx="15276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4" name="Freeform 74"/>
                  <p:cNvSpPr/>
                  <p:nvPr/>
                </p:nvSpPr>
                <p:spPr bwMode="auto">
                  <a:xfrm flipH="1">
                    <a:off x="12589349" y="3153288"/>
                    <a:ext cx="15276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5" name="Freeform 75"/>
                  <p:cNvSpPr/>
                  <p:nvPr/>
                </p:nvSpPr>
                <p:spPr bwMode="auto">
                  <a:xfrm flipH="1">
                    <a:off x="12305916" y="3767088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6" name="Freeform 76"/>
                  <p:cNvSpPr/>
                  <p:nvPr/>
                </p:nvSpPr>
                <p:spPr bwMode="auto">
                  <a:xfrm flipH="1">
                    <a:off x="12305916" y="3767088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7" name="Freeform 77"/>
                  <p:cNvSpPr/>
                  <p:nvPr/>
                </p:nvSpPr>
                <p:spPr bwMode="auto">
                  <a:xfrm flipH="1">
                    <a:off x="12305916" y="43808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8" name="Freeform 78"/>
                  <p:cNvSpPr/>
                  <p:nvPr/>
                </p:nvSpPr>
                <p:spPr bwMode="auto">
                  <a:xfrm flipH="1">
                    <a:off x="12305916" y="43808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49" name="Freeform 79"/>
                  <p:cNvSpPr/>
                  <p:nvPr/>
                </p:nvSpPr>
                <p:spPr bwMode="auto">
                  <a:xfrm flipH="1">
                    <a:off x="12888427" y="49946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0" name="Freeform 80"/>
                  <p:cNvSpPr/>
                  <p:nvPr/>
                </p:nvSpPr>
                <p:spPr bwMode="auto">
                  <a:xfrm flipH="1">
                    <a:off x="12888427" y="4994687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1" name="Freeform 81"/>
                  <p:cNvSpPr/>
                  <p:nvPr/>
                </p:nvSpPr>
                <p:spPr bwMode="auto">
                  <a:xfrm flipH="1">
                    <a:off x="12742109" y="3459728"/>
                    <a:ext cx="649689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2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742109" y="3459728"/>
                    <a:ext cx="649689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3" name="Freeform 83"/>
                  <p:cNvSpPr/>
                  <p:nvPr/>
                </p:nvSpPr>
                <p:spPr bwMode="auto">
                  <a:xfrm flipH="1">
                    <a:off x="12459596" y="3767088"/>
                    <a:ext cx="932202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4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3767088"/>
                    <a:ext cx="932202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5" name="Freeform 85"/>
                  <p:cNvSpPr/>
                  <p:nvPr/>
                </p:nvSpPr>
                <p:spPr bwMode="auto">
                  <a:xfrm flipH="1">
                    <a:off x="12459596" y="4073527"/>
                    <a:ext cx="509813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6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4073527"/>
                    <a:ext cx="509813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7" name="Freeform 87"/>
                  <p:cNvSpPr/>
                  <p:nvPr/>
                </p:nvSpPr>
                <p:spPr bwMode="auto">
                  <a:xfrm flipH="1">
                    <a:off x="12459596" y="4380887"/>
                    <a:ext cx="509813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8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4380887"/>
                    <a:ext cx="509813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59" name="Freeform 89"/>
                  <p:cNvSpPr/>
                  <p:nvPr/>
                </p:nvSpPr>
                <p:spPr bwMode="auto">
                  <a:xfrm flipH="1">
                    <a:off x="12459596" y="4687327"/>
                    <a:ext cx="1177906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0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4687327"/>
                    <a:ext cx="1177906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1" name="Freeform 91"/>
                  <p:cNvSpPr/>
                  <p:nvPr/>
                </p:nvSpPr>
                <p:spPr bwMode="auto">
                  <a:xfrm flipH="1">
                    <a:off x="13042108" y="4994687"/>
                    <a:ext cx="595395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2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042108" y="4994687"/>
                    <a:ext cx="595395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3" name="Freeform 93"/>
                  <p:cNvSpPr/>
                  <p:nvPr/>
                </p:nvSpPr>
                <p:spPr bwMode="auto">
                  <a:xfrm flipH="1">
                    <a:off x="13042107" y="5301126"/>
                    <a:ext cx="349691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4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042107" y="5301126"/>
                    <a:ext cx="349691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5" name="Freeform 95"/>
                  <p:cNvSpPr/>
                  <p:nvPr/>
                </p:nvSpPr>
                <p:spPr bwMode="auto">
                  <a:xfrm flipH="1">
                    <a:off x="12459596" y="5607566"/>
                    <a:ext cx="932202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6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59596" y="5607566"/>
                    <a:ext cx="932202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7" name="Freeform 97"/>
                  <p:cNvSpPr/>
                  <p:nvPr/>
                </p:nvSpPr>
                <p:spPr bwMode="auto">
                  <a:xfrm flipH="1">
                    <a:off x="13077997" y="2232129"/>
                    <a:ext cx="15276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8" name="Freeform 98"/>
                  <p:cNvSpPr/>
                  <p:nvPr/>
                </p:nvSpPr>
                <p:spPr bwMode="auto">
                  <a:xfrm flipH="1">
                    <a:off x="13077997" y="2232129"/>
                    <a:ext cx="15276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69" name="Freeform 99"/>
                  <p:cNvSpPr/>
                  <p:nvPr/>
                </p:nvSpPr>
                <p:spPr bwMode="auto">
                  <a:xfrm flipH="1">
                    <a:off x="12295793" y="25394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0" name="Freeform 100"/>
                  <p:cNvSpPr/>
                  <p:nvPr/>
                </p:nvSpPr>
                <p:spPr bwMode="auto">
                  <a:xfrm flipH="1">
                    <a:off x="12295793" y="25394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1" name="Freeform 102"/>
                  <p:cNvSpPr/>
                  <p:nvPr/>
                </p:nvSpPr>
                <p:spPr bwMode="auto">
                  <a:xfrm flipH="1">
                    <a:off x="13795784" y="2845928"/>
                    <a:ext cx="15276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2" name="Freeform 103"/>
                  <p:cNvSpPr/>
                  <p:nvPr/>
                </p:nvSpPr>
                <p:spPr bwMode="auto">
                  <a:xfrm flipH="1">
                    <a:off x="12711742" y="19256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3" name="Freeform 104"/>
                  <p:cNvSpPr/>
                  <p:nvPr/>
                </p:nvSpPr>
                <p:spPr bwMode="auto">
                  <a:xfrm flipH="1">
                    <a:off x="12711741" y="1925689"/>
                    <a:ext cx="153680" cy="306440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4" name="Freeform 105"/>
                  <p:cNvSpPr/>
                  <p:nvPr/>
                </p:nvSpPr>
                <p:spPr bwMode="auto">
                  <a:xfrm flipH="1">
                    <a:off x="13389037" y="3459728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5" name="Freeform 106"/>
                  <p:cNvSpPr/>
                  <p:nvPr/>
                </p:nvSpPr>
                <p:spPr bwMode="auto">
                  <a:xfrm flipH="1">
                    <a:off x="13389037" y="3459728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6" name="Freeform 131"/>
                  <p:cNvSpPr/>
                  <p:nvPr/>
                </p:nvSpPr>
                <p:spPr bwMode="auto">
                  <a:xfrm flipH="1">
                    <a:off x="12966648" y="4073527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7" name="Freeform 132"/>
                  <p:cNvSpPr/>
                  <p:nvPr/>
                </p:nvSpPr>
                <p:spPr bwMode="auto">
                  <a:xfrm flipH="1">
                    <a:off x="12966648" y="4073527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8" name="Freeform 133"/>
                  <p:cNvSpPr/>
                  <p:nvPr/>
                </p:nvSpPr>
                <p:spPr bwMode="auto">
                  <a:xfrm flipH="1">
                    <a:off x="13634742" y="4687326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79" name="Freeform 134"/>
                  <p:cNvSpPr/>
                  <p:nvPr/>
                </p:nvSpPr>
                <p:spPr bwMode="auto">
                  <a:xfrm flipH="1">
                    <a:off x="13634744" y="4687327"/>
                    <a:ext cx="153680" cy="30736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0" name="Freeform 135"/>
                  <p:cNvSpPr/>
                  <p:nvPr/>
                </p:nvSpPr>
                <p:spPr bwMode="auto">
                  <a:xfrm flipH="1">
                    <a:off x="13389038" y="5301124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1" name="Freeform 136"/>
                  <p:cNvSpPr/>
                  <p:nvPr/>
                </p:nvSpPr>
                <p:spPr bwMode="auto">
                  <a:xfrm flipH="1">
                    <a:off x="13389045" y="5301125"/>
                    <a:ext cx="153680" cy="306440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2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76735" y="5607566"/>
                    <a:ext cx="2964443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83" name="Freeform 71"/>
                  <p:cNvSpPr/>
                  <p:nvPr/>
                </p:nvSpPr>
                <p:spPr bwMode="auto">
                  <a:xfrm flipH="1">
                    <a:off x="12058855" y="1619250"/>
                    <a:ext cx="191423" cy="45719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noFill/>
                  <a:ln w="38100" cap="rnd">
                    <a:solidFill>
                      <a:srgbClr val="55678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</p:grpSp>
        <p:pic>
          <p:nvPicPr>
            <p:cNvPr id="457" name="图片 4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32" t="43333" b="26222"/>
            <a:stretch/>
          </p:blipFill>
          <p:spPr>
            <a:xfrm>
              <a:off x="2112116" y="2566462"/>
              <a:ext cx="3564789" cy="2557227"/>
            </a:xfrm>
            <a:prstGeom prst="rect">
              <a:avLst/>
            </a:prstGeom>
          </p:spPr>
        </p:pic>
      </p:grpSp>
      <p:grpSp>
        <p:nvGrpSpPr>
          <p:cNvPr id="459" name="组合 458"/>
          <p:cNvGrpSpPr/>
          <p:nvPr/>
        </p:nvGrpSpPr>
        <p:grpSpPr>
          <a:xfrm>
            <a:off x="6600620" y="1964975"/>
            <a:ext cx="2782651" cy="1862048"/>
            <a:chOff x="903675" y="4584105"/>
            <a:chExt cx="2782651" cy="1862048"/>
          </a:xfrm>
        </p:grpSpPr>
        <p:sp>
          <p:nvSpPr>
            <p:cNvPr id="460" name="文本框 459"/>
            <p:cNvSpPr txBox="1"/>
            <p:nvPr/>
          </p:nvSpPr>
          <p:spPr>
            <a:xfrm>
              <a:off x="903675" y="4584105"/>
              <a:ext cx="2782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461" name="矩形 460"/>
            <p:cNvSpPr/>
            <p:nvPr/>
          </p:nvSpPr>
          <p:spPr>
            <a:xfrm>
              <a:off x="952279" y="5107325"/>
              <a:ext cx="2628569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dirty="0">
                <a:solidFill>
                  <a:srgbClr val="273062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472" name="图片 4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5">
            <a:off x="8935735" y="2742842"/>
            <a:ext cx="117444" cy="2072820"/>
          </a:xfrm>
          <a:prstGeom prst="rect">
            <a:avLst/>
          </a:prstGeom>
        </p:spPr>
      </p:pic>
      <p:grpSp>
        <p:nvGrpSpPr>
          <p:cNvPr id="473" name="组合 472"/>
          <p:cNvGrpSpPr/>
          <p:nvPr/>
        </p:nvGrpSpPr>
        <p:grpSpPr>
          <a:xfrm>
            <a:off x="9102864" y="3836890"/>
            <a:ext cx="2647882" cy="1862048"/>
            <a:chOff x="952279" y="4584105"/>
            <a:chExt cx="2647882" cy="1862048"/>
          </a:xfrm>
        </p:grpSpPr>
        <p:sp>
          <p:nvSpPr>
            <p:cNvPr id="474" name="文本框 473"/>
            <p:cNvSpPr txBox="1"/>
            <p:nvPr/>
          </p:nvSpPr>
          <p:spPr>
            <a:xfrm>
              <a:off x="971592" y="4584105"/>
              <a:ext cx="26285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475" name="矩形 474"/>
            <p:cNvSpPr/>
            <p:nvPr/>
          </p:nvSpPr>
          <p:spPr>
            <a:xfrm>
              <a:off x="952279" y="5107325"/>
              <a:ext cx="2628569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dirty="0">
                <a:solidFill>
                  <a:srgbClr val="273062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1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55B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53441" y="1876054"/>
            <a:ext cx="4779259" cy="1713335"/>
            <a:chOff x="853441" y="1876054"/>
            <a:chExt cx="4779259" cy="1713335"/>
          </a:xfrm>
        </p:grpSpPr>
        <p:grpSp>
          <p:nvGrpSpPr>
            <p:cNvPr id="5" name="组合 4"/>
            <p:cNvGrpSpPr/>
            <p:nvPr/>
          </p:nvGrpSpPr>
          <p:grpSpPr>
            <a:xfrm>
              <a:off x="853441" y="1876054"/>
              <a:ext cx="4779259" cy="1713335"/>
              <a:chOff x="853441" y="1876054"/>
              <a:chExt cx="4779259" cy="171333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00822" y="1876054"/>
                <a:ext cx="1231878" cy="1465429"/>
                <a:chOff x="4412379" y="1950318"/>
                <a:chExt cx="1231878" cy="1465429"/>
              </a:xfrm>
            </p:grpSpPr>
            <p:sp>
              <p:nvSpPr>
                <p:cNvPr id="2" name="圆角矩形 1"/>
                <p:cNvSpPr/>
                <p:nvPr/>
              </p:nvSpPr>
              <p:spPr>
                <a:xfrm rot="2886876">
                  <a:off x="4412379" y="2211787"/>
                  <a:ext cx="1203960" cy="1203960"/>
                </a:xfrm>
                <a:prstGeom prst="roundRect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2886876">
                  <a:off x="4440297" y="1950318"/>
                  <a:ext cx="1203960" cy="1203960"/>
                </a:xfrm>
                <a:prstGeom prst="roundRect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853441" y="1909314"/>
                <a:ext cx="3157138" cy="1680075"/>
                <a:chOff x="479547" y="4584105"/>
                <a:chExt cx="3157138" cy="1680075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909919" y="4584105"/>
                  <a:ext cx="27267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Enter the title</a:t>
                  </a: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479547" y="5107325"/>
                  <a:ext cx="3101302" cy="1156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107" y="2269029"/>
              <a:ext cx="990671" cy="69847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262201" y="3952539"/>
            <a:ext cx="4645987" cy="1881591"/>
            <a:chOff x="6262201" y="3952539"/>
            <a:chExt cx="4645987" cy="1881591"/>
          </a:xfrm>
        </p:grpSpPr>
        <p:grpSp>
          <p:nvGrpSpPr>
            <p:cNvPr id="9" name="组合 8"/>
            <p:cNvGrpSpPr/>
            <p:nvPr/>
          </p:nvGrpSpPr>
          <p:grpSpPr>
            <a:xfrm>
              <a:off x="6298953" y="3952539"/>
              <a:ext cx="4609235" cy="1881591"/>
              <a:chOff x="6298953" y="3952539"/>
              <a:chExt cx="4609235" cy="188159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298953" y="3952539"/>
                <a:ext cx="1231878" cy="1465429"/>
                <a:chOff x="4412379" y="1950318"/>
                <a:chExt cx="1231878" cy="1465429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 rot="2886876">
                  <a:off x="4412379" y="2211787"/>
                  <a:ext cx="1203960" cy="120396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 rot="2886876">
                  <a:off x="4440297" y="1950318"/>
                  <a:ext cx="1203960" cy="1203960"/>
                </a:xfrm>
                <a:prstGeom prst="roundRect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7636815" y="4221658"/>
                <a:ext cx="3271373" cy="1612472"/>
                <a:chOff x="309476" y="4651708"/>
                <a:chExt cx="3271373" cy="1612472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309476" y="4651708"/>
                  <a:ext cx="29842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Enter the title</a:t>
                  </a: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479547" y="5107325"/>
                  <a:ext cx="3101302" cy="1156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201" y="4249734"/>
              <a:ext cx="1145616" cy="80772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53441" y="4063130"/>
            <a:ext cx="4779259" cy="1713335"/>
            <a:chOff x="853441" y="4063130"/>
            <a:chExt cx="4779259" cy="1713335"/>
          </a:xfrm>
        </p:grpSpPr>
        <p:grpSp>
          <p:nvGrpSpPr>
            <p:cNvPr id="8" name="组合 7"/>
            <p:cNvGrpSpPr/>
            <p:nvPr/>
          </p:nvGrpSpPr>
          <p:grpSpPr>
            <a:xfrm>
              <a:off x="853441" y="4063130"/>
              <a:ext cx="4779259" cy="1713335"/>
              <a:chOff x="853441" y="4063130"/>
              <a:chExt cx="4779259" cy="171333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400822" y="4063130"/>
                <a:ext cx="1231878" cy="1465429"/>
                <a:chOff x="4412379" y="1950318"/>
                <a:chExt cx="1231878" cy="1465429"/>
              </a:xfrm>
            </p:grpSpPr>
            <p:sp>
              <p:nvSpPr>
                <p:cNvPr id="27" name="圆角矩形 26"/>
                <p:cNvSpPr/>
                <p:nvPr/>
              </p:nvSpPr>
              <p:spPr>
                <a:xfrm rot="2886876">
                  <a:off x="4412379" y="2211787"/>
                  <a:ext cx="1203960" cy="120396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 rot="2886876">
                  <a:off x="4440297" y="1950318"/>
                  <a:ext cx="1203960" cy="1203960"/>
                </a:xfrm>
                <a:prstGeom prst="roundRect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853441" y="4096390"/>
                <a:ext cx="3157137" cy="1680075"/>
                <a:chOff x="479547" y="4584105"/>
                <a:chExt cx="3157137" cy="1680075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909919" y="4584105"/>
                  <a:ext cx="27267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Enter the title</a:t>
                  </a: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479547" y="5107325"/>
                  <a:ext cx="3101302" cy="1156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5392" y="4299335"/>
              <a:ext cx="913768" cy="891086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298953" y="1866763"/>
            <a:ext cx="4609235" cy="1679533"/>
            <a:chOff x="6298953" y="1866763"/>
            <a:chExt cx="4609235" cy="1679533"/>
          </a:xfrm>
        </p:grpSpPr>
        <p:grpSp>
          <p:nvGrpSpPr>
            <p:cNvPr id="7" name="组合 6"/>
            <p:cNvGrpSpPr/>
            <p:nvPr/>
          </p:nvGrpSpPr>
          <p:grpSpPr>
            <a:xfrm>
              <a:off x="6298953" y="1866763"/>
              <a:ext cx="4609235" cy="1679533"/>
              <a:chOff x="6298953" y="1866763"/>
              <a:chExt cx="4609235" cy="167953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298953" y="1866763"/>
                <a:ext cx="1231878" cy="1465429"/>
                <a:chOff x="4412379" y="1950318"/>
                <a:chExt cx="1231878" cy="1465429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 rot="2886876">
                  <a:off x="4412379" y="2211787"/>
                  <a:ext cx="1203960" cy="1203960"/>
                </a:xfrm>
                <a:prstGeom prst="roundRect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 rot="2886876">
                  <a:off x="4440297" y="1950318"/>
                  <a:ext cx="1203960" cy="1203960"/>
                </a:xfrm>
                <a:prstGeom prst="roundRect">
                  <a:avLst/>
                </a:pr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7636815" y="1933824"/>
                <a:ext cx="3271373" cy="1612472"/>
                <a:chOff x="309476" y="4651708"/>
                <a:chExt cx="3271373" cy="1612472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309476" y="4651708"/>
                  <a:ext cx="280141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Enter the title</a:t>
                  </a: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479547" y="5107325"/>
                  <a:ext cx="3101302" cy="1156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98" y="2269029"/>
              <a:ext cx="847508" cy="597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55B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76717" y="2037759"/>
            <a:ext cx="5244378" cy="1564115"/>
            <a:chOff x="576717" y="2037759"/>
            <a:chExt cx="5244378" cy="1564115"/>
          </a:xfrm>
        </p:grpSpPr>
        <p:grpSp>
          <p:nvGrpSpPr>
            <p:cNvPr id="3" name="组合 2"/>
            <p:cNvGrpSpPr/>
            <p:nvPr/>
          </p:nvGrpSpPr>
          <p:grpSpPr>
            <a:xfrm>
              <a:off x="576717" y="2037759"/>
              <a:ext cx="5244378" cy="1564115"/>
              <a:chOff x="576717" y="2037759"/>
              <a:chExt cx="5244378" cy="1564115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576717" y="2037759"/>
                <a:ext cx="5244378" cy="1564115"/>
                <a:chOff x="1752600" y="2286000"/>
                <a:chExt cx="9228548" cy="2752378"/>
              </a:xfrm>
            </p:grpSpPr>
            <p:sp>
              <p:nvSpPr>
                <p:cNvPr id="63" name="圆角矩形 62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4" name="组合 63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任意多边形 65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67" name="组合 66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74" name="直接连接符 73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接连接符 74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直接连接符 75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" name="组合 67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69" name="组合 68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71" name="直接连接符 70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直接连接符 71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直接连接符 72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0" name="直接连接符 69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" name="组合 1"/>
              <p:cNvGrpSpPr/>
              <p:nvPr/>
            </p:nvGrpSpPr>
            <p:grpSpPr>
              <a:xfrm>
                <a:off x="1097937" y="2138004"/>
                <a:ext cx="4148188" cy="1196384"/>
                <a:chOff x="1097937" y="2138004"/>
                <a:chExt cx="4148188" cy="1196384"/>
              </a:xfrm>
            </p:grpSpPr>
            <p:sp>
              <p:nvSpPr>
                <p:cNvPr id="77" name="文本框 76"/>
                <p:cNvSpPr txBox="1"/>
                <p:nvPr/>
              </p:nvSpPr>
              <p:spPr>
                <a:xfrm>
                  <a:off x="2181102" y="2138004"/>
                  <a:ext cx="19818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chemeClr val="bg1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1097937" y="2546865"/>
                  <a:ext cx="4148188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chemeClr val="bg1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1272049" y="2180452"/>
              <a:ext cx="3385590" cy="1219530"/>
              <a:chOff x="1272049" y="2180452"/>
              <a:chExt cx="3385590" cy="1219530"/>
            </a:xfrm>
          </p:grpSpPr>
          <p:sp>
            <p:nvSpPr>
              <p:cNvPr id="79" name="任意多边形 78"/>
              <p:cNvSpPr/>
              <p:nvPr/>
            </p:nvSpPr>
            <p:spPr>
              <a:xfrm rot="5400000">
                <a:off x="4356022" y="2168395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DCEEF8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rot="8286032">
                <a:off x="1897019" y="2357878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十字星 21"/>
              <p:cNvSpPr/>
              <p:nvPr/>
            </p:nvSpPr>
            <p:spPr>
              <a:xfrm rot="10800000">
                <a:off x="1272049" y="2973359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任意多边形 81"/>
          <p:cNvSpPr/>
          <p:nvPr/>
        </p:nvSpPr>
        <p:spPr>
          <a:xfrm rot="5400000" flipH="1" flipV="1">
            <a:off x="2219146" y="1905317"/>
            <a:ext cx="290866" cy="261666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934BC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6325800" y="2004838"/>
            <a:ext cx="5244378" cy="1564115"/>
            <a:chOff x="576717" y="2037759"/>
            <a:chExt cx="5244378" cy="1564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576717" y="2037759"/>
              <a:ext cx="5244378" cy="1564115"/>
              <a:chOff x="576717" y="2037759"/>
              <a:chExt cx="5244378" cy="1564115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576717" y="2037759"/>
                <a:ext cx="5244378" cy="1564115"/>
                <a:chOff x="1752600" y="2286000"/>
                <a:chExt cx="9228548" cy="2752378"/>
              </a:xfrm>
            </p:grpSpPr>
            <p:sp>
              <p:nvSpPr>
                <p:cNvPr id="93" name="圆角矩形 92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4" name="组合 93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95" name="任意多边形 94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" name="任意多边形 95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97" name="组合 96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04" name="直接连接符 103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直接连接符 104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接连接符 105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8" name="组合 97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101" name="直接连接符 100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直接连接符 101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直接连接符 102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0" name="直接连接符 99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0" name="组合 89"/>
              <p:cNvGrpSpPr/>
              <p:nvPr/>
            </p:nvGrpSpPr>
            <p:grpSpPr>
              <a:xfrm>
                <a:off x="1097937" y="2138004"/>
                <a:ext cx="4148188" cy="1196384"/>
                <a:chOff x="1097937" y="2138004"/>
                <a:chExt cx="4148188" cy="1196384"/>
              </a:xfrm>
            </p:grpSpPr>
            <p:sp>
              <p:nvSpPr>
                <p:cNvPr id="91" name="文本框 90"/>
                <p:cNvSpPr txBox="1"/>
                <p:nvPr/>
              </p:nvSpPr>
              <p:spPr>
                <a:xfrm>
                  <a:off x="2181102" y="2138004"/>
                  <a:ext cx="19818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chemeClr val="bg1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1097937" y="2546865"/>
                  <a:ext cx="4148188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chemeClr val="bg1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组合 84"/>
            <p:cNvGrpSpPr/>
            <p:nvPr/>
          </p:nvGrpSpPr>
          <p:grpSpPr>
            <a:xfrm>
              <a:off x="1272049" y="2180452"/>
              <a:ext cx="3385590" cy="1219530"/>
              <a:chOff x="1272049" y="2180452"/>
              <a:chExt cx="3385590" cy="1219530"/>
            </a:xfrm>
          </p:grpSpPr>
          <p:sp>
            <p:nvSpPr>
              <p:cNvPr id="86" name="任意多边形 85"/>
              <p:cNvSpPr/>
              <p:nvPr/>
            </p:nvSpPr>
            <p:spPr>
              <a:xfrm rot="5400000">
                <a:off x="4356022" y="2168395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DCEEF8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任意多边形 86"/>
              <p:cNvSpPr/>
              <p:nvPr/>
            </p:nvSpPr>
            <p:spPr>
              <a:xfrm rot="8286032">
                <a:off x="1897019" y="2357878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十字星 21"/>
              <p:cNvSpPr/>
              <p:nvPr/>
            </p:nvSpPr>
            <p:spPr>
              <a:xfrm rot="10800000">
                <a:off x="1272049" y="2973359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76727" y="4207016"/>
            <a:ext cx="5244378" cy="1564115"/>
            <a:chOff x="576717" y="2037759"/>
            <a:chExt cx="5244378" cy="1564115"/>
          </a:xfrm>
        </p:grpSpPr>
        <p:grpSp>
          <p:nvGrpSpPr>
            <p:cNvPr id="108" name="组合 107"/>
            <p:cNvGrpSpPr/>
            <p:nvPr/>
          </p:nvGrpSpPr>
          <p:grpSpPr>
            <a:xfrm>
              <a:off x="576717" y="2037759"/>
              <a:ext cx="5244378" cy="1564115"/>
              <a:chOff x="576717" y="2037759"/>
              <a:chExt cx="5244378" cy="1564115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76717" y="2037759"/>
                <a:ext cx="5244378" cy="1564115"/>
                <a:chOff x="1752600" y="2286000"/>
                <a:chExt cx="9228548" cy="2752378"/>
              </a:xfrm>
            </p:grpSpPr>
            <p:sp>
              <p:nvSpPr>
                <p:cNvPr id="117" name="圆角矩形 116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8" name="组合 117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119" name="任意多边形 118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任意多边形 119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1" name="组合 120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28" name="直接连接符 127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直接连接符 128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直接连接符 129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2" name="组合 121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123" name="组合 122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125" name="直接连接符 124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接连接符 125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直接连接符 126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4" name="直接连接符 123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4" name="组合 113"/>
              <p:cNvGrpSpPr/>
              <p:nvPr/>
            </p:nvGrpSpPr>
            <p:grpSpPr>
              <a:xfrm>
                <a:off x="1097937" y="2138004"/>
                <a:ext cx="4148188" cy="1196384"/>
                <a:chOff x="1097937" y="2138004"/>
                <a:chExt cx="4148188" cy="1196384"/>
              </a:xfrm>
            </p:grpSpPr>
            <p:sp>
              <p:nvSpPr>
                <p:cNvPr id="115" name="文本框 114"/>
                <p:cNvSpPr txBox="1"/>
                <p:nvPr/>
              </p:nvSpPr>
              <p:spPr>
                <a:xfrm>
                  <a:off x="2181102" y="2138004"/>
                  <a:ext cx="19818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chemeClr val="bg1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1097937" y="2546865"/>
                  <a:ext cx="4148188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chemeClr val="bg1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9" name="组合 108"/>
            <p:cNvGrpSpPr/>
            <p:nvPr/>
          </p:nvGrpSpPr>
          <p:grpSpPr>
            <a:xfrm>
              <a:off x="1272049" y="2180452"/>
              <a:ext cx="3385590" cy="1219530"/>
              <a:chOff x="1272049" y="2180452"/>
              <a:chExt cx="3385590" cy="1219530"/>
            </a:xfrm>
          </p:grpSpPr>
          <p:sp>
            <p:nvSpPr>
              <p:cNvPr id="110" name="任意多边形 109"/>
              <p:cNvSpPr/>
              <p:nvPr/>
            </p:nvSpPr>
            <p:spPr>
              <a:xfrm rot="5400000">
                <a:off x="4356022" y="2168395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DCEEF8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 rot="8286032">
                <a:off x="1897019" y="2357878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十字星 21"/>
              <p:cNvSpPr/>
              <p:nvPr/>
            </p:nvSpPr>
            <p:spPr>
              <a:xfrm rot="10800000">
                <a:off x="1272049" y="2973359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6425810" y="4174095"/>
            <a:ext cx="5244378" cy="1564115"/>
            <a:chOff x="576717" y="2037759"/>
            <a:chExt cx="5244378" cy="1564115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76717" y="2037759"/>
              <a:ext cx="5244378" cy="1564115"/>
              <a:chOff x="576717" y="2037759"/>
              <a:chExt cx="5244378" cy="1564115"/>
            </a:xfrm>
          </p:grpSpPr>
          <p:grpSp>
            <p:nvGrpSpPr>
              <p:cNvPr id="137" name="组合 136"/>
              <p:cNvGrpSpPr/>
              <p:nvPr/>
            </p:nvGrpSpPr>
            <p:grpSpPr>
              <a:xfrm>
                <a:off x="576717" y="2037759"/>
                <a:ext cx="5244378" cy="1564115"/>
                <a:chOff x="1752600" y="2286000"/>
                <a:chExt cx="9228548" cy="2752378"/>
              </a:xfrm>
            </p:grpSpPr>
            <p:sp>
              <p:nvSpPr>
                <p:cNvPr id="141" name="圆角矩形 140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2" name="组合 141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143" name="任意多边形 142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4" name="任意多边形 143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45" name="组合 144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52" name="直接连接符 151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直接连接符 152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接连接符 153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147" name="组合 146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149" name="直接连接符 148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直接连接符 149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直接连接符 150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8" name="直接连接符 147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38" name="组合 137"/>
              <p:cNvGrpSpPr/>
              <p:nvPr/>
            </p:nvGrpSpPr>
            <p:grpSpPr>
              <a:xfrm>
                <a:off x="1097937" y="2138004"/>
                <a:ext cx="4148188" cy="1196384"/>
                <a:chOff x="1097937" y="2138004"/>
                <a:chExt cx="4148188" cy="1196384"/>
              </a:xfrm>
            </p:grpSpPr>
            <p:sp>
              <p:nvSpPr>
                <p:cNvPr id="139" name="文本框 138"/>
                <p:cNvSpPr txBox="1"/>
                <p:nvPr/>
              </p:nvSpPr>
              <p:spPr>
                <a:xfrm>
                  <a:off x="2181102" y="2138004"/>
                  <a:ext cx="19818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chemeClr val="bg1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097937" y="2546865"/>
                  <a:ext cx="4148188" cy="787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600" dirty="0">
                    <a:solidFill>
                      <a:schemeClr val="bg1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3" name="组合 132"/>
            <p:cNvGrpSpPr/>
            <p:nvPr/>
          </p:nvGrpSpPr>
          <p:grpSpPr>
            <a:xfrm>
              <a:off x="1272049" y="2180452"/>
              <a:ext cx="3385590" cy="1219530"/>
              <a:chOff x="1272049" y="2180452"/>
              <a:chExt cx="3385590" cy="1219530"/>
            </a:xfrm>
          </p:grpSpPr>
          <p:sp>
            <p:nvSpPr>
              <p:cNvPr id="134" name="任意多边形 133"/>
              <p:cNvSpPr/>
              <p:nvPr/>
            </p:nvSpPr>
            <p:spPr>
              <a:xfrm rot="5400000">
                <a:off x="4356022" y="2168395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DCEEF8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任意多边形 134"/>
              <p:cNvSpPr/>
              <p:nvPr/>
            </p:nvSpPr>
            <p:spPr>
              <a:xfrm rot="8286032">
                <a:off x="1897019" y="2357878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十字星 21"/>
              <p:cNvSpPr/>
              <p:nvPr/>
            </p:nvSpPr>
            <p:spPr>
              <a:xfrm rot="10800000">
                <a:off x="1272049" y="2973359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99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712400" y="276470"/>
            <a:ext cx="10767201" cy="5186358"/>
            <a:chOff x="817355" y="657470"/>
            <a:chExt cx="10767201" cy="5186358"/>
          </a:xfrm>
        </p:grpSpPr>
        <p:grpSp>
          <p:nvGrpSpPr>
            <p:cNvPr id="32" name="组合 31"/>
            <p:cNvGrpSpPr/>
            <p:nvPr/>
          </p:nvGrpSpPr>
          <p:grpSpPr>
            <a:xfrm>
              <a:off x="817355" y="657470"/>
              <a:ext cx="10279749" cy="4874331"/>
              <a:chOff x="817355" y="657470"/>
              <a:chExt cx="10279749" cy="487433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624488" y="2072640"/>
                <a:ext cx="9228548" cy="2752378"/>
                <a:chOff x="1752600" y="2286000"/>
                <a:chExt cx="9228548" cy="2752378"/>
              </a:xfrm>
            </p:grpSpPr>
            <p:sp>
              <p:nvSpPr>
                <p:cNvPr id="6" name="圆角矩形 5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11" name="任意多边形 10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任意多边形 9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4" name="直接连接符 13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接连接符 16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连接符 23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55" y="3112832"/>
                <a:ext cx="3430905" cy="2418969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77267">
                <a:off x="7899324" y="1210635"/>
                <a:ext cx="3750945" cy="2644615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3779580" y="2973288"/>
              <a:ext cx="493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45566" y="3815749"/>
              <a:ext cx="3147288" cy="963645"/>
              <a:chOff x="2078781" y="4221527"/>
              <a:chExt cx="3147288" cy="963645"/>
            </a:xfrm>
          </p:grpSpPr>
          <p:sp>
            <p:nvSpPr>
              <p:cNvPr id="39" name="任意多边形 38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55678F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70279" y="2485244"/>
              <a:ext cx="3147288" cy="963645"/>
              <a:chOff x="2078781" y="4221527"/>
              <a:chExt cx="3147288" cy="963645"/>
            </a:xfrm>
          </p:grpSpPr>
          <p:sp>
            <p:nvSpPr>
              <p:cNvPr id="46" name="任意多边形 45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V="1">
              <a:off x="5747746" y="2247358"/>
              <a:ext cx="3147288" cy="963645"/>
              <a:chOff x="2078781" y="4221527"/>
              <a:chExt cx="3147288" cy="963645"/>
            </a:xfrm>
          </p:grpSpPr>
          <p:sp>
            <p:nvSpPr>
              <p:cNvPr id="52" name="任意多边形 51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934B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3406615" y="3535679"/>
              <a:ext cx="6316505" cy="1090019"/>
            </a:xfrm>
            <a:custGeom>
              <a:avLst/>
              <a:gdLst>
                <a:gd name="connsiteX0" fmla="*/ 0 w 5257800"/>
                <a:gd name="connsiteY0" fmla="*/ 868680 h 868680"/>
                <a:gd name="connsiteX1" fmla="*/ 1066800 w 5257800"/>
                <a:gd name="connsiteY1" fmla="*/ 533400 h 868680"/>
                <a:gd name="connsiteX2" fmla="*/ 3307080 w 5257800"/>
                <a:gd name="connsiteY2" fmla="*/ 685800 h 868680"/>
                <a:gd name="connsiteX3" fmla="*/ 5257800 w 5257800"/>
                <a:gd name="connsiteY3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7800" h="868680">
                  <a:moveTo>
                    <a:pt x="0" y="868680"/>
                  </a:moveTo>
                  <a:cubicBezTo>
                    <a:pt x="257810" y="716280"/>
                    <a:pt x="515620" y="563880"/>
                    <a:pt x="1066800" y="533400"/>
                  </a:cubicBezTo>
                  <a:cubicBezTo>
                    <a:pt x="1617980" y="502920"/>
                    <a:pt x="2608580" y="774700"/>
                    <a:pt x="3307080" y="685800"/>
                  </a:cubicBezTo>
                  <a:cubicBezTo>
                    <a:pt x="4005580" y="596900"/>
                    <a:pt x="4631690" y="298450"/>
                    <a:pt x="5257800" y="0"/>
                  </a:cubicBezTo>
                </a:path>
              </a:pathLst>
            </a:custGeom>
            <a:noFill/>
            <a:ln w="38100">
              <a:solidFill>
                <a:srgbClr val="2E3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664769" y="1029052"/>
              <a:ext cx="1919787" cy="2423165"/>
              <a:chOff x="6690716" y="708698"/>
              <a:chExt cx="1919787" cy="2423165"/>
            </a:xfrm>
          </p:grpSpPr>
          <p:sp>
            <p:nvSpPr>
              <p:cNvPr id="58" name="十字星 21"/>
              <p:cNvSpPr/>
              <p:nvPr/>
            </p:nvSpPr>
            <p:spPr>
              <a:xfrm>
                <a:off x="8183880" y="1950817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22B4B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十字星 21"/>
              <p:cNvSpPr/>
              <p:nvPr/>
            </p:nvSpPr>
            <p:spPr>
              <a:xfrm>
                <a:off x="7453257" y="2705240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5400000">
                <a:off x="7558783" y="1135384"/>
                <a:ext cx="373283" cy="404369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8286032">
                <a:off x="6690716" y="708698"/>
                <a:ext cx="170999" cy="170999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114870" y="3420663"/>
              <a:ext cx="2494958" cy="2423165"/>
              <a:chOff x="1114870" y="3420663"/>
              <a:chExt cx="2494958" cy="2423165"/>
            </a:xfrm>
          </p:grpSpPr>
          <p:sp>
            <p:nvSpPr>
              <p:cNvPr id="35" name="任意多边形 34"/>
              <p:cNvSpPr/>
              <p:nvPr/>
            </p:nvSpPr>
            <p:spPr>
              <a:xfrm rot="8286032">
                <a:off x="3297690" y="5208235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0800000">
                <a:off x="1114870" y="3420663"/>
                <a:ext cx="1919787" cy="2423165"/>
                <a:chOff x="6690716" y="708698"/>
                <a:chExt cx="1919787" cy="2423165"/>
              </a:xfrm>
            </p:grpSpPr>
            <p:sp>
              <p:nvSpPr>
                <p:cNvPr id="64" name="十字星 21"/>
                <p:cNvSpPr/>
                <p:nvPr/>
              </p:nvSpPr>
              <p:spPr>
                <a:xfrm>
                  <a:off x="8183880" y="1950817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22B4B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十字星 21"/>
                <p:cNvSpPr/>
                <p:nvPr/>
              </p:nvSpPr>
              <p:spPr>
                <a:xfrm>
                  <a:off x="7453257" y="2705240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934BC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5400000">
                  <a:off x="7558783" y="1135384"/>
                  <a:ext cx="373283" cy="404369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 rot="8286032">
                  <a:off x="6690716" y="708698"/>
                  <a:ext cx="170999" cy="170999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010496" y="1483031"/>
            <a:ext cx="2128862" cy="5068681"/>
            <a:chOff x="5010496" y="1483031"/>
            <a:chExt cx="2128862" cy="5068681"/>
          </a:xfrm>
        </p:grpSpPr>
        <p:grpSp>
          <p:nvGrpSpPr>
            <p:cNvPr id="46" name="组合 45"/>
            <p:cNvGrpSpPr/>
            <p:nvPr/>
          </p:nvGrpSpPr>
          <p:grpSpPr>
            <a:xfrm>
              <a:off x="5143637" y="1483031"/>
              <a:ext cx="1995721" cy="5068681"/>
              <a:chOff x="1338242" y="1559400"/>
              <a:chExt cx="1995721" cy="5068681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1338242" y="1559400"/>
                <a:ext cx="1995721" cy="5068681"/>
                <a:chOff x="1338242" y="1559400"/>
                <a:chExt cx="1462847" cy="3715301"/>
              </a:xfrm>
            </p:grpSpPr>
            <p:sp>
              <p:nvSpPr>
                <p:cNvPr id="55" name="任意多边形 54"/>
                <p:cNvSpPr/>
                <p:nvPr/>
              </p:nvSpPr>
              <p:spPr>
                <a:xfrm>
                  <a:off x="1435634" y="1723781"/>
                  <a:ext cx="1365455" cy="655320"/>
                </a:xfrm>
                <a:custGeom>
                  <a:avLst/>
                  <a:gdLst>
                    <a:gd name="connsiteX0" fmla="*/ 682727 w 1365455"/>
                    <a:gd name="connsiteY0" fmla="*/ 0 h 655320"/>
                    <a:gd name="connsiteX1" fmla="*/ 1354594 w 1365455"/>
                    <a:gd name="connsiteY1" fmla="*/ 547587 h 655320"/>
                    <a:gd name="connsiteX2" fmla="*/ 1365455 w 1365455"/>
                    <a:gd name="connsiteY2" fmla="*/ 655320 h 655320"/>
                    <a:gd name="connsiteX3" fmla="*/ 0 w 1365455"/>
                    <a:gd name="connsiteY3" fmla="*/ 655320 h 655320"/>
                    <a:gd name="connsiteX4" fmla="*/ 10860 w 1365455"/>
                    <a:gd name="connsiteY4" fmla="*/ 547587 h 655320"/>
                    <a:gd name="connsiteX5" fmla="*/ 682727 w 1365455"/>
                    <a:gd name="connsiteY5" fmla="*/ 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455" h="655320">
                      <a:moveTo>
                        <a:pt x="682727" y="0"/>
                      </a:moveTo>
                      <a:cubicBezTo>
                        <a:pt x="1014140" y="0"/>
                        <a:pt x="1290646" y="235080"/>
                        <a:pt x="1354594" y="547587"/>
                      </a:cubicBezTo>
                      <a:lnTo>
                        <a:pt x="1365455" y="655320"/>
                      </a:lnTo>
                      <a:lnTo>
                        <a:pt x="0" y="655320"/>
                      </a:lnTo>
                      <a:lnTo>
                        <a:pt x="10860" y="547587"/>
                      </a:lnTo>
                      <a:cubicBezTo>
                        <a:pt x="74808" y="235080"/>
                        <a:pt x="351315" y="0"/>
                        <a:pt x="682727" y="0"/>
                      </a:cubicBezTo>
                      <a:close/>
                    </a:path>
                  </a:pathLst>
                </a:cu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 flipV="1">
                  <a:off x="1435634" y="4619381"/>
                  <a:ext cx="1365455" cy="655320"/>
                </a:xfrm>
                <a:custGeom>
                  <a:avLst/>
                  <a:gdLst>
                    <a:gd name="connsiteX0" fmla="*/ 682727 w 1365455"/>
                    <a:gd name="connsiteY0" fmla="*/ 0 h 655320"/>
                    <a:gd name="connsiteX1" fmla="*/ 1354594 w 1365455"/>
                    <a:gd name="connsiteY1" fmla="*/ 547587 h 655320"/>
                    <a:gd name="connsiteX2" fmla="*/ 1365455 w 1365455"/>
                    <a:gd name="connsiteY2" fmla="*/ 655320 h 655320"/>
                    <a:gd name="connsiteX3" fmla="*/ 0 w 1365455"/>
                    <a:gd name="connsiteY3" fmla="*/ 655320 h 655320"/>
                    <a:gd name="connsiteX4" fmla="*/ 10860 w 1365455"/>
                    <a:gd name="connsiteY4" fmla="*/ 547587 h 655320"/>
                    <a:gd name="connsiteX5" fmla="*/ 682727 w 1365455"/>
                    <a:gd name="connsiteY5" fmla="*/ 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455" h="655320">
                      <a:moveTo>
                        <a:pt x="682727" y="0"/>
                      </a:moveTo>
                      <a:cubicBezTo>
                        <a:pt x="1014140" y="0"/>
                        <a:pt x="1290646" y="235080"/>
                        <a:pt x="1354594" y="547587"/>
                      </a:cubicBezTo>
                      <a:lnTo>
                        <a:pt x="1365455" y="655320"/>
                      </a:lnTo>
                      <a:lnTo>
                        <a:pt x="0" y="655320"/>
                      </a:lnTo>
                      <a:lnTo>
                        <a:pt x="10860" y="547587"/>
                      </a:lnTo>
                      <a:cubicBezTo>
                        <a:pt x="74808" y="235080"/>
                        <a:pt x="351315" y="0"/>
                        <a:pt x="682727" y="0"/>
                      </a:cubicBezTo>
                      <a:close/>
                    </a:path>
                  </a:pathLst>
                </a:cu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7" name="组合 56"/>
                <p:cNvGrpSpPr/>
                <p:nvPr/>
              </p:nvGrpSpPr>
              <p:grpSpPr>
                <a:xfrm>
                  <a:off x="1338242" y="1559400"/>
                  <a:ext cx="1367179" cy="3550920"/>
                  <a:chOff x="1338242" y="1559400"/>
                  <a:chExt cx="1367179" cy="3550920"/>
                </a:xfrm>
              </p:grpSpPr>
              <p:sp>
                <p:nvSpPr>
                  <p:cNvPr id="58" name="任意多边形 57"/>
                  <p:cNvSpPr/>
                  <p:nvPr/>
                </p:nvSpPr>
                <p:spPr>
                  <a:xfrm>
                    <a:off x="1339966" y="1559400"/>
                    <a:ext cx="1365455" cy="655320"/>
                  </a:xfrm>
                  <a:custGeom>
                    <a:avLst/>
                    <a:gdLst>
                      <a:gd name="connsiteX0" fmla="*/ 682727 w 1365455"/>
                      <a:gd name="connsiteY0" fmla="*/ 0 h 655320"/>
                      <a:gd name="connsiteX1" fmla="*/ 1354594 w 1365455"/>
                      <a:gd name="connsiteY1" fmla="*/ 547587 h 655320"/>
                      <a:gd name="connsiteX2" fmla="*/ 1365455 w 1365455"/>
                      <a:gd name="connsiteY2" fmla="*/ 655320 h 655320"/>
                      <a:gd name="connsiteX3" fmla="*/ 0 w 1365455"/>
                      <a:gd name="connsiteY3" fmla="*/ 655320 h 655320"/>
                      <a:gd name="connsiteX4" fmla="*/ 10860 w 1365455"/>
                      <a:gd name="connsiteY4" fmla="*/ 547587 h 655320"/>
                      <a:gd name="connsiteX5" fmla="*/ 682727 w 1365455"/>
                      <a:gd name="connsiteY5" fmla="*/ 0 h 655320"/>
                      <a:gd name="connsiteX0" fmla="*/ 0 w 1365455"/>
                      <a:gd name="connsiteY0" fmla="*/ 655320 h 746760"/>
                      <a:gd name="connsiteX1" fmla="*/ 10860 w 1365455"/>
                      <a:gd name="connsiteY1" fmla="*/ 547587 h 746760"/>
                      <a:gd name="connsiteX2" fmla="*/ 682727 w 1365455"/>
                      <a:gd name="connsiteY2" fmla="*/ 0 h 746760"/>
                      <a:gd name="connsiteX3" fmla="*/ 1354594 w 1365455"/>
                      <a:gd name="connsiteY3" fmla="*/ 547587 h 746760"/>
                      <a:gd name="connsiteX4" fmla="*/ 1365455 w 1365455"/>
                      <a:gd name="connsiteY4" fmla="*/ 655320 h 746760"/>
                      <a:gd name="connsiteX5" fmla="*/ 91440 w 1365455"/>
                      <a:gd name="connsiteY5" fmla="*/ 746760 h 746760"/>
                      <a:gd name="connsiteX0" fmla="*/ 0 w 1365455"/>
                      <a:gd name="connsiteY0" fmla="*/ 655320 h 655320"/>
                      <a:gd name="connsiteX1" fmla="*/ 10860 w 1365455"/>
                      <a:gd name="connsiteY1" fmla="*/ 547587 h 655320"/>
                      <a:gd name="connsiteX2" fmla="*/ 682727 w 1365455"/>
                      <a:gd name="connsiteY2" fmla="*/ 0 h 655320"/>
                      <a:gd name="connsiteX3" fmla="*/ 1354594 w 1365455"/>
                      <a:gd name="connsiteY3" fmla="*/ 547587 h 655320"/>
                      <a:gd name="connsiteX4" fmla="*/ 1365455 w 1365455"/>
                      <a:gd name="connsiteY4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455" h="655320">
                        <a:moveTo>
                          <a:pt x="0" y="655320"/>
                        </a:moveTo>
                        <a:lnTo>
                          <a:pt x="10860" y="547587"/>
                        </a:lnTo>
                        <a:cubicBezTo>
                          <a:pt x="74808" y="235080"/>
                          <a:pt x="351315" y="0"/>
                          <a:pt x="682727" y="0"/>
                        </a:cubicBezTo>
                        <a:cubicBezTo>
                          <a:pt x="1014140" y="0"/>
                          <a:pt x="1290646" y="235080"/>
                          <a:pt x="1354594" y="547587"/>
                        </a:cubicBezTo>
                        <a:lnTo>
                          <a:pt x="1365455" y="65532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任意多边形 58"/>
                  <p:cNvSpPr/>
                  <p:nvPr/>
                </p:nvSpPr>
                <p:spPr>
                  <a:xfrm flipV="1">
                    <a:off x="1339966" y="4455000"/>
                    <a:ext cx="1365455" cy="655320"/>
                  </a:xfrm>
                  <a:custGeom>
                    <a:avLst/>
                    <a:gdLst>
                      <a:gd name="connsiteX0" fmla="*/ 682727 w 1365455"/>
                      <a:gd name="connsiteY0" fmla="*/ 0 h 655320"/>
                      <a:gd name="connsiteX1" fmla="*/ 1354594 w 1365455"/>
                      <a:gd name="connsiteY1" fmla="*/ 547587 h 655320"/>
                      <a:gd name="connsiteX2" fmla="*/ 1365455 w 1365455"/>
                      <a:gd name="connsiteY2" fmla="*/ 655320 h 655320"/>
                      <a:gd name="connsiteX3" fmla="*/ 0 w 1365455"/>
                      <a:gd name="connsiteY3" fmla="*/ 655320 h 655320"/>
                      <a:gd name="connsiteX4" fmla="*/ 10860 w 1365455"/>
                      <a:gd name="connsiteY4" fmla="*/ 547587 h 655320"/>
                      <a:gd name="connsiteX5" fmla="*/ 682727 w 1365455"/>
                      <a:gd name="connsiteY5" fmla="*/ 0 h 655320"/>
                      <a:gd name="connsiteX0" fmla="*/ 0 w 1365455"/>
                      <a:gd name="connsiteY0" fmla="*/ 655320 h 746760"/>
                      <a:gd name="connsiteX1" fmla="*/ 10860 w 1365455"/>
                      <a:gd name="connsiteY1" fmla="*/ 547587 h 746760"/>
                      <a:gd name="connsiteX2" fmla="*/ 682727 w 1365455"/>
                      <a:gd name="connsiteY2" fmla="*/ 0 h 746760"/>
                      <a:gd name="connsiteX3" fmla="*/ 1354594 w 1365455"/>
                      <a:gd name="connsiteY3" fmla="*/ 547587 h 746760"/>
                      <a:gd name="connsiteX4" fmla="*/ 1365455 w 1365455"/>
                      <a:gd name="connsiteY4" fmla="*/ 655320 h 746760"/>
                      <a:gd name="connsiteX5" fmla="*/ 91440 w 1365455"/>
                      <a:gd name="connsiteY5" fmla="*/ 746760 h 746760"/>
                      <a:gd name="connsiteX0" fmla="*/ 0 w 1365455"/>
                      <a:gd name="connsiteY0" fmla="*/ 655320 h 655320"/>
                      <a:gd name="connsiteX1" fmla="*/ 10860 w 1365455"/>
                      <a:gd name="connsiteY1" fmla="*/ 547587 h 655320"/>
                      <a:gd name="connsiteX2" fmla="*/ 682727 w 1365455"/>
                      <a:gd name="connsiteY2" fmla="*/ 0 h 655320"/>
                      <a:gd name="connsiteX3" fmla="*/ 1354594 w 1365455"/>
                      <a:gd name="connsiteY3" fmla="*/ 547587 h 655320"/>
                      <a:gd name="connsiteX4" fmla="*/ 1365455 w 1365455"/>
                      <a:gd name="connsiteY4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455" h="655320">
                        <a:moveTo>
                          <a:pt x="0" y="655320"/>
                        </a:moveTo>
                        <a:lnTo>
                          <a:pt x="10860" y="547587"/>
                        </a:lnTo>
                        <a:cubicBezTo>
                          <a:pt x="74808" y="235080"/>
                          <a:pt x="351315" y="0"/>
                          <a:pt x="682727" y="0"/>
                        </a:cubicBezTo>
                        <a:cubicBezTo>
                          <a:pt x="1014140" y="0"/>
                          <a:pt x="1290646" y="235080"/>
                          <a:pt x="1354594" y="547587"/>
                        </a:cubicBezTo>
                        <a:lnTo>
                          <a:pt x="1365455" y="65532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1338242" y="2199480"/>
                    <a:ext cx="0" cy="2255520"/>
                    <a:chOff x="1338242" y="2199480"/>
                    <a:chExt cx="0" cy="2255520"/>
                  </a:xfrm>
                </p:grpSpPr>
                <p:cxnSp>
                  <p:nvCxnSpPr>
                    <p:cNvPr id="65" name="直接连接符 64"/>
                    <p:cNvCxnSpPr/>
                    <p:nvPr/>
                  </p:nvCxnSpPr>
                  <p:spPr>
                    <a:xfrm>
                      <a:off x="1338242" y="2199480"/>
                      <a:ext cx="0" cy="9856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66" name="直接连接符 65"/>
                    <p:cNvCxnSpPr/>
                    <p:nvPr/>
                  </p:nvCxnSpPr>
                  <p:spPr>
                    <a:xfrm>
                      <a:off x="1338242" y="3388200"/>
                      <a:ext cx="0" cy="3456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67" name="直接连接符 66"/>
                    <p:cNvCxnSpPr/>
                    <p:nvPr/>
                  </p:nvCxnSpPr>
                  <p:spPr>
                    <a:xfrm>
                      <a:off x="1338242" y="3870960"/>
                      <a:ext cx="0" cy="5840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  <p:grpSp>
                <p:nvGrpSpPr>
                  <p:cNvPr id="61" name="组合 60"/>
                  <p:cNvGrpSpPr/>
                  <p:nvPr/>
                </p:nvGrpSpPr>
                <p:grpSpPr>
                  <a:xfrm flipV="1">
                    <a:off x="2705421" y="2199480"/>
                    <a:ext cx="0" cy="2255520"/>
                    <a:chOff x="1338242" y="2199480"/>
                    <a:chExt cx="0" cy="2255520"/>
                  </a:xfrm>
                </p:grpSpPr>
                <p:cxnSp>
                  <p:nvCxnSpPr>
                    <p:cNvPr id="62" name="直接连接符 61"/>
                    <p:cNvCxnSpPr/>
                    <p:nvPr/>
                  </p:nvCxnSpPr>
                  <p:spPr>
                    <a:xfrm>
                      <a:off x="1338242" y="2199480"/>
                      <a:ext cx="0" cy="9856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63" name="直接连接符 62"/>
                    <p:cNvCxnSpPr/>
                    <p:nvPr/>
                  </p:nvCxnSpPr>
                  <p:spPr>
                    <a:xfrm>
                      <a:off x="1338242" y="3388200"/>
                      <a:ext cx="0" cy="3456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64" name="直接连接符 63"/>
                    <p:cNvCxnSpPr/>
                    <p:nvPr/>
                  </p:nvCxnSpPr>
                  <p:spPr>
                    <a:xfrm>
                      <a:off x="1338242" y="3870960"/>
                      <a:ext cx="0" cy="5840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</p:grpSp>
          </p:grpSp>
          <p:grpSp>
            <p:nvGrpSpPr>
              <p:cNvPr id="52" name="组合 51"/>
              <p:cNvGrpSpPr/>
              <p:nvPr/>
            </p:nvGrpSpPr>
            <p:grpSpPr>
              <a:xfrm>
                <a:off x="1416279" y="2826492"/>
                <a:ext cx="1711481" cy="2590213"/>
                <a:chOff x="1416279" y="2810957"/>
                <a:chExt cx="1711481" cy="2590213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1730670" y="2810957"/>
                  <a:ext cx="10826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416279" y="3731097"/>
                  <a:ext cx="1711481" cy="16700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dirty="0">
                      <a:solidFill>
                        <a:srgbClr val="55678F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400" dirty="0">
                    <a:solidFill>
                      <a:srgbClr val="55678F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496" y="1517804"/>
              <a:ext cx="1985577" cy="139993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43372" y="1483031"/>
            <a:ext cx="2118447" cy="5068681"/>
            <a:chOff x="743372" y="1483031"/>
            <a:chExt cx="2118447" cy="5068681"/>
          </a:xfrm>
        </p:grpSpPr>
        <p:grpSp>
          <p:nvGrpSpPr>
            <p:cNvPr id="16" name="组合 15"/>
            <p:cNvGrpSpPr/>
            <p:nvPr/>
          </p:nvGrpSpPr>
          <p:grpSpPr>
            <a:xfrm>
              <a:off x="866098" y="1483031"/>
              <a:ext cx="1995721" cy="5068681"/>
              <a:chOff x="1338242" y="1559400"/>
              <a:chExt cx="1995721" cy="5068681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338242" y="1559400"/>
                <a:ext cx="1995721" cy="5068681"/>
                <a:chOff x="1338242" y="1559400"/>
                <a:chExt cx="1462847" cy="3715301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>
                  <a:off x="1435634" y="1723781"/>
                  <a:ext cx="1365455" cy="655320"/>
                </a:xfrm>
                <a:custGeom>
                  <a:avLst/>
                  <a:gdLst>
                    <a:gd name="connsiteX0" fmla="*/ 682727 w 1365455"/>
                    <a:gd name="connsiteY0" fmla="*/ 0 h 655320"/>
                    <a:gd name="connsiteX1" fmla="*/ 1354594 w 1365455"/>
                    <a:gd name="connsiteY1" fmla="*/ 547587 h 655320"/>
                    <a:gd name="connsiteX2" fmla="*/ 1365455 w 1365455"/>
                    <a:gd name="connsiteY2" fmla="*/ 655320 h 655320"/>
                    <a:gd name="connsiteX3" fmla="*/ 0 w 1365455"/>
                    <a:gd name="connsiteY3" fmla="*/ 655320 h 655320"/>
                    <a:gd name="connsiteX4" fmla="*/ 10860 w 1365455"/>
                    <a:gd name="connsiteY4" fmla="*/ 547587 h 655320"/>
                    <a:gd name="connsiteX5" fmla="*/ 682727 w 1365455"/>
                    <a:gd name="connsiteY5" fmla="*/ 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455" h="655320">
                      <a:moveTo>
                        <a:pt x="682727" y="0"/>
                      </a:moveTo>
                      <a:cubicBezTo>
                        <a:pt x="1014140" y="0"/>
                        <a:pt x="1290646" y="235080"/>
                        <a:pt x="1354594" y="547587"/>
                      </a:cubicBezTo>
                      <a:lnTo>
                        <a:pt x="1365455" y="655320"/>
                      </a:lnTo>
                      <a:lnTo>
                        <a:pt x="0" y="655320"/>
                      </a:lnTo>
                      <a:lnTo>
                        <a:pt x="10860" y="547587"/>
                      </a:lnTo>
                      <a:cubicBezTo>
                        <a:pt x="74808" y="235080"/>
                        <a:pt x="351315" y="0"/>
                        <a:pt x="682727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flipV="1">
                  <a:off x="1435634" y="4619381"/>
                  <a:ext cx="1365455" cy="655320"/>
                </a:xfrm>
                <a:custGeom>
                  <a:avLst/>
                  <a:gdLst>
                    <a:gd name="connsiteX0" fmla="*/ 682727 w 1365455"/>
                    <a:gd name="connsiteY0" fmla="*/ 0 h 655320"/>
                    <a:gd name="connsiteX1" fmla="*/ 1354594 w 1365455"/>
                    <a:gd name="connsiteY1" fmla="*/ 547587 h 655320"/>
                    <a:gd name="connsiteX2" fmla="*/ 1365455 w 1365455"/>
                    <a:gd name="connsiteY2" fmla="*/ 655320 h 655320"/>
                    <a:gd name="connsiteX3" fmla="*/ 0 w 1365455"/>
                    <a:gd name="connsiteY3" fmla="*/ 655320 h 655320"/>
                    <a:gd name="connsiteX4" fmla="*/ 10860 w 1365455"/>
                    <a:gd name="connsiteY4" fmla="*/ 547587 h 655320"/>
                    <a:gd name="connsiteX5" fmla="*/ 682727 w 1365455"/>
                    <a:gd name="connsiteY5" fmla="*/ 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455" h="655320">
                      <a:moveTo>
                        <a:pt x="682727" y="0"/>
                      </a:moveTo>
                      <a:cubicBezTo>
                        <a:pt x="1014140" y="0"/>
                        <a:pt x="1290646" y="235080"/>
                        <a:pt x="1354594" y="547587"/>
                      </a:cubicBezTo>
                      <a:lnTo>
                        <a:pt x="1365455" y="655320"/>
                      </a:lnTo>
                      <a:lnTo>
                        <a:pt x="0" y="655320"/>
                      </a:lnTo>
                      <a:lnTo>
                        <a:pt x="10860" y="547587"/>
                      </a:lnTo>
                      <a:cubicBezTo>
                        <a:pt x="74808" y="235080"/>
                        <a:pt x="351315" y="0"/>
                        <a:pt x="682727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1338242" y="1559400"/>
                  <a:ext cx="1367179" cy="3550920"/>
                  <a:chOff x="1338242" y="1559400"/>
                  <a:chExt cx="1367179" cy="3550920"/>
                </a:xfrm>
              </p:grpSpPr>
              <p:sp>
                <p:nvSpPr>
                  <p:cNvPr id="25" name="任意多边形 24"/>
                  <p:cNvSpPr/>
                  <p:nvPr/>
                </p:nvSpPr>
                <p:spPr>
                  <a:xfrm>
                    <a:off x="1339966" y="1559400"/>
                    <a:ext cx="1365455" cy="655320"/>
                  </a:xfrm>
                  <a:custGeom>
                    <a:avLst/>
                    <a:gdLst>
                      <a:gd name="connsiteX0" fmla="*/ 682727 w 1365455"/>
                      <a:gd name="connsiteY0" fmla="*/ 0 h 655320"/>
                      <a:gd name="connsiteX1" fmla="*/ 1354594 w 1365455"/>
                      <a:gd name="connsiteY1" fmla="*/ 547587 h 655320"/>
                      <a:gd name="connsiteX2" fmla="*/ 1365455 w 1365455"/>
                      <a:gd name="connsiteY2" fmla="*/ 655320 h 655320"/>
                      <a:gd name="connsiteX3" fmla="*/ 0 w 1365455"/>
                      <a:gd name="connsiteY3" fmla="*/ 655320 h 655320"/>
                      <a:gd name="connsiteX4" fmla="*/ 10860 w 1365455"/>
                      <a:gd name="connsiteY4" fmla="*/ 547587 h 655320"/>
                      <a:gd name="connsiteX5" fmla="*/ 682727 w 1365455"/>
                      <a:gd name="connsiteY5" fmla="*/ 0 h 655320"/>
                      <a:gd name="connsiteX0" fmla="*/ 0 w 1365455"/>
                      <a:gd name="connsiteY0" fmla="*/ 655320 h 746760"/>
                      <a:gd name="connsiteX1" fmla="*/ 10860 w 1365455"/>
                      <a:gd name="connsiteY1" fmla="*/ 547587 h 746760"/>
                      <a:gd name="connsiteX2" fmla="*/ 682727 w 1365455"/>
                      <a:gd name="connsiteY2" fmla="*/ 0 h 746760"/>
                      <a:gd name="connsiteX3" fmla="*/ 1354594 w 1365455"/>
                      <a:gd name="connsiteY3" fmla="*/ 547587 h 746760"/>
                      <a:gd name="connsiteX4" fmla="*/ 1365455 w 1365455"/>
                      <a:gd name="connsiteY4" fmla="*/ 655320 h 746760"/>
                      <a:gd name="connsiteX5" fmla="*/ 91440 w 1365455"/>
                      <a:gd name="connsiteY5" fmla="*/ 746760 h 746760"/>
                      <a:gd name="connsiteX0" fmla="*/ 0 w 1365455"/>
                      <a:gd name="connsiteY0" fmla="*/ 655320 h 655320"/>
                      <a:gd name="connsiteX1" fmla="*/ 10860 w 1365455"/>
                      <a:gd name="connsiteY1" fmla="*/ 547587 h 655320"/>
                      <a:gd name="connsiteX2" fmla="*/ 682727 w 1365455"/>
                      <a:gd name="connsiteY2" fmla="*/ 0 h 655320"/>
                      <a:gd name="connsiteX3" fmla="*/ 1354594 w 1365455"/>
                      <a:gd name="connsiteY3" fmla="*/ 547587 h 655320"/>
                      <a:gd name="connsiteX4" fmla="*/ 1365455 w 1365455"/>
                      <a:gd name="connsiteY4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455" h="655320">
                        <a:moveTo>
                          <a:pt x="0" y="655320"/>
                        </a:moveTo>
                        <a:lnTo>
                          <a:pt x="10860" y="547587"/>
                        </a:lnTo>
                        <a:cubicBezTo>
                          <a:pt x="74808" y="235080"/>
                          <a:pt x="351315" y="0"/>
                          <a:pt x="682727" y="0"/>
                        </a:cubicBezTo>
                        <a:cubicBezTo>
                          <a:pt x="1014140" y="0"/>
                          <a:pt x="1290646" y="235080"/>
                          <a:pt x="1354594" y="547587"/>
                        </a:cubicBezTo>
                        <a:lnTo>
                          <a:pt x="1365455" y="65532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27"/>
                  <p:cNvSpPr/>
                  <p:nvPr/>
                </p:nvSpPr>
                <p:spPr>
                  <a:xfrm flipV="1">
                    <a:off x="1339966" y="4455000"/>
                    <a:ext cx="1365455" cy="655320"/>
                  </a:xfrm>
                  <a:custGeom>
                    <a:avLst/>
                    <a:gdLst>
                      <a:gd name="connsiteX0" fmla="*/ 682727 w 1365455"/>
                      <a:gd name="connsiteY0" fmla="*/ 0 h 655320"/>
                      <a:gd name="connsiteX1" fmla="*/ 1354594 w 1365455"/>
                      <a:gd name="connsiteY1" fmla="*/ 547587 h 655320"/>
                      <a:gd name="connsiteX2" fmla="*/ 1365455 w 1365455"/>
                      <a:gd name="connsiteY2" fmla="*/ 655320 h 655320"/>
                      <a:gd name="connsiteX3" fmla="*/ 0 w 1365455"/>
                      <a:gd name="connsiteY3" fmla="*/ 655320 h 655320"/>
                      <a:gd name="connsiteX4" fmla="*/ 10860 w 1365455"/>
                      <a:gd name="connsiteY4" fmla="*/ 547587 h 655320"/>
                      <a:gd name="connsiteX5" fmla="*/ 682727 w 1365455"/>
                      <a:gd name="connsiteY5" fmla="*/ 0 h 655320"/>
                      <a:gd name="connsiteX0" fmla="*/ 0 w 1365455"/>
                      <a:gd name="connsiteY0" fmla="*/ 655320 h 746760"/>
                      <a:gd name="connsiteX1" fmla="*/ 10860 w 1365455"/>
                      <a:gd name="connsiteY1" fmla="*/ 547587 h 746760"/>
                      <a:gd name="connsiteX2" fmla="*/ 682727 w 1365455"/>
                      <a:gd name="connsiteY2" fmla="*/ 0 h 746760"/>
                      <a:gd name="connsiteX3" fmla="*/ 1354594 w 1365455"/>
                      <a:gd name="connsiteY3" fmla="*/ 547587 h 746760"/>
                      <a:gd name="connsiteX4" fmla="*/ 1365455 w 1365455"/>
                      <a:gd name="connsiteY4" fmla="*/ 655320 h 746760"/>
                      <a:gd name="connsiteX5" fmla="*/ 91440 w 1365455"/>
                      <a:gd name="connsiteY5" fmla="*/ 746760 h 746760"/>
                      <a:gd name="connsiteX0" fmla="*/ 0 w 1365455"/>
                      <a:gd name="connsiteY0" fmla="*/ 655320 h 655320"/>
                      <a:gd name="connsiteX1" fmla="*/ 10860 w 1365455"/>
                      <a:gd name="connsiteY1" fmla="*/ 547587 h 655320"/>
                      <a:gd name="connsiteX2" fmla="*/ 682727 w 1365455"/>
                      <a:gd name="connsiteY2" fmla="*/ 0 h 655320"/>
                      <a:gd name="connsiteX3" fmla="*/ 1354594 w 1365455"/>
                      <a:gd name="connsiteY3" fmla="*/ 547587 h 655320"/>
                      <a:gd name="connsiteX4" fmla="*/ 1365455 w 1365455"/>
                      <a:gd name="connsiteY4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455" h="655320">
                        <a:moveTo>
                          <a:pt x="0" y="655320"/>
                        </a:moveTo>
                        <a:lnTo>
                          <a:pt x="10860" y="547587"/>
                        </a:lnTo>
                        <a:cubicBezTo>
                          <a:pt x="74808" y="235080"/>
                          <a:pt x="351315" y="0"/>
                          <a:pt x="682727" y="0"/>
                        </a:cubicBezTo>
                        <a:cubicBezTo>
                          <a:pt x="1014140" y="0"/>
                          <a:pt x="1290646" y="235080"/>
                          <a:pt x="1354594" y="547587"/>
                        </a:cubicBezTo>
                        <a:lnTo>
                          <a:pt x="1365455" y="65532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1338242" y="2199480"/>
                    <a:ext cx="0" cy="2255520"/>
                    <a:chOff x="1338242" y="2199480"/>
                    <a:chExt cx="0" cy="2255520"/>
                  </a:xfrm>
                </p:grpSpPr>
                <p:cxnSp>
                  <p:nvCxnSpPr>
                    <p:cNvPr id="22" name="直接连接符 21"/>
                    <p:cNvCxnSpPr/>
                    <p:nvPr/>
                  </p:nvCxnSpPr>
                  <p:spPr>
                    <a:xfrm>
                      <a:off x="1338242" y="2199480"/>
                      <a:ext cx="0" cy="9856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33" name="直接连接符 32"/>
                    <p:cNvCxnSpPr/>
                    <p:nvPr/>
                  </p:nvCxnSpPr>
                  <p:spPr>
                    <a:xfrm>
                      <a:off x="1338242" y="3388200"/>
                      <a:ext cx="0" cy="3456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1338242" y="3870960"/>
                      <a:ext cx="0" cy="5840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  <p:grpSp>
                <p:nvGrpSpPr>
                  <p:cNvPr id="35" name="组合 34"/>
                  <p:cNvGrpSpPr/>
                  <p:nvPr/>
                </p:nvGrpSpPr>
                <p:grpSpPr>
                  <a:xfrm flipV="1">
                    <a:off x="2705421" y="2199480"/>
                    <a:ext cx="0" cy="2255520"/>
                    <a:chOff x="1338242" y="2199480"/>
                    <a:chExt cx="0" cy="225552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1338242" y="2199480"/>
                      <a:ext cx="0" cy="9856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>
                      <a:off x="1338242" y="3388200"/>
                      <a:ext cx="0" cy="3456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40" name="直接连接符 39"/>
                    <p:cNvCxnSpPr/>
                    <p:nvPr/>
                  </p:nvCxnSpPr>
                  <p:spPr>
                    <a:xfrm>
                      <a:off x="1338242" y="3870960"/>
                      <a:ext cx="0" cy="5840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1416279" y="2826492"/>
                <a:ext cx="1711481" cy="2590213"/>
                <a:chOff x="1416279" y="2810957"/>
                <a:chExt cx="1711481" cy="2590213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1730670" y="2810957"/>
                  <a:ext cx="10826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1416279" y="3731097"/>
                  <a:ext cx="1711481" cy="16700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dirty="0">
                      <a:solidFill>
                        <a:srgbClr val="55678F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400" dirty="0">
                    <a:solidFill>
                      <a:srgbClr val="55678F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2" y="1517805"/>
              <a:ext cx="1985577" cy="139993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9300804" y="1483031"/>
            <a:ext cx="2116094" cy="5068681"/>
            <a:chOff x="9300804" y="1483031"/>
            <a:chExt cx="2116094" cy="5068681"/>
          </a:xfrm>
        </p:grpSpPr>
        <p:grpSp>
          <p:nvGrpSpPr>
            <p:cNvPr id="68" name="组合 67"/>
            <p:cNvGrpSpPr/>
            <p:nvPr/>
          </p:nvGrpSpPr>
          <p:grpSpPr>
            <a:xfrm>
              <a:off x="9421177" y="1483031"/>
              <a:ext cx="1995721" cy="5068681"/>
              <a:chOff x="1338242" y="1559400"/>
              <a:chExt cx="1995721" cy="5068681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1338242" y="1559400"/>
                <a:ext cx="1995721" cy="5068681"/>
                <a:chOff x="1338242" y="1559400"/>
                <a:chExt cx="1462847" cy="3715301"/>
              </a:xfrm>
            </p:grpSpPr>
            <p:sp>
              <p:nvSpPr>
                <p:cNvPr id="73" name="任意多边形 72"/>
                <p:cNvSpPr/>
                <p:nvPr/>
              </p:nvSpPr>
              <p:spPr>
                <a:xfrm>
                  <a:off x="1435634" y="1723781"/>
                  <a:ext cx="1365455" cy="655320"/>
                </a:xfrm>
                <a:custGeom>
                  <a:avLst/>
                  <a:gdLst>
                    <a:gd name="connsiteX0" fmla="*/ 682727 w 1365455"/>
                    <a:gd name="connsiteY0" fmla="*/ 0 h 655320"/>
                    <a:gd name="connsiteX1" fmla="*/ 1354594 w 1365455"/>
                    <a:gd name="connsiteY1" fmla="*/ 547587 h 655320"/>
                    <a:gd name="connsiteX2" fmla="*/ 1365455 w 1365455"/>
                    <a:gd name="connsiteY2" fmla="*/ 655320 h 655320"/>
                    <a:gd name="connsiteX3" fmla="*/ 0 w 1365455"/>
                    <a:gd name="connsiteY3" fmla="*/ 655320 h 655320"/>
                    <a:gd name="connsiteX4" fmla="*/ 10860 w 1365455"/>
                    <a:gd name="connsiteY4" fmla="*/ 547587 h 655320"/>
                    <a:gd name="connsiteX5" fmla="*/ 682727 w 1365455"/>
                    <a:gd name="connsiteY5" fmla="*/ 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455" h="655320">
                      <a:moveTo>
                        <a:pt x="682727" y="0"/>
                      </a:moveTo>
                      <a:cubicBezTo>
                        <a:pt x="1014140" y="0"/>
                        <a:pt x="1290646" y="235080"/>
                        <a:pt x="1354594" y="547587"/>
                      </a:cubicBezTo>
                      <a:lnTo>
                        <a:pt x="1365455" y="655320"/>
                      </a:lnTo>
                      <a:lnTo>
                        <a:pt x="0" y="655320"/>
                      </a:lnTo>
                      <a:lnTo>
                        <a:pt x="10860" y="547587"/>
                      </a:lnTo>
                      <a:cubicBezTo>
                        <a:pt x="74808" y="235080"/>
                        <a:pt x="351315" y="0"/>
                        <a:pt x="682727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任意多边形 73"/>
                <p:cNvSpPr/>
                <p:nvPr/>
              </p:nvSpPr>
              <p:spPr>
                <a:xfrm flipV="1">
                  <a:off x="1435634" y="4619381"/>
                  <a:ext cx="1365455" cy="655320"/>
                </a:xfrm>
                <a:custGeom>
                  <a:avLst/>
                  <a:gdLst>
                    <a:gd name="connsiteX0" fmla="*/ 682727 w 1365455"/>
                    <a:gd name="connsiteY0" fmla="*/ 0 h 655320"/>
                    <a:gd name="connsiteX1" fmla="*/ 1354594 w 1365455"/>
                    <a:gd name="connsiteY1" fmla="*/ 547587 h 655320"/>
                    <a:gd name="connsiteX2" fmla="*/ 1365455 w 1365455"/>
                    <a:gd name="connsiteY2" fmla="*/ 655320 h 655320"/>
                    <a:gd name="connsiteX3" fmla="*/ 0 w 1365455"/>
                    <a:gd name="connsiteY3" fmla="*/ 655320 h 655320"/>
                    <a:gd name="connsiteX4" fmla="*/ 10860 w 1365455"/>
                    <a:gd name="connsiteY4" fmla="*/ 547587 h 655320"/>
                    <a:gd name="connsiteX5" fmla="*/ 682727 w 1365455"/>
                    <a:gd name="connsiteY5" fmla="*/ 0 h 65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455" h="655320">
                      <a:moveTo>
                        <a:pt x="682727" y="0"/>
                      </a:moveTo>
                      <a:cubicBezTo>
                        <a:pt x="1014140" y="0"/>
                        <a:pt x="1290646" y="235080"/>
                        <a:pt x="1354594" y="547587"/>
                      </a:cubicBezTo>
                      <a:lnTo>
                        <a:pt x="1365455" y="655320"/>
                      </a:lnTo>
                      <a:lnTo>
                        <a:pt x="0" y="655320"/>
                      </a:lnTo>
                      <a:lnTo>
                        <a:pt x="10860" y="547587"/>
                      </a:lnTo>
                      <a:cubicBezTo>
                        <a:pt x="74808" y="235080"/>
                        <a:pt x="351315" y="0"/>
                        <a:pt x="682727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5" name="组合 74"/>
                <p:cNvGrpSpPr/>
                <p:nvPr/>
              </p:nvGrpSpPr>
              <p:grpSpPr>
                <a:xfrm>
                  <a:off x="1338242" y="1559400"/>
                  <a:ext cx="1367179" cy="3550920"/>
                  <a:chOff x="1338242" y="1559400"/>
                  <a:chExt cx="1367179" cy="3550920"/>
                </a:xfrm>
              </p:grpSpPr>
              <p:sp>
                <p:nvSpPr>
                  <p:cNvPr id="76" name="任意多边形 75"/>
                  <p:cNvSpPr/>
                  <p:nvPr/>
                </p:nvSpPr>
                <p:spPr>
                  <a:xfrm>
                    <a:off x="1339966" y="1559400"/>
                    <a:ext cx="1365455" cy="655320"/>
                  </a:xfrm>
                  <a:custGeom>
                    <a:avLst/>
                    <a:gdLst>
                      <a:gd name="connsiteX0" fmla="*/ 682727 w 1365455"/>
                      <a:gd name="connsiteY0" fmla="*/ 0 h 655320"/>
                      <a:gd name="connsiteX1" fmla="*/ 1354594 w 1365455"/>
                      <a:gd name="connsiteY1" fmla="*/ 547587 h 655320"/>
                      <a:gd name="connsiteX2" fmla="*/ 1365455 w 1365455"/>
                      <a:gd name="connsiteY2" fmla="*/ 655320 h 655320"/>
                      <a:gd name="connsiteX3" fmla="*/ 0 w 1365455"/>
                      <a:gd name="connsiteY3" fmla="*/ 655320 h 655320"/>
                      <a:gd name="connsiteX4" fmla="*/ 10860 w 1365455"/>
                      <a:gd name="connsiteY4" fmla="*/ 547587 h 655320"/>
                      <a:gd name="connsiteX5" fmla="*/ 682727 w 1365455"/>
                      <a:gd name="connsiteY5" fmla="*/ 0 h 655320"/>
                      <a:gd name="connsiteX0" fmla="*/ 0 w 1365455"/>
                      <a:gd name="connsiteY0" fmla="*/ 655320 h 746760"/>
                      <a:gd name="connsiteX1" fmla="*/ 10860 w 1365455"/>
                      <a:gd name="connsiteY1" fmla="*/ 547587 h 746760"/>
                      <a:gd name="connsiteX2" fmla="*/ 682727 w 1365455"/>
                      <a:gd name="connsiteY2" fmla="*/ 0 h 746760"/>
                      <a:gd name="connsiteX3" fmla="*/ 1354594 w 1365455"/>
                      <a:gd name="connsiteY3" fmla="*/ 547587 h 746760"/>
                      <a:gd name="connsiteX4" fmla="*/ 1365455 w 1365455"/>
                      <a:gd name="connsiteY4" fmla="*/ 655320 h 746760"/>
                      <a:gd name="connsiteX5" fmla="*/ 91440 w 1365455"/>
                      <a:gd name="connsiteY5" fmla="*/ 746760 h 746760"/>
                      <a:gd name="connsiteX0" fmla="*/ 0 w 1365455"/>
                      <a:gd name="connsiteY0" fmla="*/ 655320 h 655320"/>
                      <a:gd name="connsiteX1" fmla="*/ 10860 w 1365455"/>
                      <a:gd name="connsiteY1" fmla="*/ 547587 h 655320"/>
                      <a:gd name="connsiteX2" fmla="*/ 682727 w 1365455"/>
                      <a:gd name="connsiteY2" fmla="*/ 0 h 655320"/>
                      <a:gd name="connsiteX3" fmla="*/ 1354594 w 1365455"/>
                      <a:gd name="connsiteY3" fmla="*/ 547587 h 655320"/>
                      <a:gd name="connsiteX4" fmla="*/ 1365455 w 1365455"/>
                      <a:gd name="connsiteY4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455" h="655320">
                        <a:moveTo>
                          <a:pt x="0" y="655320"/>
                        </a:moveTo>
                        <a:lnTo>
                          <a:pt x="10860" y="547587"/>
                        </a:lnTo>
                        <a:cubicBezTo>
                          <a:pt x="74808" y="235080"/>
                          <a:pt x="351315" y="0"/>
                          <a:pt x="682727" y="0"/>
                        </a:cubicBezTo>
                        <a:cubicBezTo>
                          <a:pt x="1014140" y="0"/>
                          <a:pt x="1290646" y="235080"/>
                          <a:pt x="1354594" y="547587"/>
                        </a:cubicBezTo>
                        <a:lnTo>
                          <a:pt x="1365455" y="65532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任意多边形 76"/>
                  <p:cNvSpPr/>
                  <p:nvPr/>
                </p:nvSpPr>
                <p:spPr>
                  <a:xfrm flipV="1">
                    <a:off x="1339966" y="4455000"/>
                    <a:ext cx="1365455" cy="655320"/>
                  </a:xfrm>
                  <a:custGeom>
                    <a:avLst/>
                    <a:gdLst>
                      <a:gd name="connsiteX0" fmla="*/ 682727 w 1365455"/>
                      <a:gd name="connsiteY0" fmla="*/ 0 h 655320"/>
                      <a:gd name="connsiteX1" fmla="*/ 1354594 w 1365455"/>
                      <a:gd name="connsiteY1" fmla="*/ 547587 h 655320"/>
                      <a:gd name="connsiteX2" fmla="*/ 1365455 w 1365455"/>
                      <a:gd name="connsiteY2" fmla="*/ 655320 h 655320"/>
                      <a:gd name="connsiteX3" fmla="*/ 0 w 1365455"/>
                      <a:gd name="connsiteY3" fmla="*/ 655320 h 655320"/>
                      <a:gd name="connsiteX4" fmla="*/ 10860 w 1365455"/>
                      <a:gd name="connsiteY4" fmla="*/ 547587 h 655320"/>
                      <a:gd name="connsiteX5" fmla="*/ 682727 w 1365455"/>
                      <a:gd name="connsiteY5" fmla="*/ 0 h 655320"/>
                      <a:gd name="connsiteX0" fmla="*/ 0 w 1365455"/>
                      <a:gd name="connsiteY0" fmla="*/ 655320 h 746760"/>
                      <a:gd name="connsiteX1" fmla="*/ 10860 w 1365455"/>
                      <a:gd name="connsiteY1" fmla="*/ 547587 h 746760"/>
                      <a:gd name="connsiteX2" fmla="*/ 682727 w 1365455"/>
                      <a:gd name="connsiteY2" fmla="*/ 0 h 746760"/>
                      <a:gd name="connsiteX3" fmla="*/ 1354594 w 1365455"/>
                      <a:gd name="connsiteY3" fmla="*/ 547587 h 746760"/>
                      <a:gd name="connsiteX4" fmla="*/ 1365455 w 1365455"/>
                      <a:gd name="connsiteY4" fmla="*/ 655320 h 746760"/>
                      <a:gd name="connsiteX5" fmla="*/ 91440 w 1365455"/>
                      <a:gd name="connsiteY5" fmla="*/ 746760 h 746760"/>
                      <a:gd name="connsiteX0" fmla="*/ 0 w 1365455"/>
                      <a:gd name="connsiteY0" fmla="*/ 655320 h 655320"/>
                      <a:gd name="connsiteX1" fmla="*/ 10860 w 1365455"/>
                      <a:gd name="connsiteY1" fmla="*/ 547587 h 655320"/>
                      <a:gd name="connsiteX2" fmla="*/ 682727 w 1365455"/>
                      <a:gd name="connsiteY2" fmla="*/ 0 h 655320"/>
                      <a:gd name="connsiteX3" fmla="*/ 1354594 w 1365455"/>
                      <a:gd name="connsiteY3" fmla="*/ 547587 h 655320"/>
                      <a:gd name="connsiteX4" fmla="*/ 1365455 w 1365455"/>
                      <a:gd name="connsiteY4" fmla="*/ 655320 h 6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455" h="655320">
                        <a:moveTo>
                          <a:pt x="0" y="655320"/>
                        </a:moveTo>
                        <a:lnTo>
                          <a:pt x="10860" y="547587"/>
                        </a:lnTo>
                        <a:cubicBezTo>
                          <a:pt x="74808" y="235080"/>
                          <a:pt x="351315" y="0"/>
                          <a:pt x="682727" y="0"/>
                        </a:cubicBezTo>
                        <a:cubicBezTo>
                          <a:pt x="1014140" y="0"/>
                          <a:pt x="1290646" y="235080"/>
                          <a:pt x="1354594" y="547587"/>
                        </a:cubicBezTo>
                        <a:lnTo>
                          <a:pt x="1365455" y="65532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78" name="组合 77"/>
                  <p:cNvGrpSpPr/>
                  <p:nvPr/>
                </p:nvGrpSpPr>
                <p:grpSpPr>
                  <a:xfrm>
                    <a:off x="1338242" y="2199480"/>
                    <a:ext cx="0" cy="2255520"/>
                    <a:chOff x="1338242" y="2199480"/>
                    <a:chExt cx="0" cy="2255520"/>
                  </a:xfrm>
                </p:grpSpPr>
                <p:cxnSp>
                  <p:nvCxnSpPr>
                    <p:cNvPr id="83" name="直接连接符 82"/>
                    <p:cNvCxnSpPr/>
                    <p:nvPr/>
                  </p:nvCxnSpPr>
                  <p:spPr>
                    <a:xfrm>
                      <a:off x="1338242" y="2199480"/>
                      <a:ext cx="0" cy="9856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84" name="直接连接符 83"/>
                    <p:cNvCxnSpPr/>
                    <p:nvPr/>
                  </p:nvCxnSpPr>
                  <p:spPr>
                    <a:xfrm>
                      <a:off x="1338242" y="3388200"/>
                      <a:ext cx="0" cy="3456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85" name="直接连接符 84"/>
                    <p:cNvCxnSpPr/>
                    <p:nvPr/>
                  </p:nvCxnSpPr>
                  <p:spPr>
                    <a:xfrm>
                      <a:off x="1338242" y="3870960"/>
                      <a:ext cx="0" cy="5840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  <p:grpSp>
                <p:nvGrpSpPr>
                  <p:cNvPr id="79" name="组合 78"/>
                  <p:cNvGrpSpPr/>
                  <p:nvPr/>
                </p:nvGrpSpPr>
                <p:grpSpPr>
                  <a:xfrm flipV="1">
                    <a:off x="2705421" y="2199480"/>
                    <a:ext cx="0" cy="2255520"/>
                    <a:chOff x="1338242" y="2199480"/>
                    <a:chExt cx="0" cy="2255520"/>
                  </a:xfrm>
                </p:grpSpPr>
                <p:cxnSp>
                  <p:nvCxnSpPr>
                    <p:cNvPr id="80" name="直接连接符 79"/>
                    <p:cNvCxnSpPr/>
                    <p:nvPr/>
                  </p:nvCxnSpPr>
                  <p:spPr>
                    <a:xfrm>
                      <a:off x="1338242" y="2199480"/>
                      <a:ext cx="0" cy="9856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81" name="直接连接符 80"/>
                    <p:cNvCxnSpPr/>
                    <p:nvPr/>
                  </p:nvCxnSpPr>
                  <p:spPr>
                    <a:xfrm>
                      <a:off x="1338242" y="3388200"/>
                      <a:ext cx="0" cy="3456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  <p:cxnSp>
                  <p:nvCxnSpPr>
                    <p:cNvPr id="82" name="直接连接符 81"/>
                    <p:cNvCxnSpPr/>
                    <p:nvPr/>
                  </p:nvCxnSpPr>
                  <p:spPr>
                    <a:xfrm>
                      <a:off x="1338242" y="3870960"/>
                      <a:ext cx="0" cy="5840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</p:grpSp>
          </p:grpSp>
          <p:grpSp>
            <p:nvGrpSpPr>
              <p:cNvPr id="70" name="组合 69"/>
              <p:cNvGrpSpPr/>
              <p:nvPr/>
            </p:nvGrpSpPr>
            <p:grpSpPr>
              <a:xfrm>
                <a:off x="1416279" y="2826492"/>
                <a:ext cx="1711481" cy="2590213"/>
                <a:chOff x="1416279" y="2810957"/>
                <a:chExt cx="1711481" cy="2590213"/>
              </a:xfrm>
            </p:grpSpPr>
            <p:sp>
              <p:nvSpPr>
                <p:cNvPr id="71" name="文本框 70"/>
                <p:cNvSpPr txBox="1"/>
                <p:nvPr/>
              </p:nvSpPr>
              <p:spPr>
                <a:xfrm>
                  <a:off x="1730670" y="2810957"/>
                  <a:ext cx="10826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800" dirty="0">
                      <a:solidFill>
                        <a:srgbClr val="22B4B9"/>
                      </a:solidFill>
                      <a:latin typeface="印品粗朗体" panose="02000000000000000000" pitchFamily="2" charset="-122"/>
                      <a:ea typeface="印品粗朗体" panose="02000000000000000000" pitchFamily="2" charset="-122"/>
                    </a:rPr>
                    <a:t>title</a:t>
                  </a: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1416279" y="3731097"/>
                  <a:ext cx="1711481" cy="16700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dirty="0">
                      <a:solidFill>
                        <a:srgbClr val="55678F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rPr>
                    <a:t>Select Paste here after copying the text, and choose to keep only the text.</a:t>
                  </a:r>
                  <a:endParaRPr lang="en-US" altLang="zh-CN" sz="1400" dirty="0">
                    <a:solidFill>
                      <a:srgbClr val="55678F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804" y="1517804"/>
              <a:ext cx="1985577" cy="1399937"/>
            </a:xfrm>
            <a:prstGeom prst="rect">
              <a:avLst/>
            </a:prstGeom>
          </p:spPr>
        </p:pic>
      </p:grpSp>
      <p:grpSp>
        <p:nvGrpSpPr>
          <p:cNvPr id="102" name="组合 101"/>
          <p:cNvGrpSpPr/>
          <p:nvPr/>
        </p:nvGrpSpPr>
        <p:grpSpPr>
          <a:xfrm>
            <a:off x="2544870" y="2114573"/>
            <a:ext cx="6879164" cy="2960649"/>
            <a:chOff x="2925327" y="2037841"/>
            <a:chExt cx="6879164" cy="2960649"/>
          </a:xfrm>
        </p:grpSpPr>
        <p:grpSp>
          <p:nvGrpSpPr>
            <p:cNvPr id="101" name="组合 100"/>
            <p:cNvGrpSpPr/>
            <p:nvPr/>
          </p:nvGrpSpPr>
          <p:grpSpPr>
            <a:xfrm>
              <a:off x="2925327" y="2282095"/>
              <a:ext cx="6879164" cy="2716395"/>
              <a:chOff x="2925327" y="2282095"/>
              <a:chExt cx="6879164" cy="271639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2925327" y="2282095"/>
                <a:ext cx="2351179" cy="1862577"/>
                <a:chOff x="2925327" y="2282095"/>
                <a:chExt cx="2351179" cy="1862577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2925327" y="3215762"/>
                  <a:ext cx="2351179" cy="928910"/>
                  <a:chOff x="1429038" y="3114346"/>
                  <a:chExt cx="2351179" cy="928910"/>
                </a:xfrm>
              </p:grpSpPr>
              <p:sp>
                <p:nvSpPr>
                  <p:cNvPr id="91" name="十字星 21"/>
                  <p:cNvSpPr/>
                  <p:nvPr/>
                </p:nvSpPr>
                <p:spPr>
                  <a:xfrm>
                    <a:off x="1429038" y="3114346"/>
                    <a:ext cx="342927" cy="342927"/>
                  </a:xfrm>
                  <a:custGeom>
                    <a:avLst/>
                    <a:gdLst>
                      <a:gd name="connsiteX0" fmla="*/ 0 w 1173480"/>
                      <a:gd name="connsiteY0" fmla="*/ 586740 h 1173480"/>
                      <a:gd name="connsiteX1" fmla="*/ 483018 w 1173480"/>
                      <a:gd name="connsiteY1" fmla="*/ 483018 h 1173480"/>
                      <a:gd name="connsiteX2" fmla="*/ 586740 w 1173480"/>
                      <a:gd name="connsiteY2" fmla="*/ 0 h 1173480"/>
                      <a:gd name="connsiteX3" fmla="*/ 690462 w 1173480"/>
                      <a:gd name="connsiteY3" fmla="*/ 4830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83018 w 1173480"/>
                      <a:gd name="connsiteY7" fmla="*/ 69046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83018 w 1173480"/>
                      <a:gd name="connsiteY1" fmla="*/ 48301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83018 w 1173480"/>
                      <a:gd name="connsiteY7" fmla="*/ 69046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06818 w 1173480"/>
                      <a:gd name="connsiteY1" fmla="*/ 42205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83018 w 1173480"/>
                      <a:gd name="connsiteY7" fmla="*/ 69046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06818 w 1173480"/>
                      <a:gd name="connsiteY1" fmla="*/ 42205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06818 w 1173480"/>
                      <a:gd name="connsiteY7" fmla="*/ 75142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06818 w 1173480"/>
                      <a:gd name="connsiteY1" fmla="*/ 42205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797142 w 1173480"/>
                      <a:gd name="connsiteY5" fmla="*/ 720942 h 1173480"/>
                      <a:gd name="connsiteX6" fmla="*/ 586740 w 1173480"/>
                      <a:gd name="connsiteY6" fmla="*/ 1173480 h 1173480"/>
                      <a:gd name="connsiteX7" fmla="*/ 406818 w 1173480"/>
                      <a:gd name="connsiteY7" fmla="*/ 751422 h 1173480"/>
                      <a:gd name="connsiteX8" fmla="*/ 0 w 1173480"/>
                      <a:gd name="connsiteY8" fmla="*/ 586740 h 117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3480" h="1173480">
                        <a:moveTo>
                          <a:pt x="0" y="586740"/>
                        </a:moveTo>
                        <a:lnTo>
                          <a:pt x="406818" y="422058"/>
                        </a:lnTo>
                        <a:lnTo>
                          <a:pt x="586740" y="0"/>
                        </a:lnTo>
                        <a:lnTo>
                          <a:pt x="751422" y="406818"/>
                        </a:lnTo>
                        <a:lnTo>
                          <a:pt x="1173480" y="586740"/>
                        </a:lnTo>
                        <a:lnTo>
                          <a:pt x="797142" y="720942"/>
                        </a:lnTo>
                        <a:lnTo>
                          <a:pt x="586740" y="1173480"/>
                        </a:lnTo>
                        <a:lnTo>
                          <a:pt x="406818" y="751422"/>
                        </a:lnTo>
                        <a:lnTo>
                          <a:pt x="0" y="58674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  <a:prstDash val="lgDashDotDot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2" name="任意多边形 91"/>
                  <p:cNvSpPr/>
                  <p:nvPr/>
                </p:nvSpPr>
                <p:spPr>
                  <a:xfrm rot="5400000">
                    <a:off x="3478600" y="3254043"/>
                    <a:ext cx="289560" cy="313674"/>
                  </a:xfrm>
                  <a:custGeom>
                    <a:avLst/>
                    <a:gdLst>
                      <a:gd name="connsiteX0" fmla="*/ 458919 w 1482909"/>
                      <a:gd name="connsiteY0" fmla="*/ 806919 h 1606405"/>
                      <a:gd name="connsiteX1" fmla="*/ 716256 w 1482909"/>
                      <a:gd name="connsiteY1" fmla="*/ 1064256 h 1606405"/>
                      <a:gd name="connsiteX2" fmla="*/ 973593 w 1482909"/>
                      <a:gd name="connsiteY2" fmla="*/ 806919 h 1606405"/>
                      <a:gd name="connsiteX3" fmla="*/ 716256 w 1482909"/>
                      <a:gd name="connsiteY3" fmla="*/ 549582 h 1606405"/>
                      <a:gd name="connsiteX4" fmla="*/ 458919 w 1482909"/>
                      <a:gd name="connsiteY4" fmla="*/ 806919 h 1606405"/>
                      <a:gd name="connsiteX5" fmla="*/ 0 w 1482909"/>
                      <a:gd name="connsiteY5" fmla="*/ 880351 h 1606405"/>
                      <a:gd name="connsiteX6" fmla="*/ 0 w 1482909"/>
                      <a:gd name="connsiteY6" fmla="*/ 738145 h 1606405"/>
                      <a:gd name="connsiteX7" fmla="*/ 35553 w 1482909"/>
                      <a:gd name="connsiteY7" fmla="*/ 702592 h 1606405"/>
                      <a:gd name="connsiteX8" fmla="*/ 301266 w 1482909"/>
                      <a:gd name="connsiteY8" fmla="*/ 702592 h 1606405"/>
                      <a:gd name="connsiteX9" fmla="*/ 26979 w 1482909"/>
                      <a:gd name="connsiteY9" fmla="*/ 544233 h 1606405"/>
                      <a:gd name="connsiteX10" fmla="*/ 13966 w 1482909"/>
                      <a:gd name="connsiteY10" fmla="*/ 495666 h 1606405"/>
                      <a:gd name="connsiteX11" fmla="*/ 85069 w 1482909"/>
                      <a:gd name="connsiteY11" fmla="*/ 372512 h 1606405"/>
                      <a:gd name="connsiteX12" fmla="*/ 133635 w 1482909"/>
                      <a:gd name="connsiteY12" fmla="*/ 359498 h 1606405"/>
                      <a:gd name="connsiteX13" fmla="*/ 498941 w 1482909"/>
                      <a:gd name="connsiteY13" fmla="*/ 570407 h 1606405"/>
                      <a:gd name="connsiteX14" fmla="*/ 282265 w 1482909"/>
                      <a:gd name="connsiteY14" fmla="*/ 195112 h 1606405"/>
                      <a:gd name="connsiteX15" fmla="*/ 295277 w 1482909"/>
                      <a:gd name="connsiteY15" fmla="*/ 146546 h 1606405"/>
                      <a:gd name="connsiteX16" fmla="*/ 418431 w 1482909"/>
                      <a:gd name="connsiteY16" fmla="*/ 75444 h 1606405"/>
                      <a:gd name="connsiteX17" fmla="*/ 466997 w 1482909"/>
                      <a:gd name="connsiteY17" fmla="*/ 88456 h 1606405"/>
                      <a:gd name="connsiteX18" fmla="*/ 609600 w 1482909"/>
                      <a:gd name="connsiteY18" fmla="*/ 335450 h 1606405"/>
                      <a:gd name="connsiteX19" fmla="*/ 609600 w 1482909"/>
                      <a:gd name="connsiteY19" fmla="*/ 35552 h 1606405"/>
                      <a:gd name="connsiteX20" fmla="*/ 645153 w 1482909"/>
                      <a:gd name="connsiteY20" fmla="*/ 0 h 1606405"/>
                      <a:gd name="connsiteX21" fmla="*/ 787359 w 1482909"/>
                      <a:gd name="connsiteY21" fmla="*/ 0 h 1606405"/>
                      <a:gd name="connsiteX22" fmla="*/ 822912 w 1482909"/>
                      <a:gd name="connsiteY22" fmla="*/ 35552 h 1606405"/>
                      <a:gd name="connsiteX23" fmla="*/ 822912 w 1482909"/>
                      <a:gd name="connsiteY23" fmla="*/ 316841 h 1606405"/>
                      <a:gd name="connsiteX24" fmla="*/ 969156 w 1482909"/>
                      <a:gd name="connsiteY24" fmla="*/ 63540 h 1606405"/>
                      <a:gd name="connsiteX25" fmla="*/ 1017722 w 1482909"/>
                      <a:gd name="connsiteY25" fmla="*/ 50526 h 1606405"/>
                      <a:gd name="connsiteX26" fmla="*/ 1140876 w 1482909"/>
                      <a:gd name="connsiteY26" fmla="*/ 121630 h 1606405"/>
                      <a:gd name="connsiteX27" fmla="*/ 1153889 w 1482909"/>
                      <a:gd name="connsiteY27" fmla="*/ 170196 h 1606405"/>
                      <a:gd name="connsiteX28" fmla="*/ 942980 w 1482909"/>
                      <a:gd name="connsiteY28" fmla="*/ 535502 h 1606405"/>
                      <a:gd name="connsiteX29" fmla="*/ 1318275 w 1482909"/>
                      <a:gd name="connsiteY29" fmla="*/ 318825 h 1606405"/>
                      <a:gd name="connsiteX30" fmla="*/ 1366842 w 1482909"/>
                      <a:gd name="connsiteY30" fmla="*/ 331838 h 1606405"/>
                      <a:gd name="connsiteX31" fmla="*/ 1437945 w 1482909"/>
                      <a:gd name="connsiteY31" fmla="*/ 454992 h 1606405"/>
                      <a:gd name="connsiteX32" fmla="*/ 1424931 w 1482909"/>
                      <a:gd name="connsiteY32" fmla="*/ 503559 h 1606405"/>
                      <a:gd name="connsiteX33" fmla="*/ 1177936 w 1482909"/>
                      <a:gd name="connsiteY33" fmla="*/ 646161 h 1606405"/>
                      <a:gd name="connsiteX34" fmla="*/ 1447356 w 1482909"/>
                      <a:gd name="connsiteY34" fmla="*/ 646161 h 1606405"/>
                      <a:gd name="connsiteX35" fmla="*/ 1482909 w 1482909"/>
                      <a:gd name="connsiteY35" fmla="*/ 681714 h 1606405"/>
                      <a:gd name="connsiteX36" fmla="*/ 1482909 w 1482909"/>
                      <a:gd name="connsiteY36" fmla="*/ 823920 h 1606405"/>
                      <a:gd name="connsiteX37" fmla="*/ 1447356 w 1482909"/>
                      <a:gd name="connsiteY37" fmla="*/ 859473 h 1606405"/>
                      <a:gd name="connsiteX38" fmla="*/ 1092603 w 1482909"/>
                      <a:gd name="connsiteY38" fmla="*/ 859472 h 1606405"/>
                      <a:gd name="connsiteX39" fmla="*/ 1428832 w 1482909"/>
                      <a:gd name="connsiteY39" fmla="*/ 1053595 h 1606405"/>
                      <a:gd name="connsiteX40" fmla="*/ 1441846 w 1482909"/>
                      <a:gd name="connsiteY40" fmla="*/ 1102162 h 1606405"/>
                      <a:gd name="connsiteX41" fmla="*/ 1370743 w 1482909"/>
                      <a:gd name="connsiteY41" fmla="*/ 1225316 h 1606405"/>
                      <a:gd name="connsiteX42" fmla="*/ 1322176 w 1482909"/>
                      <a:gd name="connsiteY42" fmla="*/ 1238330 h 1606405"/>
                      <a:gd name="connsiteX43" fmla="*/ 956871 w 1482909"/>
                      <a:gd name="connsiteY43" fmla="*/ 1027420 h 1606405"/>
                      <a:gd name="connsiteX44" fmla="*/ 1173548 w 1482909"/>
                      <a:gd name="connsiteY44" fmla="*/ 1402716 h 1606405"/>
                      <a:gd name="connsiteX45" fmla="*/ 1160534 w 1482909"/>
                      <a:gd name="connsiteY45" fmla="*/ 1451282 h 1606405"/>
                      <a:gd name="connsiteX46" fmla="*/ 1037380 w 1482909"/>
                      <a:gd name="connsiteY46" fmla="*/ 1522385 h 1606405"/>
                      <a:gd name="connsiteX47" fmla="*/ 988814 w 1482909"/>
                      <a:gd name="connsiteY47" fmla="*/ 1509372 h 1606405"/>
                      <a:gd name="connsiteX48" fmla="*/ 854179 w 1482909"/>
                      <a:gd name="connsiteY48" fmla="*/ 1276176 h 1606405"/>
                      <a:gd name="connsiteX49" fmla="*/ 854179 w 1482909"/>
                      <a:gd name="connsiteY49" fmla="*/ 1570852 h 1606405"/>
                      <a:gd name="connsiteX50" fmla="*/ 818626 w 1482909"/>
                      <a:gd name="connsiteY50" fmla="*/ 1606405 h 1606405"/>
                      <a:gd name="connsiteX51" fmla="*/ 676420 w 1482909"/>
                      <a:gd name="connsiteY51" fmla="*/ 1606405 h 1606405"/>
                      <a:gd name="connsiteX52" fmla="*/ 640866 w 1482909"/>
                      <a:gd name="connsiteY52" fmla="*/ 1570852 h 1606405"/>
                      <a:gd name="connsiteX53" fmla="*/ 640866 w 1482909"/>
                      <a:gd name="connsiteY53" fmla="*/ 1244178 h 1606405"/>
                      <a:gd name="connsiteX54" fmla="*/ 482507 w 1482909"/>
                      <a:gd name="connsiteY54" fmla="*/ 1518466 h 1606405"/>
                      <a:gd name="connsiteX55" fmla="*/ 433940 w 1482909"/>
                      <a:gd name="connsiteY55" fmla="*/ 1531480 h 1606405"/>
                      <a:gd name="connsiteX56" fmla="*/ 310786 w 1482909"/>
                      <a:gd name="connsiteY56" fmla="*/ 1460377 h 1606405"/>
                      <a:gd name="connsiteX57" fmla="*/ 297773 w 1482909"/>
                      <a:gd name="connsiteY57" fmla="*/ 1411810 h 1606405"/>
                      <a:gd name="connsiteX58" fmla="*/ 508683 w 1482909"/>
                      <a:gd name="connsiteY58" fmla="*/ 1046504 h 1606405"/>
                      <a:gd name="connsiteX59" fmla="*/ 133386 w 1482909"/>
                      <a:gd name="connsiteY59" fmla="*/ 1263181 h 1606405"/>
                      <a:gd name="connsiteX60" fmla="*/ 84820 w 1482909"/>
                      <a:gd name="connsiteY60" fmla="*/ 1250168 h 1606405"/>
                      <a:gd name="connsiteX61" fmla="*/ 13717 w 1482909"/>
                      <a:gd name="connsiteY61" fmla="*/ 1127014 h 1606405"/>
                      <a:gd name="connsiteX62" fmla="*/ 26730 w 1482909"/>
                      <a:gd name="connsiteY62" fmla="*/ 1078448 h 1606405"/>
                      <a:gd name="connsiteX63" fmla="*/ 308264 w 1482909"/>
                      <a:gd name="connsiteY63" fmla="*/ 915904 h 1606405"/>
                      <a:gd name="connsiteX64" fmla="*/ 35554 w 1482909"/>
                      <a:gd name="connsiteY64" fmla="*/ 915904 h 1606405"/>
                      <a:gd name="connsiteX65" fmla="*/ 0 w 1482909"/>
                      <a:gd name="connsiteY65" fmla="*/ 880351 h 1606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482909" h="1606405">
                        <a:moveTo>
                          <a:pt x="458919" y="806919"/>
                        </a:moveTo>
                        <a:cubicBezTo>
                          <a:pt x="458919" y="949042"/>
                          <a:pt x="574133" y="1064256"/>
                          <a:pt x="716256" y="1064256"/>
                        </a:cubicBezTo>
                        <a:cubicBezTo>
                          <a:pt x="858379" y="1064256"/>
                          <a:pt x="973593" y="949042"/>
                          <a:pt x="973593" y="806919"/>
                        </a:cubicBezTo>
                        <a:cubicBezTo>
                          <a:pt x="973593" y="664796"/>
                          <a:pt x="858379" y="549582"/>
                          <a:pt x="716256" y="549582"/>
                        </a:cubicBezTo>
                        <a:cubicBezTo>
                          <a:pt x="574133" y="549582"/>
                          <a:pt x="458919" y="664796"/>
                          <a:pt x="458919" y="806919"/>
                        </a:cubicBezTo>
                        <a:close/>
                        <a:moveTo>
                          <a:pt x="0" y="880351"/>
                        </a:moveTo>
                        <a:lnTo>
                          <a:pt x="0" y="738145"/>
                        </a:lnTo>
                        <a:cubicBezTo>
                          <a:pt x="0" y="718510"/>
                          <a:pt x="15918" y="702592"/>
                          <a:pt x="35553" y="702592"/>
                        </a:cubicBezTo>
                        <a:lnTo>
                          <a:pt x="301266" y="702592"/>
                        </a:lnTo>
                        <a:lnTo>
                          <a:pt x="26979" y="544233"/>
                        </a:lnTo>
                        <a:cubicBezTo>
                          <a:pt x="9975" y="534415"/>
                          <a:pt x="4148" y="512671"/>
                          <a:pt x="13966" y="495666"/>
                        </a:cubicBezTo>
                        <a:lnTo>
                          <a:pt x="85069" y="372512"/>
                        </a:lnTo>
                        <a:cubicBezTo>
                          <a:pt x="94887" y="355508"/>
                          <a:pt x="116631" y="349681"/>
                          <a:pt x="133635" y="359498"/>
                        </a:cubicBezTo>
                        <a:lnTo>
                          <a:pt x="498941" y="570407"/>
                        </a:lnTo>
                        <a:lnTo>
                          <a:pt x="282265" y="195112"/>
                        </a:lnTo>
                        <a:cubicBezTo>
                          <a:pt x="272446" y="178108"/>
                          <a:pt x="278273" y="156364"/>
                          <a:pt x="295277" y="146546"/>
                        </a:cubicBezTo>
                        <a:lnTo>
                          <a:pt x="418431" y="75444"/>
                        </a:lnTo>
                        <a:cubicBezTo>
                          <a:pt x="435436" y="65626"/>
                          <a:pt x="457180" y="71452"/>
                          <a:pt x="466997" y="88456"/>
                        </a:cubicBezTo>
                        <a:lnTo>
                          <a:pt x="609600" y="335450"/>
                        </a:lnTo>
                        <a:lnTo>
                          <a:pt x="609600" y="35552"/>
                        </a:lnTo>
                        <a:cubicBezTo>
                          <a:pt x="609600" y="15918"/>
                          <a:pt x="625518" y="0"/>
                          <a:pt x="645153" y="0"/>
                        </a:cubicBezTo>
                        <a:lnTo>
                          <a:pt x="787359" y="0"/>
                        </a:lnTo>
                        <a:cubicBezTo>
                          <a:pt x="806994" y="0"/>
                          <a:pt x="822912" y="15918"/>
                          <a:pt x="822912" y="35552"/>
                        </a:cubicBezTo>
                        <a:lnTo>
                          <a:pt x="822912" y="316841"/>
                        </a:lnTo>
                        <a:lnTo>
                          <a:pt x="969156" y="63540"/>
                        </a:lnTo>
                        <a:cubicBezTo>
                          <a:pt x="978973" y="46536"/>
                          <a:pt x="1000716" y="40710"/>
                          <a:pt x="1017722" y="50526"/>
                        </a:cubicBezTo>
                        <a:lnTo>
                          <a:pt x="1140876" y="121630"/>
                        </a:lnTo>
                        <a:cubicBezTo>
                          <a:pt x="1157879" y="131448"/>
                          <a:pt x="1163706" y="153192"/>
                          <a:pt x="1153889" y="170196"/>
                        </a:cubicBezTo>
                        <a:lnTo>
                          <a:pt x="942980" y="535502"/>
                        </a:lnTo>
                        <a:lnTo>
                          <a:pt x="1318275" y="318825"/>
                        </a:lnTo>
                        <a:cubicBezTo>
                          <a:pt x="1335279" y="309007"/>
                          <a:pt x="1357024" y="314834"/>
                          <a:pt x="1366842" y="331838"/>
                        </a:cubicBezTo>
                        <a:lnTo>
                          <a:pt x="1437945" y="454992"/>
                        </a:lnTo>
                        <a:cubicBezTo>
                          <a:pt x="1447762" y="471997"/>
                          <a:pt x="1441936" y="493741"/>
                          <a:pt x="1424931" y="503559"/>
                        </a:cubicBezTo>
                        <a:lnTo>
                          <a:pt x="1177936" y="646161"/>
                        </a:lnTo>
                        <a:lnTo>
                          <a:pt x="1447356" y="646161"/>
                        </a:lnTo>
                        <a:cubicBezTo>
                          <a:pt x="1466990" y="646161"/>
                          <a:pt x="1482908" y="662079"/>
                          <a:pt x="1482909" y="681714"/>
                        </a:cubicBezTo>
                        <a:lnTo>
                          <a:pt x="1482909" y="823920"/>
                        </a:lnTo>
                        <a:cubicBezTo>
                          <a:pt x="1482908" y="843555"/>
                          <a:pt x="1466990" y="859473"/>
                          <a:pt x="1447356" y="859473"/>
                        </a:cubicBezTo>
                        <a:lnTo>
                          <a:pt x="1092603" y="859472"/>
                        </a:lnTo>
                        <a:lnTo>
                          <a:pt x="1428832" y="1053595"/>
                        </a:lnTo>
                        <a:cubicBezTo>
                          <a:pt x="1445837" y="1063413"/>
                          <a:pt x="1451663" y="1085157"/>
                          <a:pt x="1441846" y="1102162"/>
                        </a:cubicBezTo>
                        <a:lnTo>
                          <a:pt x="1370743" y="1225316"/>
                        </a:lnTo>
                        <a:cubicBezTo>
                          <a:pt x="1360925" y="1242320"/>
                          <a:pt x="1339181" y="1248147"/>
                          <a:pt x="1322176" y="1238330"/>
                        </a:cubicBezTo>
                        <a:lnTo>
                          <a:pt x="956871" y="1027420"/>
                        </a:lnTo>
                        <a:lnTo>
                          <a:pt x="1173548" y="1402716"/>
                        </a:lnTo>
                        <a:cubicBezTo>
                          <a:pt x="1183365" y="1419720"/>
                          <a:pt x="1177539" y="1441464"/>
                          <a:pt x="1160534" y="1451282"/>
                        </a:cubicBezTo>
                        <a:lnTo>
                          <a:pt x="1037380" y="1522385"/>
                        </a:lnTo>
                        <a:cubicBezTo>
                          <a:pt x="1020376" y="1532202"/>
                          <a:pt x="998632" y="1526376"/>
                          <a:pt x="988814" y="1509372"/>
                        </a:cubicBezTo>
                        <a:lnTo>
                          <a:pt x="854179" y="1276176"/>
                        </a:lnTo>
                        <a:lnTo>
                          <a:pt x="854179" y="1570852"/>
                        </a:lnTo>
                        <a:cubicBezTo>
                          <a:pt x="854178" y="1590487"/>
                          <a:pt x="838260" y="1606404"/>
                          <a:pt x="818626" y="1606405"/>
                        </a:cubicBezTo>
                        <a:lnTo>
                          <a:pt x="676420" y="1606405"/>
                        </a:lnTo>
                        <a:cubicBezTo>
                          <a:pt x="656784" y="1606405"/>
                          <a:pt x="640867" y="1590487"/>
                          <a:pt x="640866" y="1570852"/>
                        </a:cubicBezTo>
                        <a:lnTo>
                          <a:pt x="640866" y="1244178"/>
                        </a:lnTo>
                        <a:lnTo>
                          <a:pt x="482507" y="1518466"/>
                        </a:lnTo>
                        <a:cubicBezTo>
                          <a:pt x="472689" y="1535471"/>
                          <a:pt x="450945" y="1541296"/>
                          <a:pt x="433940" y="1531480"/>
                        </a:cubicBezTo>
                        <a:lnTo>
                          <a:pt x="310786" y="1460377"/>
                        </a:lnTo>
                        <a:cubicBezTo>
                          <a:pt x="293782" y="1450559"/>
                          <a:pt x="287955" y="1428814"/>
                          <a:pt x="297773" y="1411810"/>
                        </a:cubicBezTo>
                        <a:lnTo>
                          <a:pt x="508683" y="1046504"/>
                        </a:lnTo>
                        <a:lnTo>
                          <a:pt x="133386" y="1263181"/>
                        </a:lnTo>
                        <a:cubicBezTo>
                          <a:pt x="116382" y="1272999"/>
                          <a:pt x="94637" y="1267172"/>
                          <a:pt x="84820" y="1250168"/>
                        </a:cubicBezTo>
                        <a:lnTo>
                          <a:pt x="13717" y="1127014"/>
                        </a:lnTo>
                        <a:cubicBezTo>
                          <a:pt x="3899" y="1110009"/>
                          <a:pt x="9726" y="1088265"/>
                          <a:pt x="26730" y="1078448"/>
                        </a:cubicBezTo>
                        <a:lnTo>
                          <a:pt x="308264" y="915904"/>
                        </a:lnTo>
                        <a:lnTo>
                          <a:pt x="35554" y="915904"/>
                        </a:lnTo>
                        <a:cubicBezTo>
                          <a:pt x="15918" y="915904"/>
                          <a:pt x="0" y="899986"/>
                          <a:pt x="0" y="880351"/>
                        </a:cubicBezTo>
                        <a:close/>
                      </a:path>
                    </a:pathLst>
                  </a:custGeom>
                  <a:solidFill>
                    <a:srgbClr val="22B4B9"/>
                  </a:solidFill>
                  <a:ln cap="rnd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椭圆 92"/>
                  <p:cNvSpPr/>
                  <p:nvPr/>
                </p:nvSpPr>
                <p:spPr>
                  <a:xfrm>
                    <a:off x="2162822" y="3768076"/>
                    <a:ext cx="275180" cy="275180"/>
                  </a:xfrm>
                  <a:prstGeom prst="ellipse">
                    <a:avLst/>
                  </a:prstGeom>
                  <a:noFill/>
                  <a:ln w="57150">
                    <a:solidFill>
                      <a:srgbClr val="FD887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4" name="任意多边形 93"/>
                <p:cNvSpPr/>
                <p:nvPr/>
              </p:nvSpPr>
              <p:spPr>
                <a:xfrm rot="8286032">
                  <a:off x="4347073" y="2282095"/>
                  <a:ext cx="312138" cy="312138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7453312" y="2688851"/>
                <a:ext cx="2351179" cy="2309639"/>
                <a:chOff x="7453312" y="2688851"/>
                <a:chExt cx="2351179" cy="2309639"/>
              </a:xfrm>
            </p:grpSpPr>
            <p:grpSp>
              <p:nvGrpSpPr>
                <p:cNvPr id="95" name="组合 94"/>
                <p:cNvGrpSpPr/>
                <p:nvPr/>
              </p:nvGrpSpPr>
              <p:grpSpPr>
                <a:xfrm>
                  <a:off x="7453312" y="2688851"/>
                  <a:ext cx="2351179" cy="1439304"/>
                  <a:chOff x="1429038" y="2116356"/>
                  <a:chExt cx="2351179" cy="1439304"/>
                </a:xfrm>
              </p:grpSpPr>
              <p:sp>
                <p:nvSpPr>
                  <p:cNvPr id="96" name="十字星 21"/>
                  <p:cNvSpPr/>
                  <p:nvPr/>
                </p:nvSpPr>
                <p:spPr>
                  <a:xfrm>
                    <a:off x="1429038" y="3114346"/>
                    <a:ext cx="342927" cy="342927"/>
                  </a:xfrm>
                  <a:custGeom>
                    <a:avLst/>
                    <a:gdLst>
                      <a:gd name="connsiteX0" fmla="*/ 0 w 1173480"/>
                      <a:gd name="connsiteY0" fmla="*/ 586740 h 1173480"/>
                      <a:gd name="connsiteX1" fmla="*/ 483018 w 1173480"/>
                      <a:gd name="connsiteY1" fmla="*/ 483018 h 1173480"/>
                      <a:gd name="connsiteX2" fmla="*/ 586740 w 1173480"/>
                      <a:gd name="connsiteY2" fmla="*/ 0 h 1173480"/>
                      <a:gd name="connsiteX3" fmla="*/ 690462 w 1173480"/>
                      <a:gd name="connsiteY3" fmla="*/ 4830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83018 w 1173480"/>
                      <a:gd name="connsiteY7" fmla="*/ 69046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83018 w 1173480"/>
                      <a:gd name="connsiteY1" fmla="*/ 48301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83018 w 1173480"/>
                      <a:gd name="connsiteY7" fmla="*/ 69046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06818 w 1173480"/>
                      <a:gd name="connsiteY1" fmla="*/ 42205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83018 w 1173480"/>
                      <a:gd name="connsiteY7" fmla="*/ 69046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06818 w 1173480"/>
                      <a:gd name="connsiteY1" fmla="*/ 42205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690462 w 1173480"/>
                      <a:gd name="connsiteY5" fmla="*/ 690462 h 1173480"/>
                      <a:gd name="connsiteX6" fmla="*/ 586740 w 1173480"/>
                      <a:gd name="connsiteY6" fmla="*/ 1173480 h 1173480"/>
                      <a:gd name="connsiteX7" fmla="*/ 406818 w 1173480"/>
                      <a:gd name="connsiteY7" fmla="*/ 751422 h 1173480"/>
                      <a:gd name="connsiteX8" fmla="*/ 0 w 1173480"/>
                      <a:gd name="connsiteY8" fmla="*/ 586740 h 1173480"/>
                      <a:gd name="connsiteX0" fmla="*/ 0 w 1173480"/>
                      <a:gd name="connsiteY0" fmla="*/ 586740 h 1173480"/>
                      <a:gd name="connsiteX1" fmla="*/ 406818 w 1173480"/>
                      <a:gd name="connsiteY1" fmla="*/ 422058 h 1173480"/>
                      <a:gd name="connsiteX2" fmla="*/ 586740 w 1173480"/>
                      <a:gd name="connsiteY2" fmla="*/ 0 h 1173480"/>
                      <a:gd name="connsiteX3" fmla="*/ 751422 w 1173480"/>
                      <a:gd name="connsiteY3" fmla="*/ 406818 h 1173480"/>
                      <a:gd name="connsiteX4" fmla="*/ 1173480 w 1173480"/>
                      <a:gd name="connsiteY4" fmla="*/ 586740 h 1173480"/>
                      <a:gd name="connsiteX5" fmla="*/ 797142 w 1173480"/>
                      <a:gd name="connsiteY5" fmla="*/ 720942 h 1173480"/>
                      <a:gd name="connsiteX6" fmla="*/ 586740 w 1173480"/>
                      <a:gd name="connsiteY6" fmla="*/ 1173480 h 1173480"/>
                      <a:gd name="connsiteX7" fmla="*/ 406818 w 1173480"/>
                      <a:gd name="connsiteY7" fmla="*/ 751422 h 1173480"/>
                      <a:gd name="connsiteX8" fmla="*/ 0 w 1173480"/>
                      <a:gd name="connsiteY8" fmla="*/ 586740 h 117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3480" h="1173480">
                        <a:moveTo>
                          <a:pt x="0" y="586740"/>
                        </a:moveTo>
                        <a:lnTo>
                          <a:pt x="406818" y="422058"/>
                        </a:lnTo>
                        <a:lnTo>
                          <a:pt x="586740" y="0"/>
                        </a:lnTo>
                        <a:lnTo>
                          <a:pt x="751422" y="406818"/>
                        </a:lnTo>
                        <a:lnTo>
                          <a:pt x="1173480" y="586740"/>
                        </a:lnTo>
                        <a:lnTo>
                          <a:pt x="797142" y="720942"/>
                        </a:lnTo>
                        <a:lnTo>
                          <a:pt x="586740" y="1173480"/>
                        </a:lnTo>
                        <a:lnTo>
                          <a:pt x="406818" y="751422"/>
                        </a:lnTo>
                        <a:lnTo>
                          <a:pt x="0" y="58674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  <a:prstDash val="lgDashDotDot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7" name="任意多边形 96"/>
                  <p:cNvSpPr/>
                  <p:nvPr/>
                </p:nvSpPr>
                <p:spPr>
                  <a:xfrm rot="5400000">
                    <a:off x="3478600" y="3254043"/>
                    <a:ext cx="289560" cy="313674"/>
                  </a:xfrm>
                  <a:custGeom>
                    <a:avLst/>
                    <a:gdLst>
                      <a:gd name="connsiteX0" fmla="*/ 458919 w 1482909"/>
                      <a:gd name="connsiteY0" fmla="*/ 806919 h 1606405"/>
                      <a:gd name="connsiteX1" fmla="*/ 716256 w 1482909"/>
                      <a:gd name="connsiteY1" fmla="*/ 1064256 h 1606405"/>
                      <a:gd name="connsiteX2" fmla="*/ 973593 w 1482909"/>
                      <a:gd name="connsiteY2" fmla="*/ 806919 h 1606405"/>
                      <a:gd name="connsiteX3" fmla="*/ 716256 w 1482909"/>
                      <a:gd name="connsiteY3" fmla="*/ 549582 h 1606405"/>
                      <a:gd name="connsiteX4" fmla="*/ 458919 w 1482909"/>
                      <a:gd name="connsiteY4" fmla="*/ 806919 h 1606405"/>
                      <a:gd name="connsiteX5" fmla="*/ 0 w 1482909"/>
                      <a:gd name="connsiteY5" fmla="*/ 880351 h 1606405"/>
                      <a:gd name="connsiteX6" fmla="*/ 0 w 1482909"/>
                      <a:gd name="connsiteY6" fmla="*/ 738145 h 1606405"/>
                      <a:gd name="connsiteX7" fmla="*/ 35553 w 1482909"/>
                      <a:gd name="connsiteY7" fmla="*/ 702592 h 1606405"/>
                      <a:gd name="connsiteX8" fmla="*/ 301266 w 1482909"/>
                      <a:gd name="connsiteY8" fmla="*/ 702592 h 1606405"/>
                      <a:gd name="connsiteX9" fmla="*/ 26979 w 1482909"/>
                      <a:gd name="connsiteY9" fmla="*/ 544233 h 1606405"/>
                      <a:gd name="connsiteX10" fmla="*/ 13966 w 1482909"/>
                      <a:gd name="connsiteY10" fmla="*/ 495666 h 1606405"/>
                      <a:gd name="connsiteX11" fmla="*/ 85069 w 1482909"/>
                      <a:gd name="connsiteY11" fmla="*/ 372512 h 1606405"/>
                      <a:gd name="connsiteX12" fmla="*/ 133635 w 1482909"/>
                      <a:gd name="connsiteY12" fmla="*/ 359498 h 1606405"/>
                      <a:gd name="connsiteX13" fmla="*/ 498941 w 1482909"/>
                      <a:gd name="connsiteY13" fmla="*/ 570407 h 1606405"/>
                      <a:gd name="connsiteX14" fmla="*/ 282265 w 1482909"/>
                      <a:gd name="connsiteY14" fmla="*/ 195112 h 1606405"/>
                      <a:gd name="connsiteX15" fmla="*/ 295277 w 1482909"/>
                      <a:gd name="connsiteY15" fmla="*/ 146546 h 1606405"/>
                      <a:gd name="connsiteX16" fmla="*/ 418431 w 1482909"/>
                      <a:gd name="connsiteY16" fmla="*/ 75444 h 1606405"/>
                      <a:gd name="connsiteX17" fmla="*/ 466997 w 1482909"/>
                      <a:gd name="connsiteY17" fmla="*/ 88456 h 1606405"/>
                      <a:gd name="connsiteX18" fmla="*/ 609600 w 1482909"/>
                      <a:gd name="connsiteY18" fmla="*/ 335450 h 1606405"/>
                      <a:gd name="connsiteX19" fmla="*/ 609600 w 1482909"/>
                      <a:gd name="connsiteY19" fmla="*/ 35552 h 1606405"/>
                      <a:gd name="connsiteX20" fmla="*/ 645153 w 1482909"/>
                      <a:gd name="connsiteY20" fmla="*/ 0 h 1606405"/>
                      <a:gd name="connsiteX21" fmla="*/ 787359 w 1482909"/>
                      <a:gd name="connsiteY21" fmla="*/ 0 h 1606405"/>
                      <a:gd name="connsiteX22" fmla="*/ 822912 w 1482909"/>
                      <a:gd name="connsiteY22" fmla="*/ 35552 h 1606405"/>
                      <a:gd name="connsiteX23" fmla="*/ 822912 w 1482909"/>
                      <a:gd name="connsiteY23" fmla="*/ 316841 h 1606405"/>
                      <a:gd name="connsiteX24" fmla="*/ 969156 w 1482909"/>
                      <a:gd name="connsiteY24" fmla="*/ 63540 h 1606405"/>
                      <a:gd name="connsiteX25" fmla="*/ 1017722 w 1482909"/>
                      <a:gd name="connsiteY25" fmla="*/ 50526 h 1606405"/>
                      <a:gd name="connsiteX26" fmla="*/ 1140876 w 1482909"/>
                      <a:gd name="connsiteY26" fmla="*/ 121630 h 1606405"/>
                      <a:gd name="connsiteX27" fmla="*/ 1153889 w 1482909"/>
                      <a:gd name="connsiteY27" fmla="*/ 170196 h 1606405"/>
                      <a:gd name="connsiteX28" fmla="*/ 942980 w 1482909"/>
                      <a:gd name="connsiteY28" fmla="*/ 535502 h 1606405"/>
                      <a:gd name="connsiteX29" fmla="*/ 1318275 w 1482909"/>
                      <a:gd name="connsiteY29" fmla="*/ 318825 h 1606405"/>
                      <a:gd name="connsiteX30" fmla="*/ 1366842 w 1482909"/>
                      <a:gd name="connsiteY30" fmla="*/ 331838 h 1606405"/>
                      <a:gd name="connsiteX31" fmla="*/ 1437945 w 1482909"/>
                      <a:gd name="connsiteY31" fmla="*/ 454992 h 1606405"/>
                      <a:gd name="connsiteX32" fmla="*/ 1424931 w 1482909"/>
                      <a:gd name="connsiteY32" fmla="*/ 503559 h 1606405"/>
                      <a:gd name="connsiteX33" fmla="*/ 1177936 w 1482909"/>
                      <a:gd name="connsiteY33" fmla="*/ 646161 h 1606405"/>
                      <a:gd name="connsiteX34" fmla="*/ 1447356 w 1482909"/>
                      <a:gd name="connsiteY34" fmla="*/ 646161 h 1606405"/>
                      <a:gd name="connsiteX35" fmla="*/ 1482909 w 1482909"/>
                      <a:gd name="connsiteY35" fmla="*/ 681714 h 1606405"/>
                      <a:gd name="connsiteX36" fmla="*/ 1482909 w 1482909"/>
                      <a:gd name="connsiteY36" fmla="*/ 823920 h 1606405"/>
                      <a:gd name="connsiteX37" fmla="*/ 1447356 w 1482909"/>
                      <a:gd name="connsiteY37" fmla="*/ 859473 h 1606405"/>
                      <a:gd name="connsiteX38" fmla="*/ 1092603 w 1482909"/>
                      <a:gd name="connsiteY38" fmla="*/ 859472 h 1606405"/>
                      <a:gd name="connsiteX39" fmla="*/ 1428832 w 1482909"/>
                      <a:gd name="connsiteY39" fmla="*/ 1053595 h 1606405"/>
                      <a:gd name="connsiteX40" fmla="*/ 1441846 w 1482909"/>
                      <a:gd name="connsiteY40" fmla="*/ 1102162 h 1606405"/>
                      <a:gd name="connsiteX41" fmla="*/ 1370743 w 1482909"/>
                      <a:gd name="connsiteY41" fmla="*/ 1225316 h 1606405"/>
                      <a:gd name="connsiteX42" fmla="*/ 1322176 w 1482909"/>
                      <a:gd name="connsiteY42" fmla="*/ 1238330 h 1606405"/>
                      <a:gd name="connsiteX43" fmla="*/ 956871 w 1482909"/>
                      <a:gd name="connsiteY43" fmla="*/ 1027420 h 1606405"/>
                      <a:gd name="connsiteX44" fmla="*/ 1173548 w 1482909"/>
                      <a:gd name="connsiteY44" fmla="*/ 1402716 h 1606405"/>
                      <a:gd name="connsiteX45" fmla="*/ 1160534 w 1482909"/>
                      <a:gd name="connsiteY45" fmla="*/ 1451282 h 1606405"/>
                      <a:gd name="connsiteX46" fmla="*/ 1037380 w 1482909"/>
                      <a:gd name="connsiteY46" fmla="*/ 1522385 h 1606405"/>
                      <a:gd name="connsiteX47" fmla="*/ 988814 w 1482909"/>
                      <a:gd name="connsiteY47" fmla="*/ 1509372 h 1606405"/>
                      <a:gd name="connsiteX48" fmla="*/ 854179 w 1482909"/>
                      <a:gd name="connsiteY48" fmla="*/ 1276176 h 1606405"/>
                      <a:gd name="connsiteX49" fmla="*/ 854179 w 1482909"/>
                      <a:gd name="connsiteY49" fmla="*/ 1570852 h 1606405"/>
                      <a:gd name="connsiteX50" fmla="*/ 818626 w 1482909"/>
                      <a:gd name="connsiteY50" fmla="*/ 1606405 h 1606405"/>
                      <a:gd name="connsiteX51" fmla="*/ 676420 w 1482909"/>
                      <a:gd name="connsiteY51" fmla="*/ 1606405 h 1606405"/>
                      <a:gd name="connsiteX52" fmla="*/ 640866 w 1482909"/>
                      <a:gd name="connsiteY52" fmla="*/ 1570852 h 1606405"/>
                      <a:gd name="connsiteX53" fmla="*/ 640866 w 1482909"/>
                      <a:gd name="connsiteY53" fmla="*/ 1244178 h 1606405"/>
                      <a:gd name="connsiteX54" fmla="*/ 482507 w 1482909"/>
                      <a:gd name="connsiteY54" fmla="*/ 1518466 h 1606405"/>
                      <a:gd name="connsiteX55" fmla="*/ 433940 w 1482909"/>
                      <a:gd name="connsiteY55" fmla="*/ 1531480 h 1606405"/>
                      <a:gd name="connsiteX56" fmla="*/ 310786 w 1482909"/>
                      <a:gd name="connsiteY56" fmla="*/ 1460377 h 1606405"/>
                      <a:gd name="connsiteX57" fmla="*/ 297773 w 1482909"/>
                      <a:gd name="connsiteY57" fmla="*/ 1411810 h 1606405"/>
                      <a:gd name="connsiteX58" fmla="*/ 508683 w 1482909"/>
                      <a:gd name="connsiteY58" fmla="*/ 1046504 h 1606405"/>
                      <a:gd name="connsiteX59" fmla="*/ 133386 w 1482909"/>
                      <a:gd name="connsiteY59" fmla="*/ 1263181 h 1606405"/>
                      <a:gd name="connsiteX60" fmla="*/ 84820 w 1482909"/>
                      <a:gd name="connsiteY60" fmla="*/ 1250168 h 1606405"/>
                      <a:gd name="connsiteX61" fmla="*/ 13717 w 1482909"/>
                      <a:gd name="connsiteY61" fmla="*/ 1127014 h 1606405"/>
                      <a:gd name="connsiteX62" fmla="*/ 26730 w 1482909"/>
                      <a:gd name="connsiteY62" fmla="*/ 1078448 h 1606405"/>
                      <a:gd name="connsiteX63" fmla="*/ 308264 w 1482909"/>
                      <a:gd name="connsiteY63" fmla="*/ 915904 h 1606405"/>
                      <a:gd name="connsiteX64" fmla="*/ 35554 w 1482909"/>
                      <a:gd name="connsiteY64" fmla="*/ 915904 h 1606405"/>
                      <a:gd name="connsiteX65" fmla="*/ 0 w 1482909"/>
                      <a:gd name="connsiteY65" fmla="*/ 880351 h 1606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482909" h="1606405">
                        <a:moveTo>
                          <a:pt x="458919" y="806919"/>
                        </a:moveTo>
                        <a:cubicBezTo>
                          <a:pt x="458919" y="949042"/>
                          <a:pt x="574133" y="1064256"/>
                          <a:pt x="716256" y="1064256"/>
                        </a:cubicBezTo>
                        <a:cubicBezTo>
                          <a:pt x="858379" y="1064256"/>
                          <a:pt x="973593" y="949042"/>
                          <a:pt x="973593" y="806919"/>
                        </a:cubicBezTo>
                        <a:cubicBezTo>
                          <a:pt x="973593" y="664796"/>
                          <a:pt x="858379" y="549582"/>
                          <a:pt x="716256" y="549582"/>
                        </a:cubicBezTo>
                        <a:cubicBezTo>
                          <a:pt x="574133" y="549582"/>
                          <a:pt x="458919" y="664796"/>
                          <a:pt x="458919" y="806919"/>
                        </a:cubicBezTo>
                        <a:close/>
                        <a:moveTo>
                          <a:pt x="0" y="880351"/>
                        </a:moveTo>
                        <a:lnTo>
                          <a:pt x="0" y="738145"/>
                        </a:lnTo>
                        <a:cubicBezTo>
                          <a:pt x="0" y="718510"/>
                          <a:pt x="15918" y="702592"/>
                          <a:pt x="35553" y="702592"/>
                        </a:cubicBezTo>
                        <a:lnTo>
                          <a:pt x="301266" y="702592"/>
                        </a:lnTo>
                        <a:lnTo>
                          <a:pt x="26979" y="544233"/>
                        </a:lnTo>
                        <a:cubicBezTo>
                          <a:pt x="9975" y="534415"/>
                          <a:pt x="4148" y="512671"/>
                          <a:pt x="13966" y="495666"/>
                        </a:cubicBezTo>
                        <a:lnTo>
                          <a:pt x="85069" y="372512"/>
                        </a:lnTo>
                        <a:cubicBezTo>
                          <a:pt x="94887" y="355508"/>
                          <a:pt x="116631" y="349681"/>
                          <a:pt x="133635" y="359498"/>
                        </a:cubicBezTo>
                        <a:lnTo>
                          <a:pt x="498941" y="570407"/>
                        </a:lnTo>
                        <a:lnTo>
                          <a:pt x="282265" y="195112"/>
                        </a:lnTo>
                        <a:cubicBezTo>
                          <a:pt x="272446" y="178108"/>
                          <a:pt x="278273" y="156364"/>
                          <a:pt x="295277" y="146546"/>
                        </a:cubicBezTo>
                        <a:lnTo>
                          <a:pt x="418431" y="75444"/>
                        </a:lnTo>
                        <a:cubicBezTo>
                          <a:pt x="435436" y="65626"/>
                          <a:pt x="457180" y="71452"/>
                          <a:pt x="466997" y="88456"/>
                        </a:cubicBezTo>
                        <a:lnTo>
                          <a:pt x="609600" y="335450"/>
                        </a:lnTo>
                        <a:lnTo>
                          <a:pt x="609600" y="35552"/>
                        </a:lnTo>
                        <a:cubicBezTo>
                          <a:pt x="609600" y="15918"/>
                          <a:pt x="625518" y="0"/>
                          <a:pt x="645153" y="0"/>
                        </a:cubicBezTo>
                        <a:lnTo>
                          <a:pt x="787359" y="0"/>
                        </a:lnTo>
                        <a:cubicBezTo>
                          <a:pt x="806994" y="0"/>
                          <a:pt x="822912" y="15918"/>
                          <a:pt x="822912" y="35552"/>
                        </a:cubicBezTo>
                        <a:lnTo>
                          <a:pt x="822912" y="316841"/>
                        </a:lnTo>
                        <a:lnTo>
                          <a:pt x="969156" y="63540"/>
                        </a:lnTo>
                        <a:cubicBezTo>
                          <a:pt x="978973" y="46536"/>
                          <a:pt x="1000716" y="40710"/>
                          <a:pt x="1017722" y="50526"/>
                        </a:cubicBezTo>
                        <a:lnTo>
                          <a:pt x="1140876" y="121630"/>
                        </a:lnTo>
                        <a:cubicBezTo>
                          <a:pt x="1157879" y="131448"/>
                          <a:pt x="1163706" y="153192"/>
                          <a:pt x="1153889" y="170196"/>
                        </a:cubicBezTo>
                        <a:lnTo>
                          <a:pt x="942980" y="535502"/>
                        </a:lnTo>
                        <a:lnTo>
                          <a:pt x="1318275" y="318825"/>
                        </a:lnTo>
                        <a:cubicBezTo>
                          <a:pt x="1335279" y="309007"/>
                          <a:pt x="1357024" y="314834"/>
                          <a:pt x="1366842" y="331838"/>
                        </a:cubicBezTo>
                        <a:lnTo>
                          <a:pt x="1437945" y="454992"/>
                        </a:lnTo>
                        <a:cubicBezTo>
                          <a:pt x="1447762" y="471997"/>
                          <a:pt x="1441936" y="493741"/>
                          <a:pt x="1424931" y="503559"/>
                        </a:cubicBezTo>
                        <a:lnTo>
                          <a:pt x="1177936" y="646161"/>
                        </a:lnTo>
                        <a:lnTo>
                          <a:pt x="1447356" y="646161"/>
                        </a:lnTo>
                        <a:cubicBezTo>
                          <a:pt x="1466990" y="646161"/>
                          <a:pt x="1482908" y="662079"/>
                          <a:pt x="1482909" y="681714"/>
                        </a:cubicBezTo>
                        <a:lnTo>
                          <a:pt x="1482909" y="823920"/>
                        </a:lnTo>
                        <a:cubicBezTo>
                          <a:pt x="1482908" y="843555"/>
                          <a:pt x="1466990" y="859473"/>
                          <a:pt x="1447356" y="859473"/>
                        </a:cubicBezTo>
                        <a:lnTo>
                          <a:pt x="1092603" y="859472"/>
                        </a:lnTo>
                        <a:lnTo>
                          <a:pt x="1428832" y="1053595"/>
                        </a:lnTo>
                        <a:cubicBezTo>
                          <a:pt x="1445837" y="1063413"/>
                          <a:pt x="1451663" y="1085157"/>
                          <a:pt x="1441846" y="1102162"/>
                        </a:cubicBezTo>
                        <a:lnTo>
                          <a:pt x="1370743" y="1225316"/>
                        </a:lnTo>
                        <a:cubicBezTo>
                          <a:pt x="1360925" y="1242320"/>
                          <a:pt x="1339181" y="1248147"/>
                          <a:pt x="1322176" y="1238330"/>
                        </a:cubicBezTo>
                        <a:lnTo>
                          <a:pt x="956871" y="1027420"/>
                        </a:lnTo>
                        <a:lnTo>
                          <a:pt x="1173548" y="1402716"/>
                        </a:lnTo>
                        <a:cubicBezTo>
                          <a:pt x="1183365" y="1419720"/>
                          <a:pt x="1177539" y="1441464"/>
                          <a:pt x="1160534" y="1451282"/>
                        </a:cubicBezTo>
                        <a:lnTo>
                          <a:pt x="1037380" y="1522385"/>
                        </a:lnTo>
                        <a:cubicBezTo>
                          <a:pt x="1020376" y="1532202"/>
                          <a:pt x="998632" y="1526376"/>
                          <a:pt x="988814" y="1509372"/>
                        </a:cubicBezTo>
                        <a:lnTo>
                          <a:pt x="854179" y="1276176"/>
                        </a:lnTo>
                        <a:lnTo>
                          <a:pt x="854179" y="1570852"/>
                        </a:lnTo>
                        <a:cubicBezTo>
                          <a:pt x="854178" y="1590487"/>
                          <a:pt x="838260" y="1606404"/>
                          <a:pt x="818626" y="1606405"/>
                        </a:cubicBezTo>
                        <a:lnTo>
                          <a:pt x="676420" y="1606405"/>
                        </a:lnTo>
                        <a:cubicBezTo>
                          <a:pt x="656784" y="1606405"/>
                          <a:pt x="640867" y="1590487"/>
                          <a:pt x="640866" y="1570852"/>
                        </a:cubicBezTo>
                        <a:lnTo>
                          <a:pt x="640866" y="1244178"/>
                        </a:lnTo>
                        <a:lnTo>
                          <a:pt x="482507" y="1518466"/>
                        </a:lnTo>
                        <a:cubicBezTo>
                          <a:pt x="472689" y="1535471"/>
                          <a:pt x="450945" y="1541296"/>
                          <a:pt x="433940" y="1531480"/>
                        </a:cubicBezTo>
                        <a:lnTo>
                          <a:pt x="310786" y="1460377"/>
                        </a:lnTo>
                        <a:cubicBezTo>
                          <a:pt x="293782" y="1450559"/>
                          <a:pt x="287955" y="1428814"/>
                          <a:pt x="297773" y="1411810"/>
                        </a:cubicBezTo>
                        <a:lnTo>
                          <a:pt x="508683" y="1046504"/>
                        </a:lnTo>
                        <a:lnTo>
                          <a:pt x="133386" y="1263181"/>
                        </a:lnTo>
                        <a:cubicBezTo>
                          <a:pt x="116382" y="1272999"/>
                          <a:pt x="94637" y="1267172"/>
                          <a:pt x="84820" y="1250168"/>
                        </a:cubicBezTo>
                        <a:lnTo>
                          <a:pt x="13717" y="1127014"/>
                        </a:lnTo>
                        <a:cubicBezTo>
                          <a:pt x="3899" y="1110009"/>
                          <a:pt x="9726" y="1088265"/>
                          <a:pt x="26730" y="1078448"/>
                        </a:cubicBezTo>
                        <a:lnTo>
                          <a:pt x="308264" y="915904"/>
                        </a:lnTo>
                        <a:lnTo>
                          <a:pt x="35554" y="915904"/>
                        </a:lnTo>
                        <a:cubicBezTo>
                          <a:pt x="15918" y="915904"/>
                          <a:pt x="0" y="899986"/>
                          <a:pt x="0" y="880351"/>
                        </a:cubicBezTo>
                        <a:close/>
                      </a:path>
                    </a:pathLst>
                  </a:custGeom>
                  <a:solidFill>
                    <a:srgbClr val="22B4B9"/>
                  </a:solidFill>
                  <a:ln cap="rnd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椭圆 97"/>
                  <p:cNvSpPr/>
                  <p:nvPr/>
                </p:nvSpPr>
                <p:spPr>
                  <a:xfrm>
                    <a:off x="1902786" y="2116356"/>
                    <a:ext cx="275180" cy="275180"/>
                  </a:xfrm>
                  <a:prstGeom prst="ellipse">
                    <a:avLst/>
                  </a:prstGeom>
                  <a:noFill/>
                  <a:ln w="57150">
                    <a:solidFill>
                      <a:srgbClr val="FD887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9" name="任意多边形 98"/>
                <p:cNvSpPr/>
                <p:nvPr/>
              </p:nvSpPr>
              <p:spPr>
                <a:xfrm rot="8286032">
                  <a:off x="8190151" y="4686352"/>
                  <a:ext cx="312138" cy="312138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00" name="十字星 21"/>
            <p:cNvSpPr/>
            <p:nvPr/>
          </p:nvSpPr>
          <p:spPr>
            <a:xfrm>
              <a:off x="8619307" y="2037841"/>
              <a:ext cx="235134" cy="235134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09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623788" y="6507480"/>
            <a:ext cx="8598360" cy="0"/>
            <a:chOff x="1154982" y="5882640"/>
            <a:chExt cx="8598360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154982" y="5882640"/>
              <a:ext cx="2334978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771414" y="5882640"/>
              <a:ext cx="449580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381562" y="5882640"/>
              <a:ext cx="735524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324232" y="5882640"/>
              <a:ext cx="1198488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771586" y="5882640"/>
              <a:ext cx="2280974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9303762" y="5882640"/>
              <a:ext cx="449580" cy="0"/>
            </a:xfrm>
            <a:prstGeom prst="line">
              <a:avLst/>
            </a:prstGeom>
            <a:ln w="76200" cap="rnd">
              <a:solidFill>
                <a:srgbClr val="2A33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2460536" y="-42458"/>
            <a:ext cx="7270929" cy="3753398"/>
            <a:chOff x="2162373" y="209002"/>
            <a:chExt cx="7270929" cy="3753398"/>
          </a:xfrm>
        </p:grpSpPr>
        <p:sp>
          <p:nvSpPr>
            <p:cNvPr id="5" name="圆角矩形 4"/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18" name="组合 17"/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15" name="直接连接符 14"/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21" name="直接连接符 20"/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373" y="209002"/>
              <a:ext cx="3258181" cy="229719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4698562" y="1532154"/>
            <a:ext cx="375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CONTENTS</a:t>
            </a:r>
            <a:endParaRPr lang="zh-CN" altLang="en-US" sz="48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83463" y="3774575"/>
            <a:ext cx="2286000" cy="1705485"/>
            <a:chOff x="1073792" y="3271222"/>
            <a:chExt cx="2286000" cy="1705485"/>
          </a:xfrm>
        </p:grpSpPr>
        <p:grpSp>
          <p:nvGrpSpPr>
            <p:cNvPr id="76" name="组合 75"/>
            <p:cNvGrpSpPr/>
            <p:nvPr/>
          </p:nvGrpSpPr>
          <p:grpSpPr>
            <a:xfrm>
              <a:off x="1576738" y="3271222"/>
              <a:ext cx="1214539" cy="1109883"/>
              <a:chOff x="1135912" y="3142077"/>
              <a:chExt cx="2012150" cy="1838764"/>
            </a:xfrm>
          </p:grpSpPr>
          <p:sp>
            <p:nvSpPr>
              <p:cNvPr id="50" name="任意多边形 49"/>
              <p:cNvSpPr/>
              <p:nvPr/>
            </p:nvSpPr>
            <p:spPr>
              <a:xfrm rot="2761935">
                <a:off x="1298038" y="3130817"/>
                <a:ext cx="1838764" cy="1861284"/>
              </a:xfrm>
              <a:custGeom>
                <a:avLst/>
                <a:gdLst>
                  <a:gd name="connsiteX0" fmla="*/ 44849 w 1838764"/>
                  <a:gd name="connsiteY0" fmla="*/ 1145791 h 1861284"/>
                  <a:gd name="connsiteX1" fmla="*/ 1102887 w 1838764"/>
                  <a:gd name="connsiteY1" fmla="*/ 48926 h 1861284"/>
                  <a:gd name="connsiteX2" fmla="*/ 1329157 w 1838764"/>
                  <a:gd name="connsiteY2" fmla="*/ 44849 h 1861284"/>
                  <a:gd name="connsiteX3" fmla="*/ 1789838 w 1838764"/>
                  <a:gd name="connsiteY3" fmla="*/ 489223 h 1861284"/>
                  <a:gd name="connsiteX4" fmla="*/ 1793915 w 1838764"/>
                  <a:gd name="connsiteY4" fmla="*/ 715492 h 1861284"/>
                  <a:gd name="connsiteX5" fmla="*/ 1426487 w 1838764"/>
                  <a:gd name="connsiteY5" fmla="*/ 1096404 h 1861284"/>
                  <a:gd name="connsiteX6" fmla="*/ 1426487 w 1838764"/>
                  <a:gd name="connsiteY6" fmla="*/ 1311959 h 1861284"/>
                  <a:gd name="connsiteX7" fmla="*/ 1305837 w 1838764"/>
                  <a:gd name="connsiteY7" fmla="*/ 1432609 h 1861284"/>
                  <a:gd name="connsiteX8" fmla="*/ 1102183 w 1838764"/>
                  <a:gd name="connsiteY8" fmla="*/ 1432609 h 1861284"/>
                  <a:gd name="connsiteX9" fmla="*/ 735877 w 1838764"/>
                  <a:gd name="connsiteY9" fmla="*/ 1812358 h 1861284"/>
                  <a:gd name="connsiteX10" fmla="*/ 509607 w 1838764"/>
                  <a:gd name="connsiteY10" fmla="*/ 1816435 h 1861284"/>
                  <a:gd name="connsiteX11" fmla="*/ 48926 w 1838764"/>
                  <a:gd name="connsiteY11" fmla="*/ 1372061 h 1861284"/>
                  <a:gd name="connsiteX12" fmla="*/ 44849 w 1838764"/>
                  <a:gd name="connsiteY12" fmla="*/ 1145791 h 186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764" h="1861284">
                    <a:moveTo>
                      <a:pt x="44849" y="1145791"/>
                    </a:moveTo>
                    <a:lnTo>
                      <a:pt x="1102887" y="48926"/>
                    </a:lnTo>
                    <a:cubicBezTo>
                      <a:pt x="1164244" y="-14682"/>
                      <a:pt x="1265549" y="-16508"/>
                      <a:pt x="1329157" y="44849"/>
                    </a:cubicBezTo>
                    <a:lnTo>
                      <a:pt x="1789838" y="489223"/>
                    </a:lnTo>
                    <a:cubicBezTo>
                      <a:pt x="1853446" y="550579"/>
                      <a:pt x="1855272" y="651884"/>
                      <a:pt x="1793915" y="715492"/>
                    </a:cubicBezTo>
                    <a:lnTo>
                      <a:pt x="1426487" y="1096404"/>
                    </a:lnTo>
                    <a:lnTo>
                      <a:pt x="1426487" y="1311959"/>
                    </a:lnTo>
                    <a:cubicBezTo>
                      <a:pt x="1426487" y="1378592"/>
                      <a:pt x="1372470" y="1432609"/>
                      <a:pt x="1305837" y="1432609"/>
                    </a:cubicBezTo>
                    <a:lnTo>
                      <a:pt x="1102183" y="1432609"/>
                    </a:lnTo>
                    <a:lnTo>
                      <a:pt x="735877" y="1812358"/>
                    </a:lnTo>
                    <a:cubicBezTo>
                      <a:pt x="674520" y="1875966"/>
                      <a:pt x="573215" y="1877791"/>
                      <a:pt x="509607" y="1816435"/>
                    </a:cubicBezTo>
                    <a:lnTo>
                      <a:pt x="48926" y="1372061"/>
                    </a:lnTo>
                    <a:cubicBezTo>
                      <a:pt x="-14682" y="1310704"/>
                      <a:pt x="-16508" y="1209400"/>
                      <a:pt x="44849" y="1145791"/>
                    </a:cubicBezTo>
                    <a:close/>
                  </a:path>
                </a:pathLst>
              </a:cu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1135912" y="3489276"/>
                <a:ext cx="1830957" cy="1144365"/>
                <a:chOff x="8001274" y="4165036"/>
                <a:chExt cx="1830957" cy="1144365"/>
              </a:xfrm>
            </p:grpSpPr>
            <p:sp>
              <p:nvSpPr>
                <p:cNvPr id="74" name="任意多边形 73"/>
                <p:cNvSpPr/>
                <p:nvPr/>
              </p:nvSpPr>
              <p:spPr>
                <a:xfrm rot="2954734">
                  <a:off x="8575504" y="4836337"/>
                  <a:ext cx="435953" cy="510176"/>
                </a:xfrm>
                <a:custGeom>
                  <a:avLst/>
                  <a:gdLst>
                    <a:gd name="connsiteX0" fmla="*/ 0 w 535991"/>
                    <a:gd name="connsiteY0" fmla="*/ 609454 h 609454"/>
                    <a:gd name="connsiteX1" fmla="*/ 525222 w 535991"/>
                    <a:gd name="connsiteY1" fmla="*/ 0 h 609454"/>
                    <a:gd name="connsiteX2" fmla="*/ 527146 w 535991"/>
                    <a:gd name="connsiteY2" fmla="*/ 2852 h 609454"/>
                    <a:gd name="connsiteX3" fmla="*/ 535991 w 535991"/>
                    <a:gd name="connsiteY3" fmla="*/ 46666 h 609454"/>
                    <a:gd name="connsiteX4" fmla="*/ 535991 w 535991"/>
                    <a:gd name="connsiteY4" fmla="*/ 496894 h 609454"/>
                    <a:gd name="connsiteX5" fmla="*/ 423431 w 535991"/>
                    <a:gd name="connsiteY5" fmla="*/ 609454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527146 w 627431"/>
                    <a:gd name="connsiteY5" fmla="*/ 2852 h 609454"/>
                    <a:gd name="connsiteX6" fmla="*/ 627431 w 627431"/>
                    <a:gd name="connsiteY6" fmla="*/ 138106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627431 w 627431"/>
                    <a:gd name="connsiteY5" fmla="*/ 138106 h 609454"/>
                    <a:gd name="connsiteX0" fmla="*/ 535991 w 627431"/>
                    <a:gd name="connsiteY0" fmla="*/ 0 h 562788"/>
                    <a:gd name="connsiteX1" fmla="*/ 535991 w 627431"/>
                    <a:gd name="connsiteY1" fmla="*/ 450228 h 562788"/>
                    <a:gd name="connsiteX2" fmla="*/ 423431 w 627431"/>
                    <a:gd name="connsiteY2" fmla="*/ 562788 h 562788"/>
                    <a:gd name="connsiteX3" fmla="*/ 0 w 627431"/>
                    <a:gd name="connsiteY3" fmla="*/ 562788 h 562788"/>
                    <a:gd name="connsiteX4" fmla="*/ 627431 w 627431"/>
                    <a:gd name="connsiteY4" fmla="*/ 91440 h 562788"/>
                    <a:gd name="connsiteX0" fmla="*/ 535991 w 535991"/>
                    <a:gd name="connsiteY0" fmla="*/ 0 h 562788"/>
                    <a:gd name="connsiteX1" fmla="*/ 535991 w 535991"/>
                    <a:gd name="connsiteY1" fmla="*/ 450228 h 562788"/>
                    <a:gd name="connsiteX2" fmla="*/ 423431 w 535991"/>
                    <a:gd name="connsiteY2" fmla="*/ 562788 h 562788"/>
                    <a:gd name="connsiteX3" fmla="*/ 0 w 535991"/>
                    <a:gd name="connsiteY3" fmla="*/ 562788 h 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991" h="562788">
                      <a:moveTo>
                        <a:pt x="535991" y="0"/>
                      </a:moveTo>
                      <a:lnTo>
                        <a:pt x="535991" y="450228"/>
                      </a:lnTo>
                      <a:cubicBezTo>
                        <a:pt x="535991" y="512393"/>
                        <a:pt x="485596" y="562788"/>
                        <a:pt x="423431" y="562788"/>
                      </a:cubicBezTo>
                      <a:lnTo>
                        <a:pt x="0" y="562788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1" name="组合 70"/>
                <p:cNvGrpSpPr/>
                <p:nvPr/>
              </p:nvGrpSpPr>
              <p:grpSpPr>
                <a:xfrm>
                  <a:off x="8001274" y="4165036"/>
                  <a:ext cx="1830957" cy="928228"/>
                  <a:chOff x="4250868" y="853440"/>
                  <a:chExt cx="4298772" cy="2179320"/>
                </a:xfrm>
              </p:grpSpPr>
              <p:sp>
                <p:nvSpPr>
                  <p:cNvPr id="65" name="任意多边形 64"/>
                  <p:cNvSpPr/>
                  <p:nvPr/>
                </p:nvSpPr>
                <p:spPr>
                  <a:xfrm>
                    <a:off x="4250868" y="853440"/>
                    <a:ext cx="1447800" cy="2179320"/>
                  </a:xfrm>
                  <a:custGeom>
                    <a:avLst/>
                    <a:gdLst>
                      <a:gd name="connsiteX0" fmla="*/ 363227 w 1447800"/>
                      <a:gd name="connsiteY0" fmla="*/ 0 h 2179320"/>
                      <a:gd name="connsiteX1" fmla="*/ 1447800 w 1447800"/>
                      <a:gd name="connsiteY1" fmla="*/ 0 h 2179320"/>
                      <a:gd name="connsiteX2" fmla="*/ 1447800 w 1447800"/>
                      <a:gd name="connsiteY2" fmla="*/ 2179320 h 2179320"/>
                      <a:gd name="connsiteX3" fmla="*/ 363227 w 1447800"/>
                      <a:gd name="connsiteY3" fmla="*/ 2179320 h 2179320"/>
                      <a:gd name="connsiteX4" fmla="*/ 0 w 1447800"/>
                      <a:gd name="connsiteY4" fmla="*/ 1816093 h 2179320"/>
                      <a:gd name="connsiteX5" fmla="*/ 0 w 1447800"/>
                      <a:gd name="connsiteY5" fmla="*/ 363227 h 2179320"/>
                      <a:gd name="connsiteX6" fmla="*/ 363227 w 1447800"/>
                      <a:gd name="connsiteY6" fmla="*/ 0 h 2179320"/>
                      <a:gd name="connsiteX0" fmla="*/ 1447800 w 1539240"/>
                      <a:gd name="connsiteY0" fmla="*/ 2179320 h 2270760"/>
                      <a:gd name="connsiteX1" fmla="*/ 363227 w 1539240"/>
                      <a:gd name="connsiteY1" fmla="*/ 2179320 h 2270760"/>
                      <a:gd name="connsiteX2" fmla="*/ 0 w 1539240"/>
                      <a:gd name="connsiteY2" fmla="*/ 1816093 h 2270760"/>
                      <a:gd name="connsiteX3" fmla="*/ 0 w 1539240"/>
                      <a:gd name="connsiteY3" fmla="*/ 363227 h 2270760"/>
                      <a:gd name="connsiteX4" fmla="*/ 363227 w 1539240"/>
                      <a:gd name="connsiteY4" fmla="*/ 0 h 2270760"/>
                      <a:gd name="connsiteX5" fmla="*/ 1447800 w 1539240"/>
                      <a:gd name="connsiteY5" fmla="*/ 0 h 2270760"/>
                      <a:gd name="connsiteX6" fmla="*/ 1539240 w 1539240"/>
                      <a:gd name="connsiteY6" fmla="*/ 2270760 h 2270760"/>
                      <a:gd name="connsiteX0" fmla="*/ 1447800 w 1447800"/>
                      <a:gd name="connsiteY0" fmla="*/ 217932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  <a:gd name="connsiteX0" fmla="*/ 1447800 w 1447800"/>
                      <a:gd name="connsiteY0" fmla="*/ 2179320 h 2179320"/>
                      <a:gd name="connsiteX1" fmla="*/ 1052652 w 1447800"/>
                      <a:gd name="connsiteY1" fmla="*/ 2171700 h 2179320"/>
                      <a:gd name="connsiteX2" fmla="*/ 363227 w 1447800"/>
                      <a:gd name="connsiteY2" fmla="*/ 2179320 h 2179320"/>
                      <a:gd name="connsiteX3" fmla="*/ 0 w 1447800"/>
                      <a:gd name="connsiteY3" fmla="*/ 1816093 h 2179320"/>
                      <a:gd name="connsiteX4" fmla="*/ 0 w 1447800"/>
                      <a:gd name="connsiteY4" fmla="*/ 363227 h 2179320"/>
                      <a:gd name="connsiteX5" fmla="*/ 363227 w 1447800"/>
                      <a:gd name="connsiteY5" fmla="*/ 0 h 2179320"/>
                      <a:gd name="connsiteX6" fmla="*/ 1447800 w 1447800"/>
                      <a:gd name="connsiteY6" fmla="*/ 0 h 2179320"/>
                      <a:gd name="connsiteX0" fmla="*/ 1052652 w 1447800"/>
                      <a:gd name="connsiteY0" fmla="*/ 217170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7800" h="2179320">
                        <a:moveTo>
                          <a:pt x="1052652" y="2171700"/>
                        </a:moveTo>
                        <a:lnTo>
                          <a:pt x="363227" y="2179320"/>
                        </a:lnTo>
                        <a:cubicBezTo>
                          <a:pt x="162622" y="2179320"/>
                          <a:pt x="0" y="2016698"/>
                          <a:pt x="0" y="1816093"/>
                        </a:cubicBezTo>
                        <a:lnTo>
                          <a:pt x="0" y="363227"/>
                        </a:lnTo>
                        <a:cubicBezTo>
                          <a:pt x="0" y="162622"/>
                          <a:pt x="162622" y="0"/>
                          <a:pt x="363227" y="0"/>
                        </a:cubicBezTo>
                        <a:lnTo>
                          <a:pt x="1447800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任意多边形 65"/>
                  <p:cNvSpPr/>
                  <p:nvPr/>
                </p:nvSpPr>
                <p:spPr>
                  <a:xfrm>
                    <a:off x="7208520" y="853440"/>
                    <a:ext cx="1341120" cy="2179320"/>
                  </a:xfrm>
                  <a:custGeom>
                    <a:avLst/>
                    <a:gdLst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0 w 1341120"/>
                      <a:gd name="connsiteY6" fmla="*/ 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91440 w 1341120"/>
                      <a:gd name="connsiteY6" fmla="*/ 9144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1120" h="2179320">
                        <a:moveTo>
                          <a:pt x="0" y="0"/>
                        </a:moveTo>
                        <a:lnTo>
                          <a:pt x="977893" y="0"/>
                        </a:lnTo>
                        <a:cubicBezTo>
                          <a:pt x="1178498" y="0"/>
                          <a:pt x="1341120" y="162622"/>
                          <a:pt x="1341120" y="363227"/>
                        </a:cubicBezTo>
                        <a:lnTo>
                          <a:pt x="1341120" y="1816093"/>
                        </a:lnTo>
                        <a:cubicBezTo>
                          <a:pt x="1341120" y="2016698"/>
                          <a:pt x="1178498" y="2179320"/>
                          <a:pt x="977893" y="2179320"/>
                        </a:cubicBezTo>
                        <a:lnTo>
                          <a:pt x="0" y="21793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6381286" y="853440"/>
                    <a:ext cx="718391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" name="直接连接符 68"/>
                  <p:cNvCxnSpPr/>
                  <p:nvPr/>
                </p:nvCxnSpPr>
                <p:spPr>
                  <a:xfrm>
                    <a:off x="6898607" y="3025139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5830483" y="85344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sp>
          <p:nvSpPr>
            <p:cNvPr id="77" name="文本框 76"/>
            <p:cNvSpPr txBox="1"/>
            <p:nvPr/>
          </p:nvSpPr>
          <p:spPr>
            <a:xfrm>
              <a:off x="1073792" y="4391932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2A3364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496488" y="3774575"/>
            <a:ext cx="2286000" cy="1705485"/>
            <a:chOff x="1073792" y="3271222"/>
            <a:chExt cx="2286000" cy="1705485"/>
          </a:xfrm>
        </p:grpSpPr>
        <p:grpSp>
          <p:nvGrpSpPr>
            <p:cNvPr id="80" name="组合 79"/>
            <p:cNvGrpSpPr/>
            <p:nvPr/>
          </p:nvGrpSpPr>
          <p:grpSpPr>
            <a:xfrm>
              <a:off x="1576738" y="3271222"/>
              <a:ext cx="1214539" cy="1109883"/>
              <a:chOff x="1135912" y="3142077"/>
              <a:chExt cx="2012150" cy="1838764"/>
            </a:xfrm>
          </p:grpSpPr>
          <p:sp>
            <p:nvSpPr>
              <p:cNvPr id="82" name="任意多边形 81"/>
              <p:cNvSpPr/>
              <p:nvPr/>
            </p:nvSpPr>
            <p:spPr>
              <a:xfrm rot="2761935">
                <a:off x="1298038" y="3130817"/>
                <a:ext cx="1838764" cy="1861284"/>
              </a:xfrm>
              <a:custGeom>
                <a:avLst/>
                <a:gdLst>
                  <a:gd name="connsiteX0" fmla="*/ 44849 w 1838764"/>
                  <a:gd name="connsiteY0" fmla="*/ 1145791 h 1861284"/>
                  <a:gd name="connsiteX1" fmla="*/ 1102887 w 1838764"/>
                  <a:gd name="connsiteY1" fmla="*/ 48926 h 1861284"/>
                  <a:gd name="connsiteX2" fmla="*/ 1329157 w 1838764"/>
                  <a:gd name="connsiteY2" fmla="*/ 44849 h 1861284"/>
                  <a:gd name="connsiteX3" fmla="*/ 1789838 w 1838764"/>
                  <a:gd name="connsiteY3" fmla="*/ 489223 h 1861284"/>
                  <a:gd name="connsiteX4" fmla="*/ 1793915 w 1838764"/>
                  <a:gd name="connsiteY4" fmla="*/ 715492 h 1861284"/>
                  <a:gd name="connsiteX5" fmla="*/ 1426487 w 1838764"/>
                  <a:gd name="connsiteY5" fmla="*/ 1096404 h 1861284"/>
                  <a:gd name="connsiteX6" fmla="*/ 1426487 w 1838764"/>
                  <a:gd name="connsiteY6" fmla="*/ 1311959 h 1861284"/>
                  <a:gd name="connsiteX7" fmla="*/ 1305837 w 1838764"/>
                  <a:gd name="connsiteY7" fmla="*/ 1432609 h 1861284"/>
                  <a:gd name="connsiteX8" fmla="*/ 1102183 w 1838764"/>
                  <a:gd name="connsiteY8" fmla="*/ 1432609 h 1861284"/>
                  <a:gd name="connsiteX9" fmla="*/ 735877 w 1838764"/>
                  <a:gd name="connsiteY9" fmla="*/ 1812358 h 1861284"/>
                  <a:gd name="connsiteX10" fmla="*/ 509607 w 1838764"/>
                  <a:gd name="connsiteY10" fmla="*/ 1816435 h 1861284"/>
                  <a:gd name="connsiteX11" fmla="*/ 48926 w 1838764"/>
                  <a:gd name="connsiteY11" fmla="*/ 1372061 h 1861284"/>
                  <a:gd name="connsiteX12" fmla="*/ 44849 w 1838764"/>
                  <a:gd name="connsiteY12" fmla="*/ 1145791 h 186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764" h="1861284">
                    <a:moveTo>
                      <a:pt x="44849" y="1145791"/>
                    </a:moveTo>
                    <a:lnTo>
                      <a:pt x="1102887" y="48926"/>
                    </a:lnTo>
                    <a:cubicBezTo>
                      <a:pt x="1164244" y="-14682"/>
                      <a:pt x="1265549" y="-16508"/>
                      <a:pt x="1329157" y="44849"/>
                    </a:cubicBezTo>
                    <a:lnTo>
                      <a:pt x="1789838" y="489223"/>
                    </a:lnTo>
                    <a:cubicBezTo>
                      <a:pt x="1853446" y="550579"/>
                      <a:pt x="1855272" y="651884"/>
                      <a:pt x="1793915" y="715492"/>
                    </a:cubicBezTo>
                    <a:lnTo>
                      <a:pt x="1426487" y="1096404"/>
                    </a:lnTo>
                    <a:lnTo>
                      <a:pt x="1426487" y="1311959"/>
                    </a:lnTo>
                    <a:cubicBezTo>
                      <a:pt x="1426487" y="1378592"/>
                      <a:pt x="1372470" y="1432609"/>
                      <a:pt x="1305837" y="1432609"/>
                    </a:cubicBezTo>
                    <a:lnTo>
                      <a:pt x="1102183" y="1432609"/>
                    </a:lnTo>
                    <a:lnTo>
                      <a:pt x="735877" y="1812358"/>
                    </a:lnTo>
                    <a:cubicBezTo>
                      <a:pt x="674520" y="1875966"/>
                      <a:pt x="573215" y="1877791"/>
                      <a:pt x="509607" y="1816435"/>
                    </a:cubicBezTo>
                    <a:lnTo>
                      <a:pt x="48926" y="1372061"/>
                    </a:lnTo>
                    <a:cubicBezTo>
                      <a:pt x="-14682" y="1310704"/>
                      <a:pt x="-16508" y="1209400"/>
                      <a:pt x="44849" y="1145791"/>
                    </a:cubicBezTo>
                    <a:close/>
                  </a:path>
                </a:pathLst>
              </a:custGeom>
              <a:solidFill>
                <a:srgbClr val="22B4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1135912" y="3489276"/>
                <a:ext cx="1830957" cy="1144365"/>
                <a:chOff x="8001274" y="4165036"/>
                <a:chExt cx="1830957" cy="1144365"/>
              </a:xfrm>
            </p:grpSpPr>
            <p:sp>
              <p:nvSpPr>
                <p:cNvPr id="84" name="任意多边形 83"/>
                <p:cNvSpPr/>
                <p:nvPr/>
              </p:nvSpPr>
              <p:spPr>
                <a:xfrm rot="2954734">
                  <a:off x="8575504" y="4836337"/>
                  <a:ext cx="435953" cy="510176"/>
                </a:xfrm>
                <a:custGeom>
                  <a:avLst/>
                  <a:gdLst>
                    <a:gd name="connsiteX0" fmla="*/ 0 w 535991"/>
                    <a:gd name="connsiteY0" fmla="*/ 609454 h 609454"/>
                    <a:gd name="connsiteX1" fmla="*/ 525222 w 535991"/>
                    <a:gd name="connsiteY1" fmla="*/ 0 h 609454"/>
                    <a:gd name="connsiteX2" fmla="*/ 527146 w 535991"/>
                    <a:gd name="connsiteY2" fmla="*/ 2852 h 609454"/>
                    <a:gd name="connsiteX3" fmla="*/ 535991 w 535991"/>
                    <a:gd name="connsiteY3" fmla="*/ 46666 h 609454"/>
                    <a:gd name="connsiteX4" fmla="*/ 535991 w 535991"/>
                    <a:gd name="connsiteY4" fmla="*/ 496894 h 609454"/>
                    <a:gd name="connsiteX5" fmla="*/ 423431 w 535991"/>
                    <a:gd name="connsiteY5" fmla="*/ 609454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527146 w 627431"/>
                    <a:gd name="connsiteY5" fmla="*/ 2852 h 609454"/>
                    <a:gd name="connsiteX6" fmla="*/ 627431 w 627431"/>
                    <a:gd name="connsiteY6" fmla="*/ 138106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627431 w 627431"/>
                    <a:gd name="connsiteY5" fmla="*/ 138106 h 609454"/>
                    <a:gd name="connsiteX0" fmla="*/ 535991 w 627431"/>
                    <a:gd name="connsiteY0" fmla="*/ 0 h 562788"/>
                    <a:gd name="connsiteX1" fmla="*/ 535991 w 627431"/>
                    <a:gd name="connsiteY1" fmla="*/ 450228 h 562788"/>
                    <a:gd name="connsiteX2" fmla="*/ 423431 w 627431"/>
                    <a:gd name="connsiteY2" fmla="*/ 562788 h 562788"/>
                    <a:gd name="connsiteX3" fmla="*/ 0 w 627431"/>
                    <a:gd name="connsiteY3" fmla="*/ 562788 h 562788"/>
                    <a:gd name="connsiteX4" fmla="*/ 627431 w 627431"/>
                    <a:gd name="connsiteY4" fmla="*/ 91440 h 562788"/>
                    <a:gd name="connsiteX0" fmla="*/ 535991 w 535991"/>
                    <a:gd name="connsiteY0" fmla="*/ 0 h 562788"/>
                    <a:gd name="connsiteX1" fmla="*/ 535991 w 535991"/>
                    <a:gd name="connsiteY1" fmla="*/ 450228 h 562788"/>
                    <a:gd name="connsiteX2" fmla="*/ 423431 w 535991"/>
                    <a:gd name="connsiteY2" fmla="*/ 562788 h 562788"/>
                    <a:gd name="connsiteX3" fmla="*/ 0 w 535991"/>
                    <a:gd name="connsiteY3" fmla="*/ 562788 h 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991" h="562788">
                      <a:moveTo>
                        <a:pt x="535991" y="0"/>
                      </a:moveTo>
                      <a:lnTo>
                        <a:pt x="535991" y="450228"/>
                      </a:lnTo>
                      <a:cubicBezTo>
                        <a:pt x="535991" y="512393"/>
                        <a:pt x="485596" y="562788"/>
                        <a:pt x="423431" y="562788"/>
                      </a:cubicBezTo>
                      <a:lnTo>
                        <a:pt x="0" y="562788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5" name="组合 84"/>
                <p:cNvGrpSpPr/>
                <p:nvPr/>
              </p:nvGrpSpPr>
              <p:grpSpPr>
                <a:xfrm>
                  <a:off x="8001274" y="4165036"/>
                  <a:ext cx="1830957" cy="928228"/>
                  <a:chOff x="4250868" y="853440"/>
                  <a:chExt cx="4298772" cy="2179320"/>
                </a:xfrm>
              </p:grpSpPr>
              <p:sp>
                <p:nvSpPr>
                  <p:cNvPr id="86" name="任意多边形 85"/>
                  <p:cNvSpPr/>
                  <p:nvPr/>
                </p:nvSpPr>
                <p:spPr>
                  <a:xfrm>
                    <a:off x="4250868" y="853440"/>
                    <a:ext cx="1447800" cy="2179320"/>
                  </a:xfrm>
                  <a:custGeom>
                    <a:avLst/>
                    <a:gdLst>
                      <a:gd name="connsiteX0" fmla="*/ 363227 w 1447800"/>
                      <a:gd name="connsiteY0" fmla="*/ 0 h 2179320"/>
                      <a:gd name="connsiteX1" fmla="*/ 1447800 w 1447800"/>
                      <a:gd name="connsiteY1" fmla="*/ 0 h 2179320"/>
                      <a:gd name="connsiteX2" fmla="*/ 1447800 w 1447800"/>
                      <a:gd name="connsiteY2" fmla="*/ 2179320 h 2179320"/>
                      <a:gd name="connsiteX3" fmla="*/ 363227 w 1447800"/>
                      <a:gd name="connsiteY3" fmla="*/ 2179320 h 2179320"/>
                      <a:gd name="connsiteX4" fmla="*/ 0 w 1447800"/>
                      <a:gd name="connsiteY4" fmla="*/ 1816093 h 2179320"/>
                      <a:gd name="connsiteX5" fmla="*/ 0 w 1447800"/>
                      <a:gd name="connsiteY5" fmla="*/ 363227 h 2179320"/>
                      <a:gd name="connsiteX6" fmla="*/ 363227 w 1447800"/>
                      <a:gd name="connsiteY6" fmla="*/ 0 h 2179320"/>
                      <a:gd name="connsiteX0" fmla="*/ 1447800 w 1539240"/>
                      <a:gd name="connsiteY0" fmla="*/ 2179320 h 2270760"/>
                      <a:gd name="connsiteX1" fmla="*/ 363227 w 1539240"/>
                      <a:gd name="connsiteY1" fmla="*/ 2179320 h 2270760"/>
                      <a:gd name="connsiteX2" fmla="*/ 0 w 1539240"/>
                      <a:gd name="connsiteY2" fmla="*/ 1816093 h 2270760"/>
                      <a:gd name="connsiteX3" fmla="*/ 0 w 1539240"/>
                      <a:gd name="connsiteY3" fmla="*/ 363227 h 2270760"/>
                      <a:gd name="connsiteX4" fmla="*/ 363227 w 1539240"/>
                      <a:gd name="connsiteY4" fmla="*/ 0 h 2270760"/>
                      <a:gd name="connsiteX5" fmla="*/ 1447800 w 1539240"/>
                      <a:gd name="connsiteY5" fmla="*/ 0 h 2270760"/>
                      <a:gd name="connsiteX6" fmla="*/ 1539240 w 1539240"/>
                      <a:gd name="connsiteY6" fmla="*/ 2270760 h 2270760"/>
                      <a:gd name="connsiteX0" fmla="*/ 1447800 w 1447800"/>
                      <a:gd name="connsiteY0" fmla="*/ 217932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  <a:gd name="connsiteX0" fmla="*/ 1447800 w 1447800"/>
                      <a:gd name="connsiteY0" fmla="*/ 2179320 h 2179320"/>
                      <a:gd name="connsiteX1" fmla="*/ 1052652 w 1447800"/>
                      <a:gd name="connsiteY1" fmla="*/ 2171700 h 2179320"/>
                      <a:gd name="connsiteX2" fmla="*/ 363227 w 1447800"/>
                      <a:gd name="connsiteY2" fmla="*/ 2179320 h 2179320"/>
                      <a:gd name="connsiteX3" fmla="*/ 0 w 1447800"/>
                      <a:gd name="connsiteY3" fmla="*/ 1816093 h 2179320"/>
                      <a:gd name="connsiteX4" fmla="*/ 0 w 1447800"/>
                      <a:gd name="connsiteY4" fmla="*/ 363227 h 2179320"/>
                      <a:gd name="connsiteX5" fmla="*/ 363227 w 1447800"/>
                      <a:gd name="connsiteY5" fmla="*/ 0 h 2179320"/>
                      <a:gd name="connsiteX6" fmla="*/ 1447800 w 1447800"/>
                      <a:gd name="connsiteY6" fmla="*/ 0 h 2179320"/>
                      <a:gd name="connsiteX0" fmla="*/ 1052652 w 1447800"/>
                      <a:gd name="connsiteY0" fmla="*/ 217170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7800" h="2179320">
                        <a:moveTo>
                          <a:pt x="1052652" y="2171700"/>
                        </a:moveTo>
                        <a:lnTo>
                          <a:pt x="363227" y="2179320"/>
                        </a:lnTo>
                        <a:cubicBezTo>
                          <a:pt x="162622" y="2179320"/>
                          <a:pt x="0" y="2016698"/>
                          <a:pt x="0" y="1816093"/>
                        </a:cubicBezTo>
                        <a:lnTo>
                          <a:pt x="0" y="363227"/>
                        </a:lnTo>
                        <a:cubicBezTo>
                          <a:pt x="0" y="162622"/>
                          <a:pt x="162622" y="0"/>
                          <a:pt x="363227" y="0"/>
                        </a:cubicBezTo>
                        <a:lnTo>
                          <a:pt x="1447800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" name="任意多边形 86"/>
                  <p:cNvSpPr/>
                  <p:nvPr/>
                </p:nvSpPr>
                <p:spPr>
                  <a:xfrm>
                    <a:off x="7208520" y="853440"/>
                    <a:ext cx="1341120" cy="2179320"/>
                  </a:xfrm>
                  <a:custGeom>
                    <a:avLst/>
                    <a:gdLst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0 w 1341120"/>
                      <a:gd name="connsiteY6" fmla="*/ 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91440 w 1341120"/>
                      <a:gd name="connsiteY6" fmla="*/ 9144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1120" h="2179320">
                        <a:moveTo>
                          <a:pt x="0" y="0"/>
                        </a:moveTo>
                        <a:lnTo>
                          <a:pt x="977893" y="0"/>
                        </a:lnTo>
                        <a:cubicBezTo>
                          <a:pt x="1178498" y="0"/>
                          <a:pt x="1341120" y="162622"/>
                          <a:pt x="1341120" y="363227"/>
                        </a:cubicBezTo>
                        <a:lnTo>
                          <a:pt x="1341120" y="1816093"/>
                        </a:lnTo>
                        <a:cubicBezTo>
                          <a:pt x="1341120" y="2016698"/>
                          <a:pt x="1178498" y="2179320"/>
                          <a:pt x="977893" y="2179320"/>
                        </a:cubicBezTo>
                        <a:lnTo>
                          <a:pt x="0" y="21793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6381286" y="853440"/>
                    <a:ext cx="718391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6898607" y="3025139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5830483" y="85344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sp>
          <p:nvSpPr>
            <p:cNvPr id="81" name="文本框 80"/>
            <p:cNvSpPr txBox="1"/>
            <p:nvPr/>
          </p:nvSpPr>
          <p:spPr>
            <a:xfrm>
              <a:off x="1073792" y="4391932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2A3364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409513" y="3774575"/>
            <a:ext cx="2286000" cy="1705485"/>
            <a:chOff x="1073792" y="3271222"/>
            <a:chExt cx="2286000" cy="1705485"/>
          </a:xfrm>
        </p:grpSpPr>
        <p:grpSp>
          <p:nvGrpSpPr>
            <p:cNvPr id="92" name="组合 91"/>
            <p:cNvGrpSpPr/>
            <p:nvPr/>
          </p:nvGrpSpPr>
          <p:grpSpPr>
            <a:xfrm>
              <a:off x="1576738" y="3271222"/>
              <a:ext cx="1214539" cy="1109883"/>
              <a:chOff x="1135912" y="3142077"/>
              <a:chExt cx="2012150" cy="1838764"/>
            </a:xfrm>
          </p:grpSpPr>
          <p:sp>
            <p:nvSpPr>
              <p:cNvPr id="94" name="任意多边形 93"/>
              <p:cNvSpPr/>
              <p:nvPr/>
            </p:nvSpPr>
            <p:spPr>
              <a:xfrm rot="2761935">
                <a:off x="1298038" y="3130817"/>
                <a:ext cx="1838764" cy="1861284"/>
              </a:xfrm>
              <a:custGeom>
                <a:avLst/>
                <a:gdLst>
                  <a:gd name="connsiteX0" fmla="*/ 44849 w 1838764"/>
                  <a:gd name="connsiteY0" fmla="*/ 1145791 h 1861284"/>
                  <a:gd name="connsiteX1" fmla="*/ 1102887 w 1838764"/>
                  <a:gd name="connsiteY1" fmla="*/ 48926 h 1861284"/>
                  <a:gd name="connsiteX2" fmla="*/ 1329157 w 1838764"/>
                  <a:gd name="connsiteY2" fmla="*/ 44849 h 1861284"/>
                  <a:gd name="connsiteX3" fmla="*/ 1789838 w 1838764"/>
                  <a:gd name="connsiteY3" fmla="*/ 489223 h 1861284"/>
                  <a:gd name="connsiteX4" fmla="*/ 1793915 w 1838764"/>
                  <a:gd name="connsiteY4" fmla="*/ 715492 h 1861284"/>
                  <a:gd name="connsiteX5" fmla="*/ 1426487 w 1838764"/>
                  <a:gd name="connsiteY5" fmla="*/ 1096404 h 1861284"/>
                  <a:gd name="connsiteX6" fmla="*/ 1426487 w 1838764"/>
                  <a:gd name="connsiteY6" fmla="*/ 1311959 h 1861284"/>
                  <a:gd name="connsiteX7" fmla="*/ 1305837 w 1838764"/>
                  <a:gd name="connsiteY7" fmla="*/ 1432609 h 1861284"/>
                  <a:gd name="connsiteX8" fmla="*/ 1102183 w 1838764"/>
                  <a:gd name="connsiteY8" fmla="*/ 1432609 h 1861284"/>
                  <a:gd name="connsiteX9" fmla="*/ 735877 w 1838764"/>
                  <a:gd name="connsiteY9" fmla="*/ 1812358 h 1861284"/>
                  <a:gd name="connsiteX10" fmla="*/ 509607 w 1838764"/>
                  <a:gd name="connsiteY10" fmla="*/ 1816435 h 1861284"/>
                  <a:gd name="connsiteX11" fmla="*/ 48926 w 1838764"/>
                  <a:gd name="connsiteY11" fmla="*/ 1372061 h 1861284"/>
                  <a:gd name="connsiteX12" fmla="*/ 44849 w 1838764"/>
                  <a:gd name="connsiteY12" fmla="*/ 1145791 h 186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764" h="1861284">
                    <a:moveTo>
                      <a:pt x="44849" y="1145791"/>
                    </a:moveTo>
                    <a:lnTo>
                      <a:pt x="1102887" y="48926"/>
                    </a:lnTo>
                    <a:cubicBezTo>
                      <a:pt x="1164244" y="-14682"/>
                      <a:pt x="1265549" y="-16508"/>
                      <a:pt x="1329157" y="44849"/>
                    </a:cubicBezTo>
                    <a:lnTo>
                      <a:pt x="1789838" y="489223"/>
                    </a:lnTo>
                    <a:cubicBezTo>
                      <a:pt x="1853446" y="550579"/>
                      <a:pt x="1855272" y="651884"/>
                      <a:pt x="1793915" y="715492"/>
                    </a:cubicBezTo>
                    <a:lnTo>
                      <a:pt x="1426487" y="1096404"/>
                    </a:lnTo>
                    <a:lnTo>
                      <a:pt x="1426487" y="1311959"/>
                    </a:lnTo>
                    <a:cubicBezTo>
                      <a:pt x="1426487" y="1378592"/>
                      <a:pt x="1372470" y="1432609"/>
                      <a:pt x="1305837" y="1432609"/>
                    </a:cubicBezTo>
                    <a:lnTo>
                      <a:pt x="1102183" y="1432609"/>
                    </a:lnTo>
                    <a:lnTo>
                      <a:pt x="735877" y="1812358"/>
                    </a:lnTo>
                    <a:cubicBezTo>
                      <a:pt x="674520" y="1875966"/>
                      <a:pt x="573215" y="1877791"/>
                      <a:pt x="509607" y="1816435"/>
                    </a:cubicBezTo>
                    <a:lnTo>
                      <a:pt x="48926" y="1372061"/>
                    </a:lnTo>
                    <a:cubicBezTo>
                      <a:pt x="-14682" y="1310704"/>
                      <a:pt x="-16508" y="1209400"/>
                      <a:pt x="44849" y="1145791"/>
                    </a:cubicBezTo>
                    <a:close/>
                  </a:path>
                </a:pathLst>
              </a:custGeom>
              <a:solidFill>
                <a:srgbClr val="55BE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1135912" y="3489276"/>
                <a:ext cx="1830957" cy="1144365"/>
                <a:chOff x="8001274" y="4165036"/>
                <a:chExt cx="1830957" cy="1144365"/>
              </a:xfrm>
            </p:grpSpPr>
            <p:sp>
              <p:nvSpPr>
                <p:cNvPr id="96" name="任意多边形 95"/>
                <p:cNvSpPr/>
                <p:nvPr/>
              </p:nvSpPr>
              <p:spPr>
                <a:xfrm rot="2954734">
                  <a:off x="8575504" y="4836337"/>
                  <a:ext cx="435953" cy="510176"/>
                </a:xfrm>
                <a:custGeom>
                  <a:avLst/>
                  <a:gdLst>
                    <a:gd name="connsiteX0" fmla="*/ 0 w 535991"/>
                    <a:gd name="connsiteY0" fmla="*/ 609454 h 609454"/>
                    <a:gd name="connsiteX1" fmla="*/ 525222 w 535991"/>
                    <a:gd name="connsiteY1" fmla="*/ 0 h 609454"/>
                    <a:gd name="connsiteX2" fmla="*/ 527146 w 535991"/>
                    <a:gd name="connsiteY2" fmla="*/ 2852 h 609454"/>
                    <a:gd name="connsiteX3" fmla="*/ 535991 w 535991"/>
                    <a:gd name="connsiteY3" fmla="*/ 46666 h 609454"/>
                    <a:gd name="connsiteX4" fmla="*/ 535991 w 535991"/>
                    <a:gd name="connsiteY4" fmla="*/ 496894 h 609454"/>
                    <a:gd name="connsiteX5" fmla="*/ 423431 w 535991"/>
                    <a:gd name="connsiteY5" fmla="*/ 609454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527146 w 627431"/>
                    <a:gd name="connsiteY5" fmla="*/ 2852 h 609454"/>
                    <a:gd name="connsiteX6" fmla="*/ 627431 w 627431"/>
                    <a:gd name="connsiteY6" fmla="*/ 138106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627431 w 627431"/>
                    <a:gd name="connsiteY5" fmla="*/ 138106 h 609454"/>
                    <a:gd name="connsiteX0" fmla="*/ 535991 w 627431"/>
                    <a:gd name="connsiteY0" fmla="*/ 0 h 562788"/>
                    <a:gd name="connsiteX1" fmla="*/ 535991 w 627431"/>
                    <a:gd name="connsiteY1" fmla="*/ 450228 h 562788"/>
                    <a:gd name="connsiteX2" fmla="*/ 423431 w 627431"/>
                    <a:gd name="connsiteY2" fmla="*/ 562788 h 562788"/>
                    <a:gd name="connsiteX3" fmla="*/ 0 w 627431"/>
                    <a:gd name="connsiteY3" fmla="*/ 562788 h 562788"/>
                    <a:gd name="connsiteX4" fmla="*/ 627431 w 627431"/>
                    <a:gd name="connsiteY4" fmla="*/ 91440 h 562788"/>
                    <a:gd name="connsiteX0" fmla="*/ 535991 w 535991"/>
                    <a:gd name="connsiteY0" fmla="*/ 0 h 562788"/>
                    <a:gd name="connsiteX1" fmla="*/ 535991 w 535991"/>
                    <a:gd name="connsiteY1" fmla="*/ 450228 h 562788"/>
                    <a:gd name="connsiteX2" fmla="*/ 423431 w 535991"/>
                    <a:gd name="connsiteY2" fmla="*/ 562788 h 562788"/>
                    <a:gd name="connsiteX3" fmla="*/ 0 w 535991"/>
                    <a:gd name="connsiteY3" fmla="*/ 562788 h 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991" h="562788">
                      <a:moveTo>
                        <a:pt x="535991" y="0"/>
                      </a:moveTo>
                      <a:lnTo>
                        <a:pt x="535991" y="450228"/>
                      </a:lnTo>
                      <a:cubicBezTo>
                        <a:pt x="535991" y="512393"/>
                        <a:pt x="485596" y="562788"/>
                        <a:pt x="423431" y="562788"/>
                      </a:cubicBezTo>
                      <a:lnTo>
                        <a:pt x="0" y="562788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7" name="组合 96"/>
                <p:cNvGrpSpPr/>
                <p:nvPr/>
              </p:nvGrpSpPr>
              <p:grpSpPr>
                <a:xfrm>
                  <a:off x="8001274" y="4165036"/>
                  <a:ext cx="1830957" cy="928228"/>
                  <a:chOff x="4250868" y="853440"/>
                  <a:chExt cx="4298772" cy="2179320"/>
                </a:xfrm>
              </p:grpSpPr>
              <p:sp>
                <p:nvSpPr>
                  <p:cNvPr id="98" name="任意多边形 97"/>
                  <p:cNvSpPr/>
                  <p:nvPr/>
                </p:nvSpPr>
                <p:spPr>
                  <a:xfrm>
                    <a:off x="4250868" y="853440"/>
                    <a:ext cx="1447800" cy="2179320"/>
                  </a:xfrm>
                  <a:custGeom>
                    <a:avLst/>
                    <a:gdLst>
                      <a:gd name="connsiteX0" fmla="*/ 363227 w 1447800"/>
                      <a:gd name="connsiteY0" fmla="*/ 0 h 2179320"/>
                      <a:gd name="connsiteX1" fmla="*/ 1447800 w 1447800"/>
                      <a:gd name="connsiteY1" fmla="*/ 0 h 2179320"/>
                      <a:gd name="connsiteX2" fmla="*/ 1447800 w 1447800"/>
                      <a:gd name="connsiteY2" fmla="*/ 2179320 h 2179320"/>
                      <a:gd name="connsiteX3" fmla="*/ 363227 w 1447800"/>
                      <a:gd name="connsiteY3" fmla="*/ 2179320 h 2179320"/>
                      <a:gd name="connsiteX4" fmla="*/ 0 w 1447800"/>
                      <a:gd name="connsiteY4" fmla="*/ 1816093 h 2179320"/>
                      <a:gd name="connsiteX5" fmla="*/ 0 w 1447800"/>
                      <a:gd name="connsiteY5" fmla="*/ 363227 h 2179320"/>
                      <a:gd name="connsiteX6" fmla="*/ 363227 w 1447800"/>
                      <a:gd name="connsiteY6" fmla="*/ 0 h 2179320"/>
                      <a:gd name="connsiteX0" fmla="*/ 1447800 w 1539240"/>
                      <a:gd name="connsiteY0" fmla="*/ 2179320 h 2270760"/>
                      <a:gd name="connsiteX1" fmla="*/ 363227 w 1539240"/>
                      <a:gd name="connsiteY1" fmla="*/ 2179320 h 2270760"/>
                      <a:gd name="connsiteX2" fmla="*/ 0 w 1539240"/>
                      <a:gd name="connsiteY2" fmla="*/ 1816093 h 2270760"/>
                      <a:gd name="connsiteX3" fmla="*/ 0 w 1539240"/>
                      <a:gd name="connsiteY3" fmla="*/ 363227 h 2270760"/>
                      <a:gd name="connsiteX4" fmla="*/ 363227 w 1539240"/>
                      <a:gd name="connsiteY4" fmla="*/ 0 h 2270760"/>
                      <a:gd name="connsiteX5" fmla="*/ 1447800 w 1539240"/>
                      <a:gd name="connsiteY5" fmla="*/ 0 h 2270760"/>
                      <a:gd name="connsiteX6" fmla="*/ 1539240 w 1539240"/>
                      <a:gd name="connsiteY6" fmla="*/ 2270760 h 2270760"/>
                      <a:gd name="connsiteX0" fmla="*/ 1447800 w 1447800"/>
                      <a:gd name="connsiteY0" fmla="*/ 217932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  <a:gd name="connsiteX0" fmla="*/ 1447800 w 1447800"/>
                      <a:gd name="connsiteY0" fmla="*/ 2179320 h 2179320"/>
                      <a:gd name="connsiteX1" fmla="*/ 1052652 w 1447800"/>
                      <a:gd name="connsiteY1" fmla="*/ 2171700 h 2179320"/>
                      <a:gd name="connsiteX2" fmla="*/ 363227 w 1447800"/>
                      <a:gd name="connsiteY2" fmla="*/ 2179320 h 2179320"/>
                      <a:gd name="connsiteX3" fmla="*/ 0 w 1447800"/>
                      <a:gd name="connsiteY3" fmla="*/ 1816093 h 2179320"/>
                      <a:gd name="connsiteX4" fmla="*/ 0 w 1447800"/>
                      <a:gd name="connsiteY4" fmla="*/ 363227 h 2179320"/>
                      <a:gd name="connsiteX5" fmla="*/ 363227 w 1447800"/>
                      <a:gd name="connsiteY5" fmla="*/ 0 h 2179320"/>
                      <a:gd name="connsiteX6" fmla="*/ 1447800 w 1447800"/>
                      <a:gd name="connsiteY6" fmla="*/ 0 h 2179320"/>
                      <a:gd name="connsiteX0" fmla="*/ 1052652 w 1447800"/>
                      <a:gd name="connsiteY0" fmla="*/ 217170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7800" h="2179320">
                        <a:moveTo>
                          <a:pt x="1052652" y="2171700"/>
                        </a:moveTo>
                        <a:lnTo>
                          <a:pt x="363227" y="2179320"/>
                        </a:lnTo>
                        <a:cubicBezTo>
                          <a:pt x="162622" y="2179320"/>
                          <a:pt x="0" y="2016698"/>
                          <a:pt x="0" y="1816093"/>
                        </a:cubicBezTo>
                        <a:lnTo>
                          <a:pt x="0" y="363227"/>
                        </a:lnTo>
                        <a:cubicBezTo>
                          <a:pt x="0" y="162622"/>
                          <a:pt x="162622" y="0"/>
                          <a:pt x="363227" y="0"/>
                        </a:cubicBezTo>
                        <a:lnTo>
                          <a:pt x="1447800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" name="任意多边形 98"/>
                  <p:cNvSpPr/>
                  <p:nvPr/>
                </p:nvSpPr>
                <p:spPr>
                  <a:xfrm>
                    <a:off x="7208520" y="853440"/>
                    <a:ext cx="1341120" cy="2179320"/>
                  </a:xfrm>
                  <a:custGeom>
                    <a:avLst/>
                    <a:gdLst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0 w 1341120"/>
                      <a:gd name="connsiteY6" fmla="*/ 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91440 w 1341120"/>
                      <a:gd name="connsiteY6" fmla="*/ 9144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1120" h="2179320">
                        <a:moveTo>
                          <a:pt x="0" y="0"/>
                        </a:moveTo>
                        <a:lnTo>
                          <a:pt x="977893" y="0"/>
                        </a:lnTo>
                        <a:cubicBezTo>
                          <a:pt x="1178498" y="0"/>
                          <a:pt x="1341120" y="162622"/>
                          <a:pt x="1341120" y="363227"/>
                        </a:cubicBezTo>
                        <a:lnTo>
                          <a:pt x="1341120" y="1816093"/>
                        </a:lnTo>
                        <a:cubicBezTo>
                          <a:pt x="1341120" y="2016698"/>
                          <a:pt x="1178498" y="2179320"/>
                          <a:pt x="977893" y="2179320"/>
                        </a:cubicBezTo>
                        <a:lnTo>
                          <a:pt x="0" y="21793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6381286" y="853440"/>
                    <a:ext cx="718391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6898607" y="3025139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5830483" y="85344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sp>
          <p:nvSpPr>
            <p:cNvPr id="93" name="文本框 92"/>
            <p:cNvSpPr txBox="1"/>
            <p:nvPr/>
          </p:nvSpPr>
          <p:spPr>
            <a:xfrm>
              <a:off x="1073792" y="4391932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2A3364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322538" y="3774575"/>
            <a:ext cx="2286000" cy="1705485"/>
            <a:chOff x="1073792" y="3271222"/>
            <a:chExt cx="2286000" cy="1705485"/>
          </a:xfrm>
        </p:grpSpPr>
        <p:grpSp>
          <p:nvGrpSpPr>
            <p:cNvPr id="104" name="组合 103"/>
            <p:cNvGrpSpPr/>
            <p:nvPr/>
          </p:nvGrpSpPr>
          <p:grpSpPr>
            <a:xfrm>
              <a:off x="1576738" y="3271222"/>
              <a:ext cx="1214539" cy="1109883"/>
              <a:chOff x="1135912" y="3142077"/>
              <a:chExt cx="2012150" cy="1838764"/>
            </a:xfrm>
          </p:grpSpPr>
          <p:sp>
            <p:nvSpPr>
              <p:cNvPr id="106" name="任意多边形 105"/>
              <p:cNvSpPr/>
              <p:nvPr/>
            </p:nvSpPr>
            <p:spPr>
              <a:xfrm rot="2761935">
                <a:off x="1298038" y="3130817"/>
                <a:ext cx="1838764" cy="1861284"/>
              </a:xfrm>
              <a:custGeom>
                <a:avLst/>
                <a:gdLst>
                  <a:gd name="connsiteX0" fmla="*/ 44849 w 1838764"/>
                  <a:gd name="connsiteY0" fmla="*/ 1145791 h 1861284"/>
                  <a:gd name="connsiteX1" fmla="*/ 1102887 w 1838764"/>
                  <a:gd name="connsiteY1" fmla="*/ 48926 h 1861284"/>
                  <a:gd name="connsiteX2" fmla="*/ 1329157 w 1838764"/>
                  <a:gd name="connsiteY2" fmla="*/ 44849 h 1861284"/>
                  <a:gd name="connsiteX3" fmla="*/ 1789838 w 1838764"/>
                  <a:gd name="connsiteY3" fmla="*/ 489223 h 1861284"/>
                  <a:gd name="connsiteX4" fmla="*/ 1793915 w 1838764"/>
                  <a:gd name="connsiteY4" fmla="*/ 715492 h 1861284"/>
                  <a:gd name="connsiteX5" fmla="*/ 1426487 w 1838764"/>
                  <a:gd name="connsiteY5" fmla="*/ 1096404 h 1861284"/>
                  <a:gd name="connsiteX6" fmla="*/ 1426487 w 1838764"/>
                  <a:gd name="connsiteY6" fmla="*/ 1311959 h 1861284"/>
                  <a:gd name="connsiteX7" fmla="*/ 1305837 w 1838764"/>
                  <a:gd name="connsiteY7" fmla="*/ 1432609 h 1861284"/>
                  <a:gd name="connsiteX8" fmla="*/ 1102183 w 1838764"/>
                  <a:gd name="connsiteY8" fmla="*/ 1432609 h 1861284"/>
                  <a:gd name="connsiteX9" fmla="*/ 735877 w 1838764"/>
                  <a:gd name="connsiteY9" fmla="*/ 1812358 h 1861284"/>
                  <a:gd name="connsiteX10" fmla="*/ 509607 w 1838764"/>
                  <a:gd name="connsiteY10" fmla="*/ 1816435 h 1861284"/>
                  <a:gd name="connsiteX11" fmla="*/ 48926 w 1838764"/>
                  <a:gd name="connsiteY11" fmla="*/ 1372061 h 1861284"/>
                  <a:gd name="connsiteX12" fmla="*/ 44849 w 1838764"/>
                  <a:gd name="connsiteY12" fmla="*/ 1145791 h 186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8764" h="1861284">
                    <a:moveTo>
                      <a:pt x="44849" y="1145791"/>
                    </a:moveTo>
                    <a:lnTo>
                      <a:pt x="1102887" y="48926"/>
                    </a:lnTo>
                    <a:cubicBezTo>
                      <a:pt x="1164244" y="-14682"/>
                      <a:pt x="1265549" y="-16508"/>
                      <a:pt x="1329157" y="44849"/>
                    </a:cubicBezTo>
                    <a:lnTo>
                      <a:pt x="1789838" y="489223"/>
                    </a:lnTo>
                    <a:cubicBezTo>
                      <a:pt x="1853446" y="550579"/>
                      <a:pt x="1855272" y="651884"/>
                      <a:pt x="1793915" y="715492"/>
                    </a:cubicBezTo>
                    <a:lnTo>
                      <a:pt x="1426487" y="1096404"/>
                    </a:lnTo>
                    <a:lnTo>
                      <a:pt x="1426487" y="1311959"/>
                    </a:lnTo>
                    <a:cubicBezTo>
                      <a:pt x="1426487" y="1378592"/>
                      <a:pt x="1372470" y="1432609"/>
                      <a:pt x="1305837" y="1432609"/>
                    </a:cubicBezTo>
                    <a:lnTo>
                      <a:pt x="1102183" y="1432609"/>
                    </a:lnTo>
                    <a:lnTo>
                      <a:pt x="735877" y="1812358"/>
                    </a:lnTo>
                    <a:cubicBezTo>
                      <a:pt x="674520" y="1875966"/>
                      <a:pt x="573215" y="1877791"/>
                      <a:pt x="509607" y="1816435"/>
                    </a:cubicBezTo>
                    <a:lnTo>
                      <a:pt x="48926" y="1372061"/>
                    </a:lnTo>
                    <a:cubicBezTo>
                      <a:pt x="-14682" y="1310704"/>
                      <a:pt x="-16508" y="1209400"/>
                      <a:pt x="44849" y="1145791"/>
                    </a:cubicBezTo>
                    <a:close/>
                  </a:path>
                </a:pathLst>
              </a:custGeom>
              <a:solidFill>
                <a:srgbClr val="934B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106"/>
              <p:cNvGrpSpPr/>
              <p:nvPr/>
            </p:nvGrpSpPr>
            <p:grpSpPr>
              <a:xfrm>
                <a:off x="1135912" y="3489276"/>
                <a:ext cx="1830957" cy="1144365"/>
                <a:chOff x="8001274" y="4165036"/>
                <a:chExt cx="1830957" cy="1144365"/>
              </a:xfrm>
            </p:grpSpPr>
            <p:sp>
              <p:nvSpPr>
                <p:cNvPr id="108" name="任意多边形 107"/>
                <p:cNvSpPr/>
                <p:nvPr/>
              </p:nvSpPr>
              <p:spPr>
                <a:xfrm rot="2954734">
                  <a:off x="8575504" y="4836337"/>
                  <a:ext cx="435953" cy="510176"/>
                </a:xfrm>
                <a:custGeom>
                  <a:avLst/>
                  <a:gdLst>
                    <a:gd name="connsiteX0" fmla="*/ 0 w 535991"/>
                    <a:gd name="connsiteY0" fmla="*/ 609454 h 609454"/>
                    <a:gd name="connsiteX1" fmla="*/ 525222 w 535991"/>
                    <a:gd name="connsiteY1" fmla="*/ 0 h 609454"/>
                    <a:gd name="connsiteX2" fmla="*/ 527146 w 535991"/>
                    <a:gd name="connsiteY2" fmla="*/ 2852 h 609454"/>
                    <a:gd name="connsiteX3" fmla="*/ 535991 w 535991"/>
                    <a:gd name="connsiteY3" fmla="*/ 46666 h 609454"/>
                    <a:gd name="connsiteX4" fmla="*/ 535991 w 535991"/>
                    <a:gd name="connsiteY4" fmla="*/ 496894 h 609454"/>
                    <a:gd name="connsiteX5" fmla="*/ 423431 w 535991"/>
                    <a:gd name="connsiteY5" fmla="*/ 609454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527146 w 627431"/>
                    <a:gd name="connsiteY5" fmla="*/ 2852 h 609454"/>
                    <a:gd name="connsiteX6" fmla="*/ 627431 w 627431"/>
                    <a:gd name="connsiteY6" fmla="*/ 138106 h 609454"/>
                    <a:gd name="connsiteX0" fmla="*/ 535991 w 627431"/>
                    <a:gd name="connsiteY0" fmla="*/ 46666 h 609454"/>
                    <a:gd name="connsiteX1" fmla="*/ 535991 w 627431"/>
                    <a:gd name="connsiteY1" fmla="*/ 496894 h 609454"/>
                    <a:gd name="connsiteX2" fmla="*/ 423431 w 627431"/>
                    <a:gd name="connsiteY2" fmla="*/ 609454 h 609454"/>
                    <a:gd name="connsiteX3" fmla="*/ 0 w 627431"/>
                    <a:gd name="connsiteY3" fmla="*/ 609454 h 609454"/>
                    <a:gd name="connsiteX4" fmla="*/ 525222 w 627431"/>
                    <a:gd name="connsiteY4" fmla="*/ 0 h 609454"/>
                    <a:gd name="connsiteX5" fmla="*/ 627431 w 627431"/>
                    <a:gd name="connsiteY5" fmla="*/ 138106 h 609454"/>
                    <a:gd name="connsiteX0" fmla="*/ 535991 w 627431"/>
                    <a:gd name="connsiteY0" fmla="*/ 0 h 562788"/>
                    <a:gd name="connsiteX1" fmla="*/ 535991 w 627431"/>
                    <a:gd name="connsiteY1" fmla="*/ 450228 h 562788"/>
                    <a:gd name="connsiteX2" fmla="*/ 423431 w 627431"/>
                    <a:gd name="connsiteY2" fmla="*/ 562788 h 562788"/>
                    <a:gd name="connsiteX3" fmla="*/ 0 w 627431"/>
                    <a:gd name="connsiteY3" fmla="*/ 562788 h 562788"/>
                    <a:gd name="connsiteX4" fmla="*/ 627431 w 627431"/>
                    <a:gd name="connsiteY4" fmla="*/ 91440 h 562788"/>
                    <a:gd name="connsiteX0" fmla="*/ 535991 w 535991"/>
                    <a:gd name="connsiteY0" fmla="*/ 0 h 562788"/>
                    <a:gd name="connsiteX1" fmla="*/ 535991 w 535991"/>
                    <a:gd name="connsiteY1" fmla="*/ 450228 h 562788"/>
                    <a:gd name="connsiteX2" fmla="*/ 423431 w 535991"/>
                    <a:gd name="connsiteY2" fmla="*/ 562788 h 562788"/>
                    <a:gd name="connsiteX3" fmla="*/ 0 w 535991"/>
                    <a:gd name="connsiteY3" fmla="*/ 562788 h 56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5991" h="562788">
                      <a:moveTo>
                        <a:pt x="535991" y="0"/>
                      </a:moveTo>
                      <a:lnTo>
                        <a:pt x="535991" y="450228"/>
                      </a:lnTo>
                      <a:cubicBezTo>
                        <a:pt x="535991" y="512393"/>
                        <a:pt x="485596" y="562788"/>
                        <a:pt x="423431" y="562788"/>
                      </a:cubicBezTo>
                      <a:lnTo>
                        <a:pt x="0" y="562788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9" name="组合 108"/>
                <p:cNvGrpSpPr/>
                <p:nvPr/>
              </p:nvGrpSpPr>
              <p:grpSpPr>
                <a:xfrm>
                  <a:off x="8001274" y="4165036"/>
                  <a:ext cx="1830957" cy="928228"/>
                  <a:chOff x="4250868" y="853440"/>
                  <a:chExt cx="4298772" cy="2179320"/>
                </a:xfrm>
              </p:grpSpPr>
              <p:sp>
                <p:nvSpPr>
                  <p:cNvPr id="110" name="任意多边形 109"/>
                  <p:cNvSpPr/>
                  <p:nvPr/>
                </p:nvSpPr>
                <p:spPr>
                  <a:xfrm>
                    <a:off x="4250868" y="853440"/>
                    <a:ext cx="1447800" cy="2179320"/>
                  </a:xfrm>
                  <a:custGeom>
                    <a:avLst/>
                    <a:gdLst>
                      <a:gd name="connsiteX0" fmla="*/ 363227 w 1447800"/>
                      <a:gd name="connsiteY0" fmla="*/ 0 h 2179320"/>
                      <a:gd name="connsiteX1" fmla="*/ 1447800 w 1447800"/>
                      <a:gd name="connsiteY1" fmla="*/ 0 h 2179320"/>
                      <a:gd name="connsiteX2" fmla="*/ 1447800 w 1447800"/>
                      <a:gd name="connsiteY2" fmla="*/ 2179320 h 2179320"/>
                      <a:gd name="connsiteX3" fmla="*/ 363227 w 1447800"/>
                      <a:gd name="connsiteY3" fmla="*/ 2179320 h 2179320"/>
                      <a:gd name="connsiteX4" fmla="*/ 0 w 1447800"/>
                      <a:gd name="connsiteY4" fmla="*/ 1816093 h 2179320"/>
                      <a:gd name="connsiteX5" fmla="*/ 0 w 1447800"/>
                      <a:gd name="connsiteY5" fmla="*/ 363227 h 2179320"/>
                      <a:gd name="connsiteX6" fmla="*/ 363227 w 1447800"/>
                      <a:gd name="connsiteY6" fmla="*/ 0 h 2179320"/>
                      <a:gd name="connsiteX0" fmla="*/ 1447800 w 1539240"/>
                      <a:gd name="connsiteY0" fmla="*/ 2179320 h 2270760"/>
                      <a:gd name="connsiteX1" fmla="*/ 363227 w 1539240"/>
                      <a:gd name="connsiteY1" fmla="*/ 2179320 h 2270760"/>
                      <a:gd name="connsiteX2" fmla="*/ 0 w 1539240"/>
                      <a:gd name="connsiteY2" fmla="*/ 1816093 h 2270760"/>
                      <a:gd name="connsiteX3" fmla="*/ 0 w 1539240"/>
                      <a:gd name="connsiteY3" fmla="*/ 363227 h 2270760"/>
                      <a:gd name="connsiteX4" fmla="*/ 363227 w 1539240"/>
                      <a:gd name="connsiteY4" fmla="*/ 0 h 2270760"/>
                      <a:gd name="connsiteX5" fmla="*/ 1447800 w 1539240"/>
                      <a:gd name="connsiteY5" fmla="*/ 0 h 2270760"/>
                      <a:gd name="connsiteX6" fmla="*/ 1539240 w 1539240"/>
                      <a:gd name="connsiteY6" fmla="*/ 2270760 h 2270760"/>
                      <a:gd name="connsiteX0" fmla="*/ 1447800 w 1447800"/>
                      <a:gd name="connsiteY0" fmla="*/ 217932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  <a:gd name="connsiteX0" fmla="*/ 1447800 w 1447800"/>
                      <a:gd name="connsiteY0" fmla="*/ 2179320 h 2179320"/>
                      <a:gd name="connsiteX1" fmla="*/ 1052652 w 1447800"/>
                      <a:gd name="connsiteY1" fmla="*/ 2171700 h 2179320"/>
                      <a:gd name="connsiteX2" fmla="*/ 363227 w 1447800"/>
                      <a:gd name="connsiteY2" fmla="*/ 2179320 h 2179320"/>
                      <a:gd name="connsiteX3" fmla="*/ 0 w 1447800"/>
                      <a:gd name="connsiteY3" fmla="*/ 1816093 h 2179320"/>
                      <a:gd name="connsiteX4" fmla="*/ 0 w 1447800"/>
                      <a:gd name="connsiteY4" fmla="*/ 363227 h 2179320"/>
                      <a:gd name="connsiteX5" fmla="*/ 363227 w 1447800"/>
                      <a:gd name="connsiteY5" fmla="*/ 0 h 2179320"/>
                      <a:gd name="connsiteX6" fmla="*/ 1447800 w 1447800"/>
                      <a:gd name="connsiteY6" fmla="*/ 0 h 2179320"/>
                      <a:gd name="connsiteX0" fmla="*/ 1052652 w 1447800"/>
                      <a:gd name="connsiteY0" fmla="*/ 2171700 h 2179320"/>
                      <a:gd name="connsiteX1" fmla="*/ 363227 w 1447800"/>
                      <a:gd name="connsiteY1" fmla="*/ 2179320 h 2179320"/>
                      <a:gd name="connsiteX2" fmla="*/ 0 w 1447800"/>
                      <a:gd name="connsiteY2" fmla="*/ 1816093 h 2179320"/>
                      <a:gd name="connsiteX3" fmla="*/ 0 w 1447800"/>
                      <a:gd name="connsiteY3" fmla="*/ 363227 h 2179320"/>
                      <a:gd name="connsiteX4" fmla="*/ 363227 w 1447800"/>
                      <a:gd name="connsiteY4" fmla="*/ 0 h 2179320"/>
                      <a:gd name="connsiteX5" fmla="*/ 1447800 w 1447800"/>
                      <a:gd name="connsiteY5" fmla="*/ 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7800" h="2179320">
                        <a:moveTo>
                          <a:pt x="1052652" y="2171700"/>
                        </a:moveTo>
                        <a:lnTo>
                          <a:pt x="363227" y="2179320"/>
                        </a:lnTo>
                        <a:cubicBezTo>
                          <a:pt x="162622" y="2179320"/>
                          <a:pt x="0" y="2016698"/>
                          <a:pt x="0" y="1816093"/>
                        </a:cubicBezTo>
                        <a:lnTo>
                          <a:pt x="0" y="363227"/>
                        </a:lnTo>
                        <a:cubicBezTo>
                          <a:pt x="0" y="162622"/>
                          <a:pt x="162622" y="0"/>
                          <a:pt x="363227" y="0"/>
                        </a:cubicBezTo>
                        <a:lnTo>
                          <a:pt x="1447800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" name="任意多边形 110"/>
                  <p:cNvSpPr/>
                  <p:nvPr/>
                </p:nvSpPr>
                <p:spPr>
                  <a:xfrm>
                    <a:off x="7208520" y="853440"/>
                    <a:ext cx="1341120" cy="2179320"/>
                  </a:xfrm>
                  <a:custGeom>
                    <a:avLst/>
                    <a:gdLst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0 w 1341120"/>
                      <a:gd name="connsiteY6" fmla="*/ 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  <a:gd name="connsiteX6" fmla="*/ 91440 w 1341120"/>
                      <a:gd name="connsiteY6" fmla="*/ 91440 h 2179320"/>
                      <a:gd name="connsiteX0" fmla="*/ 0 w 1341120"/>
                      <a:gd name="connsiteY0" fmla="*/ 0 h 2179320"/>
                      <a:gd name="connsiteX1" fmla="*/ 977893 w 1341120"/>
                      <a:gd name="connsiteY1" fmla="*/ 0 h 2179320"/>
                      <a:gd name="connsiteX2" fmla="*/ 1341120 w 1341120"/>
                      <a:gd name="connsiteY2" fmla="*/ 363227 h 2179320"/>
                      <a:gd name="connsiteX3" fmla="*/ 1341120 w 1341120"/>
                      <a:gd name="connsiteY3" fmla="*/ 1816093 h 2179320"/>
                      <a:gd name="connsiteX4" fmla="*/ 977893 w 1341120"/>
                      <a:gd name="connsiteY4" fmla="*/ 2179320 h 2179320"/>
                      <a:gd name="connsiteX5" fmla="*/ 0 w 1341120"/>
                      <a:gd name="connsiteY5" fmla="*/ 2179320 h 2179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1120" h="2179320">
                        <a:moveTo>
                          <a:pt x="0" y="0"/>
                        </a:moveTo>
                        <a:lnTo>
                          <a:pt x="977893" y="0"/>
                        </a:lnTo>
                        <a:cubicBezTo>
                          <a:pt x="1178498" y="0"/>
                          <a:pt x="1341120" y="162622"/>
                          <a:pt x="1341120" y="363227"/>
                        </a:cubicBezTo>
                        <a:lnTo>
                          <a:pt x="1341120" y="1816093"/>
                        </a:lnTo>
                        <a:cubicBezTo>
                          <a:pt x="1341120" y="2016698"/>
                          <a:pt x="1178498" y="2179320"/>
                          <a:pt x="977893" y="2179320"/>
                        </a:cubicBezTo>
                        <a:lnTo>
                          <a:pt x="0" y="21793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6381286" y="853440"/>
                    <a:ext cx="718391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3" name="直接连接符 112"/>
                  <p:cNvCxnSpPr/>
                  <p:nvPr/>
                </p:nvCxnSpPr>
                <p:spPr>
                  <a:xfrm>
                    <a:off x="6898607" y="3025139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4" name="直接连接符 113"/>
                  <p:cNvCxnSpPr/>
                  <p:nvPr/>
                </p:nvCxnSpPr>
                <p:spPr>
                  <a:xfrm>
                    <a:off x="5830483" y="85344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sp>
          <p:nvSpPr>
            <p:cNvPr id="105" name="文本框 104"/>
            <p:cNvSpPr txBox="1"/>
            <p:nvPr/>
          </p:nvSpPr>
          <p:spPr>
            <a:xfrm>
              <a:off x="1073792" y="4391932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2A3364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62535" y="3476070"/>
            <a:ext cx="4221419" cy="963645"/>
            <a:chOff x="852250" y="4069127"/>
            <a:chExt cx="4221419" cy="963645"/>
          </a:xfrm>
        </p:grpSpPr>
        <p:sp>
          <p:nvSpPr>
            <p:cNvPr id="118" name="十字星 21"/>
            <p:cNvSpPr/>
            <p:nvPr/>
          </p:nvSpPr>
          <p:spPr>
            <a:xfrm>
              <a:off x="852250" y="4396604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 119"/>
            <p:cNvSpPr/>
            <p:nvPr/>
          </p:nvSpPr>
          <p:spPr>
            <a:xfrm rot="8286032">
              <a:off x="2977434" y="4720634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056567" y="3688873"/>
            <a:ext cx="3818733" cy="626413"/>
            <a:chOff x="852250" y="4113119"/>
            <a:chExt cx="3818733" cy="626413"/>
          </a:xfrm>
        </p:grpSpPr>
        <p:sp>
          <p:nvSpPr>
            <p:cNvPr id="126" name="十字星 21"/>
            <p:cNvSpPr/>
            <p:nvPr/>
          </p:nvSpPr>
          <p:spPr>
            <a:xfrm>
              <a:off x="852250" y="4396604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 rot="5400000">
              <a:off x="4085813" y="442574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9673714" y="3635845"/>
            <a:ext cx="2096235" cy="963645"/>
            <a:chOff x="2977434" y="4069127"/>
            <a:chExt cx="2096235" cy="963645"/>
          </a:xfrm>
        </p:grpSpPr>
        <p:sp>
          <p:nvSpPr>
            <p:cNvPr id="134" name="任意多边形 13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55BEED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 rot="8286032">
              <a:off x="2977434" y="4720634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08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093608" y="3048000"/>
            <a:ext cx="3435446" cy="3875314"/>
            <a:chOff x="8093608" y="3048000"/>
            <a:chExt cx="3435446" cy="3875314"/>
          </a:xfrm>
        </p:grpSpPr>
        <p:grpSp>
          <p:nvGrpSpPr>
            <p:cNvPr id="23" name="组合 22"/>
            <p:cNvGrpSpPr/>
            <p:nvPr/>
          </p:nvGrpSpPr>
          <p:grpSpPr>
            <a:xfrm>
              <a:off x="8093608" y="3048000"/>
              <a:ext cx="3435446" cy="3801774"/>
              <a:chOff x="5953966" y="727650"/>
              <a:chExt cx="5050228" cy="558874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382492" y="1461220"/>
                <a:ext cx="4193177" cy="4827038"/>
                <a:chOff x="6355581" y="1461220"/>
                <a:chExt cx="4193177" cy="4827038"/>
              </a:xfrm>
            </p:grpSpPr>
            <p:cxnSp>
              <p:nvCxnSpPr>
                <p:cNvPr id="40" name="直接连接符 39"/>
                <p:cNvCxnSpPr/>
                <p:nvPr/>
              </p:nvCxnSpPr>
              <p:spPr>
                <a:xfrm>
                  <a:off x="9061498" y="1461220"/>
                  <a:ext cx="1487260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0548758" y="1461220"/>
                  <a:ext cx="0" cy="4812971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V="1">
                  <a:off x="6355581" y="1461224"/>
                  <a:ext cx="0" cy="4827034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6355581" y="1461224"/>
                  <a:ext cx="2708939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5" name="椭圆 24"/>
              <p:cNvSpPr/>
              <p:nvPr/>
            </p:nvSpPr>
            <p:spPr>
              <a:xfrm flipV="1">
                <a:off x="8409866" y="898428"/>
                <a:ext cx="138428" cy="138428"/>
              </a:xfrm>
              <a:prstGeom prst="ellipse">
                <a:avLst/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953966" y="727650"/>
                <a:ext cx="5050228" cy="5588744"/>
                <a:chOff x="5953966" y="727650"/>
                <a:chExt cx="5050228" cy="5588744"/>
              </a:xfrm>
            </p:grpSpPr>
            <p:cxnSp>
              <p:nvCxnSpPr>
                <p:cNvPr id="28" name="直接连接符 27"/>
                <p:cNvCxnSpPr>
                  <a:endCxn id="37" idx="0"/>
                </p:cNvCxnSpPr>
                <p:nvPr/>
              </p:nvCxnSpPr>
              <p:spPr>
                <a:xfrm flipV="1">
                  <a:off x="10392004" y="729120"/>
                  <a:ext cx="237758" cy="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9" name="组合 28"/>
                <p:cNvGrpSpPr/>
                <p:nvPr/>
              </p:nvGrpSpPr>
              <p:grpSpPr>
                <a:xfrm>
                  <a:off x="5953966" y="727650"/>
                  <a:ext cx="5050228" cy="5588744"/>
                  <a:chOff x="5953966" y="727650"/>
                  <a:chExt cx="5050228" cy="5588744"/>
                </a:xfrm>
              </p:grpSpPr>
              <p:cxnSp>
                <p:nvCxnSpPr>
                  <p:cNvPr id="30" name="直接连接符 29"/>
                  <p:cNvCxnSpPr/>
                  <p:nvPr/>
                </p:nvCxnSpPr>
                <p:spPr>
                  <a:xfrm>
                    <a:off x="9865957" y="727666"/>
                    <a:ext cx="328439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1" name="直接连接符 30"/>
                  <p:cNvCxnSpPr>
                    <a:endCxn id="35" idx="0"/>
                  </p:cNvCxnSpPr>
                  <p:nvPr/>
                </p:nvCxnSpPr>
                <p:spPr>
                  <a:xfrm flipV="1">
                    <a:off x="5954499" y="1102082"/>
                    <a:ext cx="920" cy="26145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6300195" y="727666"/>
                    <a:ext cx="3386415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 flipV="1">
                    <a:off x="5954501" y="1579434"/>
                    <a:ext cx="0" cy="469174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" name="直接连接符 33"/>
                  <p:cNvCxnSpPr/>
                  <p:nvPr/>
                </p:nvCxnSpPr>
                <p:spPr>
                  <a:xfrm flipV="1">
                    <a:off x="5954501" y="3084928"/>
                    <a:ext cx="0" cy="3231466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5" name="弧形 34"/>
                  <p:cNvSpPr/>
                  <p:nvPr/>
                </p:nvSpPr>
                <p:spPr>
                  <a:xfrm rot="10800000">
                    <a:off x="5953966" y="727650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6" name="直接连接符 35"/>
                  <p:cNvCxnSpPr>
                    <a:stCxn id="37" idx="2"/>
                  </p:cNvCxnSpPr>
                  <p:nvPr/>
                </p:nvCxnSpPr>
                <p:spPr>
                  <a:xfrm>
                    <a:off x="11004178" y="1073895"/>
                    <a:ext cx="1" cy="5200296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7" name="弧形 36"/>
                  <p:cNvSpPr/>
                  <p:nvPr/>
                </p:nvSpPr>
                <p:spPr>
                  <a:xfrm rot="16200000">
                    <a:off x="10318394" y="727666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8" name="直接连接符 37"/>
                  <p:cNvCxnSpPr/>
                  <p:nvPr/>
                </p:nvCxnSpPr>
                <p:spPr>
                  <a:xfrm flipV="1">
                    <a:off x="5954501" y="2288094"/>
                    <a:ext cx="0" cy="171994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 flipV="1">
                    <a:off x="5954501" y="2684334"/>
                    <a:ext cx="0" cy="171994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7" name="圆角矩形 26"/>
              <p:cNvSpPr/>
              <p:nvPr/>
            </p:nvSpPr>
            <p:spPr>
              <a:xfrm>
                <a:off x="7974255" y="1174651"/>
                <a:ext cx="1009650" cy="108585"/>
              </a:xfrm>
              <a:prstGeom prst="roundRect">
                <a:avLst>
                  <a:gd name="adj" fmla="val 50000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13" r="15874" b="20075"/>
            <a:stretch/>
          </p:blipFill>
          <p:spPr>
            <a:xfrm>
              <a:off x="8363530" y="3562401"/>
              <a:ext cx="2874007" cy="3360913"/>
            </a:xfrm>
            <a:prstGeom prst="rect">
              <a:avLst/>
            </a:prstGeom>
            <a:ln w="76200">
              <a:solidFill>
                <a:srgbClr val="55BEED"/>
              </a:solidFill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1013624" y="1904064"/>
            <a:ext cx="4008908" cy="1454687"/>
            <a:chOff x="1147010" y="1992370"/>
            <a:chExt cx="4008908" cy="1454687"/>
          </a:xfrm>
        </p:grpSpPr>
        <p:grpSp>
          <p:nvGrpSpPr>
            <p:cNvPr id="6" name="组合 5"/>
            <p:cNvGrpSpPr/>
            <p:nvPr/>
          </p:nvGrpSpPr>
          <p:grpSpPr>
            <a:xfrm>
              <a:off x="1147010" y="1992370"/>
              <a:ext cx="864981" cy="796861"/>
              <a:chOff x="1848050" y="2830570"/>
              <a:chExt cx="864981" cy="796861"/>
            </a:xfrm>
          </p:grpSpPr>
          <p:sp>
            <p:nvSpPr>
              <p:cNvPr id="5" name="心形 4"/>
              <p:cNvSpPr/>
              <p:nvPr/>
            </p:nvSpPr>
            <p:spPr>
              <a:xfrm>
                <a:off x="1981200" y="2895600"/>
                <a:ext cx="731831" cy="731831"/>
              </a:xfrm>
              <a:prstGeom prst="heart">
                <a:avLst/>
              </a:pr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心形 46"/>
              <p:cNvSpPr/>
              <p:nvPr/>
            </p:nvSpPr>
            <p:spPr>
              <a:xfrm>
                <a:off x="1848050" y="2830570"/>
                <a:ext cx="731831" cy="731831"/>
              </a:xfrm>
              <a:prstGeom prst="heart">
                <a:avLst/>
              </a:pr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878841" y="1992370"/>
              <a:ext cx="2793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943457" y="2423315"/>
              <a:ext cx="321246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5678F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sz="1400" dirty="0">
                <a:solidFill>
                  <a:srgbClr val="55678F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13624" y="3407948"/>
            <a:ext cx="4008908" cy="1454687"/>
            <a:chOff x="1147010" y="1992370"/>
            <a:chExt cx="4008908" cy="1454687"/>
          </a:xfrm>
        </p:grpSpPr>
        <p:grpSp>
          <p:nvGrpSpPr>
            <p:cNvPr id="51" name="组合 50"/>
            <p:cNvGrpSpPr/>
            <p:nvPr/>
          </p:nvGrpSpPr>
          <p:grpSpPr>
            <a:xfrm>
              <a:off x="1147010" y="1992370"/>
              <a:ext cx="864981" cy="796861"/>
              <a:chOff x="1848050" y="2830570"/>
              <a:chExt cx="864981" cy="796861"/>
            </a:xfrm>
          </p:grpSpPr>
          <p:sp>
            <p:nvSpPr>
              <p:cNvPr id="54" name="心形 53"/>
              <p:cNvSpPr/>
              <p:nvPr/>
            </p:nvSpPr>
            <p:spPr>
              <a:xfrm>
                <a:off x="1981200" y="2895600"/>
                <a:ext cx="731831" cy="731831"/>
              </a:xfrm>
              <a:prstGeom prst="heart">
                <a:avLst/>
              </a:pr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心形 54"/>
              <p:cNvSpPr/>
              <p:nvPr/>
            </p:nvSpPr>
            <p:spPr>
              <a:xfrm>
                <a:off x="1848050" y="2830570"/>
                <a:ext cx="731831" cy="731831"/>
              </a:xfrm>
              <a:prstGeom prst="heart">
                <a:avLst/>
              </a:pr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878841" y="1992370"/>
              <a:ext cx="279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943457" y="2423315"/>
              <a:ext cx="321246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5678F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sz="1400" dirty="0">
                <a:solidFill>
                  <a:srgbClr val="55678F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13624" y="4911833"/>
            <a:ext cx="4008908" cy="1454687"/>
            <a:chOff x="1147010" y="1992370"/>
            <a:chExt cx="4008908" cy="1454687"/>
          </a:xfrm>
        </p:grpSpPr>
        <p:grpSp>
          <p:nvGrpSpPr>
            <p:cNvPr id="57" name="组合 56"/>
            <p:cNvGrpSpPr/>
            <p:nvPr/>
          </p:nvGrpSpPr>
          <p:grpSpPr>
            <a:xfrm>
              <a:off x="1147010" y="1992370"/>
              <a:ext cx="864981" cy="796861"/>
              <a:chOff x="1848050" y="2830570"/>
              <a:chExt cx="864981" cy="796861"/>
            </a:xfrm>
          </p:grpSpPr>
          <p:sp>
            <p:nvSpPr>
              <p:cNvPr id="60" name="心形 59"/>
              <p:cNvSpPr/>
              <p:nvPr/>
            </p:nvSpPr>
            <p:spPr>
              <a:xfrm>
                <a:off x="1981200" y="2895600"/>
                <a:ext cx="731831" cy="731831"/>
              </a:xfrm>
              <a:prstGeom prst="heart">
                <a:avLst/>
              </a:pr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心形 60"/>
              <p:cNvSpPr/>
              <p:nvPr/>
            </p:nvSpPr>
            <p:spPr>
              <a:xfrm>
                <a:off x="1848050" y="2830570"/>
                <a:ext cx="731831" cy="731831"/>
              </a:xfrm>
              <a:prstGeom prst="heart">
                <a:avLst/>
              </a:prstGeom>
              <a:noFill/>
              <a:ln w="38100">
                <a:solidFill>
                  <a:srgbClr val="5567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878841" y="1992370"/>
              <a:ext cx="279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2B4B9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943457" y="2423315"/>
              <a:ext cx="321246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5678F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rPr>
                <a:t>Select Paste here after copying the text, and choose to keep only the text.</a:t>
              </a:r>
              <a:endParaRPr lang="en-US" altLang="zh-CN" sz="1400" dirty="0">
                <a:solidFill>
                  <a:srgbClr val="55678F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2" name="任意多边形 61"/>
          <p:cNvSpPr/>
          <p:nvPr/>
        </p:nvSpPr>
        <p:spPr>
          <a:xfrm rot="8286032">
            <a:off x="6965145" y="3146640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FFC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914092" y="2724778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8286032">
            <a:off x="6941503" y="521812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十字星 21"/>
          <p:cNvSpPr/>
          <p:nvPr/>
        </p:nvSpPr>
        <p:spPr>
          <a:xfrm rot="10800000">
            <a:off x="4758683" y="4184975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rot="16200000">
            <a:off x="5437120" y="5022662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十字星 21"/>
          <p:cNvSpPr/>
          <p:nvPr/>
        </p:nvSpPr>
        <p:spPr>
          <a:xfrm rot="10800000">
            <a:off x="6039095" y="3472977"/>
            <a:ext cx="322311" cy="322311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十字星 21"/>
          <p:cNvSpPr/>
          <p:nvPr/>
        </p:nvSpPr>
        <p:spPr>
          <a:xfrm rot="10800000">
            <a:off x="9903519" y="2305441"/>
            <a:ext cx="322311" cy="322311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8286032">
            <a:off x="7717147" y="2247797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6630192" y="4226501"/>
            <a:ext cx="339442" cy="339442"/>
          </a:xfrm>
          <a:prstGeom prst="ellipse">
            <a:avLst/>
          </a:prstGeom>
          <a:noFill/>
          <a:ln w="57150">
            <a:solidFill>
              <a:srgbClr val="55B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16200000">
            <a:off x="11524717" y="2235432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十字星 21"/>
          <p:cNvSpPr/>
          <p:nvPr/>
        </p:nvSpPr>
        <p:spPr>
          <a:xfrm rot="10800000">
            <a:off x="8415385" y="1505544"/>
            <a:ext cx="322311" cy="322311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737696" y="2427284"/>
            <a:ext cx="294914" cy="294914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8286032">
            <a:off x="11555288" y="4901288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FFC00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040665" y="2922233"/>
            <a:ext cx="9438605" cy="3799739"/>
            <a:chOff x="-621866" y="1577534"/>
            <a:chExt cx="9438605" cy="3799739"/>
          </a:xfrm>
        </p:grpSpPr>
        <p:sp>
          <p:nvSpPr>
            <p:cNvPr id="51" name="十字星 21"/>
            <p:cNvSpPr/>
            <p:nvPr/>
          </p:nvSpPr>
          <p:spPr>
            <a:xfrm>
              <a:off x="8183880" y="1950817"/>
              <a:ext cx="426623" cy="42662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22B4B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十字星 21"/>
            <p:cNvSpPr/>
            <p:nvPr/>
          </p:nvSpPr>
          <p:spPr>
            <a:xfrm>
              <a:off x="7453257" y="2705240"/>
              <a:ext cx="426623" cy="42662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EBA02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十字星 21"/>
            <p:cNvSpPr/>
            <p:nvPr/>
          </p:nvSpPr>
          <p:spPr>
            <a:xfrm>
              <a:off x="852250" y="4396604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EBA02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5400000">
              <a:off x="7377464" y="1561991"/>
              <a:ext cx="373283" cy="404369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7030A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8286032">
              <a:off x="2977434" y="4720634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8286032">
              <a:off x="-621866" y="506513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EBA02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 rot="8286032">
              <a:off x="8645740" y="3815124"/>
              <a:ext cx="170999" cy="170999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6816710" y="4696806"/>
              <a:ext cx="196511" cy="196511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7444079" y="4137081"/>
              <a:ext cx="243840" cy="243840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十字星 21"/>
            <p:cNvSpPr/>
            <p:nvPr/>
          </p:nvSpPr>
          <p:spPr>
            <a:xfrm>
              <a:off x="2760272" y="3440860"/>
              <a:ext cx="259868" cy="259868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22B4B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5400000">
              <a:off x="6327595" y="3499275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47884" y="2200276"/>
            <a:ext cx="12176760" cy="4222702"/>
            <a:chOff x="-47884" y="2200276"/>
            <a:chExt cx="12176760" cy="4222702"/>
          </a:xfrm>
        </p:grpSpPr>
        <p:grpSp>
          <p:nvGrpSpPr>
            <p:cNvPr id="9" name="组合 8"/>
            <p:cNvGrpSpPr/>
            <p:nvPr/>
          </p:nvGrpSpPr>
          <p:grpSpPr>
            <a:xfrm>
              <a:off x="-47884" y="2200276"/>
              <a:ext cx="12176760" cy="4195320"/>
              <a:chOff x="-15240" y="1696800"/>
              <a:chExt cx="12176760" cy="419532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-15240" y="2133600"/>
                <a:ext cx="12176760" cy="3758520"/>
                <a:chOff x="-15240" y="2133600"/>
                <a:chExt cx="12176760" cy="3758520"/>
              </a:xfrm>
            </p:grpSpPr>
            <p:sp>
              <p:nvSpPr>
                <p:cNvPr id="3" name="任意多边形 2"/>
                <p:cNvSpPr/>
                <p:nvPr/>
              </p:nvSpPr>
              <p:spPr>
                <a:xfrm>
                  <a:off x="-15240" y="2133600"/>
                  <a:ext cx="12176760" cy="3415620"/>
                </a:xfrm>
                <a:custGeom>
                  <a:avLst/>
                  <a:gdLst>
                    <a:gd name="connsiteX0" fmla="*/ 0 w 12176760"/>
                    <a:gd name="connsiteY0" fmla="*/ 3169920 h 3415620"/>
                    <a:gd name="connsiteX1" fmla="*/ 1722120 w 12176760"/>
                    <a:gd name="connsiteY1" fmla="*/ 3322320 h 3415620"/>
                    <a:gd name="connsiteX2" fmla="*/ 3947160 w 12176760"/>
                    <a:gd name="connsiteY2" fmla="*/ 1920240 h 3415620"/>
                    <a:gd name="connsiteX3" fmla="*/ 6766560 w 12176760"/>
                    <a:gd name="connsiteY3" fmla="*/ 1950720 h 3415620"/>
                    <a:gd name="connsiteX4" fmla="*/ 8473440 w 12176760"/>
                    <a:gd name="connsiteY4" fmla="*/ 548640 h 3415620"/>
                    <a:gd name="connsiteX5" fmla="*/ 11292840 w 12176760"/>
                    <a:gd name="connsiteY5" fmla="*/ 441960 h 3415620"/>
                    <a:gd name="connsiteX6" fmla="*/ 12176760 w 12176760"/>
                    <a:gd name="connsiteY6" fmla="*/ 0 h 3415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76760" h="3415620">
                      <a:moveTo>
                        <a:pt x="0" y="3169920"/>
                      </a:moveTo>
                      <a:cubicBezTo>
                        <a:pt x="532130" y="3350260"/>
                        <a:pt x="1064260" y="3530600"/>
                        <a:pt x="1722120" y="3322320"/>
                      </a:cubicBezTo>
                      <a:cubicBezTo>
                        <a:pt x="2379980" y="3114040"/>
                        <a:pt x="3106420" y="2148840"/>
                        <a:pt x="3947160" y="1920240"/>
                      </a:cubicBezTo>
                      <a:cubicBezTo>
                        <a:pt x="4787900" y="1691640"/>
                        <a:pt x="6012180" y="2179320"/>
                        <a:pt x="6766560" y="1950720"/>
                      </a:cubicBezTo>
                      <a:cubicBezTo>
                        <a:pt x="7520940" y="1722120"/>
                        <a:pt x="7719060" y="800100"/>
                        <a:pt x="8473440" y="548640"/>
                      </a:cubicBezTo>
                      <a:cubicBezTo>
                        <a:pt x="9227820" y="297180"/>
                        <a:pt x="10675620" y="533400"/>
                        <a:pt x="11292840" y="441960"/>
                      </a:cubicBezTo>
                      <a:cubicBezTo>
                        <a:pt x="11910060" y="350520"/>
                        <a:pt x="12043410" y="175260"/>
                        <a:pt x="12176760" y="0"/>
                      </a:cubicBezTo>
                    </a:path>
                  </a:pathLst>
                </a:custGeom>
                <a:noFill/>
                <a:ln w="38100">
                  <a:solidFill>
                    <a:srgbClr val="5567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圆角矩形 6"/>
                <p:cNvSpPr/>
                <p:nvPr/>
              </p:nvSpPr>
              <p:spPr>
                <a:xfrm>
                  <a:off x="6073140" y="3688080"/>
                  <a:ext cx="353412" cy="685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8747760" y="2133600"/>
                  <a:ext cx="1026829" cy="685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655321" y="5206320"/>
                  <a:ext cx="335280" cy="685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4465648" y="3841410"/>
                  <a:ext cx="335280" cy="685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11415088" y="2133600"/>
                  <a:ext cx="91112" cy="6858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410" y="3841410"/>
                <a:ext cx="2211749" cy="1559400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9546" y="2814480"/>
                <a:ext cx="2211749" cy="1559400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4451" y="1696800"/>
                <a:ext cx="2211749" cy="1559400"/>
              </a:xfrm>
              <a:prstGeom prst="rect">
                <a:avLst/>
              </a:prstGeom>
            </p:spPr>
          </p:pic>
        </p:grpSp>
        <p:sp>
          <p:nvSpPr>
            <p:cNvPr id="66" name="任意多边形 65"/>
            <p:cNvSpPr/>
            <p:nvPr/>
          </p:nvSpPr>
          <p:spPr>
            <a:xfrm rot="8286032">
              <a:off x="11154897" y="3808329"/>
              <a:ext cx="418256" cy="418256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8286032">
              <a:off x="6831906" y="6004722"/>
              <a:ext cx="418256" cy="418256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十字星 21"/>
            <p:cNvSpPr/>
            <p:nvPr/>
          </p:nvSpPr>
          <p:spPr>
            <a:xfrm>
              <a:off x="11046611" y="5912766"/>
              <a:ext cx="426623" cy="42662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22B4B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十字星 21"/>
            <p:cNvSpPr/>
            <p:nvPr/>
          </p:nvSpPr>
          <p:spPr>
            <a:xfrm>
              <a:off x="11024213" y="4707626"/>
              <a:ext cx="274223" cy="27422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76342" y="2173979"/>
            <a:ext cx="3156473" cy="2060030"/>
            <a:chOff x="976342" y="2173979"/>
            <a:chExt cx="3156473" cy="2060030"/>
          </a:xfrm>
        </p:grpSpPr>
        <p:grpSp>
          <p:nvGrpSpPr>
            <p:cNvPr id="12" name="组合 11"/>
            <p:cNvGrpSpPr/>
            <p:nvPr/>
          </p:nvGrpSpPr>
          <p:grpSpPr>
            <a:xfrm>
              <a:off x="976342" y="2688248"/>
              <a:ext cx="3156473" cy="1545761"/>
              <a:chOff x="1098530" y="2120396"/>
              <a:chExt cx="3156473" cy="1545761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1098530" y="2120396"/>
                <a:ext cx="3156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214515" y="2642415"/>
                <a:ext cx="294148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55678F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55678F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2482397" y="2173979"/>
              <a:ext cx="375311" cy="375311"/>
              <a:chOff x="640419" y="5817378"/>
              <a:chExt cx="375311" cy="375311"/>
            </a:xfrm>
            <a:solidFill>
              <a:srgbClr val="934BC9"/>
            </a:solidFill>
          </p:grpSpPr>
          <p:sp>
            <p:nvSpPr>
              <p:cNvPr id="79" name="圆角矩形 78"/>
              <p:cNvSpPr/>
              <p:nvPr/>
            </p:nvSpPr>
            <p:spPr>
              <a:xfrm rot="1477826">
                <a:off x="765772" y="5817378"/>
                <a:ext cx="124605" cy="3753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圆角矩形 79"/>
              <p:cNvSpPr/>
              <p:nvPr/>
            </p:nvSpPr>
            <p:spPr>
              <a:xfrm rot="6877826">
                <a:off x="765772" y="5817378"/>
                <a:ext cx="124605" cy="3753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262721" y="1408783"/>
            <a:ext cx="2941481" cy="1910487"/>
            <a:chOff x="5262721" y="1408783"/>
            <a:chExt cx="2941481" cy="1910487"/>
          </a:xfrm>
        </p:grpSpPr>
        <p:grpSp>
          <p:nvGrpSpPr>
            <p:cNvPr id="72" name="组合 71"/>
            <p:cNvGrpSpPr/>
            <p:nvPr/>
          </p:nvGrpSpPr>
          <p:grpSpPr>
            <a:xfrm>
              <a:off x="5262721" y="1805885"/>
              <a:ext cx="2941481" cy="1513385"/>
              <a:chOff x="1231984" y="2120396"/>
              <a:chExt cx="2941481" cy="1513385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1311444" y="2120396"/>
                <a:ext cx="2635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231984" y="2610039"/>
                <a:ext cx="294148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55678F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55678F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580825" y="1408783"/>
              <a:ext cx="375311" cy="375311"/>
              <a:chOff x="640419" y="5817378"/>
              <a:chExt cx="375311" cy="375311"/>
            </a:xfrm>
            <a:solidFill>
              <a:srgbClr val="FD8876"/>
            </a:solidFill>
          </p:grpSpPr>
          <p:sp>
            <p:nvSpPr>
              <p:cNvPr id="82" name="圆角矩形 81"/>
              <p:cNvSpPr/>
              <p:nvPr/>
            </p:nvSpPr>
            <p:spPr>
              <a:xfrm rot="1477826">
                <a:off x="765772" y="5817378"/>
                <a:ext cx="124605" cy="3753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6877826">
                <a:off x="765772" y="5817378"/>
                <a:ext cx="124605" cy="3753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8896940" y="363485"/>
            <a:ext cx="2941481" cy="1876552"/>
            <a:chOff x="8896940" y="363485"/>
            <a:chExt cx="2941481" cy="1876552"/>
          </a:xfrm>
        </p:grpSpPr>
        <p:grpSp>
          <p:nvGrpSpPr>
            <p:cNvPr id="75" name="组合 74"/>
            <p:cNvGrpSpPr/>
            <p:nvPr/>
          </p:nvGrpSpPr>
          <p:grpSpPr>
            <a:xfrm>
              <a:off x="8896940" y="753871"/>
              <a:ext cx="2941481" cy="1486166"/>
              <a:chOff x="1340465" y="2120396"/>
              <a:chExt cx="2941481" cy="1486166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1437983" y="2120396"/>
                <a:ext cx="2664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340465" y="2582820"/>
                <a:ext cx="294148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55678F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55678F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10206114" y="363485"/>
              <a:ext cx="375311" cy="375311"/>
              <a:chOff x="640419" y="5817378"/>
              <a:chExt cx="375311" cy="375311"/>
            </a:xfrm>
            <a:solidFill>
              <a:srgbClr val="FFC000"/>
            </a:solidFill>
          </p:grpSpPr>
          <p:sp>
            <p:nvSpPr>
              <p:cNvPr id="85" name="圆角矩形 84"/>
              <p:cNvSpPr/>
              <p:nvPr/>
            </p:nvSpPr>
            <p:spPr>
              <a:xfrm rot="1477826">
                <a:off x="765772" y="5817378"/>
                <a:ext cx="124605" cy="3753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圆角矩形 85"/>
              <p:cNvSpPr/>
              <p:nvPr/>
            </p:nvSpPr>
            <p:spPr>
              <a:xfrm rot="6877826">
                <a:off x="765772" y="5817378"/>
                <a:ext cx="124605" cy="3753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0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395255" y="2810745"/>
            <a:ext cx="2941481" cy="2038046"/>
            <a:chOff x="5414780" y="2709460"/>
            <a:chExt cx="2941481" cy="2038046"/>
          </a:xfrm>
        </p:grpSpPr>
        <p:grpSp>
          <p:nvGrpSpPr>
            <p:cNvPr id="28" name="组合 27"/>
            <p:cNvGrpSpPr/>
            <p:nvPr/>
          </p:nvGrpSpPr>
          <p:grpSpPr>
            <a:xfrm>
              <a:off x="5414780" y="3208977"/>
              <a:ext cx="2941481" cy="1538529"/>
              <a:chOff x="5831891" y="3071817"/>
              <a:chExt cx="2941481" cy="153852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5905101" y="3071817"/>
                <a:ext cx="2743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831891" y="3586604"/>
                <a:ext cx="294148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chemeClr val="bg1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2" name="立方体 31"/>
            <p:cNvSpPr/>
            <p:nvPr/>
          </p:nvSpPr>
          <p:spPr>
            <a:xfrm>
              <a:off x="6661784" y="2709460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00455" y="2801217"/>
            <a:ext cx="2941481" cy="2038046"/>
            <a:chOff x="5414780" y="2709460"/>
            <a:chExt cx="2941481" cy="2038046"/>
          </a:xfrm>
        </p:grpSpPr>
        <p:grpSp>
          <p:nvGrpSpPr>
            <p:cNvPr id="35" name="组合 34"/>
            <p:cNvGrpSpPr/>
            <p:nvPr/>
          </p:nvGrpSpPr>
          <p:grpSpPr>
            <a:xfrm>
              <a:off x="5414780" y="3208116"/>
              <a:ext cx="2941481" cy="1539390"/>
              <a:chOff x="5831891" y="3070956"/>
              <a:chExt cx="2941481" cy="1539390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6004353" y="3070956"/>
                <a:ext cx="2596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831891" y="3586604"/>
                <a:ext cx="294148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chemeClr val="bg1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立方体 35"/>
            <p:cNvSpPr/>
            <p:nvPr/>
          </p:nvSpPr>
          <p:spPr>
            <a:xfrm>
              <a:off x="6661784" y="2709460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2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620744" y="506509"/>
            <a:ext cx="5742402" cy="4541919"/>
            <a:chOff x="1620744" y="506510"/>
            <a:chExt cx="5297161" cy="4189758"/>
          </a:xfrm>
        </p:grpSpPr>
        <p:sp>
          <p:nvSpPr>
            <p:cNvPr id="15" name="任意多边形 14"/>
            <p:cNvSpPr/>
            <p:nvPr/>
          </p:nvSpPr>
          <p:spPr>
            <a:xfrm rot="17936247">
              <a:off x="2187788" y="-60534"/>
              <a:ext cx="4046638" cy="5180726"/>
            </a:xfrm>
            <a:custGeom>
              <a:avLst/>
              <a:gdLst>
                <a:gd name="connsiteX0" fmla="*/ 1911615 w 4046638"/>
                <a:gd name="connsiteY0" fmla="*/ 183604 h 5180726"/>
                <a:gd name="connsiteX1" fmla="*/ 4002176 w 4046638"/>
                <a:gd name="connsiteY1" fmla="*/ 3964805 h 5180726"/>
                <a:gd name="connsiteX2" fmla="*/ 3863034 w 4046638"/>
                <a:gd name="connsiteY2" fmla="*/ 4448060 h 5180726"/>
                <a:gd name="connsiteX3" fmla="*/ 2618278 w 4046638"/>
                <a:gd name="connsiteY3" fmla="*/ 5136264 h 5180726"/>
                <a:gd name="connsiteX4" fmla="*/ 2135023 w 4046638"/>
                <a:gd name="connsiteY4" fmla="*/ 4997122 h 5180726"/>
                <a:gd name="connsiteX5" fmla="*/ 2017858 w 4046638"/>
                <a:gd name="connsiteY5" fmla="*/ 4785206 h 5180726"/>
                <a:gd name="connsiteX6" fmla="*/ 1842165 w 4046638"/>
                <a:gd name="connsiteY6" fmla="*/ 4785206 h 5180726"/>
                <a:gd name="connsiteX7" fmla="*/ 1564625 w 4046638"/>
                <a:gd name="connsiteY7" fmla="*/ 4507666 h 5180726"/>
                <a:gd name="connsiteX8" fmla="*/ 1564625 w 4046638"/>
                <a:gd name="connsiteY8" fmla="*/ 3965442 h 5180726"/>
                <a:gd name="connsiteX9" fmla="*/ 44462 w 4046638"/>
                <a:gd name="connsiteY9" fmla="*/ 1215921 h 5180726"/>
                <a:gd name="connsiteX10" fmla="*/ 183604 w 4046638"/>
                <a:gd name="connsiteY10" fmla="*/ 732666 h 5180726"/>
                <a:gd name="connsiteX11" fmla="*/ 1428360 w 4046638"/>
                <a:gd name="connsiteY11" fmla="*/ 44462 h 5180726"/>
                <a:gd name="connsiteX12" fmla="*/ 1911615 w 4046638"/>
                <a:gd name="connsiteY12" fmla="*/ 183604 h 518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6638" h="5180726">
                  <a:moveTo>
                    <a:pt x="1911615" y="183604"/>
                  </a:moveTo>
                  <a:lnTo>
                    <a:pt x="4002176" y="3964805"/>
                  </a:lnTo>
                  <a:cubicBezTo>
                    <a:pt x="4097200" y="4136676"/>
                    <a:pt x="4034904" y="4353036"/>
                    <a:pt x="3863034" y="4448060"/>
                  </a:cubicBezTo>
                  <a:lnTo>
                    <a:pt x="2618278" y="5136264"/>
                  </a:lnTo>
                  <a:cubicBezTo>
                    <a:pt x="2446408" y="5231288"/>
                    <a:pt x="2230048" y="5168993"/>
                    <a:pt x="2135023" y="4997122"/>
                  </a:cubicBezTo>
                  <a:lnTo>
                    <a:pt x="2017858" y="4785206"/>
                  </a:lnTo>
                  <a:lnTo>
                    <a:pt x="1842165" y="4785206"/>
                  </a:lnTo>
                  <a:cubicBezTo>
                    <a:pt x="1688884" y="4785206"/>
                    <a:pt x="1564625" y="4660947"/>
                    <a:pt x="1564625" y="4507666"/>
                  </a:cubicBezTo>
                  <a:lnTo>
                    <a:pt x="1564625" y="3965442"/>
                  </a:lnTo>
                  <a:lnTo>
                    <a:pt x="44462" y="1215921"/>
                  </a:lnTo>
                  <a:cubicBezTo>
                    <a:pt x="-50562" y="1044050"/>
                    <a:pt x="11734" y="827690"/>
                    <a:pt x="183604" y="732666"/>
                  </a:cubicBezTo>
                  <a:lnTo>
                    <a:pt x="1428360" y="44462"/>
                  </a:lnTo>
                  <a:cubicBezTo>
                    <a:pt x="1600231" y="-50562"/>
                    <a:pt x="1816591" y="11734"/>
                    <a:pt x="1911615" y="18360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775538" y="649630"/>
              <a:ext cx="5142367" cy="4046638"/>
              <a:chOff x="1775538" y="649630"/>
              <a:chExt cx="5142367" cy="4046638"/>
            </a:xfrm>
          </p:grpSpPr>
          <p:sp>
            <p:nvSpPr>
              <p:cNvPr id="16" name="任意多边形 15"/>
              <p:cNvSpPr/>
              <p:nvPr/>
            </p:nvSpPr>
            <p:spPr>
              <a:xfrm rot="17936247">
                <a:off x="2323403" y="101765"/>
                <a:ext cx="4046638" cy="5142367"/>
              </a:xfrm>
              <a:custGeom>
                <a:avLst/>
                <a:gdLst>
                  <a:gd name="connsiteX0" fmla="*/ 1911615 w 4046638"/>
                  <a:gd name="connsiteY0" fmla="*/ 183604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  <a:gd name="connsiteX0" fmla="*/ 1911615 w 4046638"/>
                  <a:gd name="connsiteY0" fmla="*/ 183604 h 5180726"/>
                  <a:gd name="connsiteX1" fmla="*/ 2820421 w 4046638"/>
                  <a:gd name="connsiteY1" fmla="*/ 1795814 h 5180726"/>
                  <a:gd name="connsiteX2" fmla="*/ 4002176 w 4046638"/>
                  <a:gd name="connsiteY2" fmla="*/ 3964805 h 5180726"/>
                  <a:gd name="connsiteX3" fmla="*/ 3863034 w 4046638"/>
                  <a:gd name="connsiteY3" fmla="*/ 4448060 h 5180726"/>
                  <a:gd name="connsiteX4" fmla="*/ 2618278 w 4046638"/>
                  <a:gd name="connsiteY4" fmla="*/ 5136264 h 5180726"/>
                  <a:gd name="connsiteX5" fmla="*/ 2135023 w 4046638"/>
                  <a:gd name="connsiteY5" fmla="*/ 4997122 h 5180726"/>
                  <a:gd name="connsiteX6" fmla="*/ 2017858 w 4046638"/>
                  <a:gd name="connsiteY6" fmla="*/ 4785206 h 5180726"/>
                  <a:gd name="connsiteX7" fmla="*/ 1842165 w 4046638"/>
                  <a:gd name="connsiteY7" fmla="*/ 4785206 h 5180726"/>
                  <a:gd name="connsiteX8" fmla="*/ 1564625 w 4046638"/>
                  <a:gd name="connsiteY8" fmla="*/ 4507666 h 5180726"/>
                  <a:gd name="connsiteX9" fmla="*/ 1564625 w 4046638"/>
                  <a:gd name="connsiteY9" fmla="*/ 3965442 h 5180726"/>
                  <a:gd name="connsiteX10" fmla="*/ 44462 w 4046638"/>
                  <a:gd name="connsiteY10" fmla="*/ 1215921 h 5180726"/>
                  <a:gd name="connsiteX11" fmla="*/ 183604 w 4046638"/>
                  <a:gd name="connsiteY11" fmla="*/ 732666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0" fmla="*/ 1911615 w 4046638"/>
                  <a:gd name="connsiteY0" fmla="*/ 183604 h 5180726"/>
                  <a:gd name="connsiteX1" fmla="*/ 2820421 w 4046638"/>
                  <a:gd name="connsiteY1" fmla="*/ 1795814 h 5180726"/>
                  <a:gd name="connsiteX2" fmla="*/ 3071135 w 4046638"/>
                  <a:gd name="connsiteY2" fmla="*/ 2249281 h 5180726"/>
                  <a:gd name="connsiteX3" fmla="*/ 4002176 w 4046638"/>
                  <a:gd name="connsiteY3" fmla="*/ 3964805 h 5180726"/>
                  <a:gd name="connsiteX4" fmla="*/ 3863034 w 4046638"/>
                  <a:gd name="connsiteY4" fmla="*/ 4448060 h 5180726"/>
                  <a:gd name="connsiteX5" fmla="*/ 2618278 w 4046638"/>
                  <a:gd name="connsiteY5" fmla="*/ 5136264 h 5180726"/>
                  <a:gd name="connsiteX6" fmla="*/ 2135023 w 4046638"/>
                  <a:gd name="connsiteY6" fmla="*/ 4997122 h 5180726"/>
                  <a:gd name="connsiteX7" fmla="*/ 2017858 w 4046638"/>
                  <a:gd name="connsiteY7" fmla="*/ 4785206 h 5180726"/>
                  <a:gd name="connsiteX8" fmla="*/ 1842165 w 4046638"/>
                  <a:gd name="connsiteY8" fmla="*/ 4785206 h 5180726"/>
                  <a:gd name="connsiteX9" fmla="*/ 1564625 w 4046638"/>
                  <a:gd name="connsiteY9" fmla="*/ 4507666 h 5180726"/>
                  <a:gd name="connsiteX10" fmla="*/ 1564625 w 4046638"/>
                  <a:gd name="connsiteY10" fmla="*/ 3965442 h 5180726"/>
                  <a:gd name="connsiteX11" fmla="*/ 44462 w 4046638"/>
                  <a:gd name="connsiteY11" fmla="*/ 1215921 h 5180726"/>
                  <a:gd name="connsiteX12" fmla="*/ 183604 w 4046638"/>
                  <a:gd name="connsiteY12" fmla="*/ 732666 h 5180726"/>
                  <a:gd name="connsiteX13" fmla="*/ 1428360 w 4046638"/>
                  <a:gd name="connsiteY13" fmla="*/ 44462 h 5180726"/>
                  <a:gd name="connsiteX14" fmla="*/ 1911615 w 4046638"/>
                  <a:gd name="connsiteY14" fmla="*/ 18360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  <a:gd name="connsiteX13" fmla="*/ 2820421 w 4046638"/>
                  <a:gd name="connsiteY13" fmla="*/ 1795814 h 5180726"/>
                  <a:gd name="connsiteX14" fmla="*/ 3162575 w 4046638"/>
                  <a:gd name="connsiteY14" fmla="*/ 2340721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428360 w 4046638"/>
                  <a:gd name="connsiteY11" fmla="*/ 44462 h 5180726"/>
                  <a:gd name="connsiteX12" fmla="*/ 1911615 w 4046638"/>
                  <a:gd name="connsiteY12" fmla="*/ 183604 h 5180726"/>
                  <a:gd name="connsiteX13" fmla="*/ 2820421 w 4046638"/>
                  <a:gd name="connsiteY13" fmla="*/ 179581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820421 w 4046638"/>
                  <a:gd name="connsiteY14" fmla="*/ 179581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391322 w 4046638"/>
                  <a:gd name="connsiteY14" fmla="*/ 988204 h 5180726"/>
                  <a:gd name="connsiteX15" fmla="*/ 2820421 w 4046638"/>
                  <a:gd name="connsiteY15" fmla="*/ 179581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820421 w 4046638"/>
                  <a:gd name="connsiteY14" fmla="*/ 179581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444350 w 4046638"/>
                  <a:gd name="connsiteY14" fmla="*/ 1115613 h 5180726"/>
                  <a:gd name="connsiteX15" fmla="*/ 2820421 w 4046638"/>
                  <a:gd name="connsiteY15" fmla="*/ 179581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444350 w 4046638"/>
                  <a:gd name="connsiteY14" fmla="*/ 1115613 h 5180726"/>
                  <a:gd name="connsiteX15" fmla="*/ 2820421 w 4046638"/>
                  <a:gd name="connsiteY15" fmla="*/ 1795814 h 5180726"/>
                  <a:gd name="connsiteX16" fmla="*/ 3071135 w 4046638"/>
                  <a:gd name="connsiteY16" fmla="*/ 2249281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444350 w 4046638"/>
                  <a:gd name="connsiteY14" fmla="*/ 1115613 h 5180726"/>
                  <a:gd name="connsiteX15" fmla="*/ 2820421 w 4046638"/>
                  <a:gd name="connsiteY15" fmla="*/ 1795814 h 5180726"/>
                  <a:gd name="connsiteX16" fmla="*/ 3162575 w 4046638"/>
                  <a:gd name="connsiteY16" fmla="*/ 2340721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444350 w 4046638"/>
                  <a:gd name="connsiteY14" fmla="*/ 1115613 h 5180726"/>
                  <a:gd name="connsiteX15" fmla="*/ 2820421 w 4046638"/>
                  <a:gd name="connsiteY15" fmla="*/ 1795814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444350 w 4046638"/>
                  <a:gd name="connsiteY14" fmla="*/ 1115613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333793 w 4046638"/>
                  <a:gd name="connsiteY9" fmla="*/ 1707836 h 5180726"/>
                  <a:gd name="connsiteX10" fmla="*/ 44462 w 4046638"/>
                  <a:gd name="connsiteY10" fmla="*/ 1215921 h 5180726"/>
                  <a:gd name="connsiteX11" fmla="*/ 183604 w 4046638"/>
                  <a:gd name="connsiteY11" fmla="*/ 732666 h 5180726"/>
                  <a:gd name="connsiteX12" fmla="*/ 1044325 w 4046638"/>
                  <a:gd name="connsiteY12" fmla="*/ 252730 h 5180726"/>
                  <a:gd name="connsiteX13" fmla="*/ 1428360 w 4046638"/>
                  <a:gd name="connsiteY13" fmla="*/ 44462 h 5180726"/>
                  <a:gd name="connsiteX14" fmla="*/ 1911615 w 4046638"/>
                  <a:gd name="connsiteY14" fmla="*/ 183604 h 5180726"/>
                  <a:gd name="connsiteX15" fmla="*/ 2444350 w 4046638"/>
                  <a:gd name="connsiteY15" fmla="*/ 1115613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937046 w 4046638"/>
                  <a:gd name="connsiteY9" fmla="*/ 2767443 h 5180726"/>
                  <a:gd name="connsiteX10" fmla="*/ 333793 w 4046638"/>
                  <a:gd name="connsiteY10" fmla="*/ 1707836 h 5180726"/>
                  <a:gd name="connsiteX11" fmla="*/ 44462 w 4046638"/>
                  <a:gd name="connsiteY11" fmla="*/ 1215921 h 5180726"/>
                  <a:gd name="connsiteX12" fmla="*/ 183604 w 4046638"/>
                  <a:gd name="connsiteY12" fmla="*/ 732666 h 5180726"/>
                  <a:gd name="connsiteX13" fmla="*/ 1044325 w 4046638"/>
                  <a:gd name="connsiteY13" fmla="*/ 252730 h 5180726"/>
                  <a:gd name="connsiteX14" fmla="*/ 1428360 w 4046638"/>
                  <a:gd name="connsiteY14" fmla="*/ 44462 h 5180726"/>
                  <a:gd name="connsiteX15" fmla="*/ 1911615 w 4046638"/>
                  <a:gd name="connsiteY15" fmla="*/ 183604 h 5180726"/>
                  <a:gd name="connsiteX16" fmla="*/ 2444350 w 4046638"/>
                  <a:gd name="connsiteY16" fmla="*/ 1115613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333793 w 4046638"/>
                  <a:gd name="connsiteY9" fmla="*/ 1707836 h 5180726"/>
                  <a:gd name="connsiteX10" fmla="*/ 44462 w 4046638"/>
                  <a:gd name="connsiteY10" fmla="*/ 1215921 h 5180726"/>
                  <a:gd name="connsiteX11" fmla="*/ 183604 w 4046638"/>
                  <a:gd name="connsiteY11" fmla="*/ 732666 h 5180726"/>
                  <a:gd name="connsiteX12" fmla="*/ 1044325 w 4046638"/>
                  <a:gd name="connsiteY12" fmla="*/ 252730 h 5180726"/>
                  <a:gd name="connsiteX13" fmla="*/ 1428360 w 4046638"/>
                  <a:gd name="connsiteY13" fmla="*/ 44462 h 5180726"/>
                  <a:gd name="connsiteX14" fmla="*/ 1911615 w 4046638"/>
                  <a:gd name="connsiteY14" fmla="*/ 183604 h 5180726"/>
                  <a:gd name="connsiteX15" fmla="*/ 2444350 w 4046638"/>
                  <a:gd name="connsiteY15" fmla="*/ 1115613 h 5180726"/>
                  <a:gd name="connsiteX0" fmla="*/ 3071135 w 4046638"/>
                  <a:gd name="connsiteY0" fmla="*/ 2249281 h 5180726"/>
                  <a:gd name="connsiteX1" fmla="*/ 4002176 w 4046638"/>
                  <a:gd name="connsiteY1" fmla="*/ 3964805 h 5180726"/>
                  <a:gd name="connsiteX2" fmla="*/ 3863034 w 4046638"/>
                  <a:gd name="connsiteY2" fmla="*/ 4448060 h 5180726"/>
                  <a:gd name="connsiteX3" fmla="*/ 2618278 w 4046638"/>
                  <a:gd name="connsiteY3" fmla="*/ 5136264 h 5180726"/>
                  <a:gd name="connsiteX4" fmla="*/ 2135023 w 4046638"/>
                  <a:gd name="connsiteY4" fmla="*/ 4997122 h 5180726"/>
                  <a:gd name="connsiteX5" fmla="*/ 2017858 w 4046638"/>
                  <a:gd name="connsiteY5" fmla="*/ 4785206 h 5180726"/>
                  <a:gd name="connsiteX6" fmla="*/ 1842165 w 4046638"/>
                  <a:gd name="connsiteY6" fmla="*/ 4785206 h 5180726"/>
                  <a:gd name="connsiteX7" fmla="*/ 1564625 w 4046638"/>
                  <a:gd name="connsiteY7" fmla="*/ 4507666 h 5180726"/>
                  <a:gd name="connsiteX8" fmla="*/ 1564625 w 4046638"/>
                  <a:gd name="connsiteY8" fmla="*/ 3965442 h 5180726"/>
                  <a:gd name="connsiteX9" fmla="*/ 44462 w 4046638"/>
                  <a:gd name="connsiteY9" fmla="*/ 1215921 h 5180726"/>
                  <a:gd name="connsiteX10" fmla="*/ 183604 w 4046638"/>
                  <a:gd name="connsiteY10" fmla="*/ 732666 h 5180726"/>
                  <a:gd name="connsiteX11" fmla="*/ 1044325 w 4046638"/>
                  <a:gd name="connsiteY11" fmla="*/ 252730 h 5180726"/>
                  <a:gd name="connsiteX12" fmla="*/ 1428360 w 4046638"/>
                  <a:gd name="connsiteY12" fmla="*/ 44462 h 5180726"/>
                  <a:gd name="connsiteX13" fmla="*/ 1911615 w 4046638"/>
                  <a:gd name="connsiteY13" fmla="*/ 183604 h 5180726"/>
                  <a:gd name="connsiteX14" fmla="*/ 2444350 w 4046638"/>
                  <a:gd name="connsiteY14" fmla="*/ 1115613 h 5180726"/>
                  <a:gd name="connsiteX0" fmla="*/ 3071135 w 4046638"/>
                  <a:gd name="connsiteY0" fmla="*/ 2249281 h 5142367"/>
                  <a:gd name="connsiteX1" fmla="*/ 4002176 w 4046638"/>
                  <a:gd name="connsiteY1" fmla="*/ 3964805 h 5142367"/>
                  <a:gd name="connsiteX2" fmla="*/ 3863034 w 4046638"/>
                  <a:gd name="connsiteY2" fmla="*/ 4448060 h 5142367"/>
                  <a:gd name="connsiteX3" fmla="*/ 2618278 w 4046638"/>
                  <a:gd name="connsiteY3" fmla="*/ 5136264 h 5142367"/>
                  <a:gd name="connsiteX4" fmla="*/ 2017858 w 4046638"/>
                  <a:gd name="connsiteY4" fmla="*/ 4785206 h 5142367"/>
                  <a:gd name="connsiteX5" fmla="*/ 1842165 w 4046638"/>
                  <a:gd name="connsiteY5" fmla="*/ 4785206 h 5142367"/>
                  <a:gd name="connsiteX6" fmla="*/ 1564625 w 4046638"/>
                  <a:gd name="connsiteY6" fmla="*/ 4507666 h 5142367"/>
                  <a:gd name="connsiteX7" fmla="*/ 1564625 w 4046638"/>
                  <a:gd name="connsiteY7" fmla="*/ 3965442 h 5142367"/>
                  <a:gd name="connsiteX8" fmla="*/ 44462 w 4046638"/>
                  <a:gd name="connsiteY8" fmla="*/ 1215921 h 5142367"/>
                  <a:gd name="connsiteX9" fmla="*/ 183604 w 4046638"/>
                  <a:gd name="connsiteY9" fmla="*/ 732666 h 5142367"/>
                  <a:gd name="connsiteX10" fmla="*/ 1044325 w 4046638"/>
                  <a:gd name="connsiteY10" fmla="*/ 252730 h 5142367"/>
                  <a:gd name="connsiteX11" fmla="*/ 1428360 w 4046638"/>
                  <a:gd name="connsiteY11" fmla="*/ 44462 h 5142367"/>
                  <a:gd name="connsiteX12" fmla="*/ 1911615 w 4046638"/>
                  <a:gd name="connsiteY12" fmla="*/ 183604 h 5142367"/>
                  <a:gd name="connsiteX13" fmla="*/ 2444350 w 4046638"/>
                  <a:gd name="connsiteY13" fmla="*/ 1115613 h 514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6638" h="5142367">
                    <a:moveTo>
                      <a:pt x="3071135" y="2249281"/>
                    </a:moveTo>
                    <a:lnTo>
                      <a:pt x="4002176" y="3964805"/>
                    </a:lnTo>
                    <a:cubicBezTo>
                      <a:pt x="4097200" y="4136676"/>
                      <a:pt x="4034904" y="4353036"/>
                      <a:pt x="3863034" y="4448060"/>
                    </a:cubicBezTo>
                    <a:lnTo>
                      <a:pt x="2618278" y="5136264"/>
                    </a:lnTo>
                    <a:cubicBezTo>
                      <a:pt x="2310749" y="5192455"/>
                      <a:pt x="2147210" y="4843716"/>
                      <a:pt x="2017858" y="4785206"/>
                    </a:cubicBezTo>
                    <a:lnTo>
                      <a:pt x="1842165" y="4785206"/>
                    </a:lnTo>
                    <a:cubicBezTo>
                      <a:pt x="1688884" y="4785206"/>
                      <a:pt x="1564625" y="4660947"/>
                      <a:pt x="1564625" y="4507666"/>
                    </a:cubicBezTo>
                    <a:lnTo>
                      <a:pt x="1564625" y="3965442"/>
                    </a:lnTo>
                    <a:lnTo>
                      <a:pt x="44462" y="1215921"/>
                    </a:lnTo>
                    <a:cubicBezTo>
                      <a:pt x="-50562" y="1044050"/>
                      <a:pt x="11734" y="827690"/>
                      <a:pt x="183604" y="732666"/>
                    </a:cubicBezTo>
                    <a:lnTo>
                      <a:pt x="1044325" y="252730"/>
                    </a:lnTo>
                    <a:lnTo>
                      <a:pt x="1428360" y="44462"/>
                    </a:lnTo>
                    <a:cubicBezTo>
                      <a:pt x="1600231" y="-50562"/>
                      <a:pt x="1816591" y="11734"/>
                      <a:pt x="1911615" y="183604"/>
                    </a:cubicBezTo>
                    <a:lnTo>
                      <a:pt x="2444350" y="1115613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3594137" y="1600273"/>
                <a:ext cx="662690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1853248" y="1983181"/>
            <a:ext cx="539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T</a:t>
            </a:r>
            <a:r>
              <a:rPr lang="zh-CN" altLang="en-US" sz="80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hank </a:t>
            </a:r>
            <a:r>
              <a:rPr lang="en-US" altLang="zh-CN" sz="80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you</a:t>
            </a:r>
            <a:endParaRPr lang="zh-CN" altLang="en-US" sz="80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">
            <a:hlinkClick r:id="rId7"/>
            <a:extLst>
              <a:ext uri="{FF2B5EF4-FFF2-40B4-BE49-F238E27FC236}">
                <a16:creationId xmlns:a16="http://schemas.microsoft.com/office/drawing/2014/main" id="{088A70F2-7A6E-4F20-B64D-33271AD5873E}"/>
              </a:ext>
            </a:extLst>
          </p:cNvPr>
          <p:cNvSpPr txBox="1"/>
          <p:nvPr/>
        </p:nvSpPr>
        <p:spPr>
          <a:xfrm>
            <a:off x="6676752" y="666387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hyp="http://schemas.microsoft.com/office/drawing/2018/hyperlinkcolor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712400" y="276470"/>
            <a:ext cx="10767201" cy="5186358"/>
            <a:chOff x="817355" y="657470"/>
            <a:chExt cx="10767201" cy="5186358"/>
          </a:xfrm>
        </p:grpSpPr>
        <p:grpSp>
          <p:nvGrpSpPr>
            <p:cNvPr id="32" name="组合 31"/>
            <p:cNvGrpSpPr/>
            <p:nvPr/>
          </p:nvGrpSpPr>
          <p:grpSpPr>
            <a:xfrm>
              <a:off x="817355" y="657470"/>
              <a:ext cx="10279749" cy="4874331"/>
              <a:chOff x="817355" y="657470"/>
              <a:chExt cx="10279749" cy="487433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624488" y="2072640"/>
                <a:ext cx="9228548" cy="2752378"/>
                <a:chOff x="1752600" y="2286000"/>
                <a:chExt cx="9228548" cy="2752378"/>
              </a:xfrm>
            </p:grpSpPr>
            <p:sp>
              <p:nvSpPr>
                <p:cNvPr id="6" name="圆角矩形 5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11" name="任意多边形 10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任意多边形 9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4" name="直接连接符 13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接连接符 16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连接符 23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55" y="3112832"/>
                <a:ext cx="3430905" cy="2418969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77267">
                <a:off x="7899324" y="1210635"/>
                <a:ext cx="3750945" cy="2644615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3752995" y="3028298"/>
              <a:ext cx="5084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45566" y="3815749"/>
              <a:ext cx="3147288" cy="963645"/>
              <a:chOff x="2078781" y="4221527"/>
              <a:chExt cx="3147288" cy="963645"/>
            </a:xfrm>
          </p:grpSpPr>
          <p:sp>
            <p:nvSpPr>
              <p:cNvPr id="39" name="任意多边形 38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55678F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70279" y="2485244"/>
              <a:ext cx="3147288" cy="963645"/>
              <a:chOff x="2078781" y="4221527"/>
              <a:chExt cx="3147288" cy="963645"/>
            </a:xfrm>
          </p:grpSpPr>
          <p:sp>
            <p:nvSpPr>
              <p:cNvPr id="46" name="任意多边形 45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V="1">
              <a:off x="5747746" y="2247358"/>
              <a:ext cx="3147288" cy="963645"/>
              <a:chOff x="2078781" y="4221527"/>
              <a:chExt cx="3147288" cy="963645"/>
            </a:xfrm>
          </p:grpSpPr>
          <p:sp>
            <p:nvSpPr>
              <p:cNvPr id="52" name="任意多边形 51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934B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3406615" y="3535679"/>
              <a:ext cx="6316505" cy="1090019"/>
            </a:xfrm>
            <a:custGeom>
              <a:avLst/>
              <a:gdLst>
                <a:gd name="connsiteX0" fmla="*/ 0 w 5257800"/>
                <a:gd name="connsiteY0" fmla="*/ 868680 h 868680"/>
                <a:gd name="connsiteX1" fmla="*/ 1066800 w 5257800"/>
                <a:gd name="connsiteY1" fmla="*/ 533400 h 868680"/>
                <a:gd name="connsiteX2" fmla="*/ 3307080 w 5257800"/>
                <a:gd name="connsiteY2" fmla="*/ 685800 h 868680"/>
                <a:gd name="connsiteX3" fmla="*/ 5257800 w 5257800"/>
                <a:gd name="connsiteY3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7800" h="868680">
                  <a:moveTo>
                    <a:pt x="0" y="868680"/>
                  </a:moveTo>
                  <a:cubicBezTo>
                    <a:pt x="257810" y="716280"/>
                    <a:pt x="515620" y="563880"/>
                    <a:pt x="1066800" y="533400"/>
                  </a:cubicBezTo>
                  <a:cubicBezTo>
                    <a:pt x="1617980" y="502920"/>
                    <a:pt x="2608580" y="774700"/>
                    <a:pt x="3307080" y="685800"/>
                  </a:cubicBezTo>
                  <a:cubicBezTo>
                    <a:pt x="4005580" y="596900"/>
                    <a:pt x="4631690" y="298450"/>
                    <a:pt x="5257800" y="0"/>
                  </a:cubicBezTo>
                </a:path>
              </a:pathLst>
            </a:custGeom>
            <a:noFill/>
            <a:ln w="38100">
              <a:solidFill>
                <a:srgbClr val="2E3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664769" y="1029052"/>
              <a:ext cx="1919787" cy="2423165"/>
              <a:chOff x="6690716" y="708698"/>
              <a:chExt cx="1919787" cy="2423165"/>
            </a:xfrm>
          </p:grpSpPr>
          <p:sp>
            <p:nvSpPr>
              <p:cNvPr id="58" name="十字星 21"/>
              <p:cNvSpPr/>
              <p:nvPr/>
            </p:nvSpPr>
            <p:spPr>
              <a:xfrm>
                <a:off x="8183880" y="1950817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22B4B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十字星 21"/>
              <p:cNvSpPr/>
              <p:nvPr/>
            </p:nvSpPr>
            <p:spPr>
              <a:xfrm>
                <a:off x="7453257" y="2705240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5400000">
                <a:off x="7558783" y="1135384"/>
                <a:ext cx="373283" cy="404369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8286032">
                <a:off x="6690716" y="708698"/>
                <a:ext cx="170999" cy="170999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114870" y="3420663"/>
              <a:ext cx="2494958" cy="2423165"/>
              <a:chOff x="1114870" y="3420663"/>
              <a:chExt cx="2494958" cy="2423165"/>
            </a:xfrm>
          </p:grpSpPr>
          <p:sp>
            <p:nvSpPr>
              <p:cNvPr id="35" name="任意多边形 34"/>
              <p:cNvSpPr/>
              <p:nvPr/>
            </p:nvSpPr>
            <p:spPr>
              <a:xfrm rot="8286032">
                <a:off x="3297690" y="5208235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0800000">
                <a:off x="1114870" y="3420663"/>
                <a:ext cx="1919787" cy="2423165"/>
                <a:chOff x="6690716" y="708698"/>
                <a:chExt cx="1919787" cy="2423165"/>
              </a:xfrm>
            </p:grpSpPr>
            <p:sp>
              <p:nvSpPr>
                <p:cNvPr id="64" name="十字星 21"/>
                <p:cNvSpPr/>
                <p:nvPr/>
              </p:nvSpPr>
              <p:spPr>
                <a:xfrm>
                  <a:off x="8183880" y="1950817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22B4B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十字星 21"/>
                <p:cNvSpPr/>
                <p:nvPr/>
              </p:nvSpPr>
              <p:spPr>
                <a:xfrm>
                  <a:off x="7453257" y="2705240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934BC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5400000">
                  <a:off x="7558783" y="1135384"/>
                  <a:ext cx="373283" cy="404369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 rot="8286032">
                  <a:off x="6690716" y="708698"/>
                  <a:ext cx="170999" cy="170999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0" t="8890" r="12222" b="2000"/>
          <a:stretch/>
        </p:blipFill>
        <p:spPr>
          <a:xfrm>
            <a:off x="990047" y="2225039"/>
            <a:ext cx="2988849" cy="2988849"/>
          </a:xfrm>
          <a:prstGeom prst="ellipse">
            <a:avLst/>
          </a:prstGeom>
          <a:ln w="57150">
            <a:solidFill>
              <a:srgbClr val="FD8876"/>
            </a:solidFill>
          </a:ln>
        </p:spPr>
      </p:pic>
      <p:grpSp>
        <p:nvGrpSpPr>
          <p:cNvPr id="61" name="组合 60"/>
          <p:cNvGrpSpPr/>
          <p:nvPr/>
        </p:nvGrpSpPr>
        <p:grpSpPr>
          <a:xfrm>
            <a:off x="837649" y="2240280"/>
            <a:ext cx="3060382" cy="2987040"/>
            <a:chOff x="1051009" y="2407920"/>
            <a:chExt cx="2434340" cy="2376001"/>
          </a:xfrm>
        </p:grpSpPr>
        <p:sp>
          <p:nvSpPr>
            <p:cNvPr id="59" name="任意多边形 58"/>
            <p:cNvSpPr/>
            <p:nvPr/>
          </p:nvSpPr>
          <p:spPr>
            <a:xfrm>
              <a:off x="1203408" y="2784610"/>
              <a:ext cx="153931" cy="208898"/>
            </a:xfrm>
            <a:custGeom>
              <a:avLst/>
              <a:gdLst>
                <a:gd name="connsiteX0" fmla="*/ 292324 w 2261329"/>
                <a:gd name="connsiteY0" fmla="*/ 0 h 1376599"/>
                <a:gd name="connsiteX1" fmla="*/ 293987 w 2261329"/>
                <a:gd name="connsiteY1" fmla="*/ 449 h 1376599"/>
                <a:gd name="connsiteX2" fmla="*/ 386241 w 2261329"/>
                <a:gd name="connsiteY2" fmla="*/ 36229 h 1376599"/>
                <a:gd name="connsiteX3" fmla="*/ 2260479 w 2261329"/>
                <a:gd name="connsiteY3" fmla="*/ 876875 h 1376599"/>
                <a:gd name="connsiteX4" fmla="*/ 2261329 w 2261329"/>
                <a:gd name="connsiteY4" fmla="*/ 893699 h 1376599"/>
                <a:gd name="connsiteX5" fmla="*/ 2167970 w 2261329"/>
                <a:gd name="connsiteY5" fmla="*/ 1356122 h 1376599"/>
                <a:gd name="connsiteX6" fmla="*/ 2158106 w 2261329"/>
                <a:gd name="connsiteY6" fmla="*/ 1376599 h 1376599"/>
                <a:gd name="connsiteX7" fmla="*/ 2066657 w 2261329"/>
                <a:gd name="connsiteY7" fmla="*/ 1341131 h 1376599"/>
                <a:gd name="connsiteX8" fmla="*/ 180423 w 2261329"/>
                <a:gd name="connsiteY8" fmla="*/ 495105 h 1376599"/>
                <a:gd name="connsiteX9" fmla="*/ 14365 w 2261329"/>
                <a:gd name="connsiteY9" fmla="*/ 398967 h 1376599"/>
                <a:gd name="connsiteX10" fmla="*/ 0 w 2261329"/>
                <a:gd name="connsiteY10" fmla="*/ 387036 h 1376599"/>
                <a:gd name="connsiteX11" fmla="*/ 28714 w 2261329"/>
                <a:gd name="connsiteY11" fmla="*/ 327428 h 1376599"/>
                <a:gd name="connsiteX12" fmla="*/ 233286 w 2261329"/>
                <a:gd name="connsiteY12" fmla="*/ 53656 h 1376599"/>
                <a:gd name="connsiteX13" fmla="*/ 292324 w 2261329"/>
                <a:gd name="connsiteY13" fmla="*/ 0 h 1376599"/>
                <a:gd name="connsiteX0" fmla="*/ 180423 w 2261329"/>
                <a:gd name="connsiteY0" fmla="*/ 495105 h 1376599"/>
                <a:gd name="connsiteX1" fmla="*/ 14365 w 2261329"/>
                <a:gd name="connsiteY1" fmla="*/ 398967 h 1376599"/>
                <a:gd name="connsiteX2" fmla="*/ 0 w 2261329"/>
                <a:gd name="connsiteY2" fmla="*/ 387036 h 1376599"/>
                <a:gd name="connsiteX3" fmla="*/ 28714 w 2261329"/>
                <a:gd name="connsiteY3" fmla="*/ 327428 h 1376599"/>
                <a:gd name="connsiteX4" fmla="*/ 233286 w 2261329"/>
                <a:gd name="connsiteY4" fmla="*/ 53656 h 1376599"/>
                <a:gd name="connsiteX5" fmla="*/ 292324 w 2261329"/>
                <a:gd name="connsiteY5" fmla="*/ 0 h 1376599"/>
                <a:gd name="connsiteX6" fmla="*/ 293987 w 2261329"/>
                <a:gd name="connsiteY6" fmla="*/ 449 h 1376599"/>
                <a:gd name="connsiteX7" fmla="*/ 386241 w 2261329"/>
                <a:gd name="connsiteY7" fmla="*/ 36229 h 1376599"/>
                <a:gd name="connsiteX8" fmla="*/ 2260479 w 2261329"/>
                <a:gd name="connsiteY8" fmla="*/ 876875 h 1376599"/>
                <a:gd name="connsiteX9" fmla="*/ 2261329 w 2261329"/>
                <a:gd name="connsiteY9" fmla="*/ 893699 h 1376599"/>
                <a:gd name="connsiteX10" fmla="*/ 2167970 w 2261329"/>
                <a:gd name="connsiteY10" fmla="*/ 1356122 h 1376599"/>
                <a:gd name="connsiteX11" fmla="*/ 2158106 w 2261329"/>
                <a:gd name="connsiteY11" fmla="*/ 1376599 h 1376599"/>
                <a:gd name="connsiteX12" fmla="*/ 2066657 w 2261329"/>
                <a:gd name="connsiteY12" fmla="*/ 1341131 h 1376599"/>
                <a:gd name="connsiteX13" fmla="*/ 271863 w 2261329"/>
                <a:gd name="connsiteY13" fmla="*/ 586545 h 1376599"/>
                <a:gd name="connsiteX0" fmla="*/ 180423 w 2261329"/>
                <a:gd name="connsiteY0" fmla="*/ 495105 h 1376599"/>
                <a:gd name="connsiteX1" fmla="*/ 14365 w 2261329"/>
                <a:gd name="connsiteY1" fmla="*/ 398967 h 1376599"/>
                <a:gd name="connsiteX2" fmla="*/ 0 w 2261329"/>
                <a:gd name="connsiteY2" fmla="*/ 387036 h 1376599"/>
                <a:gd name="connsiteX3" fmla="*/ 28714 w 2261329"/>
                <a:gd name="connsiteY3" fmla="*/ 327428 h 1376599"/>
                <a:gd name="connsiteX4" fmla="*/ 233286 w 2261329"/>
                <a:gd name="connsiteY4" fmla="*/ 53656 h 1376599"/>
                <a:gd name="connsiteX5" fmla="*/ 292324 w 2261329"/>
                <a:gd name="connsiteY5" fmla="*/ 0 h 1376599"/>
                <a:gd name="connsiteX6" fmla="*/ 293987 w 2261329"/>
                <a:gd name="connsiteY6" fmla="*/ 449 h 1376599"/>
                <a:gd name="connsiteX7" fmla="*/ 386241 w 2261329"/>
                <a:gd name="connsiteY7" fmla="*/ 36229 h 1376599"/>
                <a:gd name="connsiteX8" fmla="*/ 2260479 w 2261329"/>
                <a:gd name="connsiteY8" fmla="*/ 876875 h 1376599"/>
                <a:gd name="connsiteX9" fmla="*/ 2261329 w 2261329"/>
                <a:gd name="connsiteY9" fmla="*/ 893699 h 1376599"/>
                <a:gd name="connsiteX10" fmla="*/ 2167970 w 2261329"/>
                <a:gd name="connsiteY10" fmla="*/ 1356122 h 1376599"/>
                <a:gd name="connsiteX11" fmla="*/ 2158106 w 2261329"/>
                <a:gd name="connsiteY11" fmla="*/ 1376599 h 1376599"/>
                <a:gd name="connsiteX12" fmla="*/ 2066657 w 2261329"/>
                <a:gd name="connsiteY12" fmla="*/ 1341131 h 1376599"/>
                <a:gd name="connsiteX0" fmla="*/ 14365 w 2261329"/>
                <a:gd name="connsiteY0" fmla="*/ 398967 h 1376599"/>
                <a:gd name="connsiteX1" fmla="*/ 0 w 2261329"/>
                <a:gd name="connsiteY1" fmla="*/ 387036 h 1376599"/>
                <a:gd name="connsiteX2" fmla="*/ 28714 w 2261329"/>
                <a:gd name="connsiteY2" fmla="*/ 327428 h 1376599"/>
                <a:gd name="connsiteX3" fmla="*/ 233286 w 2261329"/>
                <a:gd name="connsiteY3" fmla="*/ 53656 h 1376599"/>
                <a:gd name="connsiteX4" fmla="*/ 292324 w 2261329"/>
                <a:gd name="connsiteY4" fmla="*/ 0 h 1376599"/>
                <a:gd name="connsiteX5" fmla="*/ 293987 w 2261329"/>
                <a:gd name="connsiteY5" fmla="*/ 449 h 1376599"/>
                <a:gd name="connsiteX6" fmla="*/ 386241 w 2261329"/>
                <a:gd name="connsiteY6" fmla="*/ 36229 h 1376599"/>
                <a:gd name="connsiteX7" fmla="*/ 2260479 w 2261329"/>
                <a:gd name="connsiteY7" fmla="*/ 876875 h 1376599"/>
                <a:gd name="connsiteX8" fmla="*/ 2261329 w 2261329"/>
                <a:gd name="connsiteY8" fmla="*/ 893699 h 1376599"/>
                <a:gd name="connsiteX9" fmla="*/ 2167970 w 2261329"/>
                <a:gd name="connsiteY9" fmla="*/ 1356122 h 1376599"/>
                <a:gd name="connsiteX10" fmla="*/ 2158106 w 2261329"/>
                <a:gd name="connsiteY10" fmla="*/ 1376599 h 1376599"/>
                <a:gd name="connsiteX11" fmla="*/ 2066657 w 2261329"/>
                <a:gd name="connsiteY11" fmla="*/ 1341131 h 1376599"/>
                <a:gd name="connsiteX0" fmla="*/ 14365 w 2261329"/>
                <a:gd name="connsiteY0" fmla="*/ 398967 h 1376599"/>
                <a:gd name="connsiteX1" fmla="*/ 0 w 2261329"/>
                <a:gd name="connsiteY1" fmla="*/ 387036 h 1376599"/>
                <a:gd name="connsiteX2" fmla="*/ 28714 w 2261329"/>
                <a:gd name="connsiteY2" fmla="*/ 327428 h 1376599"/>
                <a:gd name="connsiteX3" fmla="*/ 233286 w 2261329"/>
                <a:gd name="connsiteY3" fmla="*/ 53656 h 1376599"/>
                <a:gd name="connsiteX4" fmla="*/ 292324 w 2261329"/>
                <a:gd name="connsiteY4" fmla="*/ 0 h 1376599"/>
                <a:gd name="connsiteX5" fmla="*/ 293987 w 2261329"/>
                <a:gd name="connsiteY5" fmla="*/ 449 h 1376599"/>
                <a:gd name="connsiteX6" fmla="*/ 386241 w 2261329"/>
                <a:gd name="connsiteY6" fmla="*/ 36229 h 1376599"/>
                <a:gd name="connsiteX7" fmla="*/ 2260479 w 2261329"/>
                <a:gd name="connsiteY7" fmla="*/ 876875 h 1376599"/>
                <a:gd name="connsiteX8" fmla="*/ 2261329 w 2261329"/>
                <a:gd name="connsiteY8" fmla="*/ 893699 h 1376599"/>
                <a:gd name="connsiteX9" fmla="*/ 2167970 w 2261329"/>
                <a:gd name="connsiteY9" fmla="*/ 1356122 h 1376599"/>
                <a:gd name="connsiteX10" fmla="*/ 2158106 w 2261329"/>
                <a:gd name="connsiteY10" fmla="*/ 1376599 h 1376599"/>
                <a:gd name="connsiteX0" fmla="*/ 14365 w 2374994"/>
                <a:gd name="connsiteY0" fmla="*/ 398967 h 1376599"/>
                <a:gd name="connsiteX1" fmla="*/ 0 w 2374994"/>
                <a:gd name="connsiteY1" fmla="*/ 387036 h 1376599"/>
                <a:gd name="connsiteX2" fmla="*/ 28714 w 2374994"/>
                <a:gd name="connsiteY2" fmla="*/ 327428 h 1376599"/>
                <a:gd name="connsiteX3" fmla="*/ 233286 w 2374994"/>
                <a:gd name="connsiteY3" fmla="*/ 53656 h 1376599"/>
                <a:gd name="connsiteX4" fmla="*/ 292324 w 2374994"/>
                <a:gd name="connsiteY4" fmla="*/ 0 h 1376599"/>
                <a:gd name="connsiteX5" fmla="*/ 293987 w 2374994"/>
                <a:gd name="connsiteY5" fmla="*/ 449 h 1376599"/>
                <a:gd name="connsiteX6" fmla="*/ 386241 w 2374994"/>
                <a:gd name="connsiteY6" fmla="*/ 36229 h 1376599"/>
                <a:gd name="connsiteX7" fmla="*/ 2260479 w 2374994"/>
                <a:gd name="connsiteY7" fmla="*/ 876875 h 1376599"/>
                <a:gd name="connsiteX8" fmla="*/ 2167970 w 2374994"/>
                <a:gd name="connsiteY8" fmla="*/ 1356122 h 1376599"/>
                <a:gd name="connsiteX9" fmla="*/ 2158106 w 2374994"/>
                <a:gd name="connsiteY9" fmla="*/ 1376599 h 1376599"/>
                <a:gd name="connsiteX0" fmla="*/ 14365 w 2167970"/>
                <a:gd name="connsiteY0" fmla="*/ 398967 h 1376599"/>
                <a:gd name="connsiteX1" fmla="*/ 0 w 2167970"/>
                <a:gd name="connsiteY1" fmla="*/ 387036 h 1376599"/>
                <a:gd name="connsiteX2" fmla="*/ 28714 w 2167970"/>
                <a:gd name="connsiteY2" fmla="*/ 327428 h 1376599"/>
                <a:gd name="connsiteX3" fmla="*/ 233286 w 2167970"/>
                <a:gd name="connsiteY3" fmla="*/ 53656 h 1376599"/>
                <a:gd name="connsiteX4" fmla="*/ 292324 w 2167970"/>
                <a:gd name="connsiteY4" fmla="*/ 0 h 1376599"/>
                <a:gd name="connsiteX5" fmla="*/ 293987 w 2167970"/>
                <a:gd name="connsiteY5" fmla="*/ 449 h 1376599"/>
                <a:gd name="connsiteX6" fmla="*/ 386241 w 2167970"/>
                <a:gd name="connsiteY6" fmla="*/ 36229 h 1376599"/>
                <a:gd name="connsiteX7" fmla="*/ 2167970 w 2167970"/>
                <a:gd name="connsiteY7" fmla="*/ 1356122 h 1376599"/>
                <a:gd name="connsiteX8" fmla="*/ 2158106 w 2167970"/>
                <a:gd name="connsiteY8" fmla="*/ 1376599 h 1376599"/>
                <a:gd name="connsiteX0" fmla="*/ 14365 w 2167970"/>
                <a:gd name="connsiteY0" fmla="*/ 398967 h 1356122"/>
                <a:gd name="connsiteX1" fmla="*/ 0 w 2167970"/>
                <a:gd name="connsiteY1" fmla="*/ 387036 h 1356122"/>
                <a:gd name="connsiteX2" fmla="*/ 28714 w 2167970"/>
                <a:gd name="connsiteY2" fmla="*/ 327428 h 1356122"/>
                <a:gd name="connsiteX3" fmla="*/ 233286 w 2167970"/>
                <a:gd name="connsiteY3" fmla="*/ 53656 h 1356122"/>
                <a:gd name="connsiteX4" fmla="*/ 292324 w 2167970"/>
                <a:gd name="connsiteY4" fmla="*/ 0 h 1356122"/>
                <a:gd name="connsiteX5" fmla="*/ 293987 w 2167970"/>
                <a:gd name="connsiteY5" fmla="*/ 449 h 1356122"/>
                <a:gd name="connsiteX6" fmla="*/ 386241 w 2167970"/>
                <a:gd name="connsiteY6" fmla="*/ 36229 h 1356122"/>
                <a:gd name="connsiteX7" fmla="*/ 2167970 w 2167970"/>
                <a:gd name="connsiteY7" fmla="*/ 1356122 h 1356122"/>
                <a:gd name="connsiteX0" fmla="*/ 14365 w 386241"/>
                <a:gd name="connsiteY0" fmla="*/ 398967 h 398967"/>
                <a:gd name="connsiteX1" fmla="*/ 0 w 386241"/>
                <a:gd name="connsiteY1" fmla="*/ 387036 h 398967"/>
                <a:gd name="connsiteX2" fmla="*/ 28714 w 386241"/>
                <a:gd name="connsiteY2" fmla="*/ 327428 h 398967"/>
                <a:gd name="connsiteX3" fmla="*/ 233286 w 386241"/>
                <a:gd name="connsiteY3" fmla="*/ 53656 h 398967"/>
                <a:gd name="connsiteX4" fmla="*/ 292324 w 386241"/>
                <a:gd name="connsiteY4" fmla="*/ 0 h 398967"/>
                <a:gd name="connsiteX5" fmla="*/ 293987 w 386241"/>
                <a:gd name="connsiteY5" fmla="*/ 449 h 398967"/>
                <a:gd name="connsiteX6" fmla="*/ 386241 w 386241"/>
                <a:gd name="connsiteY6" fmla="*/ 36229 h 398967"/>
                <a:gd name="connsiteX0" fmla="*/ 14365 w 293987"/>
                <a:gd name="connsiteY0" fmla="*/ 398967 h 398967"/>
                <a:gd name="connsiteX1" fmla="*/ 0 w 293987"/>
                <a:gd name="connsiteY1" fmla="*/ 387036 h 398967"/>
                <a:gd name="connsiteX2" fmla="*/ 28714 w 293987"/>
                <a:gd name="connsiteY2" fmla="*/ 327428 h 398967"/>
                <a:gd name="connsiteX3" fmla="*/ 233286 w 293987"/>
                <a:gd name="connsiteY3" fmla="*/ 53656 h 398967"/>
                <a:gd name="connsiteX4" fmla="*/ 292324 w 293987"/>
                <a:gd name="connsiteY4" fmla="*/ 0 h 398967"/>
                <a:gd name="connsiteX5" fmla="*/ 293987 w 293987"/>
                <a:gd name="connsiteY5" fmla="*/ 449 h 3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987" h="398967">
                  <a:moveTo>
                    <a:pt x="14365" y="398967"/>
                  </a:moveTo>
                  <a:lnTo>
                    <a:pt x="0" y="387036"/>
                  </a:lnTo>
                  <a:lnTo>
                    <a:pt x="28714" y="327428"/>
                  </a:lnTo>
                  <a:cubicBezTo>
                    <a:pt x="83580" y="226429"/>
                    <a:pt x="152667" y="134276"/>
                    <a:pt x="233286" y="53656"/>
                  </a:cubicBezTo>
                  <a:lnTo>
                    <a:pt x="292324" y="0"/>
                  </a:lnTo>
                  <a:lnTo>
                    <a:pt x="293987" y="449"/>
                  </a:lnTo>
                </a:path>
              </a:pathLst>
            </a:custGeom>
            <a:noFill/>
            <a:ln w="38100">
              <a:solidFill>
                <a:srgbClr val="2730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1458004" y="2407920"/>
              <a:ext cx="1968155" cy="1171176"/>
            </a:xfrm>
            <a:custGeom>
              <a:avLst/>
              <a:gdLst>
                <a:gd name="connsiteX0" fmla="*/ 781005 w 1968155"/>
                <a:gd name="connsiteY0" fmla="*/ 0 h 1171176"/>
                <a:gd name="connsiteX1" fmla="*/ 1962871 w 1968155"/>
                <a:gd name="connsiteY1" fmla="*/ 1066534 h 1171176"/>
                <a:gd name="connsiteX2" fmla="*/ 1968155 w 1968155"/>
                <a:gd name="connsiteY2" fmla="*/ 1171176 h 1171176"/>
                <a:gd name="connsiteX3" fmla="*/ 93917 w 1968155"/>
                <a:gd name="connsiteY3" fmla="*/ 330530 h 1171176"/>
                <a:gd name="connsiteX4" fmla="*/ 1663 w 1968155"/>
                <a:gd name="connsiteY4" fmla="*/ 294750 h 1171176"/>
                <a:gd name="connsiteX5" fmla="*/ 0 w 1968155"/>
                <a:gd name="connsiteY5" fmla="*/ 294301 h 1171176"/>
                <a:gd name="connsiteX6" fmla="*/ 25327 w 1968155"/>
                <a:gd name="connsiteY6" fmla="*/ 271282 h 1171176"/>
                <a:gd name="connsiteX7" fmla="*/ 781005 w 1968155"/>
                <a:gd name="connsiteY7" fmla="*/ 0 h 1171176"/>
                <a:gd name="connsiteX0" fmla="*/ 93917 w 1968155"/>
                <a:gd name="connsiteY0" fmla="*/ 330530 h 1171176"/>
                <a:gd name="connsiteX1" fmla="*/ 1663 w 1968155"/>
                <a:gd name="connsiteY1" fmla="*/ 294750 h 1171176"/>
                <a:gd name="connsiteX2" fmla="*/ 0 w 1968155"/>
                <a:gd name="connsiteY2" fmla="*/ 294301 h 1171176"/>
                <a:gd name="connsiteX3" fmla="*/ 25327 w 1968155"/>
                <a:gd name="connsiteY3" fmla="*/ 271282 h 1171176"/>
                <a:gd name="connsiteX4" fmla="*/ 781005 w 1968155"/>
                <a:gd name="connsiteY4" fmla="*/ 0 h 1171176"/>
                <a:gd name="connsiteX5" fmla="*/ 1962871 w 1968155"/>
                <a:gd name="connsiteY5" fmla="*/ 1066534 h 1171176"/>
                <a:gd name="connsiteX6" fmla="*/ 1968155 w 1968155"/>
                <a:gd name="connsiteY6" fmla="*/ 1171176 h 1171176"/>
                <a:gd name="connsiteX7" fmla="*/ 185357 w 1968155"/>
                <a:gd name="connsiteY7" fmla="*/ 421970 h 1171176"/>
                <a:gd name="connsiteX0" fmla="*/ 93917 w 1968155"/>
                <a:gd name="connsiteY0" fmla="*/ 330530 h 1171176"/>
                <a:gd name="connsiteX1" fmla="*/ 1663 w 1968155"/>
                <a:gd name="connsiteY1" fmla="*/ 294750 h 1171176"/>
                <a:gd name="connsiteX2" fmla="*/ 0 w 1968155"/>
                <a:gd name="connsiteY2" fmla="*/ 294301 h 1171176"/>
                <a:gd name="connsiteX3" fmla="*/ 25327 w 1968155"/>
                <a:gd name="connsiteY3" fmla="*/ 271282 h 1171176"/>
                <a:gd name="connsiteX4" fmla="*/ 781005 w 1968155"/>
                <a:gd name="connsiteY4" fmla="*/ 0 h 1171176"/>
                <a:gd name="connsiteX5" fmla="*/ 1962871 w 1968155"/>
                <a:gd name="connsiteY5" fmla="*/ 1066534 h 1171176"/>
                <a:gd name="connsiteX6" fmla="*/ 1968155 w 1968155"/>
                <a:gd name="connsiteY6" fmla="*/ 1171176 h 1171176"/>
                <a:gd name="connsiteX0" fmla="*/ 1663 w 1968155"/>
                <a:gd name="connsiteY0" fmla="*/ 294750 h 1171176"/>
                <a:gd name="connsiteX1" fmla="*/ 0 w 1968155"/>
                <a:gd name="connsiteY1" fmla="*/ 294301 h 1171176"/>
                <a:gd name="connsiteX2" fmla="*/ 25327 w 1968155"/>
                <a:gd name="connsiteY2" fmla="*/ 271282 h 1171176"/>
                <a:gd name="connsiteX3" fmla="*/ 781005 w 1968155"/>
                <a:gd name="connsiteY3" fmla="*/ 0 h 1171176"/>
                <a:gd name="connsiteX4" fmla="*/ 1962871 w 1968155"/>
                <a:gd name="connsiteY4" fmla="*/ 1066534 h 1171176"/>
                <a:gd name="connsiteX5" fmla="*/ 1968155 w 1968155"/>
                <a:gd name="connsiteY5" fmla="*/ 1171176 h 117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155" h="1171176">
                  <a:moveTo>
                    <a:pt x="1663" y="294750"/>
                  </a:moveTo>
                  <a:lnTo>
                    <a:pt x="0" y="294301"/>
                  </a:lnTo>
                  <a:lnTo>
                    <a:pt x="25327" y="271282"/>
                  </a:lnTo>
                  <a:cubicBezTo>
                    <a:pt x="230683" y="101806"/>
                    <a:pt x="493955" y="0"/>
                    <a:pt x="781005" y="0"/>
                  </a:cubicBezTo>
                  <a:cubicBezTo>
                    <a:pt x="1396112" y="0"/>
                    <a:pt x="1902034" y="467478"/>
                    <a:pt x="1962871" y="1066534"/>
                  </a:cubicBezTo>
                  <a:lnTo>
                    <a:pt x="1968155" y="1171176"/>
                  </a:lnTo>
                </a:path>
              </a:pathLst>
            </a:custGeom>
            <a:noFill/>
            <a:ln w="38100">
              <a:solidFill>
                <a:srgbClr val="2730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51009" y="3089258"/>
              <a:ext cx="2272777" cy="1694663"/>
            </a:xfrm>
            <a:custGeom>
              <a:avLst/>
              <a:gdLst>
                <a:gd name="connsiteX0" fmla="*/ 114671 w 2272777"/>
                <a:gd name="connsiteY0" fmla="*/ 0 h 1694663"/>
                <a:gd name="connsiteX1" fmla="*/ 129036 w 2272777"/>
                <a:gd name="connsiteY1" fmla="*/ 11931 h 1694663"/>
                <a:gd name="connsiteX2" fmla="*/ 295094 w 2272777"/>
                <a:gd name="connsiteY2" fmla="*/ 108069 h 1694663"/>
                <a:gd name="connsiteX3" fmla="*/ 2181328 w 2272777"/>
                <a:gd name="connsiteY3" fmla="*/ 954095 h 1694663"/>
                <a:gd name="connsiteX4" fmla="*/ 2272777 w 2272777"/>
                <a:gd name="connsiteY4" fmla="*/ 989563 h 1694663"/>
                <a:gd name="connsiteX5" fmla="*/ 2232615 w 2272777"/>
                <a:gd name="connsiteY5" fmla="*/ 1072934 h 1694663"/>
                <a:gd name="connsiteX6" fmla="*/ 1188000 w 2272777"/>
                <a:gd name="connsiteY6" fmla="*/ 1694663 h 1694663"/>
                <a:gd name="connsiteX7" fmla="*/ 0 w 2272777"/>
                <a:gd name="connsiteY7" fmla="*/ 506663 h 1694663"/>
                <a:gd name="connsiteX8" fmla="*/ 93359 w 2272777"/>
                <a:gd name="connsiteY8" fmla="*/ 44240 h 1694663"/>
                <a:gd name="connsiteX9" fmla="*/ 114671 w 2272777"/>
                <a:gd name="connsiteY9" fmla="*/ 0 h 1694663"/>
                <a:gd name="connsiteX0" fmla="*/ 295094 w 2272777"/>
                <a:gd name="connsiteY0" fmla="*/ 108069 h 1694663"/>
                <a:gd name="connsiteX1" fmla="*/ 2181328 w 2272777"/>
                <a:gd name="connsiteY1" fmla="*/ 954095 h 1694663"/>
                <a:gd name="connsiteX2" fmla="*/ 2272777 w 2272777"/>
                <a:gd name="connsiteY2" fmla="*/ 989563 h 1694663"/>
                <a:gd name="connsiteX3" fmla="*/ 2232615 w 2272777"/>
                <a:gd name="connsiteY3" fmla="*/ 1072934 h 1694663"/>
                <a:gd name="connsiteX4" fmla="*/ 1188000 w 2272777"/>
                <a:gd name="connsiteY4" fmla="*/ 1694663 h 1694663"/>
                <a:gd name="connsiteX5" fmla="*/ 0 w 2272777"/>
                <a:gd name="connsiteY5" fmla="*/ 506663 h 1694663"/>
                <a:gd name="connsiteX6" fmla="*/ 93359 w 2272777"/>
                <a:gd name="connsiteY6" fmla="*/ 44240 h 1694663"/>
                <a:gd name="connsiteX7" fmla="*/ 114671 w 2272777"/>
                <a:gd name="connsiteY7" fmla="*/ 0 h 1694663"/>
                <a:gd name="connsiteX8" fmla="*/ 129036 w 2272777"/>
                <a:gd name="connsiteY8" fmla="*/ 11931 h 1694663"/>
                <a:gd name="connsiteX9" fmla="*/ 386534 w 2272777"/>
                <a:gd name="connsiteY9" fmla="*/ 199509 h 1694663"/>
                <a:gd name="connsiteX0" fmla="*/ 2181328 w 2272777"/>
                <a:gd name="connsiteY0" fmla="*/ 954095 h 1694663"/>
                <a:gd name="connsiteX1" fmla="*/ 2272777 w 2272777"/>
                <a:gd name="connsiteY1" fmla="*/ 989563 h 1694663"/>
                <a:gd name="connsiteX2" fmla="*/ 2232615 w 2272777"/>
                <a:gd name="connsiteY2" fmla="*/ 1072934 h 1694663"/>
                <a:gd name="connsiteX3" fmla="*/ 1188000 w 2272777"/>
                <a:gd name="connsiteY3" fmla="*/ 1694663 h 1694663"/>
                <a:gd name="connsiteX4" fmla="*/ 0 w 2272777"/>
                <a:gd name="connsiteY4" fmla="*/ 506663 h 1694663"/>
                <a:gd name="connsiteX5" fmla="*/ 93359 w 2272777"/>
                <a:gd name="connsiteY5" fmla="*/ 44240 h 1694663"/>
                <a:gd name="connsiteX6" fmla="*/ 114671 w 2272777"/>
                <a:gd name="connsiteY6" fmla="*/ 0 h 1694663"/>
                <a:gd name="connsiteX7" fmla="*/ 129036 w 2272777"/>
                <a:gd name="connsiteY7" fmla="*/ 11931 h 1694663"/>
                <a:gd name="connsiteX8" fmla="*/ 386534 w 2272777"/>
                <a:gd name="connsiteY8" fmla="*/ 199509 h 1694663"/>
                <a:gd name="connsiteX0" fmla="*/ 2181328 w 2272777"/>
                <a:gd name="connsiteY0" fmla="*/ 954095 h 1694663"/>
                <a:gd name="connsiteX1" fmla="*/ 2272777 w 2272777"/>
                <a:gd name="connsiteY1" fmla="*/ 989563 h 1694663"/>
                <a:gd name="connsiteX2" fmla="*/ 2232615 w 2272777"/>
                <a:gd name="connsiteY2" fmla="*/ 1072934 h 1694663"/>
                <a:gd name="connsiteX3" fmla="*/ 1188000 w 2272777"/>
                <a:gd name="connsiteY3" fmla="*/ 1694663 h 1694663"/>
                <a:gd name="connsiteX4" fmla="*/ 0 w 2272777"/>
                <a:gd name="connsiteY4" fmla="*/ 506663 h 1694663"/>
                <a:gd name="connsiteX5" fmla="*/ 93359 w 2272777"/>
                <a:gd name="connsiteY5" fmla="*/ 44240 h 1694663"/>
                <a:gd name="connsiteX6" fmla="*/ 114671 w 2272777"/>
                <a:gd name="connsiteY6" fmla="*/ 0 h 1694663"/>
                <a:gd name="connsiteX7" fmla="*/ 129036 w 2272777"/>
                <a:gd name="connsiteY7" fmla="*/ 11931 h 1694663"/>
                <a:gd name="connsiteX0" fmla="*/ 2272777 w 2272777"/>
                <a:gd name="connsiteY0" fmla="*/ 989563 h 1694663"/>
                <a:gd name="connsiteX1" fmla="*/ 2232615 w 2272777"/>
                <a:gd name="connsiteY1" fmla="*/ 1072934 h 1694663"/>
                <a:gd name="connsiteX2" fmla="*/ 1188000 w 2272777"/>
                <a:gd name="connsiteY2" fmla="*/ 1694663 h 1694663"/>
                <a:gd name="connsiteX3" fmla="*/ 0 w 2272777"/>
                <a:gd name="connsiteY3" fmla="*/ 506663 h 1694663"/>
                <a:gd name="connsiteX4" fmla="*/ 93359 w 2272777"/>
                <a:gd name="connsiteY4" fmla="*/ 44240 h 1694663"/>
                <a:gd name="connsiteX5" fmla="*/ 114671 w 2272777"/>
                <a:gd name="connsiteY5" fmla="*/ 0 h 1694663"/>
                <a:gd name="connsiteX6" fmla="*/ 129036 w 2272777"/>
                <a:gd name="connsiteY6" fmla="*/ 11931 h 169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2777" h="1694663">
                  <a:moveTo>
                    <a:pt x="2272777" y="989563"/>
                  </a:moveTo>
                  <a:lnTo>
                    <a:pt x="2232615" y="1072934"/>
                  </a:lnTo>
                  <a:cubicBezTo>
                    <a:pt x="2031440" y="1443264"/>
                    <a:pt x="1639079" y="1694663"/>
                    <a:pt x="1188000" y="1694663"/>
                  </a:cubicBezTo>
                  <a:cubicBezTo>
                    <a:pt x="531886" y="1694663"/>
                    <a:pt x="0" y="1162777"/>
                    <a:pt x="0" y="506663"/>
                  </a:cubicBezTo>
                  <a:cubicBezTo>
                    <a:pt x="0" y="342635"/>
                    <a:pt x="33243" y="186370"/>
                    <a:pt x="93359" y="44240"/>
                  </a:cubicBezTo>
                  <a:lnTo>
                    <a:pt x="114671" y="0"/>
                  </a:lnTo>
                  <a:lnTo>
                    <a:pt x="129036" y="11931"/>
                  </a:lnTo>
                </a:path>
              </a:pathLst>
            </a:custGeom>
            <a:noFill/>
            <a:ln w="38100">
              <a:solidFill>
                <a:srgbClr val="2730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 rot="9324273">
              <a:off x="3293061" y="3684335"/>
              <a:ext cx="192288" cy="270217"/>
            </a:xfrm>
            <a:custGeom>
              <a:avLst/>
              <a:gdLst>
                <a:gd name="connsiteX0" fmla="*/ 292324 w 2261329"/>
                <a:gd name="connsiteY0" fmla="*/ 0 h 1376599"/>
                <a:gd name="connsiteX1" fmla="*/ 293987 w 2261329"/>
                <a:gd name="connsiteY1" fmla="*/ 449 h 1376599"/>
                <a:gd name="connsiteX2" fmla="*/ 386241 w 2261329"/>
                <a:gd name="connsiteY2" fmla="*/ 36229 h 1376599"/>
                <a:gd name="connsiteX3" fmla="*/ 2260479 w 2261329"/>
                <a:gd name="connsiteY3" fmla="*/ 876875 h 1376599"/>
                <a:gd name="connsiteX4" fmla="*/ 2261329 w 2261329"/>
                <a:gd name="connsiteY4" fmla="*/ 893699 h 1376599"/>
                <a:gd name="connsiteX5" fmla="*/ 2167970 w 2261329"/>
                <a:gd name="connsiteY5" fmla="*/ 1356122 h 1376599"/>
                <a:gd name="connsiteX6" fmla="*/ 2158106 w 2261329"/>
                <a:gd name="connsiteY6" fmla="*/ 1376599 h 1376599"/>
                <a:gd name="connsiteX7" fmla="*/ 2066657 w 2261329"/>
                <a:gd name="connsiteY7" fmla="*/ 1341131 h 1376599"/>
                <a:gd name="connsiteX8" fmla="*/ 180423 w 2261329"/>
                <a:gd name="connsiteY8" fmla="*/ 495105 h 1376599"/>
                <a:gd name="connsiteX9" fmla="*/ 14365 w 2261329"/>
                <a:gd name="connsiteY9" fmla="*/ 398967 h 1376599"/>
                <a:gd name="connsiteX10" fmla="*/ 0 w 2261329"/>
                <a:gd name="connsiteY10" fmla="*/ 387036 h 1376599"/>
                <a:gd name="connsiteX11" fmla="*/ 28714 w 2261329"/>
                <a:gd name="connsiteY11" fmla="*/ 327428 h 1376599"/>
                <a:gd name="connsiteX12" fmla="*/ 233286 w 2261329"/>
                <a:gd name="connsiteY12" fmla="*/ 53656 h 1376599"/>
                <a:gd name="connsiteX13" fmla="*/ 292324 w 2261329"/>
                <a:gd name="connsiteY13" fmla="*/ 0 h 1376599"/>
                <a:gd name="connsiteX0" fmla="*/ 180423 w 2261329"/>
                <a:gd name="connsiteY0" fmla="*/ 495105 h 1376599"/>
                <a:gd name="connsiteX1" fmla="*/ 14365 w 2261329"/>
                <a:gd name="connsiteY1" fmla="*/ 398967 h 1376599"/>
                <a:gd name="connsiteX2" fmla="*/ 0 w 2261329"/>
                <a:gd name="connsiteY2" fmla="*/ 387036 h 1376599"/>
                <a:gd name="connsiteX3" fmla="*/ 28714 w 2261329"/>
                <a:gd name="connsiteY3" fmla="*/ 327428 h 1376599"/>
                <a:gd name="connsiteX4" fmla="*/ 233286 w 2261329"/>
                <a:gd name="connsiteY4" fmla="*/ 53656 h 1376599"/>
                <a:gd name="connsiteX5" fmla="*/ 292324 w 2261329"/>
                <a:gd name="connsiteY5" fmla="*/ 0 h 1376599"/>
                <a:gd name="connsiteX6" fmla="*/ 293987 w 2261329"/>
                <a:gd name="connsiteY6" fmla="*/ 449 h 1376599"/>
                <a:gd name="connsiteX7" fmla="*/ 386241 w 2261329"/>
                <a:gd name="connsiteY7" fmla="*/ 36229 h 1376599"/>
                <a:gd name="connsiteX8" fmla="*/ 2260479 w 2261329"/>
                <a:gd name="connsiteY8" fmla="*/ 876875 h 1376599"/>
                <a:gd name="connsiteX9" fmla="*/ 2261329 w 2261329"/>
                <a:gd name="connsiteY9" fmla="*/ 893699 h 1376599"/>
                <a:gd name="connsiteX10" fmla="*/ 2167970 w 2261329"/>
                <a:gd name="connsiteY10" fmla="*/ 1356122 h 1376599"/>
                <a:gd name="connsiteX11" fmla="*/ 2158106 w 2261329"/>
                <a:gd name="connsiteY11" fmla="*/ 1376599 h 1376599"/>
                <a:gd name="connsiteX12" fmla="*/ 2066657 w 2261329"/>
                <a:gd name="connsiteY12" fmla="*/ 1341131 h 1376599"/>
                <a:gd name="connsiteX13" fmla="*/ 271863 w 2261329"/>
                <a:gd name="connsiteY13" fmla="*/ 586545 h 1376599"/>
                <a:gd name="connsiteX0" fmla="*/ 180423 w 2261329"/>
                <a:gd name="connsiteY0" fmla="*/ 495105 h 1376599"/>
                <a:gd name="connsiteX1" fmla="*/ 14365 w 2261329"/>
                <a:gd name="connsiteY1" fmla="*/ 398967 h 1376599"/>
                <a:gd name="connsiteX2" fmla="*/ 0 w 2261329"/>
                <a:gd name="connsiteY2" fmla="*/ 387036 h 1376599"/>
                <a:gd name="connsiteX3" fmla="*/ 28714 w 2261329"/>
                <a:gd name="connsiteY3" fmla="*/ 327428 h 1376599"/>
                <a:gd name="connsiteX4" fmla="*/ 233286 w 2261329"/>
                <a:gd name="connsiteY4" fmla="*/ 53656 h 1376599"/>
                <a:gd name="connsiteX5" fmla="*/ 292324 w 2261329"/>
                <a:gd name="connsiteY5" fmla="*/ 0 h 1376599"/>
                <a:gd name="connsiteX6" fmla="*/ 293987 w 2261329"/>
                <a:gd name="connsiteY6" fmla="*/ 449 h 1376599"/>
                <a:gd name="connsiteX7" fmla="*/ 386241 w 2261329"/>
                <a:gd name="connsiteY7" fmla="*/ 36229 h 1376599"/>
                <a:gd name="connsiteX8" fmla="*/ 2260479 w 2261329"/>
                <a:gd name="connsiteY8" fmla="*/ 876875 h 1376599"/>
                <a:gd name="connsiteX9" fmla="*/ 2261329 w 2261329"/>
                <a:gd name="connsiteY9" fmla="*/ 893699 h 1376599"/>
                <a:gd name="connsiteX10" fmla="*/ 2167970 w 2261329"/>
                <a:gd name="connsiteY10" fmla="*/ 1356122 h 1376599"/>
                <a:gd name="connsiteX11" fmla="*/ 2158106 w 2261329"/>
                <a:gd name="connsiteY11" fmla="*/ 1376599 h 1376599"/>
                <a:gd name="connsiteX12" fmla="*/ 2066657 w 2261329"/>
                <a:gd name="connsiteY12" fmla="*/ 1341131 h 1376599"/>
                <a:gd name="connsiteX0" fmla="*/ 14365 w 2261329"/>
                <a:gd name="connsiteY0" fmla="*/ 398967 h 1376599"/>
                <a:gd name="connsiteX1" fmla="*/ 0 w 2261329"/>
                <a:gd name="connsiteY1" fmla="*/ 387036 h 1376599"/>
                <a:gd name="connsiteX2" fmla="*/ 28714 w 2261329"/>
                <a:gd name="connsiteY2" fmla="*/ 327428 h 1376599"/>
                <a:gd name="connsiteX3" fmla="*/ 233286 w 2261329"/>
                <a:gd name="connsiteY3" fmla="*/ 53656 h 1376599"/>
                <a:gd name="connsiteX4" fmla="*/ 292324 w 2261329"/>
                <a:gd name="connsiteY4" fmla="*/ 0 h 1376599"/>
                <a:gd name="connsiteX5" fmla="*/ 293987 w 2261329"/>
                <a:gd name="connsiteY5" fmla="*/ 449 h 1376599"/>
                <a:gd name="connsiteX6" fmla="*/ 386241 w 2261329"/>
                <a:gd name="connsiteY6" fmla="*/ 36229 h 1376599"/>
                <a:gd name="connsiteX7" fmla="*/ 2260479 w 2261329"/>
                <a:gd name="connsiteY7" fmla="*/ 876875 h 1376599"/>
                <a:gd name="connsiteX8" fmla="*/ 2261329 w 2261329"/>
                <a:gd name="connsiteY8" fmla="*/ 893699 h 1376599"/>
                <a:gd name="connsiteX9" fmla="*/ 2167970 w 2261329"/>
                <a:gd name="connsiteY9" fmla="*/ 1356122 h 1376599"/>
                <a:gd name="connsiteX10" fmla="*/ 2158106 w 2261329"/>
                <a:gd name="connsiteY10" fmla="*/ 1376599 h 1376599"/>
                <a:gd name="connsiteX11" fmla="*/ 2066657 w 2261329"/>
                <a:gd name="connsiteY11" fmla="*/ 1341131 h 1376599"/>
                <a:gd name="connsiteX0" fmla="*/ 14365 w 2261329"/>
                <a:gd name="connsiteY0" fmla="*/ 398967 h 1376599"/>
                <a:gd name="connsiteX1" fmla="*/ 0 w 2261329"/>
                <a:gd name="connsiteY1" fmla="*/ 387036 h 1376599"/>
                <a:gd name="connsiteX2" fmla="*/ 28714 w 2261329"/>
                <a:gd name="connsiteY2" fmla="*/ 327428 h 1376599"/>
                <a:gd name="connsiteX3" fmla="*/ 233286 w 2261329"/>
                <a:gd name="connsiteY3" fmla="*/ 53656 h 1376599"/>
                <a:gd name="connsiteX4" fmla="*/ 292324 w 2261329"/>
                <a:gd name="connsiteY4" fmla="*/ 0 h 1376599"/>
                <a:gd name="connsiteX5" fmla="*/ 293987 w 2261329"/>
                <a:gd name="connsiteY5" fmla="*/ 449 h 1376599"/>
                <a:gd name="connsiteX6" fmla="*/ 386241 w 2261329"/>
                <a:gd name="connsiteY6" fmla="*/ 36229 h 1376599"/>
                <a:gd name="connsiteX7" fmla="*/ 2260479 w 2261329"/>
                <a:gd name="connsiteY7" fmla="*/ 876875 h 1376599"/>
                <a:gd name="connsiteX8" fmla="*/ 2261329 w 2261329"/>
                <a:gd name="connsiteY8" fmla="*/ 893699 h 1376599"/>
                <a:gd name="connsiteX9" fmla="*/ 2167970 w 2261329"/>
                <a:gd name="connsiteY9" fmla="*/ 1356122 h 1376599"/>
                <a:gd name="connsiteX10" fmla="*/ 2158106 w 2261329"/>
                <a:gd name="connsiteY10" fmla="*/ 1376599 h 1376599"/>
                <a:gd name="connsiteX0" fmla="*/ 14365 w 2374994"/>
                <a:gd name="connsiteY0" fmla="*/ 398967 h 1376599"/>
                <a:gd name="connsiteX1" fmla="*/ 0 w 2374994"/>
                <a:gd name="connsiteY1" fmla="*/ 387036 h 1376599"/>
                <a:gd name="connsiteX2" fmla="*/ 28714 w 2374994"/>
                <a:gd name="connsiteY2" fmla="*/ 327428 h 1376599"/>
                <a:gd name="connsiteX3" fmla="*/ 233286 w 2374994"/>
                <a:gd name="connsiteY3" fmla="*/ 53656 h 1376599"/>
                <a:gd name="connsiteX4" fmla="*/ 292324 w 2374994"/>
                <a:gd name="connsiteY4" fmla="*/ 0 h 1376599"/>
                <a:gd name="connsiteX5" fmla="*/ 293987 w 2374994"/>
                <a:gd name="connsiteY5" fmla="*/ 449 h 1376599"/>
                <a:gd name="connsiteX6" fmla="*/ 386241 w 2374994"/>
                <a:gd name="connsiteY6" fmla="*/ 36229 h 1376599"/>
                <a:gd name="connsiteX7" fmla="*/ 2260479 w 2374994"/>
                <a:gd name="connsiteY7" fmla="*/ 876875 h 1376599"/>
                <a:gd name="connsiteX8" fmla="*/ 2167970 w 2374994"/>
                <a:gd name="connsiteY8" fmla="*/ 1356122 h 1376599"/>
                <a:gd name="connsiteX9" fmla="*/ 2158106 w 2374994"/>
                <a:gd name="connsiteY9" fmla="*/ 1376599 h 1376599"/>
                <a:gd name="connsiteX0" fmla="*/ 14365 w 2167970"/>
                <a:gd name="connsiteY0" fmla="*/ 398967 h 1376599"/>
                <a:gd name="connsiteX1" fmla="*/ 0 w 2167970"/>
                <a:gd name="connsiteY1" fmla="*/ 387036 h 1376599"/>
                <a:gd name="connsiteX2" fmla="*/ 28714 w 2167970"/>
                <a:gd name="connsiteY2" fmla="*/ 327428 h 1376599"/>
                <a:gd name="connsiteX3" fmla="*/ 233286 w 2167970"/>
                <a:gd name="connsiteY3" fmla="*/ 53656 h 1376599"/>
                <a:gd name="connsiteX4" fmla="*/ 292324 w 2167970"/>
                <a:gd name="connsiteY4" fmla="*/ 0 h 1376599"/>
                <a:gd name="connsiteX5" fmla="*/ 293987 w 2167970"/>
                <a:gd name="connsiteY5" fmla="*/ 449 h 1376599"/>
                <a:gd name="connsiteX6" fmla="*/ 386241 w 2167970"/>
                <a:gd name="connsiteY6" fmla="*/ 36229 h 1376599"/>
                <a:gd name="connsiteX7" fmla="*/ 2167970 w 2167970"/>
                <a:gd name="connsiteY7" fmla="*/ 1356122 h 1376599"/>
                <a:gd name="connsiteX8" fmla="*/ 2158106 w 2167970"/>
                <a:gd name="connsiteY8" fmla="*/ 1376599 h 1376599"/>
                <a:gd name="connsiteX0" fmla="*/ 14365 w 2167970"/>
                <a:gd name="connsiteY0" fmla="*/ 398967 h 1356122"/>
                <a:gd name="connsiteX1" fmla="*/ 0 w 2167970"/>
                <a:gd name="connsiteY1" fmla="*/ 387036 h 1356122"/>
                <a:gd name="connsiteX2" fmla="*/ 28714 w 2167970"/>
                <a:gd name="connsiteY2" fmla="*/ 327428 h 1356122"/>
                <a:gd name="connsiteX3" fmla="*/ 233286 w 2167970"/>
                <a:gd name="connsiteY3" fmla="*/ 53656 h 1356122"/>
                <a:gd name="connsiteX4" fmla="*/ 292324 w 2167970"/>
                <a:gd name="connsiteY4" fmla="*/ 0 h 1356122"/>
                <a:gd name="connsiteX5" fmla="*/ 293987 w 2167970"/>
                <a:gd name="connsiteY5" fmla="*/ 449 h 1356122"/>
                <a:gd name="connsiteX6" fmla="*/ 386241 w 2167970"/>
                <a:gd name="connsiteY6" fmla="*/ 36229 h 1356122"/>
                <a:gd name="connsiteX7" fmla="*/ 2167970 w 2167970"/>
                <a:gd name="connsiteY7" fmla="*/ 1356122 h 1356122"/>
                <a:gd name="connsiteX0" fmla="*/ 14365 w 386241"/>
                <a:gd name="connsiteY0" fmla="*/ 398967 h 398967"/>
                <a:gd name="connsiteX1" fmla="*/ 0 w 386241"/>
                <a:gd name="connsiteY1" fmla="*/ 387036 h 398967"/>
                <a:gd name="connsiteX2" fmla="*/ 28714 w 386241"/>
                <a:gd name="connsiteY2" fmla="*/ 327428 h 398967"/>
                <a:gd name="connsiteX3" fmla="*/ 233286 w 386241"/>
                <a:gd name="connsiteY3" fmla="*/ 53656 h 398967"/>
                <a:gd name="connsiteX4" fmla="*/ 292324 w 386241"/>
                <a:gd name="connsiteY4" fmla="*/ 0 h 398967"/>
                <a:gd name="connsiteX5" fmla="*/ 293987 w 386241"/>
                <a:gd name="connsiteY5" fmla="*/ 449 h 398967"/>
                <a:gd name="connsiteX6" fmla="*/ 386241 w 386241"/>
                <a:gd name="connsiteY6" fmla="*/ 36229 h 398967"/>
                <a:gd name="connsiteX0" fmla="*/ 14365 w 293987"/>
                <a:gd name="connsiteY0" fmla="*/ 398967 h 398967"/>
                <a:gd name="connsiteX1" fmla="*/ 0 w 293987"/>
                <a:gd name="connsiteY1" fmla="*/ 387036 h 398967"/>
                <a:gd name="connsiteX2" fmla="*/ 28714 w 293987"/>
                <a:gd name="connsiteY2" fmla="*/ 327428 h 398967"/>
                <a:gd name="connsiteX3" fmla="*/ 233286 w 293987"/>
                <a:gd name="connsiteY3" fmla="*/ 53656 h 398967"/>
                <a:gd name="connsiteX4" fmla="*/ 292324 w 293987"/>
                <a:gd name="connsiteY4" fmla="*/ 0 h 398967"/>
                <a:gd name="connsiteX5" fmla="*/ 293987 w 293987"/>
                <a:gd name="connsiteY5" fmla="*/ 449 h 3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987" h="398967">
                  <a:moveTo>
                    <a:pt x="14365" y="398967"/>
                  </a:moveTo>
                  <a:lnTo>
                    <a:pt x="0" y="387036"/>
                  </a:lnTo>
                  <a:lnTo>
                    <a:pt x="28714" y="327428"/>
                  </a:lnTo>
                  <a:cubicBezTo>
                    <a:pt x="83580" y="226429"/>
                    <a:pt x="152667" y="134276"/>
                    <a:pt x="233286" y="53656"/>
                  </a:cubicBezTo>
                  <a:lnTo>
                    <a:pt x="292324" y="0"/>
                  </a:lnTo>
                  <a:lnTo>
                    <a:pt x="293987" y="449"/>
                  </a:lnTo>
                </a:path>
              </a:pathLst>
            </a:custGeom>
            <a:noFill/>
            <a:ln w="38100">
              <a:solidFill>
                <a:srgbClr val="2730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022532" y="1873378"/>
            <a:ext cx="6271432" cy="1180175"/>
            <a:chOff x="5021579" y="2218774"/>
            <a:chExt cx="6271432" cy="1180175"/>
          </a:xfrm>
        </p:grpSpPr>
        <p:grpSp>
          <p:nvGrpSpPr>
            <p:cNvPr id="67" name="组合 66"/>
            <p:cNvGrpSpPr/>
            <p:nvPr/>
          </p:nvGrpSpPr>
          <p:grpSpPr>
            <a:xfrm>
              <a:off x="5021579" y="2225039"/>
              <a:ext cx="536016" cy="563881"/>
              <a:chOff x="5079197" y="2225039"/>
              <a:chExt cx="536016" cy="563881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5148003" y="2301240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solidFill>
                <a:srgbClr val="FD887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5079197" y="2225039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488789" y="2218774"/>
              <a:ext cx="5804222" cy="1180175"/>
              <a:chOff x="5612113" y="2174854"/>
              <a:chExt cx="5804222" cy="1180175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5612113" y="2174854"/>
                <a:ext cx="2725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697734" y="2597899"/>
                <a:ext cx="5718601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022532" y="3351597"/>
            <a:ext cx="6271432" cy="1180175"/>
            <a:chOff x="5021579" y="2218774"/>
            <a:chExt cx="6271432" cy="1180175"/>
          </a:xfrm>
        </p:grpSpPr>
        <p:grpSp>
          <p:nvGrpSpPr>
            <p:cNvPr id="73" name="组合 72"/>
            <p:cNvGrpSpPr/>
            <p:nvPr/>
          </p:nvGrpSpPr>
          <p:grpSpPr>
            <a:xfrm>
              <a:off x="5021579" y="2225039"/>
              <a:ext cx="536016" cy="563881"/>
              <a:chOff x="5079197" y="2225039"/>
              <a:chExt cx="536016" cy="563881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5148003" y="2301240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solidFill>
                <a:srgbClr val="55BEE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5079197" y="2225039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5488789" y="2218774"/>
              <a:ext cx="5804222" cy="1180175"/>
              <a:chOff x="5612113" y="2174854"/>
              <a:chExt cx="5804222" cy="1180175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5612113" y="2174854"/>
                <a:ext cx="2723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5697734" y="2597899"/>
                <a:ext cx="5718601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5022532" y="4829815"/>
            <a:ext cx="6271432" cy="1180175"/>
            <a:chOff x="5021579" y="2218774"/>
            <a:chExt cx="6271432" cy="1180175"/>
          </a:xfrm>
        </p:grpSpPr>
        <p:grpSp>
          <p:nvGrpSpPr>
            <p:cNvPr id="80" name="组合 79"/>
            <p:cNvGrpSpPr/>
            <p:nvPr/>
          </p:nvGrpSpPr>
          <p:grpSpPr>
            <a:xfrm>
              <a:off x="5021579" y="2225039"/>
              <a:ext cx="536016" cy="563881"/>
              <a:chOff x="5079197" y="2225039"/>
              <a:chExt cx="536016" cy="563881"/>
            </a:xfrm>
          </p:grpSpPr>
          <p:sp>
            <p:nvSpPr>
              <p:cNvPr id="84" name="任意多边形 83"/>
              <p:cNvSpPr/>
              <p:nvPr/>
            </p:nvSpPr>
            <p:spPr>
              <a:xfrm>
                <a:off x="5148003" y="2301240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任意多边形 84"/>
              <p:cNvSpPr/>
              <p:nvPr/>
            </p:nvSpPr>
            <p:spPr>
              <a:xfrm>
                <a:off x="5079197" y="2225039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5488789" y="2218774"/>
              <a:ext cx="5804222" cy="1180175"/>
              <a:chOff x="5612113" y="2174854"/>
              <a:chExt cx="5804222" cy="1180175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5612113" y="2174854"/>
                <a:ext cx="2737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697734" y="2597899"/>
                <a:ext cx="5718601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300554" y="3847415"/>
            <a:ext cx="4082394" cy="1832955"/>
            <a:chOff x="300554" y="3847415"/>
            <a:chExt cx="4082394" cy="183295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00554" y="3847415"/>
              <a:ext cx="3920865" cy="1725832"/>
              <a:chOff x="1152804" y="3306940"/>
              <a:chExt cx="3920865" cy="1725832"/>
            </a:xfrm>
          </p:grpSpPr>
          <p:sp>
            <p:nvSpPr>
              <p:cNvPr id="108" name="十字星 21"/>
              <p:cNvSpPr/>
              <p:nvPr/>
            </p:nvSpPr>
            <p:spPr>
              <a:xfrm>
                <a:off x="1152804" y="3306940"/>
                <a:ext cx="342927" cy="342927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 rot="5400000">
                <a:off x="4772052" y="40570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22B4B9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任意多边形 109"/>
              <p:cNvSpPr/>
              <p:nvPr/>
            </p:nvSpPr>
            <p:spPr>
              <a:xfrm rot="8286032">
                <a:off x="2977434" y="47206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926381" y="42987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4575849" y="46443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十字星 21"/>
              <p:cNvSpPr/>
              <p:nvPr/>
            </p:nvSpPr>
            <p:spPr>
              <a:xfrm>
                <a:off x="3773677" y="41131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十字星 21"/>
            <p:cNvSpPr/>
            <p:nvPr/>
          </p:nvSpPr>
          <p:spPr>
            <a:xfrm>
              <a:off x="1349311" y="5459961"/>
              <a:ext cx="220409" cy="2204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十字星 21"/>
            <p:cNvSpPr/>
            <p:nvPr/>
          </p:nvSpPr>
          <p:spPr>
            <a:xfrm>
              <a:off x="4162539" y="3934547"/>
              <a:ext cx="220409" cy="2204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8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571570" y="2111866"/>
            <a:ext cx="3240600" cy="3130694"/>
            <a:chOff x="4571570" y="2111866"/>
            <a:chExt cx="3240600" cy="3130694"/>
          </a:xfrm>
        </p:grpSpPr>
        <p:grpSp>
          <p:nvGrpSpPr>
            <p:cNvPr id="27" name="组合 26"/>
            <p:cNvGrpSpPr/>
            <p:nvPr/>
          </p:nvGrpSpPr>
          <p:grpSpPr>
            <a:xfrm>
              <a:off x="4571570" y="2111866"/>
              <a:ext cx="3130694" cy="3130694"/>
              <a:chOff x="4571570" y="2111866"/>
              <a:chExt cx="3130694" cy="313069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71570" y="2111866"/>
                <a:ext cx="3130694" cy="3130694"/>
              </a:xfrm>
              <a:prstGeom prst="ellipse">
                <a:avLst/>
              </a:prstGeom>
              <a:solidFill>
                <a:srgbClr val="FD8876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53" t="7198" r="15251" b="3072"/>
              <a:stretch/>
            </p:blipFill>
            <p:spPr>
              <a:xfrm>
                <a:off x="4925337" y="2424248"/>
                <a:ext cx="2423160" cy="2529841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4751788" y="2183693"/>
              <a:ext cx="3060382" cy="2987040"/>
              <a:chOff x="1051009" y="2407920"/>
              <a:chExt cx="2434340" cy="2376001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1203408" y="2784610"/>
                <a:ext cx="153931" cy="208898"/>
              </a:xfrm>
              <a:custGeom>
                <a:avLst/>
                <a:gdLst>
                  <a:gd name="connsiteX0" fmla="*/ 292324 w 2261329"/>
                  <a:gd name="connsiteY0" fmla="*/ 0 h 1376599"/>
                  <a:gd name="connsiteX1" fmla="*/ 293987 w 2261329"/>
                  <a:gd name="connsiteY1" fmla="*/ 449 h 1376599"/>
                  <a:gd name="connsiteX2" fmla="*/ 386241 w 2261329"/>
                  <a:gd name="connsiteY2" fmla="*/ 36229 h 1376599"/>
                  <a:gd name="connsiteX3" fmla="*/ 2260479 w 2261329"/>
                  <a:gd name="connsiteY3" fmla="*/ 876875 h 1376599"/>
                  <a:gd name="connsiteX4" fmla="*/ 2261329 w 2261329"/>
                  <a:gd name="connsiteY4" fmla="*/ 893699 h 1376599"/>
                  <a:gd name="connsiteX5" fmla="*/ 2167970 w 2261329"/>
                  <a:gd name="connsiteY5" fmla="*/ 1356122 h 1376599"/>
                  <a:gd name="connsiteX6" fmla="*/ 2158106 w 2261329"/>
                  <a:gd name="connsiteY6" fmla="*/ 1376599 h 1376599"/>
                  <a:gd name="connsiteX7" fmla="*/ 2066657 w 2261329"/>
                  <a:gd name="connsiteY7" fmla="*/ 1341131 h 1376599"/>
                  <a:gd name="connsiteX8" fmla="*/ 180423 w 2261329"/>
                  <a:gd name="connsiteY8" fmla="*/ 495105 h 1376599"/>
                  <a:gd name="connsiteX9" fmla="*/ 14365 w 2261329"/>
                  <a:gd name="connsiteY9" fmla="*/ 398967 h 1376599"/>
                  <a:gd name="connsiteX10" fmla="*/ 0 w 2261329"/>
                  <a:gd name="connsiteY10" fmla="*/ 387036 h 1376599"/>
                  <a:gd name="connsiteX11" fmla="*/ 28714 w 2261329"/>
                  <a:gd name="connsiteY11" fmla="*/ 327428 h 1376599"/>
                  <a:gd name="connsiteX12" fmla="*/ 233286 w 2261329"/>
                  <a:gd name="connsiteY12" fmla="*/ 53656 h 1376599"/>
                  <a:gd name="connsiteX13" fmla="*/ 292324 w 2261329"/>
                  <a:gd name="connsiteY13" fmla="*/ 0 h 1376599"/>
                  <a:gd name="connsiteX0" fmla="*/ 180423 w 2261329"/>
                  <a:gd name="connsiteY0" fmla="*/ 495105 h 1376599"/>
                  <a:gd name="connsiteX1" fmla="*/ 14365 w 2261329"/>
                  <a:gd name="connsiteY1" fmla="*/ 398967 h 1376599"/>
                  <a:gd name="connsiteX2" fmla="*/ 0 w 2261329"/>
                  <a:gd name="connsiteY2" fmla="*/ 387036 h 1376599"/>
                  <a:gd name="connsiteX3" fmla="*/ 28714 w 2261329"/>
                  <a:gd name="connsiteY3" fmla="*/ 327428 h 1376599"/>
                  <a:gd name="connsiteX4" fmla="*/ 233286 w 2261329"/>
                  <a:gd name="connsiteY4" fmla="*/ 53656 h 1376599"/>
                  <a:gd name="connsiteX5" fmla="*/ 292324 w 2261329"/>
                  <a:gd name="connsiteY5" fmla="*/ 0 h 1376599"/>
                  <a:gd name="connsiteX6" fmla="*/ 293987 w 2261329"/>
                  <a:gd name="connsiteY6" fmla="*/ 449 h 1376599"/>
                  <a:gd name="connsiteX7" fmla="*/ 386241 w 2261329"/>
                  <a:gd name="connsiteY7" fmla="*/ 36229 h 1376599"/>
                  <a:gd name="connsiteX8" fmla="*/ 2260479 w 2261329"/>
                  <a:gd name="connsiteY8" fmla="*/ 876875 h 1376599"/>
                  <a:gd name="connsiteX9" fmla="*/ 2261329 w 2261329"/>
                  <a:gd name="connsiteY9" fmla="*/ 893699 h 1376599"/>
                  <a:gd name="connsiteX10" fmla="*/ 2167970 w 2261329"/>
                  <a:gd name="connsiteY10" fmla="*/ 1356122 h 1376599"/>
                  <a:gd name="connsiteX11" fmla="*/ 2158106 w 2261329"/>
                  <a:gd name="connsiteY11" fmla="*/ 1376599 h 1376599"/>
                  <a:gd name="connsiteX12" fmla="*/ 2066657 w 2261329"/>
                  <a:gd name="connsiteY12" fmla="*/ 1341131 h 1376599"/>
                  <a:gd name="connsiteX13" fmla="*/ 271863 w 2261329"/>
                  <a:gd name="connsiteY13" fmla="*/ 586545 h 1376599"/>
                  <a:gd name="connsiteX0" fmla="*/ 180423 w 2261329"/>
                  <a:gd name="connsiteY0" fmla="*/ 495105 h 1376599"/>
                  <a:gd name="connsiteX1" fmla="*/ 14365 w 2261329"/>
                  <a:gd name="connsiteY1" fmla="*/ 398967 h 1376599"/>
                  <a:gd name="connsiteX2" fmla="*/ 0 w 2261329"/>
                  <a:gd name="connsiteY2" fmla="*/ 387036 h 1376599"/>
                  <a:gd name="connsiteX3" fmla="*/ 28714 w 2261329"/>
                  <a:gd name="connsiteY3" fmla="*/ 327428 h 1376599"/>
                  <a:gd name="connsiteX4" fmla="*/ 233286 w 2261329"/>
                  <a:gd name="connsiteY4" fmla="*/ 53656 h 1376599"/>
                  <a:gd name="connsiteX5" fmla="*/ 292324 w 2261329"/>
                  <a:gd name="connsiteY5" fmla="*/ 0 h 1376599"/>
                  <a:gd name="connsiteX6" fmla="*/ 293987 w 2261329"/>
                  <a:gd name="connsiteY6" fmla="*/ 449 h 1376599"/>
                  <a:gd name="connsiteX7" fmla="*/ 386241 w 2261329"/>
                  <a:gd name="connsiteY7" fmla="*/ 36229 h 1376599"/>
                  <a:gd name="connsiteX8" fmla="*/ 2260479 w 2261329"/>
                  <a:gd name="connsiteY8" fmla="*/ 876875 h 1376599"/>
                  <a:gd name="connsiteX9" fmla="*/ 2261329 w 2261329"/>
                  <a:gd name="connsiteY9" fmla="*/ 893699 h 1376599"/>
                  <a:gd name="connsiteX10" fmla="*/ 2167970 w 2261329"/>
                  <a:gd name="connsiteY10" fmla="*/ 1356122 h 1376599"/>
                  <a:gd name="connsiteX11" fmla="*/ 2158106 w 2261329"/>
                  <a:gd name="connsiteY11" fmla="*/ 1376599 h 1376599"/>
                  <a:gd name="connsiteX12" fmla="*/ 2066657 w 2261329"/>
                  <a:gd name="connsiteY12" fmla="*/ 1341131 h 1376599"/>
                  <a:gd name="connsiteX0" fmla="*/ 14365 w 2261329"/>
                  <a:gd name="connsiteY0" fmla="*/ 398967 h 1376599"/>
                  <a:gd name="connsiteX1" fmla="*/ 0 w 2261329"/>
                  <a:gd name="connsiteY1" fmla="*/ 387036 h 1376599"/>
                  <a:gd name="connsiteX2" fmla="*/ 28714 w 2261329"/>
                  <a:gd name="connsiteY2" fmla="*/ 327428 h 1376599"/>
                  <a:gd name="connsiteX3" fmla="*/ 233286 w 2261329"/>
                  <a:gd name="connsiteY3" fmla="*/ 53656 h 1376599"/>
                  <a:gd name="connsiteX4" fmla="*/ 292324 w 2261329"/>
                  <a:gd name="connsiteY4" fmla="*/ 0 h 1376599"/>
                  <a:gd name="connsiteX5" fmla="*/ 293987 w 2261329"/>
                  <a:gd name="connsiteY5" fmla="*/ 449 h 1376599"/>
                  <a:gd name="connsiteX6" fmla="*/ 386241 w 2261329"/>
                  <a:gd name="connsiteY6" fmla="*/ 36229 h 1376599"/>
                  <a:gd name="connsiteX7" fmla="*/ 2260479 w 2261329"/>
                  <a:gd name="connsiteY7" fmla="*/ 876875 h 1376599"/>
                  <a:gd name="connsiteX8" fmla="*/ 2261329 w 2261329"/>
                  <a:gd name="connsiteY8" fmla="*/ 893699 h 1376599"/>
                  <a:gd name="connsiteX9" fmla="*/ 2167970 w 2261329"/>
                  <a:gd name="connsiteY9" fmla="*/ 1356122 h 1376599"/>
                  <a:gd name="connsiteX10" fmla="*/ 2158106 w 2261329"/>
                  <a:gd name="connsiteY10" fmla="*/ 1376599 h 1376599"/>
                  <a:gd name="connsiteX11" fmla="*/ 2066657 w 2261329"/>
                  <a:gd name="connsiteY11" fmla="*/ 1341131 h 1376599"/>
                  <a:gd name="connsiteX0" fmla="*/ 14365 w 2261329"/>
                  <a:gd name="connsiteY0" fmla="*/ 398967 h 1376599"/>
                  <a:gd name="connsiteX1" fmla="*/ 0 w 2261329"/>
                  <a:gd name="connsiteY1" fmla="*/ 387036 h 1376599"/>
                  <a:gd name="connsiteX2" fmla="*/ 28714 w 2261329"/>
                  <a:gd name="connsiteY2" fmla="*/ 327428 h 1376599"/>
                  <a:gd name="connsiteX3" fmla="*/ 233286 w 2261329"/>
                  <a:gd name="connsiteY3" fmla="*/ 53656 h 1376599"/>
                  <a:gd name="connsiteX4" fmla="*/ 292324 w 2261329"/>
                  <a:gd name="connsiteY4" fmla="*/ 0 h 1376599"/>
                  <a:gd name="connsiteX5" fmla="*/ 293987 w 2261329"/>
                  <a:gd name="connsiteY5" fmla="*/ 449 h 1376599"/>
                  <a:gd name="connsiteX6" fmla="*/ 386241 w 2261329"/>
                  <a:gd name="connsiteY6" fmla="*/ 36229 h 1376599"/>
                  <a:gd name="connsiteX7" fmla="*/ 2260479 w 2261329"/>
                  <a:gd name="connsiteY7" fmla="*/ 876875 h 1376599"/>
                  <a:gd name="connsiteX8" fmla="*/ 2261329 w 2261329"/>
                  <a:gd name="connsiteY8" fmla="*/ 893699 h 1376599"/>
                  <a:gd name="connsiteX9" fmla="*/ 2167970 w 2261329"/>
                  <a:gd name="connsiteY9" fmla="*/ 1356122 h 1376599"/>
                  <a:gd name="connsiteX10" fmla="*/ 2158106 w 2261329"/>
                  <a:gd name="connsiteY10" fmla="*/ 1376599 h 1376599"/>
                  <a:gd name="connsiteX0" fmla="*/ 14365 w 2374994"/>
                  <a:gd name="connsiteY0" fmla="*/ 398967 h 1376599"/>
                  <a:gd name="connsiteX1" fmla="*/ 0 w 2374994"/>
                  <a:gd name="connsiteY1" fmla="*/ 387036 h 1376599"/>
                  <a:gd name="connsiteX2" fmla="*/ 28714 w 2374994"/>
                  <a:gd name="connsiteY2" fmla="*/ 327428 h 1376599"/>
                  <a:gd name="connsiteX3" fmla="*/ 233286 w 2374994"/>
                  <a:gd name="connsiteY3" fmla="*/ 53656 h 1376599"/>
                  <a:gd name="connsiteX4" fmla="*/ 292324 w 2374994"/>
                  <a:gd name="connsiteY4" fmla="*/ 0 h 1376599"/>
                  <a:gd name="connsiteX5" fmla="*/ 293987 w 2374994"/>
                  <a:gd name="connsiteY5" fmla="*/ 449 h 1376599"/>
                  <a:gd name="connsiteX6" fmla="*/ 386241 w 2374994"/>
                  <a:gd name="connsiteY6" fmla="*/ 36229 h 1376599"/>
                  <a:gd name="connsiteX7" fmla="*/ 2260479 w 2374994"/>
                  <a:gd name="connsiteY7" fmla="*/ 876875 h 1376599"/>
                  <a:gd name="connsiteX8" fmla="*/ 2167970 w 2374994"/>
                  <a:gd name="connsiteY8" fmla="*/ 1356122 h 1376599"/>
                  <a:gd name="connsiteX9" fmla="*/ 2158106 w 2374994"/>
                  <a:gd name="connsiteY9" fmla="*/ 1376599 h 1376599"/>
                  <a:gd name="connsiteX0" fmla="*/ 14365 w 2167970"/>
                  <a:gd name="connsiteY0" fmla="*/ 398967 h 1376599"/>
                  <a:gd name="connsiteX1" fmla="*/ 0 w 2167970"/>
                  <a:gd name="connsiteY1" fmla="*/ 387036 h 1376599"/>
                  <a:gd name="connsiteX2" fmla="*/ 28714 w 2167970"/>
                  <a:gd name="connsiteY2" fmla="*/ 327428 h 1376599"/>
                  <a:gd name="connsiteX3" fmla="*/ 233286 w 2167970"/>
                  <a:gd name="connsiteY3" fmla="*/ 53656 h 1376599"/>
                  <a:gd name="connsiteX4" fmla="*/ 292324 w 2167970"/>
                  <a:gd name="connsiteY4" fmla="*/ 0 h 1376599"/>
                  <a:gd name="connsiteX5" fmla="*/ 293987 w 2167970"/>
                  <a:gd name="connsiteY5" fmla="*/ 449 h 1376599"/>
                  <a:gd name="connsiteX6" fmla="*/ 386241 w 2167970"/>
                  <a:gd name="connsiteY6" fmla="*/ 36229 h 1376599"/>
                  <a:gd name="connsiteX7" fmla="*/ 2167970 w 2167970"/>
                  <a:gd name="connsiteY7" fmla="*/ 1356122 h 1376599"/>
                  <a:gd name="connsiteX8" fmla="*/ 2158106 w 2167970"/>
                  <a:gd name="connsiteY8" fmla="*/ 1376599 h 1376599"/>
                  <a:gd name="connsiteX0" fmla="*/ 14365 w 2167970"/>
                  <a:gd name="connsiteY0" fmla="*/ 398967 h 1356122"/>
                  <a:gd name="connsiteX1" fmla="*/ 0 w 2167970"/>
                  <a:gd name="connsiteY1" fmla="*/ 387036 h 1356122"/>
                  <a:gd name="connsiteX2" fmla="*/ 28714 w 2167970"/>
                  <a:gd name="connsiteY2" fmla="*/ 327428 h 1356122"/>
                  <a:gd name="connsiteX3" fmla="*/ 233286 w 2167970"/>
                  <a:gd name="connsiteY3" fmla="*/ 53656 h 1356122"/>
                  <a:gd name="connsiteX4" fmla="*/ 292324 w 2167970"/>
                  <a:gd name="connsiteY4" fmla="*/ 0 h 1356122"/>
                  <a:gd name="connsiteX5" fmla="*/ 293987 w 2167970"/>
                  <a:gd name="connsiteY5" fmla="*/ 449 h 1356122"/>
                  <a:gd name="connsiteX6" fmla="*/ 386241 w 2167970"/>
                  <a:gd name="connsiteY6" fmla="*/ 36229 h 1356122"/>
                  <a:gd name="connsiteX7" fmla="*/ 2167970 w 2167970"/>
                  <a:gd name="connsiteY7" fmla="*/ 1356122 h 1356122"/>
                  <a:gd name="connsiteX0" fmla="*/ 14365 w 386241"/>
                  <a:gd name="connsiteY0" fmla="*/ 398967 h 398967"/>
                  <a:gd name="connsiteX1" fmla="*/ 0 w 386241"/>
                  <a:gd name="connsiteY1" fmla="*/ 387036 h 398967"/>
                  <a:gd name="connsiteX2" fmla="*/ 28714 w 386241"/>
                  <a:gd name="connsiteY2" fmla="*/ 327428 h 398967"/>
                  <a:gd name="connsiteX3" fmla="*/ 233286 w 386241"/>
                  <a:gd name="connsiteY3" fmla="*/ 53656 h 398967"/>
                  <a:gd name="connsiteX4" fmla="*/ 292324 w 386241"/>
                  <a:gd name="connsiteY4" fmla="*/ 0 h 398967"/>
                  <a:gd name="connsiteX5" fmla="*/ 293987 w 386241"/>
                  <a:gd name="connsiteY5" fmla="*/ 449 h 398967"/>
                  <a:gd name="connsiteX6" fmla="*/ 386241 w 386241"/>
                  <a:gd name="connsiteY6" fmla="*/ 36229 h 398967"/>
                  <a:gd name="connsiteX0" fmla="*/ 14365 w 293987"/>
                  <a:gd name="connsiteY0" fmla="*/ 398967 h 398967"/>
                  <a:gd name="connsiteX1" fmla="*/ 0 w 293987"/>
                  <a:gd name="connsiteY1" fmla="*/ 387036 h 398967"/>
                  <a:gd name="connsiteX2" fmla="*/ 28714 w 293987"/>
                  <a:gd name="connsiteY2" fmla="*/ 327428 h 398967"/>
                  <a:gd name="connsiteX3" fmla="*/ 233286 w 293987"/>
                  <a:gd name="connsiteY3" fmla="*/ 53656 h 398967"/>
                  <a:gd name="connsiteX4" fmla="*/ 292324 w 293987"/>
                  <a:gd name="connsiteY4" fmla="*/ 0 h 398967"/>
                  <a:gd name="connsiteX5" fmla="*/ 293987 w 293987"/>
                  <a:gd name="connsiteY5" fmla="*/ 449 h 39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987" h="398967">
                    <a:moveTo>
                      <a:pt x="14365" y="398967"/>
                    </a:moveTo>
                    <a:lnTo>
                      <a:pt x="0" y="387036"/>
                    </a:lnTo>
                    <a:lnTo>
                      <a:pt x="28714" y="327428"/>
                    </a:lnTo>
                    <a:cubicBezTo>
                      <a:pt x="83580" y="226429"/>
                      <a:pt x="152667" y="134276"/>
                      <a:pt x="233286" y="53656"/>
                    </a:cubicBezTo>
                    <a:lnTo>
                      <a:pt x="292324" y="0"/>
                    </a:lnTo>
                    <a:lnTo>
                      <a:pt x="293987" y="449"/>
                    </a:lnTo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458004" y="2407920"/>
                <a:ext cx="1968155" cy="1171176"/>
              </a:xfrm>
              <a:custGeom>
                <a:avLst/>
                <a:gdLst>
                  <a:gd name="connsiteX0" fmla="*/ 781005 w 1968155"/>
                  <a:gd name="connsiteY0" fmla="*/ 0 h 1171176"/>
                  <a:gd name="connsiteX1" fmla="*/ 1962871 w 1968155"/>
                  <a:gd name="connsiteY1" fmla="*/ 1066534 h 1171176"/>
                  <a:gd name="connsiteX2" fmla="*/ 1968155 w 1968155"/>
                  <a:gd name="connsiteY2" fmla="*/ 1171176 h 1171176"/>
                  <a:gd name="connsiteX3" fmla="*/ 93917 w 1968155"/>
                  <a:gd name="connsiteY3" fmla="*/ 330530 h 1171176"/>
                  <a:gd name="connsiteX4" fmla="*/ 1663 w 1968155"/>
                  <a:gd name="connsiteY4" fmla="*/ 294750 h 1171176"/>
                  <a:gd name="connsiteX5" fmla="*/ 0 w 1968155"/>
                  <a:gd name="connsiteY5" fmla="*/ 294301 h 1171176"/>
                  <a:gd name="connsiteX6" fmla="*/ 25327 w 1968155"/>
                  <a:gd name="connsiteY6" fmla="*/ 271282 h 1171176"/>
                  <a:gd name="connsiteX7" fmla="*/ 781005 w 1968155"/>
                  <a:gd name="connsiteY7" fmla="*/ 0 h 1171176"/>
                  <a:gd name="connsiteX0" fmla="*/ 93917 w 1968155"/>
                  <a:gd name="connsiteY0" fmla="*/ 330530 h 1171176"/>
                  <a:gd name="connsiteX1" fmla="*/ 1663 w 1968155"/>
                  <a:gd name="connsiteY1" fmla="*/ 294750 h 1171176"/>
                  <a:gd name="connsiteX2" fmla="*/ 0 w 1968155"/>
                  <a:gd name="connsiteY2" fmla="*/ 294301 h 1171176"/>
                  <a:gd name="connsiteX3" fmla="*/ 25327 w 1968155"/>
                  <a:gd name="connsiteY3" fmla="*/ 271282 h 1171176"/>
                  <a:gd name="connsiteX4" fmla="*/ 781005 w 1968155"/>
                  <a:gd name="connsiteY4" fmla="*/ 0 h 1171176"/>
                  <a:gd name="connsiteX5" fmla="*/ 1962871 w 1968155"/>
                  <a:gd name="connsiteY5" fmla="*/ 1066534 h 1171176"/>
                  <a:gd name="connsiteX6" fmla="*/ 1968155 w 1968155"/>
                  <a:gd name="connsiteY6" fmla="*/ 1171176 h 1171176"/>
                  <a:gd name="connsiteX7" fmla="*/ 185357 w 1968155"/>
                  <a:gd name="connsiteY7" fmla="*/ 421970 h 1171176"/>
                  <a:gd name="connsiteX0" fmla="*/ 93917 w 1968155"/>
                  <a:gd name="connsiteY0" fmla="*/ 330530 h 1171176"/>
                  <a:gd name="connsiteX1" fmla="*/ 1663 w 1968155"/>
                  <a:gd name="connsiteY1" fmla="*/ 294750 h 1171176"/>
                  <a:gd name="connsiteX2" fmla="*/ 0 w 1968155"/>
                  <a:gd name="connsiteY2" fmla="*/ 294301 h 1171176"/>
                  <a:gd name="connsiteX3" fmla="*/ 25327 w 1968155"/>
                  <a:gd name="connsiteY3" fmla="*/ 271282 h 1171176"/>
                  <a:gd name="connsiteX4" fmla="*/ 781005 w 1968155"/>
                  <a:gd name="connsiteY4" fmla="*/ 0 h 1171176"/>
                  <a:gd name="connsiteX5" fmla="*/ 1962871 w 1968155"/>
                  <a:gd name="connsiteY5" fmla="*/ 1066534 h 1171176"/>
                  <a:gd name="connsiteX6" fmla="*/ 1968155 w 1968155"/>
                  <a:gd name="connsiteY6" fmla="*/ 1171176 h 1171176"/>
                  <a:gd name="connsiteX0" fmla="*/ 1663 w 1968155"/>
                  <a:gd name="connsiteY0" fmla="*/ 294750 h 1171176"/>
                  <a:gd name="connsiteX1" fmla="*/ 0 w 1968155"/>
                  <a:gd name="connsiteY1" fmla="*/ 294301 h 1171176"/>
                  <a:gd name="connsiteX2" fmla="*/ 25327 w 1968155"/>
                  <a:gd name="connsiteY2" fmla="*/ 271282 h 1171176"/>
                  <a:gd name="connsiteX3" fmla="*/ 781005 w 1968155"/>
                  <a:gd name="connsiteY3" fmla="*/ 0 h 1171176"/>
                  <a:gd name="connsiteX4" fmla="*/ 1962871 w 1968155"/>
                  <a:gd name="connsiteY4" fmla="*/ 1066534 h 1171176"/>
                  <a:gd name="connsiteX5" fmla="*/ 1968155 w 1968155"/>
                  <a:gd name="connsiteY5" fmla="*/ 1171176 h 117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155" h="1171176">
                    <a:moveTo>
                      <a:pt x="1663" y="294750"/>
                    </a:moveTo>
                    <a:lnTo>
                      <a:pt x="0" y="294301"/>
                    </a:lnTo>
                    <a:lnTo>
                      <a:pt x="25327" y="271282"/>
                    </a:lnTo>
                    <a:cubicBezTo>
                      <a:pt x="230683" y="101806"/>
                      <a:pt x="493955" y="0"/>
                      <a:pt x="781005" y="0"/>
                    </a:cubicBezTo>
                    <a:cubicBezTo>
                      <a:pt x="1396112" y="0"/>
                      <a:pt x="1902034" y="467478"/>
                      <a:pt x="1962871" y="1066534"/>
                    </a:cubicBezTo>
                    <a:lnTo>
                      <a:pt x="1968155" y="1171176"/>
                    </a:lnTo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1051009" y="3089258"/>
                <a:ext cx="2272777" cy="1694663"/>
              </a:xfrm>
              <a:custGeom>
                <a:avLst/>
                <a:gdLst>
                  <a:gd name="connsiteX0" fmla="*/ 114671 w 2272777"/>
                  <a:gd name="connsiteY0" fmla="*/ 0 h 1694663"/>
                  <a:gd name="connsiteX1" fmla="*/ 129036 w 2272777"/>
                  <a:gd name="connsiteY1" fmla="*/ 11931 h 1694663"/>
                  <a:gd name="connsiteX2" fmla="*/ 295094 w 2272777"/>
                  <a:gd name="connsiteY2" fmla="*/ 108069 h 1694663"/>
                  <a:gd name="connsiteX3" fmla="*/ 2181328 w 2272777"/>
                  <a:gd name="connsiteY3" fmla="*/ 954095 h 1694663"/>
                  <a:gd name="connsiteX4" fmla="*/ 2272777 w 2272777"/>
                  <a:gd name="connsiteY4" fmla="*/ 989563 h 1694663"/>
                  <a:gd name="connsiteX5" fmla="*/ 2232615 w 2272777"/>
                  <a:gd name="connsiteY5" fmla="*/ 1072934 h 1694663"/>
                  <a:gd name="connsiteX6" fmla="*/ 1188000 w 2272777"/>
                  <a:gd name="connsiteY6" fmla="*/ 1694663 h 1694663"/>
                  <a:gd name="connsiteX7" fmla="*/ 0 w 2272777"/>
                  <a:gd name="connsiteY7" fmla="*/ 506663 h 1694663"/>
                  <a:gd name="connsiteX8" fmla="*/ 93359 w 2272777"/>
                  <a:gd name="connsiteY8" fmla="*/ 44240 h 1694663"/>
                  <a:gd name="connsiteX9" fmla="*/ 114671 w 2272777"/>
                  <a:gd name="connsiteY9" fmla="*/ 0 h 1694663"/>
                  <a:gd name="connsiteX0" fmla="*/ 295094 w 2272777"/>
                  <a:gd name="connsiteY0" fmla="*/ 108069 h 1694663"/>
                  <a:gd name="connsiteX1" fmla="*/ 2181328 w 2272777"/>
                  <a:gd name="connsiteY1" fmla="*/ 954095 h 1694663"/>
                  <a:gd name="connsiteX2" fmla="*/ 2272777 w 2272777"/>
                  <a:gd name="connsiteY2" fmla="*/ 989563 h 1694663"/>
                  <a:gd name="connsiteX3" fmla="*/ 2232615 w 2272777"/>
                  <a:gd name="connsiteY3" fmla="*/ 1072934 h 1694663"/>
                  <a:gd name="connsiteX4" fmla="*/ 1188000 w 2272777"/>
                  <a:gd name="connsiteY4" fmla="*/ 1694663 h 1694663"/>
                  <a:gd name="connsiteX5" fmla="*/ 0 w 2272777"/>
                  <a:gd name="connsiteY5" fmla="*/ 506663 h 1694663"/>
                  <a:gd name="connsiteX6" fmla="*/ 93359 w 2272777"/>
                  <a:gd name="connsiteY6" fmla="*/ 44240 h 1694663"/>
                  <a:gd name="connsiteX7" fmla="*/ 114671 w 2272777"/>
                  <a:gd name="connsiteY7" fmla="*/ 0 h 1694663"/>
                  <a:gd name="connsiteX8" fmla="*/ 129036 w 2272777"/>
                  <a:gd name="connsiteY8" fmla="*/ 11931 h 1694663"/>
                  <a:gd name="connsiteX9" fmla="*/ 386534 w 2272777"/>
                  <a:gd name="connsiteY9" fmla="*/ 199509 h 1694663"/>
                  <a:gd name="connsiteX0" fmla="*/ 2181328 w 2272777"/>
                  <a:gd name="connsiteY0" fmla="*/ 954095 h 1694663"/>
                  <a:gd name="connsiteX1" fmla="*/ 2272777 w 2272777"/>
                  <a:gd name="connsiteY1" fmla="*/ 989563 h 1694663"/>
                  <a:gd name="connsiteX2" fmla="*/ 2232615 w 2272777"/>
                  <a:gd name="connsiteY2" fmla="*/ 1072934 h 1694663"/>
                  <a:gd name="connsiteX3" fmla="*/ 1188000 w 2272777"/>
                  <a:gd name="connsiteY3" fmla="*/ 1694663 h 1694663"/>
                  <a:gd name="connsiteX4" fmla="*/ 0 w 2272777"/>
                  <a:gd name="connsiteY4" fmla="*/ 506663 h 1694663"/>
                  <a:gd name="connsiteX5" fmla="*/ 93359 w 2272777"/>
                  <a:gd name="connsiteY5" fmla="*/ 44240 h 1694663"/>
                  <a:gd name="connsiteX6" fmla="*/ 114671 w 2272777"/>
                  <a:gd name="connsiteY6" fmla="*/ 0 h 1694663"/>
                  <a:gd name="connsiteX7" fmla="*/ 129036 w 2272777"/>
                  <a:gd name="connsiteY7" fmla="*/ 11931 h 1694663"/>
                  <a:gd name="connsiteX8" fmla="*/ 386534 w 2272777"/>
                  <a:gd name="connsiteY8" fmla="*/ 199509 h 1694663"/>
                  <a:gd name="connsiteX0" fmla="*/ 2181328 w 2272777"/>
                  <a:gd name="connsiteY0" fmla="*/ 954095 h 1694663"/>
                  <a:gd name="connsiteX1" fmla="*/ 2272777 w 2272777"/>
                  <a:gd name="connsiteY1" fmla="*/ 989563 h 1694663"/>
                  <a:gd name="connsiteX2" fmla="*/ 2232615 w 2272777"/>
                  <a:gd name="connsiteY2" fmla="*/ 1072934 h 1694663"/>
                  <a:gd name="connsiteX3" fmla="*/ 1188000 w 2272777"/>
                  <a:gd name="connsiteY3" fmla="*/ 1694663 h 1694663"/>
                  <a:gd name="connsiteX4" fmla="*/ 0 w 2272777"/>
                  <a:gd name="connsiteY4" fmla="*/ 506663 h 1694663"/>
                  <a:gd name="connsiteX5" fmla="*/ 93359 w 2272777"/>
                  <a:gd name="connsiteY5" fmla="*/ 44240 h 1694663"/>
                  <a:gd name="connsiteX6" fmla="*/ 114671 w 2272777"/>
                  <a:gd name="connsiteY6" fmla="*/ 0 h 1694663"/>
                  <a:gd name="connsiteX7" fmla="*/ 129036 w 2272777"/>
                  <a:gd name="connsiteY7" fmla="*/ 11931 h 1694663"/>
                  <a:gd name="connsiteX0" fmla="*/ 2272777 w 2272777"/>
                  <a:gd name="connsiteY0" fmla="*/ 989563 h 1694663"/>
                  <a:gd name="connsiteX1" fmla="*/ 2232615 w 2272777"/>
                  <a:gd name="connsiteY1" fmla="*/ 1072934 h 1694663"/>
                  <a:gd name="connsiteX2" fmla="*/ 1188000 w 2272777"/>
                  <a:gd name="connsiteY2" fmla="*/ 1694663 h 1694663"/>
                  <a:gd name="connsiteX3" fmla="*/ 0 w 2272777"/>
                  <a:gd name="connsiteY3" fmla="*/ 506663 h 1694663"/>
                  <a:gd name="connsiteX4" fmla="*/ 93359 w 2272777"/>
                  <a:gd name="connsiteY4" fmla="*/ 44240 h 1694663"/>
                  <a:gd name="connsiteX5" fmla="*/ 114671 w 2272777"/>
                  <a:gd name="connsiteY5" fmla="*/ 0 h 1694663"/>
                  <a:gd name="connsiteX6" fmla="*/ 129036 w 2272777"/>
                  <a:gd name="connsiteY6" fmla="*/ 11931 h 169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2777" h="1694663">
                    <a:moveTo>
                      <a:pt x="2272777" y="989563"/>
                    </a:moveTo>
                    <a:lnTo>
                      <a:pt x="2232615" y="1072934"/>
                    </a:lnTo>
                    <a:cubicBezTo>
                      <a:pt x="2031440" y="1443264"/>
                      <a:pt x="1639079" y="1694663"/>
                      <a:pt x="1188000" y="1694663"/>
                    </a:cubicBezTo>
                    <a:cubicBezTo>
                      <a:pt x="531886" y="1694663"/>
                      <a:pt x="0" y="1162777"/>
                      <a:pt x="0" y="506663"/>
                    </a:cubicBezTo>
                    <a:cubicBezTo>
                      <a:pt x="0" y="342635"/>
                      <a:pt x="33243" y="186370"/>
                      <a:pt x="93359" y="44240"/>
                    </a:cubicBezTo>
                    <a:lnTo>
                      <a:pt x="114671" y="0"/>
                    </a:lnTo>
                    <a:lnTo>
                      <a:pt x="129036" y="11931"/>
                    </a:lnTo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9324273">
                <a:off x="3293061" y="3684335"/>
                <a:ext cx="192288" cy="270217"/>
              </a:xfrm>
              <a:custGeom>
                <a:avLst/>
                <a:gdLst>
                  <a:gd name="connsiteX0" fmla="*/ 292324 w 2261329"/>
                  <a:gd name="connsiteY0" fmla="*/ 0 h 1376599"/>
                  <a:gd name="connsiteX1" fmla="*/ 293987 w 2261329"/>
                  <a:gd name="connsiteY1" fmla="*/ 449 h 1376599"/>
                  <a:gd name="connsiteX2" fmla="*/ 386241 w 2261329"/>
                  <a:gd name="connsiteY2" fmla="*/ 36229 h 1376599"/>
                  <a:gd name="connsiteX3" fmla="*/ 2260479 w 2261329"/>
                  <a:gd name="connsiteY3" fmla="*/ 876875 h 1376599"/>
                  <a:gd name="connsiteX4" fmla="*/ 2261329 w 2261329"/>
                  <a:gd name="connsiteY4" fmla="*/ 893699 h 1376599"/>
                  <a:gd name="connsiteX5" fmla="*/ 2167970 w 2261329"/>
                  <a:gd name="connsiteY5" fmla="*/ 1356122 h 1376599"/>
                  <a:gd name="connsiteX6" fmla="*/ 2158106 w 2261329"/>
                  <a:gd name="connsiteY6" fmla="*/ 1376599 h 1376599"/>
                  <a:gd name="connsiteX7" fmla="*/ 2066657 w 2261329"/>
                  <a:gd name="connsiteY7" fmla="*/ 1341131 h 1376599"/>
                  <a:gd name="connsiteX8" fmla="*/ 180423 w 2261329"/>
                  <a:gd name="connsiteY8" fmla="*/ 495105 h 1376599"/>
                  <a:gd name="connsiteX9" fmla="*/ 14365 w 2261329"/>
                  <a:gd name="connsiteY9" fmla="*/ 398967 h 1376599"/>
                  <a:gd name="connsiteX10" fmla="*/ 0 w 2261329"/>
                  <a:gd name="connsiteY10" fmla="*/ 387036 h 1376599"/>
                  <a:gd name="connsiteX11" fmla="*/ 28714 w 2261329"/>
                  <a:gd name="connsiteY11" fmla="*/ 327428 h 1376599"/>
                  <a:gd name="connsiteX12" fmla="*/ 233286 w 2261329"/>
                  <a:gd name="connsiteY12" fmla="*/ 53656 h 1376599"/>
                  <a:gd name="connsiteX13" fmla="*/ 292324 w 2261329"/>
                  <a:gd name="connsiteY13" fmla="*/ 0 h 1376599"/>
                  <a:gd name="connsiteX0" fmla="*/ 180423 w 2261329"/>
                  <a:gd name="connsiteY0" fmla="*/ 495105 h 1376599"/>
                  <a:gd name="connsiteX1" fmla="*/ 14365 w 2261329"/>
                  <a:gd name="connsiteY1" fmla="*/ 398967 h 1376599"/>
                  <a:gd name="connsiteX2" fmla="*/ 0 w 2261329"/>
                  <a:gd name="connsiteY2" fmla="*/ 387036 h 1376599"/>
                  <a:gd name="connsiteX3" fmla="*/ 28714 w 2261329"/>
                  <a:gd name="connsiteY3" fmla="*/ 327428 h 1376599"/>
                  <a:gd name="connsiteX4" fmla="*/ 233286 w 2261329"/>
                  <a:gd name="connsiteY4" fmla="*/ 53656 h 1376599"/>
                  <a:gd name="connsiteX5" fmla="*/ 292324 w 2261329"/>
                  <a:gd name="connsiteY5" fmla="*/ 0 h 1376599"/>
                  <a:gd name="connsiteX6" fmla="*/ 293987 w 2261329"/>
                  <a:gd name="connsiteY6" fmla="*/ 449 h 1376599"/>
                  <a:gd name="connsiteX7" fmla="*/ 386241 w 2261329"/>
                  <a:gd name="connsiteY7" fmla="*/ 36229 h 1376599"/>
                  <a:gd name="connsiteX8" fmla="*/ 2260479 w 2261329"/>
                  <a:gd name="connsiteY8" fmla="*/ 876875 h 1376599"/>
                  <a:gd name="connsiteX9" fmla="*/ 2261329 w 2261329"/>
                  <a:gd name="connsiteY9" fmla="*/ 893699 h 1376599"/>
                  <a:gd name="connsiteX10" fmla="*/ 2167970 w 2261329"/>
                  <a:gd name="connsiteY10" fmla="*/ 1356122 h 1376599"/>
                  <a:gd name="connsiteX11" fmla="*/ 2158106 w 2261329"/>
                  <a:gd name="connsiteY11" fmla="*/ 1376599 h 1376599"/>
                  <a:gd name="connsiteX12" fmla="*/ 2066657 w 2261329"/>
                  <a:gd name="connsiteY12" fmla="*/ 1341131 h 1376599"/>
                  <a:gd name="connsiteX13" fmla="*/ 271863 w 2261329"/>
                  <a:gd name="connsiteY13" fmla="*/ 586545 h 1376599"/>
                  <a:gd name="connsiteX0" fmla="*/ 180423 w 2261329"/>
                  <a:gd name="connsiteY0" fmla="*/ 495105 h 1376599"/>
                  <a:gd name="connsiteX1" fmla="*/ 14365 w 2261329"/>
                  <a:gd name="connsiteY1" fmla="*/ 398967 h 1376599"/>
                  <a:gd name="connsiteX2" fmla="*/ 0 w 2261329"/>
                  <a:gd name="connsiteY2" fmla="*/ 387036 h 1376599"/>
                  <a:gd name="connsiteX3" fmla="*/ 28714 w 2261329"/>
                  <a:gd name="connsiteY3" fmla="*/ 327428 h 1376599"/>
                  <a:gd name="connsiteX4" fmla="*/ 233286 w 2261329"/>
                  <a:gd name="connsiteY4" fmla="*/ 53656 h 1376599"/>
                  <a:gd name="connsiteX5" fmla="*/ 292324 w 2261329"/>
                  <a:gd name="connsiteY5" fmla="*/ 0 h 1376599"/>
                  <a:gd name="connsiteX6" fmla="*/ 293987 w 2261329"/>
                  <a:gd name="connsiteY6" fmla="*/ 449 h 1376599"/>
                  <a:gd name="connsiteX7" fmla="*/ 386241 w 2261329"/>
                  <a:gd name="connsiteY7" fmla="*/ 36229 h 1376599"/>
                  <a:gd name="connsiteX8" fmla="*/ 2260479 w 2261329"/>
                  <a:gd name="connsiteY8" fmla="*/ 876875 h 1376599"/>
                  <a:gd name="connsiteX9" fmla="*/ 2261329 w 2261329"/>
                  <a:gd name="connsiteY9" fmla="*/ 893699 h 1376599"/>
                  <a:gd name="connsiteX10" fmla="*/ 2167970 w 2261329"/>
                  <a:gd name="connsiteY10" fmla="*/ 1356122 h 1376599"/>
                  <a:gd name="connsiteX11" fmla="*/ 2158106 w 2261329"/>
                  <a:gd name="connsiteY11" fmla="*/ 1376599 h 1376599"/>
                  <a:gd name="connsiteX12" fmla="*/ 2066657 w 2261329"/>
                  <a:gd name="connsiteY12" fmla="*/ 1341131 h 1376599"/>
                  <a:gd name="connsiteX0" fmla="*/ 14365 w 2261329"/>
                  <a:gd name="connsiteY0" fmla="*/ 398967 h 1376599"/>
                  <a:gd name="connsiteX1" fmla="*/ 0 w 2261329"/>
                  <a:gd name="connsiteY1" fmla="*/ 387036 h 1376599"/>
                  <a:gd name="connsiteX2" fmla="*/ 28714 w 2261329"/>
                  <a:gd name="connsiteY2" fmla="*/ 327428 h 1376599"/>
                  <a:gd name="connsiteX3" fmla="*/ 233286 w 2261329"/>
                  <a:gd name="connsiteY3" fmla="*/ 53656 h 1376599"/>
                  <a:gd name="connsiteX4" fmla="*/ 292324 w 2261329"/>
                  <a:gd name="connsiteY4" fmla="*/ 0 h 1376599"/>
                  <a:gd name="connsiteX5" fmla="*/ 293987 w 2261329"/>
                  <a:gd name="connsiteY5" fmla="*/ 449 h 1376599"/>
                  <a:gd name="connsiteX6" fmla="*/ 386241 w 2261329"/>
                  <a:gd name="connsiteY6" fmla="*/ 36229 h 1376599"/>
                  <a:gd name="connsiteX7" fmla="*/ 2260479 w 2261329"/>
                  <a:gd name="connsiteY7" fmla="*/ 876875 h 1376599"/>
                  <a:gd name="connsiteX8" fmla="*/ 2261329 w 2261329"/>
                  <a:gd name="connsiteY8" fmla="*/ 893699 h 1376599"/>
                  <a:gd name="connsiteX9" fmla="*/ 2167970 w 2261329"/>
                  <a:gd name="connsiteY9" fmla="*/ 1356122 h 1376599"/>
                  <a:gd name="connsiteX10" fmla="*/ 2158106 w 2261329"/>
                  <a:gd name="connsiteY10" fmla="*/ 1376599 h 1376599"/>
                  <a:gd name="connsiteX11" fmla="*/ 2066657 w 2261329"/>
                  <a:gd name="connsiteY11" fmla="*/ 1341131 h 1376599"/>
                  <a:gd name="connsiteX0" fmla="*/ 14365 w 2261329"/>
                  <a:gd name="connsiteY0" fmla="*/ 398967 h 1376599"/>
                  <a:gd name="connsiteX1" fmla="*/ 0 w 2261329"/>
                  <a:gd name="connsiteY1" fmla="*/ 387036 h 1376599"/>
                  <a:gd name="connsiteX2" fmla="*/ 28714 w 2261329"/>
                  <a:gd name="connsiteY2" fmla="*/ 327428 h 1376599"/>
                  <a:gd name="connsiteX3" fmla="*/ 233286 w 2261329"/>
                  <a:gd name="connsiteY3" fmla="*/ 53656 h 1376599"/>
                  <a:gd name="connsiteX4" fmla="*/ 292324 w 2261329"/>
                  <a:gd name="connsiteY4" fmla="*/ 0 h 1376599"/>
                  <a:gd name="connsiteX5" fmla="*/ 293987 w 2261329"/>
                  <a:gd name="connsiteY5" fmla="*/ 449 h 1376599"/>
                  <a:gd name="connsiteX6" fmla="*/ 386241 w 2261329"/>
                  <a:gd name="connsiteY6" fmla="*/ 36229 h 1376599"/>
                  <a:gd name="connsiteX7" fmla="*/ 2260479 w 2261329"/>
                  <a:gd name="connsiteY7" fmla="*/ 876875 h 1376599"/>
                  <a:gd name="connsiteX8" fmla="*/ 2261329 w 2261329"/>
                  <a:gd name="connsiteY8" fmla="*/ 893699 h 1376599"/>
                  <a:gd name="connsiteX9" fmla="*/ 2167970 w 2261329"/>
                  <a:gd name="connsiteY9" fmla="*/ 1356122 h 1376599"/>
                  <a:gd name="connsiteX10" fmla="*/ 2158106 w 2261329"/>
                  <a:gd name="connsiteY10" fmla="*/ 1376599 h 1376599"/>
                  <a:gd name="connsiteX0" fmla="*/ 14365 w 2374994"/>
                  <a:gd name="connsiteY0" fmla="*/ 398967 h 1376599"/>
                  <a:gd name="connsiteX1" fmla="*/ 0 w 2374994"/>
                  <a:gd name="connsiteY1" fmla="*/ 387036 h 1376599"/>
                  <a:gd name="connsiteX2" fmla="*/ 28714 w 2374994"/>
                  <a:gd name="connsiteY2" fmla="*/ 327428 h 1376599"/>
                  <a:gd name="connsiteX3" fmla="*/ 233286 w 2374994"/>
                  <a:gd name="connsiteY3" fmla="*/ 53656 h 1376599"/>
                  <a:gd name="connsiteX4" fmla="*/ 292324 w 2374994"/>
                  <a:gd name="connsiteY4" fmla="*/ 0 h 1376599"/>
                  <a:gd name="connsiteX5" fmla="*/ 293987 w 2374994"/>
                  <a:gd name="connsiteY5" fmla="*/ 449 h 1376599"/>
                  <a:gd name="connsiteX6" fmla="*/ 386241 w 2374994"/>
                  <a:gd name="connsiteY6" fmla="*/ 36229 h 1376599"/>
                  <a:gd name="connsiteX7" fmla="*/ 2260479 w 2374994"/>
                  <a:gd name="connsiteY7" fmla="*/ 876875 h 1376599"/>
                  <a:gd name="connsiteX8" fmla="*/ 2167970 w 2374994"/>
                  <a:gd name="connsiteY8" fmla="*/ 1356122 h 1376599"/>
                  <a:gd name="connsiteX9" fmla="*/ 2158106 w 2374994"/>
                  <a:gd name="connsiteY9" fmla="*/ 1376599 h 1376599"/>
                  <a:gd name="connsiteX0" fmla="*/ 14365 w 2167970"/>
                  <a:gd name="connsiteY0" fmla="*/ 398967 h 1376599"/>
                  <a:gd name="connsiteX1" fmla="*/ 0 w 2167970"/>
                  <a:gd name="connsiteY1" fmla="*/ 387036 h 1376599"/>
                  <a:gd name="connsiteX2" fmla="*/ 28714 w 2167970"/>
                  <a:gd name="connsiteY2" fmla="*/ 327428 h 1376599"/>
                  <a:gd name="connsiteX3" fmla="*/ 233286 w 2167970"/>
                  <a:gd name="connsiteY3" fmla="*/ 53656 h 1376599"/>
                  <a:gd name="connsiteX4" fmla="*/ 292324 w 2167970"/>
                  <a:gd name="connsiteY4" fmla="*/ 0 h 1376599"/>
                  <a:gd name="connsiteX5" fmla="*/ 293987 w 2167970"/>
                  <a:gd name="connsiteY5" fmla="*/ 449 h 1376599"/>
                  <a:gd name="connsiteX6" fmla="*/ 386241 w 2167970"/>
                  <a:gd name="connsiteY6" fmla="*/ 36229 h 1376599"/>
                  <a:gd name="connsiteX7" fmla="*/ 2167970 w 2167970"/>
                  <a:gd name="connsiteY7" fmla="*/ 1356122 h 1376599"/>
                  <a:gd name="connsiteX8" fmla="*/ 2158106 w 2167970"/>
                  <a:gd name="connsiteY8" fmla="*/ 1376599 h 1376599"/>
                  <a:gd name="connsiteX0" fmla="*/ 14365 w 2167970"/>
                  <a:gd name="connsiteY0" fmla="*/ 398967 h 1356122"/>
                  <a:gd name="connsiteX1" fmla="*/ 0 w 2167970"/>
                  <a:gd name="connsiteY1" fmla="*/ 387036 h 1356122"/>
                  <a:gd name="connsiteX2" fmla="*/ 28714 w 2167970"/>
                  <a:gd name="connsiteY2" fmla="*/ 327428 h 1356122"/>
                  <a:gd name="connsiteX3" fmla="*/ 233286 w 2167970"/>
                  <a:gd name="connsiteY3" fmla="*/ 53656 h 1356122"/>
                  <a:gd name="connsiteX4" fmla="*/ 292324 w 2167970"/>
                  <a:gd name="connsiteY4" fmla="*/ 0 h 1356122"/>
                  <a:gd name="connsiteX5" fmla="*/ 293987 w 2167970"/>
                  <a:gd name="connsiteY5" fmla="*/ 449 h 1356122"/>
                  <a:gd name="connsiteX6" fmla="*/ 386241 w 2167970"/>
                  <a:gd name="connsiteY6" fmla="*/ 36229 h 1356122"/>
                  <a:gd name="connsiteX7" fmla="*/ 2167970 w 2167970"/>
                  <a:gd name="connsiteY7" fmla="*/ 1356122 h 1356122"/>
                  <a:gd name="connsiteX0" fmla="*/ 14365 w 386241"/>
                  <a:gd name="connsiteY0" fmla="*/ 398967 h 398967"/>
                  <a:gd name="connsiteX1" fmla="*/ 0 w 386241"/>
                  <a:gd name="connsiteY1" fmla="*/ 387036 h 398967"/>
                  <a:gd name="connsiteX2" fmla="*/ 28714 w 386241"/>
                  <a:gd name="connsiteY2" fmla="*/ 327428 h 398967"/>
                  <a:gd name="connsiteX3" fmla="*/ 233286 w 386241"/>
                  <a:gd name="connsiteY3" fmla="*/ 53656 h 398967"/>
                  <a:gd name="connsiteX4" fmla="*/ 292324 w 386241"/>
                  <a:gd name="connsiteY4" fmla="*/ 0 h 398967"/>
                  <a:gd name="connsiteX5" fmla="*/ 293987 w 386241"/>
                  <a:gd name="connsiteY5" fmla="*/ 449 h 398967"/>
                  <a:gd name="connsiteX6" fmla="*/ 386241 w 386241"/>
                  <a:gd name="connsiteY6" fmla="*/ 36229 h 398967"/>
                  <a:gd name="connsiteX0" fmla="*/ 14365 w 293987"/>
                  <a:gd name="connsiteY0" fmla="*/ 398967 h 398967"/>
                  <a:gd name="connsiteX1" fmla="*/ 0 w 293987"/>
                  <a:gd name="connsiteY1" fmla="*/ 387036 h 398967"/>
                  <a:gd name="connsiteX2" fmla="*/ 28714 w 293987"/>
                  <a:gd name="connsiteY2" fmla="*/ 327428 h 398967"/>
                  <a:gd name="connsiteX3" fmla="*/ 233286 w 293987"/>
                  <a:gd name="connsiteY3" fmla="*/ 53656 h 398967"/>
                  <a:gd name="connsiteX4" fmla="*/ 292324 w 293987"/>
                  <a:gd name="connsiteY4" fmla="*/ 0 h 398967"/>
                  <a:gd name="connsiteX5" fmla="*/ 293987 w 293987"/>
                  <a:gd name="connsiteY5" fmla="*/ 449 h 39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987" h="398967">
                    <a:moveTo>
                      <a:pt x="14365" y="398967"/>
                    </a:moveTo>
                    <a:lnTo>
                      <a:pt x="0" y="387036"/>
                    </a:lnTo>
                    <a:lnTo>
                      <a:pt x="28714" y="327428"/>
                    </a:lnTo>
                    <a:cubicBezTo>
                      <a:pt x="83580" y="226429"/>
                      <a:pt x="152667" y="134276"/>
                      <a:pt x="233286" y="53656"/>
                    </a:cubicBezTo>
                    <a:lnTo>
                      <a:pt x="292324" y="0"/>
                    </a:lnTo>
                    <a:lnTo>
                      <a:pt x="293987" y="449"/>
                    </a:lnTo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86011" y="2022336"/>
            <a:ext cx="3975668" cy="1734120"/>
            <a:chOff x="686011" y="2022336"/>
            <a:chExt cx="3975668" cy="1734120"/>
          </a:xfrm>
        </p:grpSpPr>
        <p:grpSp>
          <p:nvGrpSpPr>
            <p:cNvPr id="24" name="组合 23"/>
            <p:cNvGrpSpPr/>
            <p:nvPr/>
          </p:nvGrpSpPr>
          <p:grpSpPr>
            <a:xfrm>
              <a:off x="3961445" y="2353912"/>
              <a:ext cx="700234" cy="693303"/>
              <a:chOff x="4342042" y="2369152"/>
              <a:chExt cx="839558" cy="83124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4450080" y="2468880"/>
                <a:ext cx="731520" cy="73152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4342042" y="2369152"/>
                <a:ext cx="731520" cy="731520"/>
              </a:xfrm>
              <a:prstGeom prst="roundRect">
                <a:avLst/>
              </a:pr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86011" y="2022336"/>
              <a:ext cx="3346101" cy="1734120"/>
              <a:chOff x="5575363" y="1853490"/>
              <a:chExt cx="3346101" cy="173412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6183581" y="1853490"/>
                <a:ext cx="2616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575363" y="2296423"/>
                <a:ext cx="3346101" cy="129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86011" y="4447002"/>
            <a:ext cx="3975668" cy="1734120"/>
            <a:chOff x="686011" y="2022336"/>
            <a:chExt cx="3975668" cy="1734120"/>
          </a:xfrm>
        </p:grpSpPr>
        <p:grpSp>
          <p:nvGrpSpPr>
            <p:cNvPr id="39" name="组合 38"/>
            <p:cNvGrpSpPr/>
            <p:nvPr/>
          </p:nvGrpSpPr>
          <p:grpSpPr>
            <a:xfrm>
              <a:off x="3961445" y="2353912"/>
              <a:ext cx="700234" cy="693303"/>
              <a:chOff x="4342042" y="2369152"/>
              <a:chExt cx="839558" cy="831248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4450080" y="2468880"/>
                <a:ext cx="731520" cy="731520"/>
              </a:xfrm>
              <a:prstGeom prst="roundRect">
                <a:avLst/>
              </a:prstGeom>
              <a:solidFill>
                <a:srgbClr val="FD88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4342042" y="2369152"/>
                <a:ext cx="731520" cy="731520"/>
              </a:xfrm>
              <a:prstGeom prst="roundRect">
                <a:avLst/>
              </a:pr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86011" y="2022336"/>
              <a:ext cx="3346101" cy="1734120"/>
              <a:chOff x="5575363" y="1853490"/>
              <a:chExt cx="3346101" cy="1734120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6183581" y="1853490"/>
                <a:ext cx="26161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575363" y="2296423"/>
                <a:ext cx="3346101" cy="129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636815" y="2021547"/>
            <a:ext cx="4075722" cy="1702003"/>
            <a:chOff x="7510702" y="2022336"/>
            <a:chExt cx="4075722" cy="1702003"/>
          </a:xfrm>
        </p:grpSpPr>
        <p:grpSp>
          <p:nvGrpSpPr>
            <p:cNvPr id="46" name="组合 45"/>
            <p:cNvGrpSpPr/>
            <p:nvPr/>
          </p:nvGrpSpPr>
          <p:grpSpPr>
            <a:xfrm>
              <a:off x="7510702" y="2298245"/>
              <a:ext cx="700234" cy="693303"/>
              <a:chOff x="4342042" y="2369152"/>
              <a:chExt cx="839558" cy="831248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4450080" y="2468880"/>
                <a:ext cx="731520" cy="731520"/>
              </a:xfrm>
              <a:prstGeom prst="roundRect">
                <a:avLst/>
              </a:prstGeom>
              <a:solidFill>
                <a:srgbClr val="934B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42042" y="2369152"/>
                <a:ext cx="731520" cy="731520"/>
              </a:xfrm>
              <a:prstGeom prst="roundRect">
                <a:avLst/>
              </a:pr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120827" y="2022336"/>
              <a:ext cx="3465597" cy="1702003"/>
              <a:chOff x="5455867" y="1885607"/>
              <a:chExt cx="3465597" cy="1702003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5455867" y="1885607"/>
                <a:ext cx="2650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575363" y="2296423"/>
                <a:ext cx="3346101" cy="129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699167" y="4416645"/>
            <a:ext cx="4075722" cy="1702003"/>
            <a:chOff x="7510702" y="2022336"/>
            <a:chExt cx="4075722" cy="1702003"/>
          </a:xfrm>
        </p:grpSpPr>
        <p:grpSp>
          <p:nvGrpSpPr>
            <p:cNvPr id="54" name="组合 53"/>
            <p:cNvGrpSpPr/>
            <p:nvPr/>
          </p:nvGrpSpPr>
          <p:grpSpPr>
            <a:xfrm>
              <a:off x="7510702" y="2298245"/>
              <a:ext cx="700234" cy="693303"/>
              <a:chOff x="4342042" y="2369152"/>
              <a:chExt cx="839558" cy="831248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4450080" y="2468880"/>
                <a:ext cx="731520" cy="731520"/>
              </a:xfrm>
              <a:prstGeom prst="roundRect">
                <a:avLst/>
              </a:prstGeom>
              <a:solidFill>
                <a:srgbClr val="55BE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4342042" y="2369152"/>
                <a:ext cx="731520" cy="731520"/>
              </a:xfrm>
              <a:prstGeom prst="roundRect">
                <a:avLst/>
              </a:pr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120827" y="2022336"/>
              <a:ext cx="3465597" cy="1702003"/>
              <a:chOff x="5455867" y="1885607"/>
              <a:chExt cx="3465597" cy="1702003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5455867" y="1885607"/>
                <a:ext cx="2650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575363" y="2296423"/>
                <a:ext cx="3346101" cy="129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7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2229558" y="3110159"/>
            <a:ext cx="4082394" cy="1832955"/>
            <a:chOff x="300554" y="3847415"/>
            <a:chExt cx="4082394" cy="1832955"/>
          </a:xfrm>
        </p:grpSpPr>
        <p:grpSp>
          <p:nvGrpSpPr>
            <p:cNvPr id="92" name="组合 91"/>
            <p:cNvGrpSpPr/>
            <p:nvPr/>
          </p:nvGrpSpPr>
          <p:grpSpPr>
            <a:xfrm>
              <a:off x="300554" y="3847415"/>
              <a:ext cx="3920865" cy="1725832"/>
              <a:chOff x="1152804" y="3306940"/>
              <a:chExt cx="3920865" cy="1725832"/>
            </a:xfrm>
          </p:grpSpPr>
          <p:sp>
            <p:nvSpPr>
              <p:cNvPr id="95" name="十字星 21"/>
              <p:cNvSpPr/>
              <p:nvPr/>
            </p:nvSpPr>
            <p:spPr>
              <a:xfrm>
                <a:off x="1152804" y="3306940"/>
                <a:ext cx="342927" cy="342927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 rot="5400000">
                <a:off x="4772052" y="40570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22B4B9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 rot="8286032">
                <a:off x="2977434" y="47206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926381" y="42987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4575849" y="46443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十字星 21"/>
              <p:cNvSpPr/>
              <p:nvPr/>
            </p:nvSpPr>
            <p:spPr>
              <a:xfrm>
                <a:off x="3773677" y="41131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3" name="十字星 21"/>
            <p:cNvSpPr/>
            <p:nvPr/>
          </p:nvSpPr>
          <p:spPr>
            <a:xfrm>
              <a:off x="1349311" y="5459961"/>
              <a:ext cx="220409" cy="2204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十字星 21"/>
            <p:cNvSpPr/>
            <p:nvPr/>
          </p:nvSpPr>
          <p:spPr>
            <a:xfrm>
              <a:off x="4162539" y="3934547"/>
              <a:ext cx="220409" cy="2204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45096" y="2225383"/>
            <a:ext cx="6051015" cy="674435"/>
            <a:chOff x="945096" y="2120612"/>
            <a:chExt cx="6051015" cy="674435"/>
          </a:xfrm>
        </p:grpSpPr>
        <p:grpSp>
          <p:nvGrpSpPr>
            <p:cNvPr id="16" name="组合 15"/>
            <p:cNvGrpSpPr/>
            <p:nvPr/>
          </p:nvGrpSpPr>
          <p:grpSpPr>
            <a:xfrm>
              <a:off x="945096" y="2120612"/>
              <a:ext cx="6051015" cy="674435"/>
              <a:chOff x="1184430" y="2283656"/>
              <a:chExt cx="6051015" cy="67443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1292467" y="2424691"/>
                <a:ext cx="5942978" cy="533400"/>
                <a:chOff x="1295400" y="2118360"/>
                <a:chExt cx="5942978" cy="533400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295400" y="2118360"/>
                  <a:ext cx="2959494" cy="5334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4254894" y="2118360"/>
                  <a:ext cx="2983484" cy="533400"/>
                </a:xfrm>
                <a:prstGeom prst="rect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184430" y="2283656"/>
                <a:ext cx="5722147" cy="533400"/>
                <a:chOff x="1318734" y="5409578"/>
                <a:chExt cx="5722147" cy="533400"/>
              </a:xfrm>
            </p:grpSpPr>
            <p:grpSp>
              <p:nvGrpSpPr>
                <p:cNvPr id="64" name="组合 63"/>
                <p:cNvGrpSpPr/>
                <p:nvPr/>
              </p:nvGrpSpPr>
              <p:grpSpPr>
                <a:xfrm>
                  <a:off x="1318734" y="5409578"/>
                  <a:ext cx="5722147" cy="533400"/>
                  <a:chOff x="1318734" y="5409578"/>
                  <a:chExt cx="5722147" cy="533400"/>
                </a:xfrm>
              </p:grpSpPr>
              <p:sp>
                <p:nvSpPr>
                  <p:cNvPr id="68" name="任意多边形 67"/>
                  <p:cNvSpPr/>
                  <p:nvPr/>
                </p:nvSpPr>
                <p:spPr>
                  <a:xfrm>
                    <a:off x="1318734" y="5409578"/>
                    <a:ext cx="921546" cy="533400"/>
                  </a:xfrm>
                  <a:custGeom>
                    <a:avLst/>
                    <a:gdLst>
                      <a:gd name="connsiteX0" fmla="*/ 0 w 921546"/>
                      <a:gd name="connsiteY0" fmla="*/ 0 h 533400"/>
                      <a:gd name="connsiteX1" fmla="*/ 921546 w 921546"/>
                      <a:gd name="connsiteY1" fmla="*/ 0 h 533400"/>
                      <a:gd name="connsiteX2" fmla="*/ 921546 w 921546"/>
                      <a:gd name="connsiteY2" fmla="*/ 533400 h 533400"/>
                      <a:gd name="connsiteX3" fmla="*/ 0 w 921546"/>
                      <a:gd name="connsiteY3" fmla="*/ 533400 h 533400"/>
                      <a:gd name="connsiteX4" fmla="*/ 0 w 921546"/>
                      <a:gd name="connsiteY4" fmla="*/ 0 h 533400"/>
                      <a:gd name="connsiteX0" fmla="*/ 921546 w 1012986"/>
                      <a:gd name="connsiteY0" fmla="*/ 533400 h 624840"/>
                      <a:gd name="connsiteX1" fmla="*/ 0 w 1012986"/>
                      <a:gd name="connsiteY1" fmla="*/ 533400 h 624840"/>
                      <a:gd name="connsiteX2" fmla="*/ 0 w 1012986"/>
                      <a:gd name="connsiteY2" fmla="*/ 0 h 624840"/>
                      <a:gd name="connsiteX3" fmla="*/ 921546 w 1012986"/>
                      <a:gd name="connsiteY3" fmla="*/ 0 h 624840"/>
                      <a:gd name="connsiteX4" fmla="*/ 1012986 w 1012986"/>
                      <a:gd name="connsiteY4" fmla="*/ 624840 h 624840"/>
                      <a:gd name="connsiteX0" fmla="*/ 921546 w 921546"/>
                      <a:gd name="connsiteY0" fmla="*/ 533400 h 533400"/>
                      <a:gd name="connsiteX1" fmla="*/ 0 w 921546"/>
                      <a:gd name="connsiteY1" fmla="*/ 533400 h 533400"/>
                      <a:gd name="connsiteX2" fmla="*/ 0 w 921546"/>
                      <a:gd name="connsiteY2" fmla="*/ 0 h 533400"/>
                      <a:gd name="connsiteX3" fmla="*/ 921546 w 921546"/>
                      <a:gd name="connsiteY3" fmla="*/ 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1546" h="533400">
                        <a:moveTo>
                          <a:pt x="921546" y="533400"/>
                        </a:moveTo>
                        <a:lnTo>
                          <a:pt x="0" y="533400"/>
                        </a:lnTo>
                        <a:lnTo>
                          <a:pt x="0" y="0"/>
                        </a:lnTo>
                        <a:lnTo>
                          <a:pt x="921546" y="0"/>
                        </a:lnTo>
                      </a:path>
                    </a:pathLst>
                  </a:custGeom>
                  <a:noFill/>
                  <a:ln w="38100" cap="rnd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任意多边形 68"/>
                  <p:cNvSpPr/>
                  <p:nvPr/>
                </p:nvSpPr>
                <p:spPr>
                  <a:xfrm>
                    <a:off x="6096000" y="5409578"/>
                    <a:ext cx="944881" cy="533400"/>
                  </a:xfrm>
                  <a:custGeom>
                    <a:avLst/>
                    <a:gdLst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  <a:gd name="connsiteX4" fmla="*/ 0 w 944881"/>
                      <a:gd name="connsiteY4" fmla="*/ 0 h 533400"/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  <a:gd name="connsiteX4" fmla="*/ 91440 w 944881"/>
                      <a:gd name="connsiteY4" fmla="*/ 91440 h 533400"/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4881" h="533400">
                        <a:moveTo>
                          <a:pt x="0" y="0"/>
                        </a:moveTo>
                        <a:lnTo>
                          <a:pt x="944881" y="0"/>
                        </a:lnTo>
                        <a:lnTo>
                          <a:pt x="944881" y="533400"/>
                        </a:lnTo>
                        <a:lnTo>
                          <a:pt x="0" y="533400"/>
                        </a:lnTo>
                      </a:path>
                    </a:pathLst>
                  </a:custGeom>
                  <a:noFill/>
                  <a:ln w="38100" cap="rnd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65" name="直接连接符 64"/>
                <p:cNvCxnSpPr/>
                <p:nvPr/>
              </p:nvCxnSpPr>
              <p:spPr>
                <a:xfrm>
                  <a:off x="2364175" y="5409578"/>
                  <a:ext cx="2299265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>
                  <a:off x="5275015" y="5409578"/>
                  <a:ext cx="424745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2240280" y="5942978"/>
                  <a:ext cx="3459480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矩形 77"/>
            <p:cNvSpPr/>
            <p:nvPr/>
          </p:nvSpPr>
          <p:spPr>
            <a:xfrm>
              <a:off x="3299202" y="2254645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50%</a:t>
              </a:r>
              <a:endParaRPr lang="zh-CN" altLang="en-US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45096" y="3603767"/>
            <a:ext cx="6051016" cy="667433"/>
            <a:chOff x="945096" y="3498996"/>
            <a:chExt cx="6051016" cy="667433"/>
          </a:xfrm>
        </p:grpSpPr>
        <p:grpSp>
          <p:nvGrpSpPr>
            <p:cNvPr id="19" name="组合 18"/>
            <p:cNvGrpSpPr/>
            <p:nvPr/>
          </p:nvGrpSpPr>
          <p:grpSpPr>
            <a:xfrm>
              <a:off x="945096" y="3498996"/>
              <a:ext cx="6051016" cy="667433"/>
              <a:chOff x="1184430" y="3083756"/>
              <a:chExt cx="6051016" cy="66743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292467" y="3217789"/>
                <a:ext cx="5942979" cy="533400"/>
                <a:chOff x="1295399" y="2118360"/>
                <a:chExt cx="5942979" cy="533400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1295399" y="2118360"/>
                  <a:ext cx="4900137" cy="5334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6195536" y="2118360"/>
                  <a:ext cx="1042842" cy="533400"/>
                </a:xfrm>
                <a:prstGeom prst="rect">
                  <a:avLst/>
                </a:prstGeom>
                <a:solidFill>
                  <a:srgbClr val="934B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1184430" y="3083756"/>
                <a:ext cx="5722147" cy="533400"/>
                <a:chOff x="1318734" y="5409578"/>
                <a:chExt cx="5722147" cy="533400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1318734" y="5409578"/>
                  <a:ext cx="5722147" cy="533400"/>
                  <a:chOff x="1318734" y="5409578"/>
                  <a:chExt cx="5722147" cy="533400"/>
                </a:xfrm>
              </p:grpSpPr>
              <p:sp>
                <p:nvSpPr>
                  <p:cNvPr id="61" name="任意多边形 60"/>
                  <p:cNvSpPr/>
                  <p:nvPr/>
                </p:nvSpPr>
                <p:spPr>
                  <a:xfrm>
                    <a:off x="1318734" y="5409578"/>
                    <a:ext cx="921546" cy="533400"/>
                  </a:xfrm>
                  <a:custGeom>
                    <a:avLst/>
                    <a:gdLst>
                      <a:gd name="connsiteX0" fmla="*/ 0 w 921546"/>
                      <a:gd name="connsiteY0" fmla="*/ 0 h 533400"/>
                      <a:gd name="connsiteX1" fmla="*/ 921546 w 921546"/>
                      <a:gd name="connsiteY1" fmla="*/ 0 h 533400"/>
                      <a:gd name="connsiteX2" fmla="*/ 921546 w 921546"/>
                      <a:gd name="connsiteY2" fmla="*/ 533400 h 533400"/>
                      <a:gd name="connsiteX3" fmla="*/ 0 w 921546"/>
                      <a:gd name="connsiteY3" fmla="*/ 533400 h 533400"/>
                      <a:gd name="connsiteX4" fmla="*/ 0 w 921546"/>
                      <a:gd name="connsiteY4" fmla="*/ 0 h 533400"/>
                      <a:gd name="connsiteX0" fmla="*/ 921546 w 1012986"/>
                      <a:gd name="connsiteY0" fmla="*/ 533400 h 624840"/>
                      <a:gd name="connsiteX1" fmla="*/ 0 w 1012986"/>
                      <a:gd name="connsiteY1" fmla="*/ 533400 h 624840"/>
                      <a:gd name="connsiteX2" fmla="*/ 0 w 1012986"/>
                      <a:gd name="connsiteY2" fmla="*/ 0 h 624840"/>
                      <a:gd name="connsiteX3" fmla="*/ 921546 w 1012986"/>
                      <a:gd name="connsiteY3" fmla="*/ 0 h 624840"/>
                      <a:gd name="connsiteX4" fmla="*/ 1012986 w 1012986"/>
                      <a:gd name="connsiteY4" fmla="*/ 624840 h 624840"/>
                      <a:gd name="connsiteX0" fmla="*/ 921546 w 921546"/>
                      <a:gd name="connsiteY0" fmla="*/ 533400 h 533400"/>
                      <a:gd name="connsiteX1" fmla="*/ 0 w 921546"/>
                      <a:gd name="connsiteY1" fmla="*/ 533400 h 533400"/>
                      <a:gd name="connsiteX2" fmla="*/ 0 w 921546"/>
                      <a:gd name="connsiteY2" fmla="*/ 0 h 533400"/>
                      <a:gd name="connsiteX3" fmla="*/ 921546 w 921546"/>
                      <a:gd name="connsiteY3" fmla="*/ 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1546" h="533400">
                        <a:moveTo>
                          <a:pt x="921546" y="533400"/>
                        </a:moveTo>
                        <a:lnTo>
                          <a:pt x="0" y="533400"/>
                        </a:lnTo>
                        <a:lnTo>
                          <a:pt x="0" y="0"/>
                        </a:lnTo>
                        <a:lnTo>
                          <a:pt x="921546" y="0"/>
                        </a:lnTo>
                      </a:path>
                    </a:pathLst>
                  </a:custGeom>
                  <a:noFill/>
                  <a:ln w="38100" cap="rnd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任意多边形 61"/>
                  <p:cNvSpPr/>
                  <p:nvPr/>
                </p:nvSpPr>
                <p:spPr>
                  <a:xfrm>
                    <a:off x="6096000" y="5409578"/>
                    <a:ext cx="944881" cy="533400"/>
                  </a:xfrm>
                  <a:custGeom>
                    <a:avLst/>
                    <a:gdLst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  <a:gd name="connsiteX4" fmla="*/ 0 w 944881"/>
                      <a:gd name="connsiteY4" fmla="*/ 0 h 533400"/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  <a:gd name="connsiteX4" fmla="*/ 91440 w 944881"/>
                      <a:gd name="connsiteY4" fmla="*/ 91440 h 533400"/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4881" h="533400">
                        <a:moveTo>
                          <a:pt x="0" y="0"/>
                        </a:moveTo>
                        <a:lnTo>
                          <a:pt x="944881" y="0"/>
                        </a:lnTo>
                        <a:lnTo>
                          <a:pt x="944881" y="533400"/>
                        </a:lnTo>
                        <a:lnTo>
                          <a:pt x="0" y="533400"/>
                        </a:lnTo>
                      </a:path>
                    </a:pathLst>
                  </a:custGeom>
                  <a:noFill/>
                  <a:ln w="38100" cap="rnd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58" name="直接连接符 57"/>
                <p:cNvCxnSpPr/>
                <p:nvPr/>
              </p:nvCxnSpPr>
              <p:spPr>
                <a:xfrm>
                  <a:off x="2364175" y="5409578"/>
                  <a:ext cx="2299265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5275015" y="5409578"/>
                  <a:ext cx="424745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240280" y="5942978"/>
                  <a:ext cx="3459480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矩形 78"/>
            <p:cNvSpPr/>
            <p:nvPr/>
          </p:nvSpPr>
          <p:spPr>
            <a:xfrm>
              <a:off x="5201053" y="3652745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20%</a:t>
              </a:r>
              <a:endParaRPr lang="zh-CN" altLang="en-US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45096" y="5051348"/>
            <a:ext cx="6020536" cy="676114"/>
            <a:chOff x="945096" y="4946577"/>
            <a:chExt cx="6020536" cy="676114"/>
          </a:xfrm>
        </p:grpSpPr>
        <p:grpSp>
          <p:nvGrpSpPr>
            <p:cNvPr id="81" name="组合 80"/>
            <p:cNvGrpSpPr/>
            <p:nvPr/>
          </p:nvGrpSpPr>
          <p:grpSpPr>
            <a:xfrm>
              <a:off x="945096" y="4946577"/>
              <a:ext cx="6020536" cy="676114"/>
              <a:chOff x="945096" y="4946577"/>
              <a:chExt cx="6020536" cy="67611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053133" y="5089291"/>
                <a:ext cx="5912499" cy="533400"/>
                <a:chOff x="1295399" y="2118360"/>
                <a:chExt cx="5912499" cy="533400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295399" y="2118360"/>
                  <a:ext cx="3659029" cy="5334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943692" y="2118360"/>
                  <a:ext cx="2264206" cy="533400"/>
                </a:xfrm>
                <a:prstGeom prst="rect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945096" y="4946577"/>
                <a:ext cx="5722147" cy="533400"/>
                <a:chOff x="1318734" y="5409578"/>
                <a:chExt cx="5722147" cy="533400"/>
              </a:xfrm>
            </p:grpSpPr>
            <p:grpSp>
              <p:nvGrpSpPr>
                <p:cNvPr id="71" name="组合 70"/>
                <p:cNvGrpSpPr/>
                <p:nvPr/>
              </p:nvGrpSpPr>
              <p:grpSpPr>
                <a:xfrm>
                  <a:off x="1318734" y="5409578"/>
                  <a:ext cx="5722147" cy="533400"/>
                  <a:chOff x="1318734" y="5409578"/>
                  <a:chExt cx="5722147" cy="533400"/>
                </a:xfrm>
              </p:grpSpPr>
              <p:sp>
                <p:nvSpPr>
                  <p:cNvPr id="75" name="任意多边形 74"/>
                  <p:cNvSpPr/>
                  <p:nvPr/>
                </p:nvSpPr>
                <p:spPr>
                  <a:xfrm>
                    <a:off x="1318734" y="5409578"/>
                    <a:ext cx="921546" cy="533400"/>
                  </a:xfrm>
                  <a:custGeom>
                    <a:avLst/>
                    <a:gdLst>
                      <a:gd name="connsiteX0" fmla="*/ 0 w 921546"/>
                      <a:gd name="connsiteY0" fmla="*/ 0 h 533400"/>
                      <a:gd name="connsiteX1" fmla="*/ 921546 w 921546"/>
                      <a:gd name="connsiteY1" fmla="*/ 0 h 533400"/>
                      <a:gd name="connsiteX2" fmla="*/ 921546 w 921546"/>
                      <a:gd name="connsiteY2" fmla="*/ 533400 h 533400"/>
                      <a:gd name="connsiteX3" fmla="*/ 0 w 921546"/>
                      <a:gd name="connsiteY3" fmla="*/ 533400 h 533400"/>
                      <a:gd name="connsiteX4" fmla="*/ 0 w 921546"/>
                      <a:gd name="connsiteY4" fmla="*/ 0 h 533400"/>
                      <a:gd name="connsiteX0" fmla="*/ 921546 w 1012986"/>
                      <a:gd name="connsiteY0" fmla="*/ 533400 h 624840"/>
                      <a:gd name="connsiteX1" fmla="*/ 0 w 1012986"/>
                      <a:gd name="connsiteY1" fmla="*/ 533400 h 624840"/>
                      <a:gd name="connsiteX2" fmla="*/ 0 w 1012986"/>
                      <a:gd name="connsiteY2" fmla="*/ 0 h 624840"/>
                      <a:gd name="connsiteX3" fmla="*/ 921546 w 1012986"/>
                      <a:gd name="connsiteY3" fmla="*/ 0 h 624840"/>
                      <a:gd name="connsiteX4" fmla="*/ 1012986 w 1012986"/>
                      <a:gd name="connsiteY4" fmla="*/ 624840 h 624840"/>
                      <a:gd name="connsiteX0" fmla="*/ 921546 w 921546"/>
                      <a:gd name="connsiteY0" fmla="*/ 533400 h 533400"/>
                      <a:gd name="connsiteX1" fmla="*/ 0 w 921546"/>
                      <a:gd name="connsiteY1" fmla="*/ 533400 h 533400"/>
                      <a:gd name="connsiteX2" fmla="*/ 0 w 921546"/>
                      <a:gd name="connsiteY2" fmla="*/ 0 h 533400"/>
                      <a:gd name="connsiteX3" fmla="*/ 921546 w 921546"/>
                      <a:gd name="connsiteY3" fmla="*/ 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1546" h="533400">
                        <a:moveTo>
                          <a:pt x="921546" y="533400"/>
                        </a:moveTo>
                        <a:lnTo>
                          <a:pt x="0" y="533400"/>
                        </a:lnTo>
                        <a:lnTo>
                          <a:pt x="0" y="0"/>
                        </a:lnTo>
                        <a:lnTo>
                          <a:pt x="921546" y="0"/>
                        </a:lnTo>
                      </a:path>
                    </a:pathLst>
                  </a:custGeom>
                  <a:noFill/>
                  <a:ln w="38100" cap="rnd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" name="任意多边形 75"/>
                  <p:cNvSpPr/>
                  <p:nvPr/>
                </p:nvSpPr>
                <p:spPr>
                  <a:xfrm>
                    <a:off x="6096000" y="5409578"/>
                    <a:ext cx="944881" cy="533400"/>
                  </a:xfrm>
                  <a:custGeom>
                    <a:avLst/>
                    <a:gdLst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  <a:gd name="connsiteX4" fmla="*/ 0 w 944881"/>
                      <a:gd name="connsiteY4" fmla="*/ 0 h 533400"/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  <a:gd name="connsiteX4" fmla="*/ 91440 w 944881"/>
                      <a:gd name="connsiteY4" fmla="*/ 91440 h 533400"/>
                      <a:gd name="connsiteX0" fmla="*/ 0 w 944881"/>
                      <a:gd name="connsiteY0" fmla="*/ 0 h 533400"/>
                      <a:gd name="connsiteX1" fmla="*/ 944881 w 944881"/>
                      <a:gd name="connsiteY1" fmla="*/ 0 h 533400"/>
                      <a:gd name="connsiteX2" fmla="*/ 944881 w 944881"/>
                      <a:gd name="connsiteY2" fmla="*/ 533400 h 533400"/>
                      <a:gd name="connsiteX3" fmla="*/ 0 w 944881"/>
                      <a:gd name="connsiteY3" fmla="*/ 533400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4881" h="533400">
                        <a:moveTo>
                          <a:pt x="0" y="0"/>
                        </a:moveTo>
                        <a:lnTo>
                          <a:pt x="944881" y="0"/>
                        </a:lnTo>
                        <a:lnTo>
                          <a:pt x="944881" y="533400"/>
                        </a:lnTo>
                        <a:lnTo>
                          <a:pt x="0" y="533400"/>
                        </a:lnTo>
                      </a:path>
                    </a:pathLst>
                  </a:custGeom>
                  <a:noFill/>
                  <a:ln w="38100" cap="rnd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72" name="直接连接符 71"/>
                <p:cNvCxnSpPr/>
                <p:nvPr/>
              </p:nvCxnSpPr>
              <p:spPr>
                <a:xfrm>
                  <a:off x="2364175" y="5409578"/>
                  <a:ext cx="2299265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5275015" y="5409578"/>
                  <a:ext cx="424745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2240280" y="5942978"/>
                  <a:ext cx="3459480" cy="0"/>
                </a:xfrm>
                <a:prstGeom prst="line">
                  <a:avLst/>
                </a:prstGeom>
                <a:ln w="38100" cap="rnd">
                  <a:solidFill>
                    <a:srgbClr val="2A336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" name="矩形 79"/>
            <p:cNvSpPr/>
            <p:nvPr/>
          </p:nvSpPr>
          <p:spPr>
            <a:xfrm>
              <a:off x="4027048" y="5080165"/>
              <a:ext cx="663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cs typeface="+mn-ea"/>
                  <a:sym typeface="+mn-lt"/>
                </a:rPr>
                <a:t>40%</a:t>
              </a:r>
              <a:endParaRPr lang="zh-CN" altLang="en-US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037723" y="1936505"/>
            <a:ext cx="4408181" cy="1764340"/>
            <a:chOff x="7037723" y="1936505"/>
            <a:chExt cx="4408181" cy="1764340"/>
          </a:xfrm>
        </p:grpSpPr>
        <p:grpSp>
          <p:nvGrpSpPr>
            <p:cNvPr id="87" name="组合 86"/>
            <p:cNvGrpSpPr/>
            <p:nvPr/>
          </p:nvGrpSpPr>
          <p:grpSpPr>
            <a:xfrm>
              <a:off x="7995284" y="2018378"/>
              <a:ext cx="3450620" cy="1682467"/>
              <a:chOff x="7995284" y="1963773"/>
              <a:chExt cx="3450620" cy="1682467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7995284" y="1963773"/>
                <a:ext cx="27591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8099803" y="2355053"/>
                <a:ext cx="3346101" cy="129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23" y="1936505"/>
              <a:ext cx="1247893" cy="879830"/>
            </a:xfrm>
            <a:prstGeom prst="rect">
              <a:avLst/>
            </a:prstGeom>
          </p:spPr>
        </p:pic>
      </p:grpSp>
      <p:grpSp>
        <p:nvGrpSpPr>
          <p:cNvPr id="103" name="组合 102"/>
          <p:cNvGrpSpPr/>
          <p:nvPr/>
        </p:nvGrpSpPr>
        <p:grpSpPr>
          <a:xfrm>
            <a:off x="7037723" y="4403595"/>
            <a:ext cx="4408181" cy="1764340"/>
            <a:chOff x="7037723" y="1936505"/>
            <a:chExt cx="4408181" cy="176434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7995284" y="2018378"/>
              <a:ext cx="3450620" cy="1682467"/>
              <a:chOff x="7995284" y="1963773"/>
              <a:chExt cx="3450620" cy="1682467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7995284" y="1963773"/>
                <a:ext cx="2856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Enter the title</a:t>
                </a: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8099803" y="2355053"/>
                <a:ext cx="3346101" cy="129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Your content is typed here, or by copying the text after this select Paste, and choose to keep only the text.</a:t>
                </a:r>
                <a:endParaRPr lang="en-US" altLang="zh-CN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723" y="1936505"/>
              <a:ext cx="1247893" cy="879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0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9" name="组合 8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13" name="流程图: 终止 12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FD88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18" name="任意多边形 17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19" name="任意多边形 18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文本框 11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328929" y="1976823"/>
            <a:ext cx="3346101" cy="4071248"/>
            <a:chOff x="328929" y="1976823"/>
            <a:chExt cx="3346101" cy="4071248"/>
          </a:xfrm>
        </p:grpSpPr>
        <p:grpSp>
          <p:nvGrpSpPr>
            <p:cNvPr id="73" name="组合 72"/>
            <p:cNvGrpSpPr/>
            <p:nvPr/>
          </p:nvGrpSpPr>
          <p:grpSpPr>
            <a:xfrm>
              <a:off x="328929" y="1976823"/>
              <a:ext cx="3346101" cy="4071248"/>
              <a:chOff x="328929" y="1976823"/>
              <a:chExt cx="3346101" cy="4071248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328929" y="1976823"/>
                <a:ext cx="3346101" cy="4071248"/>
                <a:chOff x="817079" y="1950720"/>
                <a:chExt cx="3346101" cy="4071248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1638299" y="1950720"/>
                  <a:ext cx="1703660" cy="1506030"/>
                  <a:chOff x="1691640" y="1950720"/>
                  <a:chExt cx="1703660" cy="1506030"/>
                </a:xfrm>
              </p:grpSpPr>
              <p:sp>
                <p:nvSpPr>
                  <p:cNvPr id="26" name="任意多边形 25"/>
                  <p:cNvSpPr/>
                  <p:nvPr/>
                </p:nvSpPr>
                <p:spPr>
                  <a:xfrm>
                    <a:off x="1798320" y="2133600"/>
                    <a:ext cx="1596980" cy="1323150"/>
                  </a:xfrm>
                  <a:custGeom>
                    <a:avLst/>
                    <a:gdLst>
                      <a:gd name="connsiteX0" fmla="*/ 0 w 2575154"/>
                      <a:gd name="connsiteY0" fmla="*/ 0 h 2133600"/>
                      <a:gd name="connsiteX1" fmla="*/ 2133600 w 2575154"/>
                      <a:gd name="connsiteY1" fmla="*/ 0 h 2133600"/>
                      <a:gd name="connsiteX2" fmla="*/ 2133600 w 2575154"/>
                      <a:gd name="connsiteY2" fmla="*/ 542659 h 2133600"/>
                      <a:gd name="connsiteX3" fmla="*/ 2149253 w 2575154"/>
                      <a:gd name="connsiteY3" fmla="*/ 544237 h 2133600"/>
                      <a:gd name="connsiteX4" fmla="*/ 2575154 w 2575154"/>
                      <a:gd name="connsiteY4" fmla="*/ 1066800 h 2133600"/>
                      <a:gd name="connsiteX5" fmla="*/ 2149253 w 2575154"/>
                      <a:gd name="connsiteY5" fmla="*/ 1589363 h 2133600"/>
                      <a:gd name="connsiteX6" fmla="*/ 2133600 w 2575154"/>
                      <a:gd name="connsiteY6" fmla="*/ 1590941 h 2133600"/>
                      <a:gd name="connsiteX7" fmla="*/ 2133600 w 2575154"/>
                      <a:gd name="connsiteY7" fmla="*/ 2133600 h 2133600"/>
                      <a:gd name="connsiteX8" fmla="*/ 0 w 2575154"/>
                      <a:gd name="connsiteY8" fmla="*/ 2133600 h 2133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75154" h="2133600">
                        <a:moveTo>
                          <a:pt x="0" y="0"/>
                        </a:moveTo>
                        <a:lnTo>
                          <a:pt x="2133600" y="0"/>
                        </a:lnTo>
                        <a:lnTo>
                          <a:pt x="2133600" y="542659"/>
                        </a:lnTo>
                        <a:lnTo>
                          <a:pt x="2149253" y="544237"/>
                        </a:lnTo>
                        <a:cubicBezTo>
                          <a:pt x="2392314" y="593974"/>
                          <a:pt x="2575154" y="809035"/>
                          <a:pt x="2575154" y="1066800"/>
                        </a:cubicBezTo>
                        <a:cubicBezTo>
                          <a:pt x="2575154" y="1324565"/>
                          <a:pt x="2392314" y="1539626"/>
                          <a:pt x="2149253" y="1589363"/>
                        </a:cubicBezTo>
                        <a:lnTo>
                          <a:pt x="2133600" y="1590941"/>
                        </a:lnTo>
                        <a:lnTo>
                          <a:pt x="2133600" y="2133600"/>
                        </a:lnTo>
                        <a:lnTo>
                          <a:pt x="0" y="2133600"/>
                        </a:lnTo>
                        <a:close/>
                      </a:path>
                    </a:pathLst>
                  </a:custGeom>
                  <a:solidFill>
                    <a:srgbClr val="FD88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1691640" y="1950720"/>
                    <a:ext cx="1596980" cy="1323150"/>
                    <a:chOff x="1691640" y="1950720"/>
                    <a:chExt cx="1596980" cy="1323150"/>
                  </a:xfrm>
                </p:grpSpPr>
                <p:grpSp>
                  <p:nvGrpSpPr>
                    <p:cNvPr id="41" name="组合 40"/>
                    <p:cNvGrpSpPr/>
                    <p:nvPr/>
                  </p:nvGrpSpPr>
                  <p:grpSpPr>
                    <a:xfrm>
                      <a:off x="1691640" y="1950720"/>
                      <a:ext cx="1596980" cy="1323150"/>
                      <a:chOff x="1691640" y="1950720"/>
                      <a:chExt cx="1596980" cy="1323150"/>
                    </a:xfrm>
                  </p:grpSpPr>
                  <p:sp>
                    <p:nvSpPr>
                      <p:cNvPr id="34" name="任意多边形 33"/>
                      <p:cNvSpPr/>
                      <p:nvPr/>
                    </p:nvSpPr>
                    <p:spPr>
                      <a:xfrm>
                        <a:off x="1691640" y="1950720"/>
                        <a:ext cx="1596980" cy="1323150"/>
                      </a:xfrm>
                      <a:custGeom>
                        <a:avLst/>
                        <a:gdLst>
                          <a:gd name="connsiteX0" fmla="*/ 0 w 2575154"/>
                          <a:gd name="connsiteY0" fmla="*/ 0 h 2133600"/>
                          <a:gd name="connsiteX1" fmla="*/ 2133600 w 2575154"/>
                          <a:gd name="connsiteY1" fmla="*/ 0 h 2133600"/>
                          <a:gd name="connsiteX2" fmla="*/ 2133600 w 2575154"/>
                          <a:gd name="connsiteY2" fmla="*/ 542659 h 2133600"/>
                          <a:gd name="connsiteX3" fmla="*/ 2149253 w 2575154"/>
                          <a:gd name="connsiteY3" fmla="*/ 544237 h 2133600"/>
                          <a:gd name="connsiteX4" fmla="*/ 2575154 w 2575154"/>
                          <a:gd name="connsiteY4" fmla="*/ 1066800 h 2133600"/>
                          <a:gd name="connsiteX5" fmla="*/ 2149253 w 2575154"/>
                          <a:gd name="connsiteY5" fmla="*/ 1589363 h 2133600"/>
                          <a:gd name="connsiteX6" fmla="*/ 2133600 w 2575154"/>
                          <a:gd name="connsiteY6" fmla="*/ 1590941 h 2133600"/>
                          <a:gd name="connsiteX7" fmla="*/ 2133600 w 2575154"/>
                          <a:gd name="connsiteY7" fmla="*/ 2133600 h 2133600"/>
                          <a:gd name="connsiteX8" fmla="*/ 0 w 2575154"/>
                          <a:gd name="connsiteY8" fmla="*/ 2133600 h 2133600"/>
                          <a:gd name="connsiteX0" fmla="*/ 0 w 2575154"/>
                          <a:gd name="connsiteY0" fmla="*/ 24575 h 2158175"/>
                          <a:gd name="connsiteX1" fmla="*/ 1425334 w 2575154"/>
                          <a:gd name="connsiteY1" fmla="*/ 0 h 2158175"/>
                          <a:gd name="connsiteX2" fmla="*/ 2133600 w 2575154"/>
                          <a:gd name="connsiteY2" fmla="*/ 24575 h 2158175"/>
                          <a:gd name="connsiteX3" fmla="*/ 2133600 w 2575154"/>
                          <a:gd name="connsiteY3" fmla="*/ 567234 h 2158175"/>
                          <a:gd name="connsiteX4" fmla="*/ 2149253 w 2575154"/>
                          <a:gd name="connsiteY4" fmla="*/ 568812 h 2158175"/>
                          <a:gd name="connsiteX5" fmla="*/ 2575154 w 2575154"/>
                          <a:gd name="connsiteY5" fmla="*/ 1091375 h 2158175"/>
                          <a:gd name="connsiteX6" fmla="*/ 2149253 w 2575154"/>
                          <a:gd name="connsiteY6" fmla="*/ 1613938 h 2158175"/>
                          <a:gd name="connsiteX7" fmla="*/ 2133600 w 2575154"/>
                          <a:gd name="connsiteY7" fmla="*/ 1615516 h 2158175"/>
                          <a:gd name="connsiteX8" fmla="*/ 2133600 w 2575154"/>
                          <a:gd name="connsiteY8" fmla="*/ 2158175 h 2158175"/>
                          <a:gd name="connsiteX9" fmla="*/ 0 w 2575154"/>
                          <a:gd name="connsiteY9" fmla="*/ 2158175 h 2158175"/>
                          <a:gd name="connsiteX10" fmla="*/ 0 w 2575154"/>
                          <a:gd name="connsiteY10" fmla="*/ 24575 h 2158175"/>
                          <a:gd name="connsiteX0" fmla="*/ 0 w 2575154"/>
                          <a:gd name="connsiteY0" fmla="*/ 24575 h 2158175"/>
                          <a:gd name="connsiteX1" fmla="*/ 1425334 w 2575154"/>
                          <a:gd name="connsiteY1" fmla="*/ 0 h 2158175"/>
                          <a:gd name="connsiteX2" fmla="*/ 884690 w 2575154"/>
                          <a:gd name="connsiteY2" fmla="*/ 24575 h 2158175"/>
                          <a:gd name="connsiteX3" fmla="*/ 2133600 w 2575154"/>
                          <a:gd name="connsiteY3" fmla="*/ 24575 h 2158175"/>
                          <a:gd name="connsiteX4" fmla="*/ 2133600 w 2575154"/>
                          <a:gd name="connsiteY4" fmla="*/ 567234 h 2158175"/>
                          <a:gd name="connsiteX5" fmla="*/ 2149253 w 2575154"/>
                          <a:gd name="connsiteY5" fmla="*/ 568812 h 2158175"/>
                          <a:gd name="connsiteX6" fmla="*/ 2575154 w 2575154"/>
                          <a:gd name="connsiteY6" fmla="*/ 1091375 h 2158175"/>
                          <a:gd name="connsiteX7" fmla="*/ 2149253 w 2575154"/>
                          <a:gd name="connsiteY7" fmla="*/ 1613938 h 2158175"/>
                          <a:gd name="connsiteX8" fmla="*/ 2133600 w 2575154"/>
                          <a:gd name="connsiteY8" fmla="*/ 1615516 h 2158175"/>
                          <a:gd name="connsiteX9" fmla="*/ 2133600 w 2575154"/>
                          <a:gd name="connsiteY9" fmla="*/ 2158175 h 2158175"/>
                          <a:gd name="connsiteX10" fmla="*/ 0 w 2575154"/>
                          <a:gd name="connsiteY10" fmla="*/ 2158175 h 2158175"/>
                          <a:gd name="connsiteX11" fmla="*/ 0 w 2575154"/>
                          <a:gd name="connsiteY11" fmla="*/ 24575 h 2158175"/>
                          <a:gd name="connsiteX0" fmla="*/ 0 w 2575154"/>
                          <a:gd name="connsiteY0" fmla="*/ 0 h 2133600"/>
                          <a:gd name="connsiteX1" fmla="*/ 884690 w 2575154"/>
                          <a:gd name="connsiteY1" fmla="*/ 0 h 2133600"/>
                          <a:gd name="connsiteX2" fmla="*/ 2133600 w 2575154"/>
                          <a:gd name="connsiteY2" fmla="*/ 0 h 2133600"/>
                          <a:gd name="connsiteX3" fmla="*/ 2133600 w 2575154"/>
                          <a:gd name="connsiteY3" fmla="*/ 542659 h 2133600"/>
                          <a:gd name="connsiteX4" fmla="*/ 2149253 w 2575154"/>
                          <a:gd name="connsiteY4" fmla="*/ 544237 h 2133600"/>
                          <a:gd name="connsiteX5" fmla="*/ 2575154 w 2575154"/>
                          <a:gd name="connsiteY5" fmla="*/ 1066800 h 2133600"/>
                          <a:gd name="connsiteX6" fmla="*/ 2149253 w 2575154"/>
                          <a:gd name="connsiteY6" fmla="*/ 1589363 h 2133600"/>
                          <a:gd name="connsiteX7" fmla="*/ 2133600 w 2575154"/>
                          <a:gd name="connsiteY7" fmla="*/ 1590941 h 2133600"/>
                          <a:gd name="connsiteX8" fmla="*/ 2133600 w 2575154"/>
                          <a:gd name="connsiteY8" fmla="*/ 2133600 h 2133600"/>
                          <a:gd name="connsiteX9" fmla="*/ 0 w 2575154"/>
                          <a:gd name="connsiteY9" fmla="*/ 2133600 h 2133600"/>
                          <a:gd name="connsiteX10" fmla="*/ 0 w 2575154"/>
                          <a:gd name="connsiteY10" fmla="*/ 0 h 2133600"/>
                          <a:gd name="connsiteX0" fmla="*/ 884690 w 2575154"/>
                          <a:gd name="connsiteY0" fmla="*/ 0 h 2133600"/>
                          <a:gd name="connsiteX1" fmla="*/ 2133600 w 2575154"/>
                          <a:gd name="connsiteY1" fmla="*/ 0 h 2133600"/>
                          <a:gd name="connsiteX2" fmla="*/ 2133600 w 2575154"/>
                          <a:gd name="connsiteY2" fmla="*/ 542659 h 2133600"/>
                          <a:gd name="connsiteX3" fmla="*/ 2149253 w 2575154"/>
                          <a:gd name="connsiteY3" fmla="*/ 544237 h 2133600"/>
                          <a:gd name="connsiteX4" fmla="*/ 2575154 w 2575154"/>
                          <a:gd name="connsiteY4" fmla="*/ 1066800 h 2133600"/>
                          <a:gd name="connsiteX5" fmla="*/ 2149253 w 2575154"/>
                          <a:gd name="connsiteY5" fmla="*/ 1589363 h 2133600"/>
                          <a:gd name="connsiteX6" fmla="*/ 2133600 w 2575154"/>
                          <a:gd name="connsiteY6" fmla="*/ 1590941 h 2133600"/>
                          <a:gd name="connsiteX7" fmla="*/ 2133600 w 2575154"/>
                          <a:gd name="connsiteY7" fmla="*/ 2133600 h 2133600"/>
                          <a:gd name="connsiteX8" fmla="*/ 0 w 2575154"/>
                          <a:gd name="connsiteY8" fmla="*/ 2133600 h 2133600"/>
                          <a:gd name="connsiteX9" fmla="*/ 0 w 2575154"/>
                          <a:gd name="connsiteY9" fmla="*/ 0 h 2133600"/>
                          <a:gd name="connsiteX10" fmla="*/ 1032138 w 2575154"/>
                          <a:gd name="connsiteY10" fmla="*/ 147448 h 2133600"/>
                          <a:gd name="connsiteX0" fmla="*/ 884690 w 2575154"/>
                          <a:gd name="connsiteY0" fmla="*/ 0 h 2133600"/>
                          <a:gd name="connsiteX1" fmla="*/ 2133600 w 2575154"/>
                          <a:gd name="connsiteY1" fmla="*/ 0 h 2133600"/>
                          <a:gd name="connsiteX2" fmla="*/ 2133600 w 2575154"/>
                          <a:gd name="connsiteY2" fmla="*/ 542659 h 2133600"/>
                          <a:gd name="connsiteX3" fmla="*/ 2149253 w 2575154"/>
                          <a:gd name="connsiteY3" fmla="*/ 544237 h 2133600"/>
                          <a:gd name="connsiteX4" fmla="*/ 2575154 w 2575154"/>
                          <a:gd name="connsiteY4" fmla="*/ 1066800 h 2133600"/>
                          <a:gd name="connsiteX5" fmla="*/ 2149253 w 2575154"/>
                          <a:gd name="connsiteY5" fmla="*/ 1589363 h 2133600"/>
                          <a:gd name="connsiteX6" fmla="*/ 2133600 w 2575154"/>
                          <a:gd name="connsiteY6" fmla="*/ 1590941 h 2133600"/>
                          <a:gd name="connsiteX7" fmla="*/ 2133600 w 2575154"/>
                          <a:gd name="connsiteY7" fmla="*/ 2133600 h 2133600"/>
                          <a:gd name="connsiteX8" fmla="*/ 0 w 2575154"/>
                          <a:gd name="connsiteY8" fmla="*/ 2133600 h 2133600"/>
                          <a:gd name="connsiteX9" fmla="*/ 0 w 2575154"/>
                          <a:gd name="connsiteY9" fmla="*/ 0 h 2133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575154" h="2133600">
                            <a:moveTo>
                              <a:pt x="884690" y="0"/>
                            </a:moveTo>
                            <a:lnTo>
                              <a:pt x="2133600" y="0"/>
                            </a:lnTo>
                            <a:lnTo>
                              <a:pt x="2133600" y="542659"/>
                            </a:lnTo>
                            <a:lnTo>
                              <a:pt x="2149253" y="544237"/>
                            </a:lnTo>
                            <a:cubicBezTo>
                              <a:pt x="2392314" y="593974"/>
                              <a:pt x="2575154" y="809035"/>
                              <a:pt x="2575154" y="1066800"/>
                            </a:cubicBezTo>
                            <a:cubicBezTo>
                              <a:pt x="2575154" y="1324565"/>
                              <a:pt x="2392314" y="1539626"/>
                              <a:pt x="2149253" y="1589363"/>
                            </a:cubicBezTo>
                            <a:lnTo>
                              <a:pt x="2133600" y="1590941"/>
                            </a:lnTo>
                            <a:lnTo>
                              <a:pt x="2133600" y="2133600"/>
                            </a:lnTo>
                            <a:lnTo>
                              <a:pt x="0" y="213360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8100">
                        <a:solidFill>
                          <a:srgbClr val="55678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40" name="直接连接符 39"/>
                      <p:cNvCxnSpPr/>
                      <p:nvPr/>
                    </p:nvCxnSpPr>
                    <p:spPr>
                      <a:xfrm>
                        <a:off x="1691640" y="1955866"/>
                        <a:ext cx="255199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55678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" name="直接连接符 41"/>
                    <p:cNvCxnSpPr>
                      <a:stCxn id="34" idx="0"/>
                    </p:cNvCxnSpPr>
                    <p:nvPr/>
                  </p:nvCxnSpPr>
                  <p:spPr>
                    <a:xfrm>
                      <a:off x="2240280" y="1950720"/>
                      <a:ext cx="102799" cy="0"/>
                    </a:xfrm>
                    <a:prstGeom prst="line">
                      <a:avLst/>
                    </a:prstGeom>
                    <a:ln w="38100" cap="rnd">
                      <a:solidFill>
                        <a:srgbClr val="5567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817079" y="4339501"/>
                  <a:ext cx="3346101" cy="1682467"/>
                  <a:chOff x="8047544" y="1963773"/>
                  <a:chExt cx="3346101" cy="1682467"/>
                </a:xfrm>
              </p:grpSpPr>
              <p:sp>
                <p:nvSpPr>
                  <p:cNvPr id="60" name="文本框 59"/>
                  <p:cNvSpPr txBox="1"/>
                  <p:nvPr/>
                </p:nvSpPr>
                <p:spPr>
                  <a:xfrm>
                    <a:off x="8341535" y="1963773"/>
                    <a:ext cx="266892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800" dirty="0">
                        <a:solidFill>
                          <a:srgbClr val="22B4B9"/>
                        </a:solidFill>
                        <a:latin typeface="印品粗朗体" panose="02000000000000000000" pitchFamily="2" charset="-122"/>
                        <a:ea typeface="印品粗朗体" panose="02000000000000000000" pitchFamily="2" charset="-122"/>
                      </a:rPr>
                      <a:t>Enter the title</a:t>
                    </a: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8047544" y="2355053"/>
                    <a:ext cx="3346101" cy="12911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CN" altLang="en-US" dirty="0">
                        <a:solidFill>
                          <a:srgbClr val="273062"/>
                        </a:solidFill>
                        <a:latin typeface="印品天逸黑" panose="02000500000000000000" pitchFamily="2" charset="-122"/>
                        <a:ea typeface="印品天逸黑" panose="02000500000000000000" pitchFamily="2" charset="-122"/>
                        <a:cs typeface="+mn-ea"/>
                        <a:sym typeface="+mn-lt"/>
                      </a:rPr>
                      <a:t>Your content is typed here, or by copying the text after this select Paste, and choose to keep only the text.</a:t>
                    </a:r>
                    <a:endParaRPr lang="en-US" altLang="zh-CN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pic>
            <p:nvPicPr>
              <p:cNvPr id="72" name="图片 7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53" t="7198" r="15251" b="3072"/>
              <a:stretch/>
            </p:blipFill>
            <p:spPr>
              <a:xfrm>
                <a:off x="1356704" y="2239873"/>
                <a:ext cx="962510" cy="1004885"/>
              </a:xfrm>
              <a:prstGeom prst="rect">
                <a:avLst/>
              </a:prstGeom>
            </p:spPr>
          </p:pic>
        </p:grpSp>
        <p:grpSp>
          <p:nvGrpSpPr>
            <p:cNvPr id="79" name="组合 78"/>
            <p:cNvGrpSpPr/>
            <p:nvPr/>
          </p:nvGrpSpPr>
          <p:grpSpPr>
            <a:xfrm>
              <a:off x="622920" y="2021468"/>
              <a:ext cx="2351179" cy="1915193"/>
              <a:chOff x="300554" y="2861132"/>
              <a:chExt cx="2351179" cy="1915193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300554" y="2955218"/>
                <a:ext cx="2351179" cy="1821107"/>
                <a:chOff x="1152804" y="2414743"/>
                <a:chExt cx="2351179" cy="1821107"/>
              </a:xfrm>
            </p:grpSpPr>
            <p:sp>
              <p:nvSpPr>
                <p:cNvPr id="83" name="十字星 21"/>
                <p:cNvSpPr/>
                <p:nvPr/>
              </p:nvSpPr>
              <p:spPr>
                <a:xfrm>
                  <a:off x="1152804" y="3306940"/>
                  <a:ext cx="342927" cy="342927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任意多边形 83"/>
                <p:cNvSpPr/>
                <p:nvPr/>
              </p:nvSpPr>
              <p:spPr>
                <a:xfrm rot="5400000">
                  <a:off x="3202366" y="3446637"/>
                  <a:ext cx="289560" cy="313674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22B4B9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 rot="8286032">
                  <a:off x="1196891" y="2414743"/>
                  <a:ext cx="312138" cy="312138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886588" y="3960670"/>
                  <a:ext cx="275180" cy="275180"/>
                </a:xfrm>
                <a:prstGeom prst="ellipse">
                  <a:avLst/>
                </a:prstGeom>
                <a:noFill/>
                <a:ln w="57150">
                  <a:solidFill>
                    <a:srgbClr val="FD887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十字星 21"/>
                <p:cNvSpPr/>
                <p:nvPr/>
              </p:nvSpPr>
              <p:spPr>
                <a:xfrm>
                  <a:off x="2585203" y="3944673"/>
                  <a:ext cx="245568" cy="245568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1" name="十字星 21"/>
              <p:cNvSpPr/>
              <p:nvPr/>
            </p:nvSpPr>
            <p:spPr>
              <a:xfrm>
                <a:off x="2281236" y="2861132"/>
                <a:ext cx="220409" cy="220409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934BC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4491432" y="1941028"/>
            <a:ext cx="3346101" cy="4107042"/>
            <a:chOff x="4491432" y="1941028"/>
            <a:chExt cx="3346101" cy="4107042"/>
          </a:xfrm>
        </p:grpSpPr>
        <p:grpSp>
          <p:nvGrpSpPr>
            <p:cNvPr id="76" name="组合 75"/>
            <p:cNvGrpSpPr/>
            <p:nvPr/>
          </p:nvGrpSpPr>
          <p:grpSpPr>
            <a:xfrm>
              <a:off x="4491432" y="1976823"/>
              <a:ext cx="3346101" cy="4071247"/>
              <a:chOff x="4491432" y="1976823"/>
              <a:chExt cx="3346101" cy="4071247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4491432" y="1976823"/>
                <a:ext cx="3346101" cy="4071247"/>
                <a:chOff x="4089261" y="1950721"/>
                <a:chExt cx="3346101" cy="4071247"/>
              </a:xfrm>
            </p:grpSpPr>
            <p:grpSp>
              <p:nvGrpSpPr>
                <p:cNvPr id="55" name="组合 54"/>
                <p:cNvGrpSpPr/>
                <p:nvPr/>
              </p:nvGrpSpPr>
              <p:grpSpPr>
                <a:xfrm>
                  <a:off x="4892235" y="1950721"/>
                  <a:ext cx="1740153" cy="1506030"/>
                  <a:chOff x="4945576" y="1950721"/>
                  <a:chExt cx="1740153" cy="1506030"/>
                </a:xfrm>
              </p:grpSpPr>
              <p:sp>
                <p:nvSpPr>
                  <p:cNvPr id="31" name="任意多边形 30"/>
                  <p:cNvSpPr/>
                  <p:nvPr/>
                </p:nvSpPr>
                <p:spPr>
                  <a:xfrm rot="16200000">
                    <a:off x="5207419" y="1978440"/>
                    <a:ext cx="1323150" cy="1633471"/>
                  </a:xfrm>
                  <a:custGeom>
                    <a:avLst/>
                    <a:gdLst>
                      <a:gd name="connsiteX0" fmla="*/ 1323150 w 1323150"/>
                      <a:gd name="connsiteY0" fmla="*/ 0 h 1633471"/>
                      <a:gd name="connsiteX1" fmla="*/ 1323150 w 1323150"/>
                      <a:gd name="connsiteY1" fmla="*/ 1323150 h 1633471"/>
                      <a:gd name="connsiteX2" fmla="*/ 980530 w 1323150"/>
                      <a:gd name="connsiteY2" fmla="*/ 1323150 h 1633471"/>
                      <a:gd name="connsiteX3" fmla="*/ 974998 w 1323150"/>
                      <a:gd name="connsiteY3" fmla="*/ 1378023 h 1633471"/>
                      <a:gd name="connsiteX4" fmla="*/ 661574 w 1323150"/>
                      <a:gd name="connsiteY4" fmla="*/ 1633471 h 1633471"/>
                      <a:gd name="connsiteX5" fmla="*/ 348150 w 1323150"/>
                      <a:gd name="connsiteY5" fmla="*/ 1378023 h 1633471"/>
                      <a:gd name="connsiteX6" fmla="*/ 342618 w 1323150"/>
                      <a:gd name="connsiteY6" fmla="*/ 1323150 h 1633471"/>
                      <a:gd name="connsiteX7" fmla="*/ 0 w 1323150"/>
                      <a:gd name="connsiteY7" fmla="*/ 1323150 h 1633471"/>
                      <a:gd name="connsiteX8" fmla="*/ 0 w 1323150"/>
                      <a:gd name="connsiteY8" fmla="*/ 0 h 1633471"/>
                      <a:gd name="connsiteX9" fmla="*/ 334838 w 1323150"/>
                      <a:gd name="connsiteY9" fmla="*/ 0 h 1633471"/>
                      <a:gd name="connsiteX10" fmla="*/ 337508 w 1323150"/>
                      <a:gd name="connsiteY10" fmla="*/ 26489 h 1633471"/>
                      <a:gd name="connsiteX11" fmla="*/ 661575 w 1323150"/>
                      <a:gd name="connsiteY11" fmla="*/ 290611 h 1633471"/>
                      <a:gd name="connsiteX12" fmla="*/ 985642 w 1323150"/>
                      <a:gd name="connsiteY12" fmla="*/ 26489 h 1633471"/>
                      <a:gd name="connsiteX13" fmla="*/ 988312 w 1323150"/>
                      <a:gd name="connsiteY13" fmla="*/ 0 h 1633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23150" h="1633471">
                        <a:moveTo>
                          <a:pt x="1323150" y="0"/>
                        </a:moveTo>
                        <a:lnTo>
                          <a:pt x="1323150" y="1323150"/>
                        </a:lnTo>
                        <a:lnTo>
                          <a:pt x="980530" y="1323150"/>
                        </a:lnTo>
                        <a:lnTo>
                          <a:pt x="974998" y="1378023"/>
                        </a:lnTo>
                        <a:cubicBezTo>
                          <a:pt x="945167" y="1523807"/>
                          <a:pt x="816177" y="1633471"/>
                          <a:pt x="661574" y="1633471"/>
                        </a:cubicBezTo>
                        <a:cubicBezTo>
                          <a:pt x="506971" y="1633471"/>
                          <a:pt x="377982" y="1523806"/>
                          <a:pt x="348150" y="1378023"/>
                        </a:cubicBezTo>
                        <a:lnTo>
                          <a:pt x="342618" y="1323150"/>
                        </a:lnTo>
                        <a:lnTo>
                          <a:pt x="0" y="1323150"/>
                        </a:lnTo>
                        <a:lnTo>
                          <a:pt x="0" y="0"/>
                        </a:lnTo>
                        <a:lnTo>
                          <a:pt x="334838" y="0"/>
                        </a:lnTo>
                        <a:lnTo>
                          <a:pt x="337508" y="26489"/>
                        </a:lnTo>
                        <a:cubicBezTo>
                          <a:pt x="368353" y="177223"/>
                          <a:pt x="501722" y="290611"/>
                          <a:pt x="661575" y="290611"/>
                        </a:cubicBezTo>
                        <a:cubicBezTo>
                          <a:pt x="821428" y="290611"/>
                          <a:pt x="954798" y="177223"/>
                          <a:pt x="985642" y="26489"/>
                        </a:cubicBezTo>
                        <a:lnTo>
                          <a:pt x="988312" y="0"/>
                        </a:lnTo>
                        <a:close/>
                      </a:path>
                    </a:pathLst>
                  </a:custGeom>
                  <a:solidFill>
                    <a:srgbClr val="55BE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4945576" y="1950721"/>
                    <a:ext cx="1633471" cy="1323150"/>
                    <a:chOff x="4945576" y="1950721"/>
                    <a:chExt cx="1633471" cy="1323150"/>
                  </a:xfrm>
                </p:grpSpPr>
                <p:sp>
                  <p:nvSpPr>
                    <p:cNvPr id="36" name="任意多边形 35"/>
                    <p:cNvSpPr/>
                    <p:nvPr/>
                  </p:nvSpPr>
                  <p:spPr>
                    <a:xfrm rot="16200000">
                      <a:off x="5100737" y="1795560"/>
                      <a:ext cx="1323150" cy="1633471"/>
                    </a:xfrm>
                    <a:custGeom>
                      <a:avLst/>
                      <a:gdLst>
                        <a:gd name="connsiteX0" fmla="*/ 1323150 w 1323150"/>
                        <a:gd name="connsiteY0" fmla="*/ 0 h 1633471"/>
                        <a:gd name="connsiteX1" fmla="*/ 1323150 w 1323150"/>
                        <a:gd name="connsiteY1" fmla="*/ 1323150 h 1633471"/>
                        <a:gd name="connsiteX2" fmla="*/ 980530 w 1323150"/>
                        <a:gd name="connsiteY2" fmla="*/ 1323150 h 1633471"/>
                        <a:gd name="connsiteX3" fmla="*/ 974998 w 1323150"/>
                        <a:gd name="connsiteY3" fmla="*/ 1378023 h 1633471"/>
                        <a:gd name="connsiteX4" fmla="*/ 661574 w 1323150"/>
                        <a:gd name="connsiteY4" fmla="*/ 1633471 h 1633471"/>
                        <a:gd name="connsiteX5" fmla="*/ 348150 w 1323150"/>
                        <a:gd name="connsiteY5" fmla="*/ 1378023 h 1633471"/>
                        <a:gd name="connsiteX6" fmla="*/ 342618 w 1323150"/>
                        <a:gd name="connsiteY6" fmla="*/ 1323150 h 1633471"/>
                        <a:gd name="connsiteX7" fmla="*/ 0 w 1323150"/>
                        <a:gd name="connsiteY7" fmla="*/ 1323150 h 1633471"/>
                        <a:gd name="connsiteX8" fmla="*/ 0 w 1323150"/>
                        <a:gd name="connsiteY8" fmla="*/ 0 h 1633471"/>
                        <a:gd name="connsiteX9" fmla="*/ 334838 w 1323150"/>
                        <a:gd name="connsiteY9" fmla="*/ 0 h 1633471"/>
                        <a:gd name="connsiteX10" fmla="*/ 337508 w 1323150"/>
                        <a:gd name="connsiteY10" fmla="*/ 26489 h 1633471"/>
                        <a:gd name="connsiteX11" fmla="*/ 661575 w 1323150"/>
                        <a:gd name="connsiteY11" fmla="*/ 290611 h 1633471"/>
                        <a:gd name="connsiteX12" fmla="*/ 985642 w 1323150"/>
                        <a:gd name="connsiteY12" fmla="*/ 26489 h 1633471"/>
                        <a:gd name="connsiteX13" fmla="*/ 988312 w 1323150"/>
                        <a:gd name="connsiteY13" fmla="*/ 0 h 1633471"/>
                        <a:gd name="connsiteX0" fmla="*/ 1323150 w 1323150"/>
                        <a:gd name="connsiteY0" fmla="*/ 0 h 1633471"/>
                        <a:gd name="connsiteX1" fmla="*/ 1323150 w 1323150"/>
                        <a:gd name="connsiteY1" fmla="*/ 1323150 h 1633471"/>
                        <a:gd name="connsiteX2" fmla="*/ 980530 w 1323150"/>
                        <a:gd name="connsiteY2" fmla="*/ 1323150 h 1633471"/>
                        <a:gd name="connsiteX3" fmla="*/ 974998 w 1323150"/>
                        <a:gd name="connsiteY3" fmla="*/ 1378023 h 1633471"/>
                        <a:gd name="connsiteX4" fmla="*/ 661574 w 1323150"/>
                        <a:gd name="connsiteY4" fmla="*/ 1633471 h 1633471"/>
                        <a:gd name="connsiteX5" fmla="*/ 348150 w 1323150"/>
                        <a:gd name="connsiteY5" fmla="*/ 1378023 h 1633471"/>
                        <a:gd name="connsiteX6" fmla="*/ 342618 w 1323150"/>
                        <a:gd name="connsiteY6" fmla="*/ 1323150 h 1633471"/>
                        <a:gd name="connsiteX7" fmla="*/ 0 w 1323150"/>
                        <a:gd name="connsiteY7" fmla="*/ 1323150 h 1633471"/>
                        <a:gd name="connsiteX8" fmla="*/ 12511 w 1323150"/>
                        <a:gd name="connsiteY8" fmla="*/ 754184 h 1633471"/>
                        <a:gd name="connsiteX9" fmla="*/ 0 w 1323150"/>
                        <a:gd name="connsiteY9" fmla="*/ 0 h 1633471"/>
                        <a:gd name="connsiteX10" fmla="*/ 334838 w 1323150"/>
                        <a:gd name="connsiteY10" fmla="*/ 0 h 1633471"/>
                        <a:gd name="connsiteX11" fmla="*/ 337508 w 1323150"/>
                        <a:gd name="connsiteY11" fmla="*/ 26489 h 1633471"/>
                        <a:gd name="connsiteX12" fmla="*/ 661575 w 1323150"/>
                        <a:gd name="connsiteY12" fmla="*/ 290611 h 1633471"/>
                        <a:gd name="connsiteX13" fmla="*/ 985642 w 1323150"/>
                        <a:gd name="connsiteY13" fmla="*/ 26489 h 1633471"/>
                        <a:gd name="connsiteX14" fmla="*/ 988312 w 1323150"/>
                        <a:gd name="connsiteY14" fmla="*/ 0 h 1633471"/>
                        <a:gd name="connsiteX15" fmla="*/ 1323150 w 1323150"/>
                        <a:gd name="connsiteY15" fmla="*/ 0 h 1633471"/>
                        <a:gd name="connsiteX0" fmla="*/ 12511 w 1323150"/>
                        <a:gd name="connsiteY0" fmla="*/ 754184 h 1633471"/>
                        <a:gd name="connsiteX1" fmla="*/ 0 w 1323150"/>
                        <a:gd name="connsiteY1" fmla="*/ 0 h 1633471"/>
                        <a:gd name="connsiteX2" fmla="*/ 334838 w 1323150"/>
                        <a:gd name="connsiteY2" fmla="*/ 0 h 1633471"/>
                        <a:gd name="connsiteX3" fmla="*/ 337508 w 1323150"/>
                        <a:gd name="connsiteY3" fmla="*/ 26489 h 1633471"/>
                        <a:gd name="connsiteX4" fmla="*/ 661575 w 1323150"/>
                        <a:gd name="connsiteY4" fmla="*/ 290611 h 1633471"/>
                        <a:gd name="connsiteX5" fmla="*/ 985642 w 1323150"/>
                        <a:gd name="connsiteY5" fmla="*/ 26489 h 1633471"/>
                        <a:gd name="connsiteX6" fmla="*/ 988312 w 1323150"/>
                        <a:gd name="connsiteY6" fmla="*/ 0 h 1633471"/>
                        <a:gd name="connsiteX7" fmla="*/ 1323150 w 1323150"/>
                        <a:gd name="connsiteY7" fmla="*/ 0 h 1633471"/>
                        <a:gd name="connsiteX8" fmla="*/ 1323150 w 1323150"/>
                        <a:gd name="connsiteY8" fmla="*/ 1323150 h 1633471"/>
                        <a:gd name="connsiteX9" fmla="*/ 980530 w 1323150"/>
                        <a:gd name="connsiteY9" fmla="*/ 1323150 h 1633471"/>
                        <a:gd name="connsiteX10" fmla="*/ 974998 w 1323150"/>
                        <a:gd name="connsiteY10" fmla="*/ 1378023 h 1633471"/>
                        <a:gd name="connsiteX11" fmla="*/ 661574 w 1323150"/>
                        <a:gd name="connsiteY11" fmla="*/ 1633471 h 1633471"/>
                        <a:gd name="connsiteX12" fmla="*/ 348150 w 1323150"/>
                        <a:gd name="connsiteY12" fmla="*/ 1378023 h 1633471"/>
                        <a:gd name="connsiteX13" fmla="*/ 342618 w 1323150"/>
                        <a:gd name="connsiteY13" fmla="*/ 1323150 h 1633471"/>
                        <a:gd name="connsiteX14" fmla="*/ 0 w 1323150"/>
                        <a:gd name="connsiteY14" fmla="*/ 1323150 h 1633471"/>
                        <a:gd name="connsiteX15" fmla="*/ 103951 w 1323150"/>
                        <a:gd name="connsiteY15" fmla="*/ 845624 h 1633471"/>
                        <a:gd name="connsiteX0" fmla="*/ 12511 w 1323150"/>
                        <a:gd name="connsiteY0" fmla="*/ 754184 h 1633471"/>
                        <a:gd name="connsiteX1" fmla="*/ 0 w 1323150"/>
                        <a:gd name="connsiteY1" fmla="*/ 0 h 1633471"/>
                        <a:gd name="connsiteX2" fmla="*/ 334838 w 1323150"/>
                        <a:gd name="connsiteY2" fmla="*/ 0 h 1633471"/>
                        <a:gd name="connsiteX3" fmla="*/ 337508 w 1323150"/>
                        <a:gd name="connsiteY3" fmla="*/ 26489 h 1633471"/>
                        <a:gd name="connsiteX4" fmla="*/ 661575 w 1323150"/>
                        <a:gd name="connsiteY4" fmla="*/ 290611 h 1633471"/>
                        <a:gd name="connsiteX5" fmla="*/ 985642 w 1323150"/>
                        <a:gd name="connsiteY5" fmla="*/ 26489 h 1633471"/>
                        <a:gd name="connsiteX6" fmla="*/ 988312 w 1323150"/>
                        <a:gd name="connsiteY6" fmla="*/ 0 h 1633471"/>
                        <a:gd name="connsiteX7" fmla="*/ 1323150 w 1323150"/>
                        <a:gd name="connsiteY7" fmla="*/ 0 h 1633471"/>
                        <a:gd name="connsiteX8" fmla="*/ 1323150 w 1323150"/>
                        <a:gd name="connsiteY8" fmla="*/ 1323150 h 1633471"/>
                        <a:gd name="connsiteX9" fmla="*/ 980530 w 1323150"/>
                        <a:gd name="connsiteY9" fmla="*/ 1323150 h 1633471"/>
                        <a:gd name="connsiteX10" fmla="*/ 974998 w 1323150"/>
                        <a:gd name="connsiteY10" fmla="*/ 1378023 h 1633471"/>
                        <a:gd name="connsiteX11" fmla="*/ 661574 w 1323150"/>
                        <a:gd name="connsiteY11" fmla="*/ 1633471 h 1633471"/>
                        <a:gd name="connsiteX12" fmla="*/ 348150 w 1323150"/>
                        <a:gd name="connsiteY12" fmla="*/ 1378023 h 1633471"/>
                        <a:gd name="connsiteX13" fmla="*/ 342618 w 1323150"/>
                        <a:gd name="connsiteY13" fmla="*/ 1323150 h 1633471"/>
                        <a:gd name="connsiteX14" fmla="*/ 0 w 1323150"/>
                        <a:gd name="connsiteY14" fmla="*/ 1323150 h 16334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323150" h="1633471">
                          <a:moveTo>
                            <a:pt x="12511" y="754184"/>
                          </a:moveTo>
                          <a:lnTo>
                            <a:pt x="0" y="0"/>
                          </a:lnTo>
                          <a:lnTo>
                            <a:pt x="334838" y="0"/>
                          </a:lnTo>
                          <a:lnTo>
                            <a:pt x="337508" y="26489"/>
                          </a:lnTo>
                          <a:cubicBezTo>
                            <a:pt x="368353" y="177223"/>
                            <a:pt x="501722" y="290611"/>
                            <a:pt x="661575" y="290611"/>
                          </a:cubicBezTo>
                          <a:cubicBezTo>
                            <a:pt x="821428" y="290611"/>
                            <a:pt x="954798" y="177223"/>
                            <a:pt x="985642" y="26489"/>
                          </a:cubicBezTo>
                          <a:lnTo>
                            <a:pt x="988312" y="0"/>
                          </a:lnTo>
                          <a:lnTo>
                            <a:pt x="1323150" y="0"/>
                          </a:lnTo>
                          <a:lnTo>
                            <a:pt x="1323150" y="1323150"/>
                          </a:lnTo>
                          <a:lnTo>
                            <a:pt x="980530" y="1323150"/>
                          </a:lnTo>
                          <a:lnTo>
                            <a:pt x="974998" y="1378023"/>
                          </a:lnTo>
                          <a:cubicBezTo>
                            <a:pt x="945167" y="1523807"/>
                            <a:pt x="816177" y="1633471"/>
                            <a:pt x="661574" y="1633471"/>
                          </a:cubicBezTo>
                          <a:cubicBezTo>
                            <a:pt x="506971" y="1633471"/>
                            <a:pt x="377982" y="1523806"/>
                            <a:pt x="348150" y="1378023"/>
                          </a:cubicBezTo>
                          <a:lnTo>
                            <a:pt x="342618" y="1323150"/>
                          </a:lnTo>
                          <a:lnTo>
                            <a:pt x="0" y="132315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45" name="直接连接符 44"/>
                    <p:cNvCxnSpPr/>
                    <p:nvPr/>
                  </p:nvCxnSpPr>
                  <p:spPr>
                    <a:xfrm>
                      <a:off x="5982723" y="3273870"/>
                      <a:ext cx="255199" cy="0"/>
                    </a:xfrm>
                    <a:prstGeom prst="line">
                      <a:avLst/>
                    </a:prstGeom>
                    <a:ln w="38100" cap="rnd">
                      <a:solidFill>
                        <a:srgbClr val="5567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" name="组合 61"/>
                <p:cNvGrpSpPr/>
                <p:nvPr/>
              </p:nvGrpSpPr>
              <p:grpSpPr>
                <a:xfrm>
                  <a:off x="4089261" y="4339501"/>
                  <a:ext cx="3346101" cy="1682467"/>
                  <a:chOff x="8047544" y="1963773"/>
                  <a:chExt cx="3346101" cy="1682467"/>
                </a:xfrm>
              </p:grpSpPr>
              <p:sp>
                <p:nvSpPr>
                  <p:cNvPr id="63" name="文本框 62"/>
                  <p:cNvSpPr txBox="1"/>
                  <p:nvPr/>
                </p:nvSpPr>
                <p:spPr>
                  <a:xfrm>
                    <a:off x="8332466" y="1963773"/>
                    <a:ext cx="266891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800" dirty="0">
                        <a:solidFill>
                          <a:srgbClr val="22B4B9"/>
                        </a:solidFill>
                        <a:latin typeface="印品粗朗体" panose="02000000000000000000" pitchFamily="2" charset="-122"/>
                        <a:ea typeface="印品粗朗体" panose="02000000000000000000" pitchFamily="2" charset="-122"/>
                      </a:rPr>
                      <a:t>Enter the title</a:t>
                    </a:r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8047544" y="2355053"/>
                    <a:ext cx="3346101" cy="12911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CN" altLang="en-US" dirty="0">
                        <a:solidFill>
                          <a:srgbClr val="273062"/>
                        </a:solidFill>
                        <a:latin typeface="印品天逸黑" panose="02000500000000000000" pitchFamily="2" charset="-122"/>
                        <a:ea typeface="印品天逸黑" panose="02000500000000000000" pitchFamily="2" charset="-122"/>
                        <a:cs typeface="+mn-ea"/>
                        <a:sym typeface="+mn-lt"/>
                      </a:rPr>
                      <a:t>Your content is typed here, or by copying the text after this select Paste, and choose to keep only the text.</a:t>
                    </a:r>
                    <a:endParaRPr lang="en-US" altLang="zh-CN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1555" y="2111869"/>
                <a:ext cx="1606814" cy="1132889"/>
              </a:xfrm>
              <a:prstGeom prst="rect">
                <a:avLst/>
              </a:prstGeom>
            </p:spPr>
          </p:pic>
        </p:grpSp>
        <p:grpSp>
          <p:nvGrpSpPr>
            <p:cNvPr id="89" name="组合 88"/>
            <p:cNvGrpSpPr/>
            <p:nvPr/>
          </p:nvGrpSpPr>
          <p:grpSpPr>
            <a:xfrm>
              <a:off x="4776354" y="1941028"/>
              <a:ext cx="2351179" cy="1915193"/>
              <a:chOff x="300554" y="2861132"/>
              <a:chExt cx="2351179" cy="1915193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300554" y="3018314"/>
                <a:ext cx="2351179" cy="1758011"/>
                <a:chOff x="1152804" y="2477839"/>
                <a:chExt cx="2351179" cy="1758011"/>
              </a:xfrm>
            </p:grpSpPr>
            <p:sp>
              <p:nvSpPr>
                <p:cNvPr id="92" name="十字星 21"/>
                <p:cNvSpPr/>
                <p:nvPr/>
              </p:nvSpPr>
              <p:spPr>
                <a:xfrm>
                  <a:off x="1152804" y="3306940"/>
                  <a:ext cx="342927" cy="342927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任意多边形 92"/>
                <p:cNvSpPr/>
                <p:nvPr/>
              </p:nvSpPr>
              <p:spPr>
                <a:xfrm rot="5400000">
                  <a:off x="3202366" y="3446637"/>
                  <a:ext cx="289560" cy="313674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22B4B9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 rot="8286032">
                  <a:off x="1230382" y="2477839"/>
                  <a:ext cx="312138" cy="312138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1886588" y="3960670"/>
                  <a:ext cx="275180" cy="275180"/>
                </a:xfrm>
                <a:prstGeom prst="ellipse">
                  <a:avLst/>
                </a:prstGeom>
                <a:noFill/>
                <a:ln w="57150">
                  <a:solidFill>
                    <a:srgbClr val="FD887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十字星 21"/>
                <p:cNvSpPr/>
                <p:nvPr/>
              </p:nvSpPr>
              <p:spPr>
                <a:xfrm>
                  <a:off x="2585203" y="3944673"/>
                  <a:ext cx="245568" cy="245568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1" name="十字星 21"/>
              <p:cNvSpPr/>
              <p:nvPr/>
            </p:nvSpPr>
            <p:spPr>
              <a:xfrm>
                <a:off x="2281236" y="2861132"/>
                <a:ext cx="220409" cy="220409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934BC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8653935" y="1926334"/>
            <a:ext cx="3346101" cy="4136977"/>
            <a:chOff x="8653935" y="1926334"/>
            <a:chExt cx="3346101" cy="4136977"/>
          </a:xfrm>
        </p:grpSpPr>
        <p:grpSp>
          <p:nvGrpSpPr>
            <p:cNvPr id="78" name="组合 77"/>
            <p:cNvGrpSpPr/>
            <p:nvPr/>
          </p:nvGrpSpPr>
          <p:grpSpPr>
            <a:xfrm>
              <a:off x="8653935" y="1976823"/>
              <a:ext cx="3346101" cy="4086488"/>
              <a:chOff x="8653935" y="1976823"/>
              <a:chExt cx="3346101" cy="4086488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8653935" y="1976823"/>
                <a:ext cx="3346101" cy="4086488"/>
                <a:chOff x="7322622" y="1935480"/>
                <a:chExt cx="3346101" cy="4086488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8223194" y="1935480"/>
                  <a:ext cx="1544956" cy="1521270"/>
                  <a:chOff x="8101272" y="1935480"/>
                  <a:chExt cx="1544956" cy="1521270"/>
                </a:xfrm>
              </p:grpSpPr>
              <p:sp>
                <p:nvSpPr>
                  <p:cNvPr id="33" name="任意多边形 32"/>
                  <p:cNvSpPr/>
                  <p:nvPr/>
                </p:nvSpPr>
                <p:spPr>
                  <a:xfrm rot="16200000">
                    <a:off x="8332882" y="2143404"/>
                    <a:ext cx="1323150" cy="1303542"/>
                  </a:xfrm>
                  <a:custGeom>
                    <a:avLst/>
                    <a:gdLst>
                      <a:gd name="connsiteX0" fmla="*/ 1323150 w 1323150"/>
                      <a:gd name="connsiteY0" fmla="*/ 0 h 1303542"/>
                      <a:gd name="connsiteX1" fmla="*/ 1323150 w 1323150"/>
                      <a:gd name="connsiteY1" fmla="*/ 1303542 h 1303542"/>
                      <a:gd name="connsiteX2" fmla="*/ 0 w 1323150"/>
                      <a:gd name="connsiteY2" fmla="*/ 1303542 h 1303542"/>
                      <a:gd name="connsiteX3" fmla="*/ 0 w 1323150"/>
                      <a:gd name="connsiteY3" fmla="*/ 0 h 1303542"/>
                      <a:gd name="connsiteX4" fmla="*/ 334838 w 1323150"/>
                      <a:gd name="connsiteY4" fmla="*/ 0 h 1303542"/>
                      <a:gd name="connsiteX5" fmla="*/ 337508 w 1323150"/>
                      <a:gd name="connsiteY5" fmla="*/ 26489 h 1303542"/>
                      <a:gd name="connsiteX6" fmla="*/ 661575 w 1323150"/>
                      <a:gd name="connsiteY6" fmla="*/ 290611 h 1303542"/>
                      <a:gd name="connsiteX7" fmla="*/ 985642 w 1323150"/>
                      <a:gd name="connsiteY7" fmla="*/ 26489 h 1303542"/>
                      <a:gd name="connsiteX8" fmla="*/ 988312 w 1323150"/>
                      <a:gd name="connsiteY8" fmla="*/ 0 h 1303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23150" h="1303542">
                        <a:moveTo>
                          <a:pt x="1323150" y="0"/>
                        </a:moveTo>
                        <a:lnTo>
                          <a:pt x="1323150" y="1303542"/>
                        </a:lnTo>
                        <a:lnTo>
                          <a:pt x="0" y="1303542"/>
                        </a:lnTo>
                        <a:lnTo>
                          <a:pt x="0" y="0"/>
                        </a:lnTo>
                        <a:lnTo>
                          <a:pt x="334838" y="0"/>
                        </a:lnTo>
                        <a:lnTo>
                          <a:pt x="337508" y="26489"/>
                        </a:lnTo>
                        <a:cubicBezTo>
                          <a:pt x="368353" y="177223"/>
                          <a:pt x="501722" y="290611"/>
                          <a:pt x="661575" y="290611"/>
                        </a:cubicBezTo>
                        <a:cubicBezTo>
                          <a:pt x="821428" y="290611"/>
                          <a:pt x="954798" y="177223"/>
                          <a:pt x="985642" y="26489"/>
                        </a:cubicBezTo>
                        <a:lnTo>
                          <a:pt x="98831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8101272" y="1935480"/>
                    <a:ext cx="1303542" cy="1338390"/>
                    <a:chOff x="8101272" y="1935480"/>
                    <a:chExt cx="1303542" cy="1338390"/>
                  </a:xfrm>
                </p:grpSpPr>
                <p:sp>
                  <p:nvSpPr>
                    <p:cNvPr id="37" name="任意多边形 36"/>
                    <p:cNvSpPr/>
                    <p:nvPr/>
                  </p:nvSpPr>
                  <p:spPr>
                    <a:xfrm rot="16200000">
                      <a:off x="8083848" y="1952904"/>
                      <a:ext cx="1338390" cy="1303542"/>
                    </a:xfrm>
                    <a:custGeom>
                      <a:avLst/>
                      <a:gdLst>
                        <a:gd name="connsiteX0" fmla="*/ 1323150 w 1323150"/>
                        <a:gd name="connsiteY0" fmla="*/ 0 h 1303542"/>
                        <a:gd name="connsiteX1" fmla="*/ 1323150 w 1323150"/>
                        <a:gd name="connsiteY1" fmla="*/ 1303542 h 1303542"/>
                        <a:gd name="connsiteX2" fmla="*/ 0 w 1323150"/>
                        <a:gd name="connsiteY2" fmla="*/ 1303542 h 1303542"/>
                        <a:gd name="connsiteX3" fmla="*/ 0 w 1323150"/>
                        <a:gd name="connsiteY3" fmla="*/ 0 h 1303542"/>
                        <a:gd name="connsiteX4" fmla="*/ 334838 w 1323150"/>
                        <a:gd name="connsiteY4" fmla="*/ 0 h 1303542"/>
                        <a:gd name="connsiteX5" fmla="*/ 337508 w 1323150"/>
                        <a:gd name="connsiteY5" fmla="*/ 26489 h 1303542"/>
                        <a:gd name="connsiteX6" fmla="*/ 661575 w 1323150"/>
                        <a:gd name="connsiteY6" fmla="*/ 290611 h 1303542"/>
                        <a:gd name="connsiteX7" fmla="*/ 985642 w 1323150"/>
                        <a:gd name="connsiteY7" fmla="*/ 26489 h 1303542"/>
                        <a:gd name="connsiteX8" fmla="*/ 988312 w 1323150"/>
                        <a:gd name="connsiteY8" fmla="*/ 0 h 1303542"/>
                        <a:gd name="connsiteX0" fmla="*/ 1323150 w 1338390"/>
                        <a:gd name="connsiteY0" fmla="*/ 0 h 1303542"/>
                        <a:gd name="connsiteX1" fmla="*/ 1338390 w 1338390"/>
                        <a:gd name="connsiteY1" fmla="*/ 417888 h 1303542"/>
                        <a:gd name="connsiteX2" fmla="*/ 1323150 w 1338390"/>
                        <a:gd name="connsiteY2" fmla="*/ 1303542 h 1303542"/>
                        <a:gd name="connsiteX3" fmla="*/ 0 w 1338390"/>
                        <a:gd name="connsiteY3" fmla="*/ 1303542 h 1303542"/>
                        <a:gd name="connsiteX4" fmla="*/ 0 w 1338390"/>
                        <a:gd name="connsiteY4" fmla="*/ 0 h 1303542"/>
                        <a:gd name="connsiteX5" fmla="*/ 334838 w 1338390"/>
                        <a:gd name="connsiteY5" fmla="*/ 0 h 1303542"/>
                        <a:gd name="connsiteX6" fmla="*/ 337508 w 1338390"/>
                        <a:gd name="connsiteY6" fmla="*/ 26489 h 1303542"/>
                        <a:gd name="connsiteX7" fmla="*/ 661575 w 1338390"/>
                        <a:gd name="connsiteY7" fmla="*/ 290611 h 1303542"/>
                        <a:gd name="connsiteX8" fmla="*/ 985642 w 1338390"/>
                        <a:gd name="connsiteY8" fmla="*/ 26489 h 1303542"/>
                        <a:gd name="connsiteX9" fmla="*/ 988312 w 1338390"/>
                        <a:gd name="connsiteY9" fmla="*/ 0 h 1303542"/>
                        <a:gd name="connsiteX10" fmla="*/ 1323150 w 1338390"/>
                        <a:gd name="connsiteY10" fmla="*/ 0 h 1303542"/>
                        <a:gd name="connsiteX0" fmla="*/ 1323150 w 1338390"/>
                        <a:gd name="connsiteY0" fmla="*/ 0 h 1303542"/>
                        <a:gd name="connsiteX1" fmla="*/ 1338390 w 1338390"/>
                        <a:gd name="connsiteY1" fmla="*/ 417888 h 1303542"/>
                        <a:gd name="connsiteX2" fmla="*/ 1323150 w 1338390"/>
                        <a:gd name="connsiteY2" fmla="*/ 905568 h 1303542"/>
                        <a:gd name="connsiteX3" fmla="*/ 1323150 w 1338390"/>
                        <a:gd name="connsiteY3" fmla="*/ 1303542 h 1303542"/>
                        <a:gd name="connsiteX4" fmla="*/ 0 w 1338390"/>
                        <a:gd name="connsiteY4" fmla="*/ 1303542 h 1303542"/>
                        <a:gd name="connsiteX5" fmla="*/ 0 w 1338390"/>
                        <a:gd name="connsiteY5" fmla="*/ 0 h 1303542"/>
                        <a:gd name="connsiteX6" fmla="*/ 334838 w 1338390"/>
                        <a:gd name="connsiteY6" fmla="*/ 0 h 1303542"/>
                        <a:gd name="connsiteX7" fmla="*/ 337508 w 1338390"/>
                        <a:gd name="connsiteY7" fmla="*/ 26489 h 1303542"/>
                        <a:gd name="connsiteX8" fmla="*/ 661575 w 1338390"/>
                        <a:gd name="connsiteY8" fmla="*/ 290611 h 1303542"/>
                        <a:gd name="connsiteX9" fmla="*/ 985642 w 1338390"/>
                        <a:gd name="connsiteY9" fmla="*/ 26489 h 1303542"/>
                        <a:gd name="connsiteX10" fmla="*/ 988312 w 1338390"/>
                        <a:gd name="connsiteY10" fmla="*/ 0 h 1303542"/>
                        <a:gd name="connsiteX11" fmla="*/ 1323150 w 1338390"/>
                        <a:gd name="connsiteY11" fmla="*/ 0 h 1303542"/>
                        <a:gd name="connsiteX0" fmla="*/ 1323150 w 1414590"/>
                        <a:gd name="connsiteY0" fmla="*/ 905568 h 1303542"/>
                        <a:gd name="connsiteX1" fmla="*/ 1323150 w 1414590"/>
                        <a:gd name="connsiteY1" fmla="*/ 1303542 h 1303542"/>
                        <a:gd name="connsiteX2" fmla="*/ 0 w 1414590"/>
                        <a:gd name="connsiteY2" fmla="*/ 1303542 h 1303542"/>
                        <a:gd name="connsiteX3" fmla="*/ 0 w 1414590"/>
                        <a:gd name="connsiteY3" fmla="*/ 0 h 1303542"/>
                        <a:gd name="connsiteX4" fmla="*/ 334838 w 1414590"/>
                        <a:gd name="connsiteY4" fmla="*/ 0 h 1303542"/>
                        <a:gd name="connsiteX5" fmla="*/ 337508 w 1414590"/>
                        <a:gd name="connsiteY5" fmla="*/ 26489 h 1303542"/>
                        <a:gd name="connsiteX6" fmla="*/ 661575 w 1414590"/>
                        <a:gd name="connsiteY6" fmla="*/ 290611 h 1303542"/>
                        <a:gd name="connsiteX7" fmla="*/ 985642 w 1414590"/>
                        <a:gd name="connsiteY7" fmla="*/ 26489 h 1303542"/>
                        <a:gd name="connsiteX8" fmla="*/ 988312 w 1414590"/>
                        <a:gd name="connsiteY8" fmla="*/ 0 h 1303542"/>
                        <a:gd name="connsiteX9" fmla="*/ 1323150 w 1414590"/>
                        <a:gd name="connsiteY9" fmla="*/ 0 h 1303542"/>
                        <a:gd name="connsiteX10" fmla="*/ 1338390 w 1414590"/>
                        <a:gd name="connsiteY10" fmla="*/ 417888 h 1303542"/>
                        <a:gd name="connsiteX11" fmla="*/ 1414590 w 1414590"/>
                        <a:gd name="connsiteY11" fmla="*/ 997008 h 1303542"/>
                        <a:gd name="connsiteX0" fmla="*/ 1323150 w 1338390"/>
                        <a:gd name="connsiteY0" fmla="*/ 905568 h 1303542"/>
                        <a:gd name="connsiteX1" fmla="*/ 1323150 w 1338390"/>
                        <a:gd name="connsiteY1" fmla="*/ 1303542 h 1303542"/>
                        <a:gd name="connsiteX2" fmla="*/ 0 w 1338390"/>
                        <a:gd name="connsiteY2" fmla="*/ 1303542 h 1303542"/>
                        <a:gd name="connsiteX3" fmla="*/ 0 w 1338390"/>
                        <a:gd name="connsiteY3" fmla="*/ 0 h 1303542"/>
                        <a:gd name="connsiteX4" fmla="*/ 334838 w 1338390"/>
                        <a:gd name="connsiteY4" fmla="*/ 0 h 1303542"/>
                        <a:gd name="connsiteX5" fmla="*/ 337508 w 1338390"/>
                        <a:gd name="connsiteY5" fmla="*/ 26489 h 1303542"/>
                        <a:gd name="connsiteX6" fmla="*/ 661575 w 1338390"/>
                        <a:gd name="connsiteY6" fmla="*/ 290611 h 1303542"/>
                        <a:gd name="connsiteX7" fmla="*/ 985642 w 1338390"/>
                        <a:gd name="connsiteY7" fmla="*/ 26489 h 1303542"/>
                        <a:gd name="connsiteX8" fmla="*/ 988312 w 1338390"/>
                        <a:gd name="connsiteY8" fmla="*/ 0 h 1303542"/>
                        <a:gd name="connsiteX9" fmla="*/ 1323150 w 1338390"/>
                        <a:gd name="connsiteY9" fmla="*/ 0 h 1303542"/>
                        <a:gd name="connsiteX10" fmla="*/ 1338390 w 1338390"/>
                        <a:gd name="connsiteY10" fmla="*/ 417888 h 130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338390" h="1303542">
                          <a:moveTo>
                            <a:pt x="1323150" y="905568"/>
                          </a:moveTo>
                          <a:lnTo>
                            <a:pt x="1323150" y="1303542"/>
                          </a:lnTo>
                          <a:lnTo>
                            <a:pt x="0" y="1303542"/>
                          </a:lnTo>
                          <a:lnTo>
                            <a:pt x="0" y="0"/>
                          </a:lnTo>
                          <a:lnTo>
                            <a:pt x="334838" y="0"/>
                          </a:lnTo>
                          <a:lnTo>
                            <a:pt x="337508" y="26489"/>
                          </a:lnTo>
                          <a:cubicBezTo>
                            <a:pt x="368353" y="177223"/>
                            <a:pt x="501722" y="290611"/>
                            <a:pt x="661575" y="290611"/>
                          </a:cubicBezTo>
                          <a:cubicBezTo>
                            <a:pt x="821428" y="290611"/>
                            <a:pt x="954798" y="177223"/>
                            <a:pt x="985642" y="26489"/>
                          </a:cubicBezTo>
                          <a:lnTo>
                            <a:pt x="988312" y="0"/>
                          </a:lnTo>
                          <a:lnTo>
                            <a:pt x="1323150" y="0"/>
                          </a:lnTo>
                          <a:lnTo>
                            <a:pt x="1338390" y="417888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55678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8575428" y="1935480"/>
                      <a:ext cx="294252" cy="0"/>
                    </a:xfrm>
                    <a:prstGeom prst="line">
                      <a:avLst/>
                    </a:prstGeom>
                    <a:ln w="38100" cap="rnd">
                      <a:solidFill>
                        <a:srgbClr val="5567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5" name="组合 64"/>
                <p:cNvGrpSpPr/>
                <p:nvPr/>
              </p:nvGrpSpPr>
              <p:grpSpPr>
                <a:xfrm>
                  <a:off x="7322622" y="4339501"/>
                  <a:ext cx="3346101" cy="1682467"/>
                  <a:chOff x="8047544" y="1963773"/>
                  <a:chExt cx="3346101" cy="1682467"/>
                </a:xfrm>
              </p:grpSpPr>
              <p:sp>
                <p:nvSpPr>
                  <p:cNvPr id="66" name="文本框 65"/>
                  <p:cNvSpPr txBox="1"/>
                  <p:nvPr/>
                </p:nvSpPr>
                <p:spPr>
                  <a:xfrm>
                    <a:off x="8323396" y="1963773"/>
                    <a:ext cx="266891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800" dirty="0">
                        <a:solidFill>
                          <a:srgbClr val="22B4B9"/>
                        </a:solidFill>
                        <a:latin typeface="印品粗朗体" panose="02000000000000000000" pitchFamily="2" charset="-122"/>
                        <a:ea typeface="印品粗朗体" panose="02000000000000000000" pitchFamily="2" charset="-122"/>
                      </a:rPr>
                      <a:t>Enter the title</a:t>
                    </a: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047544" y="2355053"/>
                    <a:ext cx="3346101" cy="12911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CN" altLang="en-US" dirty="0">
                        <a:solidFill>
                          <a:srgbClr val="273062"/>
                        </a:solidFill>
                        <a:latin typeface="印品天逸黑" panose="02000500000000000000" pitchFamily="2" charset="-122"/>
                        <a:ea typeface="印品天逸黑" panose="02000500000000000000" pitchFamily="2" charset="-122"/>
                        <a:cs typeface="+mn-ea"/>
                        <a:sym typeface="+mn-lt"/>
                      </a:rPr>
                      <a:t>Your content is typed here, or by copying the text after this select Paste, and choose to keep only the text.</a:t>
                    </a:r>
                    <a:endParaRPr lang="en-US" altLang="zh-CN" dirty="0">
                      <a:solidFill>
                        <a:srgbClr val="273062"/>
                      </a:solidFill>
                      <a:latin typeface="印品天逸黑" panose="02000500000000000000" pitchFamily="2" charset="-122"/>
                      <a:ea typeface="印品天逸黑" panose="02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7069" y="2368104"/>
                <a:ext cx="1101246" cy="776437"/>
              </a:xfrm>
              <a:prstGeom prst="rect">
                <a:avLst/>
              </a:prstGeom>
            </p:spPr>
          </p:pic>
        </p:grpSp>
        <p:grpSp>
          <p:nvGrpSpPr>
            <p:cNvPr id="98" name="组合 97"/>
            <p:cNvGrpSpPr/>
            <p:nvPr/>
          </p:nvGrpSpPr>
          <p:grpSpPr>
            <a:xfrm>
              <a:off x="9057846" y="1926334"/>
              <a:ext cx="2351179" cy="1915193"/>
              <a:chOff x="300554" y="2861132"/>
              <a:chExt cx="2351179" cy="1915193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300554" y="3018314"/>
                <a:ext cx="2351179" cy="1758011"/>
                <a:chOff x="1152804" y="2477839"/>
                <a:chExt cx="2351179" cy="1758011"/>
              </a:xfrm>
            </p:grpSpPr>
            <p:sp>
              <p:nvSpPr>
                <p:cNvPr id="101" name="十字星 21"/>
                <p:cNvSpPr/>
                <p:nvPr/>
              </p:nvSpPr>
              <p:spPr>
                <a:xfrm>
                  <a:off x="1152804" y="3306940"/>
                  <a:ext cx="342927" cy="342927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任意多边形 101"/>
                <p:cNvSpPr/>
                <p:nvPr/>
              </p:nvSpPr>
              <p:spPr>
                <a:xfrm rot="5400000">
                  <a:off x="3202366" y="3446637"/>
                  <a:ext cx="289560" cy="313674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22B4B9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 rot="8286032">
                  <a:off x="1230382" y="2477839"/>
                  <a:ext cx="312138" cy="312138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1886588" y="3960670"/>
                  <a:ext cx="275180" cy="275180"/>
                </a:xfrm>
                <a:prstGeom prst="ellipse">
                  <a:avLst/>
                </a:prstGeom>
                <a:noFill/>
                <a:ln w="57150">
                  <a:solidFill>
                    <a:srgbClr val="FD887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十字星 21"/>
                <p:cNvSpPr/>
                <p:nvPr/>
              </p:nvSpPr>
              <p:spPr>
                <a:xfrm>
                  <a:off x="2585203" y="3944673"/>
                  <a:ext cx="245568" cy="245568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0" name="十字星 21"/>
              <p:cNvSpPr/>
              <p:nvPr/>
            </p:nvSpPr>
            <p:spPr>
              <a:xfrm>
                <a:off x="2281236" y="2861132"/>
                <a:ext cx="220409" cy="220409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934BC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1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712400" y="276470"/>
            <a:ext cx="10767201" cy="5186358"/>
            <a:chOff x="817355" y="657470"/>
            <a:chExt cx="10767201" cy="5186358"/>
          </a:xfrm>
        </p:grpSpPr>
        <p:grpSp>
          <p:nvGrpSpPr>
            <p:cNvPr id="32" name="组合 31"/>
            <p:cNvGrpSpPr/>
            <p:nvPr/>
          </p:nvGrpSpPr>
          <p:grpSpPr>
            <a:xfrm>
              <a:off x="817355" y="657470"/>
              <a:ext cx="10279749" cy="4874331"/>
              <a:chOff x="817355" y="657470"/>
              <a:chExt cx="10279749" cy="487433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624488" y="2072640"/>
                <a:ext cx="9228548" cy="2752378"/>
                <a:chOff x="1752600" y="2286000"/>
                <a:chExt cx="9228548" cy="2752378"/>
              </a:xfrm>
            </p:grpSpPr>
            <p:sp>
              <p:nvSpPr>
                <p:cNvPr id="6" name="圆角矩形 5"/>
                <p:cNvSpPr/>
                <p:nvPr/>
              </p:nvSpPr>
              <p:spPr>
                <a:xfrm>
                  <a:off x="1928588" y="2401858"/>
                  <a:ext cx="9052560" cy="2636520"/>
                </a:xfrm>
                <a:prstGeom prst="roundRect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1752600" y="2286000"/>
                  <a:ext cx="9052560" cy="2636520"/>
                  <a:chOff x="1752600" y="2286000"/>
                  <a:chExt cx="9052560" cy="2636520"/>
                </a:xfrm>
              </p:grpSpPr>
              <p:sp>
                <p:nvSpPr>
                  <p:cNvPr id="11" name="任意多边形 10"/>
                  <p:cNvSpPr/>
                  <p:nvPr/>
                </p:nvSpPr>
                <p:spPr>
                  <a:xfrm>
                    <a:off x="1752600" y="2286000"/>
                    <a:ext cx="1782127" cy="2636520"/>
                  </a:xfrm>
                  <a:custGeom>
                    <a:avLst/>
                    <a:gdLst>
                      <a:gd name="connsiteX0" fmla="*/ 439429 w 1782127"/>
                      <a:gd name="connsiteY0" fmla="*/ 0 h 2636520"/>
                      <a:gd name="connsiteX1" fmla="*/ 1782127 w 1782127"/>
                      <a:gd name="connsiteY1" fmla="*/ 0 h 2636520"/>
                      <a:gd name="connsiteX2" fmla="*/ 1782127 w 1782127"/>
                      <a:gd name="connsiteY2" fmla="*/ 2636520 h 2636520"/>
                      <a:gd name="connsiteX3" fmla="*/ 439429 w 1782127"/>
                      <a:gd name="connsiteY3" fmla="*/ 2636520 h 2636520"/>
                      <a:gd name="connsiteX4" fmla="*/ 0 w 1782127"/>
                      <a:gd name="connsiteY4" fmla="*/ 2197091 h 2636520"/>
                      <a:gd name="connsiteX5" fmla="*/ 0 w 1782127"/>
                      <a:gd name="connsiteY5" fmla="*/ 439429 h 2636520"/>
                      <a:gd name="connsiteX6" fmla="*/ 439429 w 1782127"/>
                      <a:gd name="connsiteY6" fmla="*/ 0 h 2636520"/>
                      <a:gd name="connsiteX0" fmla="*/ 1782127 w 1873567"/>
                      <a:gd name="connsiteY0" fmla="*/ 2636520 h 2727960"/>
                      <a:gd name="connsiteX1" fmla="*/ 439429 w 1873567"/>
                      <a:gd name="connsiteY1" fmla="*/ 2636520 h 2727960"/>
                      <a:gd name="connsiteX2" fmla="*/ 0 w 1873567"/>
                      <a:gd name="connsiteY2" fmla="*/ 2197091 h 2727960"/>
                      <a:gd name="connsiteX3" fmla="*/ 0 w 1873567"/>
                      <a:gd name="connsiteY3" fmla="*/ 439429 h 2727960"/>
                      <a:gd name="connsiteX4" fmla="*/ 439429 w 1873567"/>
                      <a:gd name="connsiteY4" fmla="*/ 0 h 2727960"/>
                      <a:gd name="connsiteX5" fmla="*/ 1782127 w 1873567"/>
                      <a:gd name="connsiteY5" fmla="*/ 0 h 2727960"/>
                      <a:gd name="connsiteX6" fmla="*/ 1873567 w 1873567"/>
                      <a:gd name="connsiteY6" fmla="*/ 2727960 h 2727960"/>
                      <a:gd name="connsiteX0" fmla="*/ 1782127 w 1782127"/>
                      <a:gd name="connsiteY0" fmla="*/ 2636520 h 2636520"/>
                      <a:gd name="connsiteX1" fmla="*/ 439429 w 1782127"/>
                      <a:gd name="connsiteY1" fmla="*/ 2636520 h 2636520"/>
                      <a:gd name="connsiteX2" fmla="*/ 0 w 1782127"/>
                      <a:gd name="connsiteY2" fmla="*/ 2197091 h 2636520"/>
                      <a:gd name="connsiteX3" fmla="*/ 0 w 1782127"/>
                      <a:gd name="connsiteY3" fmla="*/ 439429 h 2636520"/>
                      <a:gd name="connsiteX4" fmla="*/ 439429 w 1782127"/>
                      <a:gd name="connsiteY4" fmla="*/ 0 h 2636520"/>
                      <a:gd name="connsiteX5" fmla="*/ 1782127 w 1782127"/>
                      <a:gd name="connsiteY5" fmla="*/ 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2127" h="2636520">
                        <a:moveTo>
                          <a:pt x="1782127" y="2636520"/>
                        </a:moveTo>
                        <a:lnTo>
                          <a:pt x="439429" y="2636520"/>
                        </a:lnTo>
                        <a:cubicBezTo>
                          <a:pt x="196739" y="2636520"/>
                          <a:pt x="0" y="2439781"/>
                          <a:pt x="0" y="2197091"/>
                        </a:cubicBezTo>
                        <a:lnTo>
                          <a:pt x="0" y="439429"/>
                        </a:lnTo>
                        <a:cubicBezTo>
                          <a:pt x="0" y="196739"/>
                          <a:pt x="196739" y="0"/>
                          <a:pt x="439429" y="0"/>
                        </a:cubicBezTo>
                        <a:lnTo>
                          <a:pt x="1782127" y="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任意多边形 9"/>
                  <p:cNvSpPr/>
                  <p:nvPr/>
                </p:nvSpPr>
                <p:spPr>
                  <a:xfrm>
                    <a:off x="9342120" y="2286000"/>
                    <a:ext cx="1463040" cy="2636520"/>
                  </a:xfrm>
                  <a:custGeom>
                    <a:avLst/>
                    <a:gdLst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0 w 1463040"/>
                      <a:gd name="connsiteY6" fmla="*/ 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  <a:gd name="connsiteX6" fmla="*/ 91440 w 1463040"/>
                      <a:gd name="connsiteY6" fmla="*/ 91440 h 2636520"/>
                      <a:gd name="connsiteX0" fmla="*/ 0 w 1463040"/>
                      <a:gd name="connsiteY0" fmla="*/ 0 h 2636520"/>
                      <a:gd name="connsiteX1" fmla="*/ 1023611 w 1463040"/>
                      <a:gd name="connsiteY1" fmla="*/ 0 h 2636520"/>
                      <a:gd name="connsiteX2" fmla="*/ 1463040 w 1463040"/>
                      <a:gd name="connsiteY2" fmla="*/ 439429 h 2636520"/>
                      <a:gd name="connsiteX3" fmla="*/ 1463040 w 1463040"/>
                      <a:gd name="connsiteY3" fmla="*/ 2197091 h 2636520"/>
                      <a:gd name="connsiteX4" fmla="*/ 1023611 w 1463040"/>
                      <a:gd name="connsiteY4" fmla="*/ 2636520 h 2636520"/>
                      <a:gd name="connsiteX5" fmla="*/ 0 w 1463040"/>
                      <a:gd name="connsiteY5" fmla="*/ 2636520 h 263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3040" h="2636520">
                        <a:moveTo>
                          <a:pt x="0" y="0"/>
                        </a:moveTo>
                        <a:lnTo>
                          <a:pt x="1023611" y="0"/>
                        </a:lnTo>
                        <a:cubicBezTo>
                          <a:pt x="1266301" y="0"/>
                          <a:pt x="1463040" y="196739"/>
                          <a:pt x="1463040" y="439429"/>
                        </a:cubicBezTo>
                        <a:lnTo>
                          <a:pt x="1463040" y="2197091"/>
                        </a:lnTo>
                        <a:cubicBezTo>
                          <a:pt x="1463040" y="2439781"/>
                          <a:pt x="1266301" y="2636520"/>
                          <a:pt x="1023611" y="2636520"/>
                        </a:cubicBezTo>
                        <a:lnTo>
                          <a:pt x="0" y="2636520"/>
                        </a:lnTo>
                      </a:path>
                    </a:pathLst>
                  </a:custGeom>
                  <a:noFill/>
                  <a:ln w="38100">
                    <a:solidFill>
                      <a:srgbClr val="2A336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3726908" y="2286000"/>
                    <a:ext cx="5615212" cy="0"/>
                    <a:chOff x="3726908" y="2286000"/>
                    <a:chExt cx="5615212" cy="0"/>
                  </a:xfrm>
                </p:grpSpPr>
                <p:cxnSp>
                  <p:nvCxnSpPr>
                    <p:cNvPr id="14" name="直接连接符 13"/>
                    <p:cNvCxnSpPr/>
                    <p:nvPr/>
                  </p:nvCxnSpPr>
                  <p:spPr>
                    <a:xfrm>
                      <a:off x="3726908" y="2286000"/>
                      <a:ext cx="2334978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直接连接符 14"/>
                    <p:cNvCxnSpPr/>
                    <p:nvPr/>
                  </p:nvCxnSpPr>
                  <p:spPr>
                    <a:xfrm>
                      <a:off x="6454868" y="2286000"/>
                      <a:ext cx="768892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接连接符 16"/>
                    <p:cNvCxnSpPr/>
                    <p:nvPr/>
                  </p:nvCxnSpPr>
                  <p:spPr>
                    <a:xfrm>
                      <a:off x="7421880" y="2286000"/>
                      <a:ext cx="1920240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534727" y="4922520"/>
                    <a:ext cx="5807393" cy="0"/>
                    <a:chOff x="3534727" y="4922520"/>
                    <a:chExt cx="5807393" cy="0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3534727" y="4922520"/>
                      <a:ext cx="4649153" cy="0"/>
                      <a:chOff x="3726908" y="2286000"/>
                      <a:chExt cx="4649153" cy="0"/>
                    </a:xfrm>
                  </p:grpSpPr>
                  <p:cxnSp>
                    <p:nvCxnSpPr>
                      <p:cNvPr id="22" name="直接连接符 21"/>
                      <p:cNvCxnSpPr/>
                      <p:nvPr/>
                    </p:nvCxnSpPr>
                    <p:spPr>
                      <a:xfrm>
                        <a:off x="3726908" y="2286000"/>
                        <a:ext cx="2334978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直接连接符 22"/>
                      <p:cNvCxnSpPr/>
                      <p:nvPr/>
                    </p:nvCxnSpPr>
                    <p:spPr>
                      <a:xfrm>
                        <a:off x="6454868" y="2286000"/>
                        <a:ext cx="768892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直接连接符 23"/>
                      <p:cNvCxnSpPr/>
                      <p:nvPr/>
                    </p:nvCxnSpPr>
                    <p:spPr>
                      <a:xfrm>
                        <a:off x="7421880" y="2286000"/>
                        <a:ext cx="954181" cy="0"/>
                      </a:xfrm>
                      <a:prstGeom prst="line">
                        <a:avLst/>
                      </a:prstGeom>
                      <a:ln w="38100" cap="rnd">
                        <a:solidFill>
                          <a:srgbClr val="2A3364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>
                      <a:off x="8387939" y="4922520"/>
                      <a:ext cx="954181" cy="0"/>
                    </a:xfrm>
                    <a:prstGeom prst="line">
                      <a:avLst/>
                    </a:prstGeom>
                    <a:ln w="38100" cap="rnd">
                      <a:solidFill>
                        <a:srgbClr val="2A336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55" y="3112832"/>
                <a:ext cx="3430905" cy="2418969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77267">
                <a:off x="7899324" y="1210635"/>
                <a:ext cx="3750945" cy="2644615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3405718" y="3000058"/>
              <a:ext cx="5453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Enter the title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4772052" y="4057070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26381" y="4298772"/>
              <a:ext cx="179383" cy="179383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575849" y="4644398"/>
              <a:ext cx="95134" cy="95134"/>
            </a:xfrm>
            <a:prstGeom prst="ellipse">
              <a:avLst/>
            </a:prstGeom>
            <a:noFill/>
            <a:ln w="57150">
              <a:solidFill>
                <a:srgbClr val="22B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十字星 21"/>
            <p:cNvSpPr/>
            <p:nvPr/>
          </p:nvSpPr>
          <p:spPr>
            <a:xfrm>
              <a:off x="3773677" y="4113119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45566" y="3815749"/>
              <a:ext cx="3147288" cy="963645"/>
              <a:chOff x="2078781" y="4221527"/>
              <a:chExt cx="3147288" cy="963645"/>
            </a:xfrm>
          </p:grpSpPr>
          <p:sp>
            <p:nvSpPr>
              <p:cNvPr id="39" name="任意多边形 38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55678F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70279" y="2485244"/>
              <a:ext cx="3147288" cy="963645"/>
              <a:chOff x="2078781" y="4221527"/>
              <a:chExt cx="3147288" cy="963645"/>
            </a:xfrm>
          </p:grpSpPr>
          <p:sp>
            <p:nvSpPr>
              <p:cNvPr id="46" name="任意多边形 45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FD88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V="1">
              <a:off x="5747746" y="2247358"/>
              <a:ext cx="3147288" cy="963645"/>
              <a:chOff x="2078781" y="4221527"/>
              <a:chExt cx="3147288" cy="963645"/>
            </a:xfrm>
          </p:grpSpPr>
          <p:sp>
            <p:nvSpPr>
              <p:cNvPr id="52" name="任意多边形 51"/>
              <p:cNvSpPr/>
              <p:nvPr/>
            </p:nvSpPr>
            <p:spPr>
              <a:xfrm rot="5400000">
                <a:off x="4924452" y="4209470"/>
                <a:ext cx="289560" cy="313674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8286032">
                <a:off x="3129834" y="4873034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078781" y="4451172"/>
                <a:ext cx="179383" cy="179383"/>
              </a:xfrm>
              <a:prstGeom prst="ellipse">
                <a:avLst/>
              </a:prstGeom>
              <a:noFill/>
              <a:ln w="57150">
                <a:solidFill>
                  <a:srgbClr val="934B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728249" y="4796798"/>
                <a:ext cx="95134" cy="95134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十字星 21"/>
              <p:cNvSpPr/>
              <p:nvPr/>
            </p:nvSpPr>
            <p:spPr>
              <a:xfrm>
                <a:off x="3926077" y="4265519"/>
                <a:ext cx="185653" cy="18565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3406615" y="3535679"/>
              <a:ext cx="6316505" cy="1090019"/>
            </a:xfrm>
            <a:custGeom>
              <a:avLst/>
              <a:gdLst>
                <a:gd name="connsiteX0" fmla="*/ 0 w 5257800"/>
                <a:gd name="connsiteY0" fmla="*/ 868680 h 868680"/>
                <a:gd name="connsiteX1" fmla="*/ 1066800 w 5257800"/>
                <a:gd name="connsiteY1" fmla="*/ 533400 h 868680"/>
                <a:gd name="connsiteX2" fmla="*/ 3307080 w 5257800"/>
                <a:gd name="connsiteY2" fmla="*/ 685800 h 868680"/>
                <a:gd name="connsiteX3" fmla="*/ 5257800 w 5257800"/>
                <a:gd name="connsiteY3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7800" h="868680">
                  <a:moveTo>
                    <a:pt x="0" y="868680"/>
                  </a:moveTo>
                  <a:cubicBezTo>
                    <a:pt x="257810" y="716280"/>
                    <a:pt x="515620" y="563880"/>
                    <a:pt x="1066800" y="533400"/>
                  </a:cubicBezTo>
                  <a:cubicBezTo>
                    <a:pt x="1617980" y="502920"/>
                    <a:pt x="2608580" y="774700"/>
                    <a:pt x="3307080" y="685800"/>
                  </a:cubicBezTo>
                  <a:cubicBezTo>
                    <a:pt x="4005580" y="596900"/>
                    <a:pt x="4631690" y="298450"/>
                    <a:pt x="5257800" y="0"/>
                  </a:cubicBezTo>
                </a:path>
              </a:pathLst>
            </a:custGeom>
            <a:noFill/>
            <a:ln w="38100">
              <a:solidFill>
                <a:srgbClr val="2E37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664769" y="1029052"/>
              <a:ext cx="1919787" cy="2423165"/>
              <a:chOff x="6690716" y="708698"/>
              <a:chExt cx="1919787" cy="2423165"/>
            </a:xfrm>
          </p:grpSpPr>
          <p:sp>
            <p:nvSpPr>
              <p:cNvPr id="58" name="十字星 21"/>
              <p:cNvSpPr/>
              <p:nvPr/>
            </p:nvSpPr>
            <p:spPr>
              <a:xfrm>
                <a:off x="8183880" y="1950817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rgbClr val="22B4B9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十字星 21"/>
              <p:cNvSpPr/>
              <p:nvPr/>
            </p:nvSpPr>
            <p:spPr>
              <a:xfrm>
                <a:off x="7453257" y="2705240"/>
                <a:ext cx="426623" cy="426623"/>
              </a:xfrm>
              <a:custGeom>
                <a:avLst/>
                <a:gdLst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690462 w 1173480"/>
                  <a:gd name="connsiteY3" fmla="*/ 4830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83018 w 1173480"/>
                  <a:gd name="connsiteY1" fmla="*/ 48301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83018 w 1173480"/>
                  <a:gd name="connsiteY7" fmla="*/ 69046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690462 w 1173480"/>
                  <a:gd name="connsiteY5" fmla="*/ 69046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  <a:gd name="connsiteX0" fmla="*/ 0 w 1173480"/>
                  <a:gd name="connsiteY0" fmla="*/ 586740 h 1173480"/>
                  <a:gd name="connsiteX1" fmla="*/ 406818 w 1173480"/>
                  <a:gd name="connsiteY1" fmla="*/ 422058 h 1173480"/>
                  <a:gd name="connsiteX2" fmla="*/ 586740 w 1173480"/>
                  <a:gd name="connsiteY2" fmla="*/ 0 h 1173480"/>
                  <a:gd name="connsiteX3" fmla="*/ 751422 w 1173480"/>
                  <a:gd name="connsiteY3" fmla="*/ 406818 h 1173480"/>
                  <a:gd name="connsiteX4" fmla="*/ 1173480 w 1173480"/>
                  <a:gd name="connsiteY4" fmla="*/ 586740 h 1173480"/>
                  <a:gd name="connsiteX5" fmla="*/ 797142 w 1173480"/>
                  <a:gd name="connsiteY5" fmla="*/ 720942 h 1173480"/>
                  <a:gd name="connsiteX6" fmla="*/ 586740 w 1173480"/>
                  <a:gd name="connsiteY6" fmla="*/ 1173480 h 1173480"/>
                  <a:gd name="connsiteX7" fmla="*/ 406818 w 1173480"/>
                  <a:gd name="connsiteY7" fmla="*/ 751422 h 1173480"/>
                  <a:gd name="connsiteX8" fmla="*/ 0 w 1173480"/>
                  <a:gd name="connsiteY8" fmla="*/ 586740 h 117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0" h="1173480">
                    <a:moveTo>
                      <a:pt x="0" y="586740"/>
                    </a:moveTo>
                    <a:lnTo>
                      <a:pt x="406818" y="422058"/>
                    </a:lnTo>
                    <a:lnTo>
                      <a:pt x="586740" y="0"/>
                    </a:lnTo>
                    <a:lnTo>
                      <a:pt x="751422" y="406818"/>
                    </a:lnTo>
                    <a:lnTo>
                      <a:pt x="1173480" y="586740"/>
                    </a:lnTo>
                    <a:lnTo>
                      <a:pt x="797142" y="720942"/>
                    </a:lnTo>
                    <a:lnTo>
                      <a:pt x="586740" y="1173480"/>
                    </a:lnTo>
                    <a:lnTo>
                      <a:pt x="406818" y="751422"/>
                    </a:lnTo>
                    <a:lnTo>
                      <a:pt x="0" y="5867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lgDashDot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5400000">
                <a:off x="7558783" y="1135384"/>
                <a:ext cx="373283" cy="404369"/>
              </a:xfrm>
              <a:custGeom>
                <a:avLst/>
                <a:gdLst>
                  <a:gd name="connsiteX0" fmla="*/ 458919 w 1482909"/>
                  <a:gd name="connsiteY0" fmla="*/ 806919 h 1606405"/>
                  <a:gd name="connsiteX1" fmla="*/ 716256 w 1482909"/>
                  <a:gd name="connsiteY1" fmla="*/ 1064256 h 1606405"/>
                  <a:gd name="connsiteX2" fmla="*/ 973593 w 1482909"/>
                  <a:gd name="connsiteY2" fmla="*/ 806919 h 1606405"/>
                  <a:gd name="connsiteX3" fmla="*/ 716256 w 1482909"/>
                  <a:gd name="connsiteY3" fmla="*/ 549582 h 1606405"/>
                  <a:gd name="connsiteX4" fmla="*/ 458919 w 1482909"/>
                  <a:gd name="connsiteY4" fmla="*/ 806919 h 1606405"/>
                  <a:gd name="connsiteX5" fmla="*/ 0 w 1482909"/>
                  <a:gd name="connsiteY5" fmla="*/ 880351 h 1606405"/>
                  <a:gd name="connsiteX6" fmla="*/ 0 w 1482909"/>
                  <a:gd name="connsiteY6" fmla="*/ 738145 h 1606405"/>
                  <a:gd name="connsiteX7" fmla="*/ 35553 w 1482909"/>
                  <a:gd name="connsiteY7" fmla="*/ 702592 h 1606405"/>
                  <a:gd name="connsiteX8" fmla="*/ 301266 w 1482909"/>
                  <a:gd name="connsiteY8" fmla="*/ 702592 h 1606405"/>
                  <a:gd name="connsiteX9" fmla="*/ 26979 w 1482909"/>
                  <a:gd name="connsiteY9" fmla="*/ 544233 h 1606405"/>
                  <a:gd name="connsiteX10" fmla="*/ 13966 w 1482909"/>
                  <a:gd name="connsiteY10" fmla="*/ 495666 h 1606405"/>
                  <a:gd name="connsiteX11" fmla="*/ 85069 w 1482909"/>
                  <a:gd name="connsiteY11" fmla="*/ 372512 h 1606405"/>
                  <a:gd name="connsiteX12" fmla="*/ 133635 w 1482909"/>
                  <a:gd name="connsiteY12" fmla="*/ 359498 h 1606405"/>
                  <a:gd name="connsiteX13" fmla="*/ 498941 w 1482909"/>
                  <a:gd name="connsiteY13" fmla="*/ 570407 h 1606405"/>
                  <a:gd name="connsiteX14" fmla="*/ 282265 w 1482909"/>
                  <a:gd name="connsiteY14" fmla="*/ 195112 h 1606405"/>
                  <a:gd name="connsiteX15" fmla="*/ 295277 w 1482909"/>
                  <a:gd name="connsiteY15" fmla="*/ 146546 h 1606405"/>
                  <a:gd name="connsiteX16" fmla="*/ 418431 w 1482909"/>
                  <a:gd name="connsiteY16" fmla="*/ 75444 h 1606405"/>
                  <a:gd name="connsiteX17" fmla="*/ 466997 w 1482909"/>
                  <a:gd name="connsiteY17" fmla="*/ 88456 h 1606405"/>
                  <a:gd name="connsiteX18" fmla="*/ 609600 w 1482909"/>
                  <a:gd name="connsiteY18" fmla="*/ 335450 h 1606405"/>
                  <a:gd name="connsiteX19" fmla="*/ 609600 w 1482909"/>
                  <a:gd name="connsiteY19" fmla="*/ 35552 h 1606405"/>
                  <a:gd name="connsiteX20" fmla="*/ 645153 w 1482909"/>
                  <a:gd name="connsiteY20" fmla="*/ 0 h 1606405"/>
                  <a:gd name="connsiteX21" fmla="*/ 787359 w 1482909"/>
                  <a:gd name="connsiteY21" fmla="*/ 0 h 1606405"/>
                  <a:gd name="connsiteX22" fmla="*/ 822912 w 1482909"/>
                  <a:gd name="connsiteY22" fmla="*/ 35552 h 1606405"/>
                  <a:gd name="connsiteX23" fmla="*/ 822912 w 1482909"/>
                  <a:gd name="connsiteY23" fmla="*/ 316841 h 1606405"/>
                  <a:gd name="connsiteX24" fmla="*/ 969156 w 1482909"/>
                  <a:gd name="connsiteY24" fmla="*/ 63540 h 1606405"/>
                  <a:gd name="connsiteX25" fmla="*/ 1017722 w 1482909"/>
                  <a:gd name="connsiteY25" fmla="*/ 50526 h 1606405"/>
                  <a:gd name="connsiteX26" fmla="*/ 1140876 w 1482909"/>
                  <a:gd name="connsiteY26" fmla="*/ 121630 h 1606405"/>
                  <a:gd name="connsiteX27" fmla="*/ 1153889 w 1482909"/>
                  <a:gd name="connsiteY27" fmla="*/ 170196 h 1606405"/>
                  <a:gd name="connsiteX28" fmla="*/ 942980 w 1482909"/>
                  <a:gd name="connsiteY28" fmla="*/ 535502 h 1606405"/>
                  <a:gd name="connsiteX29" fmla="*/ 1318275 w 1482909"/>
                  <a:gd name="connsiteY29" fmla="*/ 318825 h 1606405"/>
                  <a:gd name="connsiteX30" fmla="*/ 1366842 w 1482909"/>
                  <a:gd name="connsiteY30" fmla="*/ 331838 h 1606405"/>
                  <a:gd name="connsiteX31" fmla="*/ 1437945 w 1482909"/>
                  <a:gd name="connsiteY31" fmla="*/ 454992 h 1606405"/>
                  <a:gd name="connsiteX32" fmla="*/ 1424931 w 1482909"/>
                  <a:gd name="connsiteY32" fmla="*/ 503559 h 1606405"/>
                  <a:gd name="connsiteX33" fmla="*/ 1177936 w 1482909"/>
                  <a:gd name="connsiteY33" fmla="*/ 646161 h 1606405"/>
                  <a:gd name="connsiteX34" fmla="*/ 1447356 w 1482909"/>
                  <a:gd name="connsiteY34" fmla="*/ 646161 h 1606405"/>
                  <a:gd name="connsiteX35" fmla="*/ 1482909 w 1482909"/>
                  <a:gd name="connsiteY35" fmla="*/ 681714 h 1606405"/>
                  <a:gd name="connsiteX36" fmla="*/ 1482909 w 1482909"/>
                  <a:gd name="connsiteY36" fmla="*/ 823920 h 1606405"/>
                  <a:gd name="connsiteX37" fmla="*/ 1447356 w 1482909"/>
                  <a:gd name="connsiteY37" fmla="*/ 859473 h 1606405"/>
                  <a:gd name="connsiteX38" fmla="*/ 1092603 w 1482909"/>
                  <a:gd name="connsiteY38" fmla="*/ 859472 h 1606405"/>
                  <a:gd name="connsiteX39" fmla="*/ 1428832 w 1482909"/>
                  <a:gd name="connsiteY39" fmla="*/ 1053595 h 1606405"/>
                  <a:gd name="connsiteX40" fmla="*/ 1441846 w 1482909"/>
                  <a:gd name="connsiteY40" fmla="*/ 1102162 h 1606405"/>
                  <a:gd name="connsiteX41" fmla="*/ 1370743 w 1482909"/>
                  <a:gd name="connsiteY41" fmla="*/ 1225316 h 1606405"/>
                  <a:gd name="connsiteX42" fmla="*/ 1322176 w 1482909"/>
                  <a:gd name="connsiteY42" fmla="*/ 1238330 h 1606405"/>
                  <a:gd name="connsiteX43" fmla="*/ 956871 w 1482909"/>
                  <a:gd name="connsiteY43" fmla="*/ 1027420 h 1606405"/>
                  <a:gd name="connsiteX44" fmla="*/ 1173548 w 1482909"/>
                  <a:gd name="connsiteY44" fmla="*/ 1402716 h 1606405"/>
                  <a:gd name="connsiteX45" fmla="*/ 1160534 w 1482909"/>
                  <a:gd name="connsiteY45" fmla="*/ 1451282 h 1606405"/>
                  <a:gd name="connsiteX46" fmla="*/ 1037380 w 1482909"/>
                  <a:gd name="connsiteY46" fmla="*/ 1522385 h 1606405"/>
                  <a:gd name="connsiteX47" fmla="*/ 988814 w 1482909"/>
                  <a:gd name="connsiteY47" fmla="*/ 1509372 h 1606405"/>
                  <a:gd name="connsiteX48" fmla="*/ 854179 w 1482909"/>
                  <a:gd name="connsiteY48" fmla="*/ 1276176 h 1606405"/>
                  <a:gd name="connsiteX49" fmla="*/ 854179 w 1482909"/>
                  <a:gd name="connsiteY49" fmla="*/ 1570852 h 1606405"/>
                  <a:gd name="connsiteX50" fmla="*/ 818626 w 1482909"/>
                  <a:gd name="connsiteY50" fmla="*/ 1606405 h 1606405"/>
                  <a:gd name="connsiteX51" fmla="*/ 676420 w 1482909"/>
                  <a:gd name="connsiteY51" fmla="*/ 1606405 h 1606405"/>
                  <a:gd name="connsiteX52" fmla="*/ 640866 w 1482909"/>
                  <a:gd name="connsiteY52" fmla="*/ 1570852 h 1606405"/>
                  <a:gd name="connsiteX53" fmla="*/ 640866 w 1482909"/>
                  <a:gd name="connsiteY53" fmla="*/ 1244178 h 1606405"/>
                  <a:gd name="connsiteX54" fmla="*/ 482507 w 1482909"/>
                  <a:gd name="connsiteY54" fmla="*/ 1518466 h 1606405"/>
                  <a:gd name="connsiteX55" fmla="*/ 433940 w 1482909"/>
                  <a:gd name="connsiteY55" fmla="*/ 1531480 h 1606405"/>
                  <a:gd name="connsiteX56" fmla="*/ 310786 w 1482909"/>
                  <a:gd name="connsiteY56" fmla="*/ 1460377 h 1606405"/>
                  <a:gd name="connsiteX57" fmla="*/ 297773 w 1482909"/>
                  <a:gd name="connsiteY57" fmla="*/ 1411810 h 1606405"/>
                  <a:gd name="connsiteX58" fmla="*/ 508683 w 1482909"/>
                  <a:gd name="connsiteY58" fmla="*/ 1046504 h 1606405"/>
                  <a:gd name="connsiteX59" fmla="*/ 133386 w 1482909"/>
                  <a:gd name="connsiteY59" fmla="*/ 1263181 h 1606405"/>
                  <a:gd name="connsiteX60" fmla="*/ 84820 w 1482909"/>
                  <a:gd name="connsiteY60" fmla="*/ 1250168 h 1606405"/>
                  <a:gd name="connsiteX61" fmla="*/ 13717 w 1482909"/>
                  <a:gd name="connsiteY61" fmla="*/ 1127014 h 1606405"/>
                  <a:gd name="connsiteX62" fmla="*/ 26730 w 1482909"/>
                  <a:gd name="connsiteY62" fmla="*/ 1078448 h 1606405"/>
                  <a:gd name="connsiteX63" fmla="*/ 308264 w 1482909"/>
                  <a:gd name="connsiteY63" fmla="*/ 915904 h 1606405"/>
                  <a:gd name="connsiteX64" fmla="*/ 35554 w 1482909"/>
                  <a:gd name="connsiteY64" fmla="*/ 915904 h 1606405"/>
                  <a:gd name="connsiteX65" fmla="*/ 0 w 1482909"/>
                  <a:gd name="connsiteY65" fmla="*/ 880351 h 160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82909" h="1606405">
                    <a:moveTo>
                      <a:pt x="458919" y="806919"/>
                    </a:moveTo>
                    <a:cubicBezTo>
                      <a:pt x="458919" y="949042"/>
                      <a:pt x="574133" y="1064256"/>
                      <a:pt x="716256" y="1064256"/>
                    </a:cubicBezTo>
                    <a:cubicBezTo>
                      <a:pt x="858379" y="1064256"/>
                      <a:pt x="973593" y="949042"/>
                      <a:pt x="973593" y="806919"/>
                    </a:cubicBezTo>
                    <a:cubicBezTo>
                      <a:pt x="973593" y="664796"/>
                      <a:pt x="858379" y="549582"/>
                      <a:pt x="716256" y="549582"/>
                    </a:cubicBezTo>
                    <a:cubicBezTo>
                      <a:pt x="574133" y="549582"/>
                      <a:pt x="458919" y="664796"/>
                      <a:pt x="458919" y="806919"/>
                    </a:cubicBezTo>
                    <a:close/>
                    <a:moveTo>
                      <a:pt x="0" y="880351"/>
                    </a:moveTo>
                    <a:lnTo>
                      <a:pt x="0" y="738145"/>
                    </a:lnTo>
                    <a:cubicBezTo>
                      <a:pt x="0" y="718510"/>
                      <a:pt x="15918" y="702592"/>
                      <a:pt x="35553" y="702592"/>
                    </a:cubicBezTo>
                    <a:lnTo>
                      <a:pt x="301266" y="702592"/>
                    </a:lnTo>
                    <a:lnTo>
                      <a:pt x="26979" y="544233"/>
                    </a:lnTo>
                    <a:cubicBezTo>
                      <a:pt x="9975" y="534415"/>
                      <a:pt x="4148" y="512671"/>
                      <a:pt x="13966" y="495666"/>
                    </a:cubicBezTo>
                    <a:lnTo>
                      <a:pt x="85069" y="372512"/>
                    </a:lnTo>
                    <a:cubicBezTo>
                      <a:pt x="94887" y="355508"/>
                      <a:pt x="116631" y="349681"/>
                      <a:pt x="133635" y="359498"/>
                    </a:cubicBezTo>
                    <a:lnTo>
                      <a:pt x="498941" y="570407"/>
                    </a:lnTo>
                    <a:lnTo>
                      <a:pt x="282265" y="195112"/>
                    </a:lnTo>
                    <a:cubicBezTo>
                      <a:pt x="272446" y="178108"/>
                      <a:pt x="278273" y="156364"/>
                      <a:pt x="295277" y="146546"/>
                    </a:cubicBezTo>
                    <a:lnTo>
                      <a:pt x="418431" y="75444"/>
                    </a:lnTo>
                    <a:cubicBezTo>
                      <a:pt x="435436" y="65626"/>
                      <a:pt x="457180" y="71452"/>
                      <a:pt x="466997" y="88456"/>
                    </a:cubicBezTo>
                    <a:lnTo>
                      <a:pt x="609600" y="335450"/>
                    </a:lnTo>
                    <a:lnTo>
                      <a:pt x="609600" y="35552"/>
                    </a:lnTo>
                    <a:cubicBezTo>
                      <a:pt x="609600" y="15918"/>
                      <a:pt x="625518" y="0"/>
                      <a:pt x="645153" y="0"/>
                    </a:cubicBezTo>
                    <a:lnTo>
                      <a:pt x="787359" y="0"/>
                    </a:lnTo>
                    <a:cubicBezTo>
                      <a:pt x="806994" y="0"/>
                      <a:pt x="822912" y="15918"/>
                      <a:pt x="822912" y="35552"/>
                    </a:cubicBezTo>
                    <a:lnTo>
                      <a:pt x="822912" y="316841"/>
                    </a:lnTo>
                    <a:lnTo>
                      <a:pt x="969156" y="63540"/>
                    </a:lnTo>
                    <a:cubicBezTo>
                      <a:pt x="978973" y="46536"/>
                      <a:pt x="1000716" y="40710"/>
                      <a:pt x="1017722" y="50526"/>
                    </a:cubicBezTo>
                    <a:lnTo>
                      <a:pt x="1140876" y="121630"/>
                    </a:lnTo>
                    <a:cubicBezTo>
                      <a:pt x="1157879" y="131448"/>
                      <a:pt x="1163706" y="153192"/>
                      <a:pt x="1153889" y="170196"/>
                    </a:cubicBezTo>
                    <a:lnTo>
                      <a:pt x="942980" y="535502"/>
                    </a:lnTo>
                    <a:lnTo>
                      <a:pt x="1318275" y="318825"/>
                    </a:lnTo>
                    <a:cubicBezTo>
                      <a:pt x="1335279" y="309007"/>
                      <a:pt x="1357024" y="314834"/>
                      <a:pt x="1366842" y="331838"/>
                    </a:cubicBezTo>
                    <a:lnTo>
                      <a:pt x="1437945" y="454992"/>
                    </a:lnTo>
                    <a:cubicBezTo>
                      <a:pt x="1447762" y="471997"/>
                      <a:pt x="1441936" y="493741"/>
                      <a:pt x="1424931" y="503559"/>
                    </a:cubicBezTo>
                    <a:lnTo>
                      <a:pt x="1177936" y="646161"/>
                    </a:lnTo>
                    <a:lnTo>
                      <a:pt x="1447356" y="646161"/>
                    </a:lnTo>
                    <a:cubicBezTo>
                      <a:pt x="1466990" y="646161"/>
                      <a:pt x="1482908" y="662079"/>
                      <a:pt x="1482909" y="681714"/>
                    </a:cubicBezTo>
                    <a:lnTo>
                      <a:pt x="1482909" y="823920"/>
                    </a:lnTo>
                    <a:cubicBezTo>
                      <a:pt x="1482908" y="843555"/>
                      <a:pt x="1466990" y="859473"/>
                      <a:pt x="1447356" y="859473"/>
                    </a:cubicBezTo>
                    <a:lnTo>
                      <a:pt x="1092603" y="859472"/>
                    </a:lnTo>
                    <a:lnTo>
                      <a:pt x="1428832" y="1053595"/>
                    </a:lnTo>
                    <a:cubicBezTo>
                      <a:pt x="1445837" y="1063413"/>
                      <a:pt x="1451663" y="1085157"/>
                      <a:pt x="1441846" y="1102162"/>
                    </a:cubicBezTo>
                    <a:lnTo>
                      <a:pt x="1370743" y="1225316"/>
                    </a:lnTo>
                    <a:cubicBezTo>
                      <a:pt x="1360925" y="1242320"/>
                      <a:pt x="1339181" y="1248147"/>
                      <a:pt x="1322176" y="1238330"/>
                    </a:cubicBezTo>
                    <a:lnTo>
                      <a:pt x="956871" y="1027420"/>
                    </a:lnTo>
                    <a:lnTo>
                      <a:pt x="1173548" y="1402716"/>
                    </a:lnTo>
                    <a:cubicBezTo>
                      <a:pt x="1183365" y="1419720"/>
                      <a:pt x="1177539" y="1441464"/>
                      <a:pt x="1160534" y="1451282"/>
                    </a:cubicBezTo>
                    <a:lnTo>
                      <a:pt x="1037380" y="1522385"/>
                    </a:lnTo>
                    <a:cubicBezTo>
                      <a:pt x="1020376" y="1532202"/>
                      <a:pt x="998632" y="1526376"/>
                      <a:pt x="988814" y="1509372"/>
                    </a:cubicBezTo>
                    <a:lnTo>
                      <a:pt x="854179" y="1276176"/>
                    </a:lnTo>
                    <a:lnTo>
                      <a:pt x="854179" y="1570852"/>
                    </a:lnTo>
                    <a:cubicBezTo>
                      <a:pt x="854178" y="1590487"/>
                      <a:pt x="838260" y="1606404"/>
                      <a:pt x="818626" y="1606405"/>
                    </a:cubicBezTo>
                    <a:lnTo>
                      <a:pt x="676420" y="1606405"/>
                    </a:lnTo>
                    <a:cubicBezTo>
                      <a:pt x="656784" y="1606405"/>
                      <a:pt x="640867" y="1590487"/>
                      <a:pt x="640866" y="1570852"/>
                    </a:cubicBezTo>
                    <a:lnTo>
                      <a:pt x="640866" y="1244178"/>
                    </a:lnTo>
                    <a:lnTo>
                      <a:pt x="482507" y="1518466"/>
                    </a:lnTo>
                    <a:cubicBezTo>
                      <a:pt x="472689" y="1535471"/>
                      <a:pt x="450945" y="1541296"/>
                      <a:pt x="433940" y="1531480"/>
                    </a:cubicBezTo>
                    <a:lnTo>
                      <a:pt x="310786" y="1460377"/>
                    </a:lnTo>
                    <a:cubicBezTo>
                      <a:pt x="293782" y="1450559"/>
                      <a:pt x="287955" y="1428814"/>
                      <a:pt x="297773" y="1411810"/>
                    </a:cubicBezTo>
                    <a:lnTo>
                      <a:pt x="508683" y="1046504"/>
                    </a:lnTo>
                    <a:lnTo>
                      <a:pt x="133386" y="1263181"/>
                    </a:lnTo>
                    <a:cubicBezTo>
                      <a:pt x="116382" y="1272999"/>
                      <a:pt x="94637" y="1267172"/>
                      <a:pt x="84820" y="1250168"/>
                    </a:cubicBezTo>
                    <a:lnTo>
                      <a:pt x="13717" y="1127014"/>
                    </a:lnTo>
                    <a:cubicBezTo>
                      <a:pt x="3899" y="1110009"/>
                      <a:pt x="9726" y="1088265"/>
                      <a:pt x="26730" y="1078448"/>
                    </a:cubicBezTo>
                    <a:lnTo>
                      <a:pt x="308264" y="915904"/>
                    </a:lnTo>
                    <a:lnTo>
                      <a:pt x="35554" y="915904"/>
                    </a:lnTo>
                    <a:cubicBezTo>
                      <a:pt x="15918" y="915904"/>
                      <a:pt x="0" y="899986"/>
                      <a:pt x="0" y="880351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8286032">
                <a:off x="6690716" y="708698"/>
                <a:ext cx="170999" cy="170999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114870" y="3420663"/>
              <a:ext cx="2494958" cy="2423165"/>
              <a:chOff x="1114870" y="3420663"/>
              <a:chExt cx="2494958" cy="2423165"/>
            </a:xfrm>
          </p:grpSpPr>
          <p:sp>
            <p:nvSpPr>
              <p:cNvPr id="35" name="任意多边形 34"/>
              <p:cNvSpPr/>
              <p:nvPr/>
            </p:nvSpPr>
            <p:spPr>
              <a:xfrm rot="8286032">
                <a:off x="3297690" y="5208235"/>
                <a:ext cx="312138" cy="312138"/>
              </a:xfrm>
              <a:custGeom>
                <a:avLst/>
                <a:gdLst>
                  <a:gd name="connsiteX0" fmla="*/ 0 w 777240"/>
                  <a:gd name="connsiteY0" fmla="*/ 459723 h 777240"/>
                  <a:gd name="connsiteX1" fmla="*/ 0 w 777240"/>
                  <a:gd name="connsiteY1" fmla="*/ 317517 h 777240"/>
                  <a:gd name="connsiteX2" fmla="*/ 35553 w 777240"/>
                  <a:gd name="connsiteY2" fmla="*/ 281964 h 777240"/>
                  <a:gd name="connsiteX3" fmla="*/ 281964 w 777240"/>
                  <a:gd name="connsiteY3" fmla="*/ 281964 h 777240"/>
                  <a:gd name="connsiteX4" fmla="*/ 281964 w 777240"/>
                  <a:gd name="connsiteY4" fmla="*/ 35553 h 777240"/>
                  <a:gd name="connsiteX5" fmla="*/ 317517 w 777240"/>
                  <a:gd name="connsiteY5" fmla="*/ 0 h 777240"/>
                  <a:gd name="connsiteX6" fmla="*/ 459723 w 777240"/>
                  <a:gd name="connsiteY6" fmla="*/ 0 h 777240"/>
                  <a:gd name="connsiteX7" fmla="*/ 495276 w 777240"/>
                  <a:gd name="connsiteY7" fmla="*/ 35553 h 777240"/>
                  <a:gd name="connsiteX8" fmla="*/ 495276 w 777240"/>
                  <a:gd name="connsiteY8" fmla="*/ 281964 h 777240"/>
                  <a:gd name="connsiteX9" fmla="*/ 741687 w 777240"/>
                  <a:gd name="connsiteY9" fmla="*/ 281964 h 777240"/>
                  <a:gd name="connsiteX10" fmla="*/ 777240 w 777240"/>
                  <a:gd name="connsiteY10" fmla="*/ 317517 h 777240"/>
                  <a:gd name="connsiteX11" fmla="*/ 777240 w 777240"/>
                  <a:gd name="connsiteY11" fmla="*/ 459723 h 777240"/>
                  <a:gd name="connsiteX12" fmla="*/ 741687 w 777240"/>
                  <a:gd name="connsiteY12" fmla="*/ 495276 h 777240"/>
                  <a:gd name="connsiteX13" fmla="*/ 495276 w 777240"/>
                  <a:gd name="connsiteY13" fmla="*/ 495276 h 777240"/>
                  <a:gd name="connsiteX14" fmla="*/ 495276 w 777240"/>
                  <a:gd name="connsiteY14" fmla="*/ 741687 h 777240"/>
                  <a:gd name="connsiteX15" fmla="*/ 459723 w 777240"/>
                  <a:gd name="connsiteY15" fmla="*/ 777240 h 777240"/>
                  <a:gd name="connsiteX16" fmla="*/ 317517 w 777240"/>
                  <a:gd name="connsiteY16" fmla="*/ 777240 h 777240"/>
                  <a:gd name="connsiteX17" fmla="*/ 281964 w 777240"/>
                  <a:gd name="connsiteY17" fmla="*/ 741687 h 777240"/>
                  <a:gd name="connsiteX18" fmla="*/ 281964 w 777240"/>
                  <a:gd name="connsiteY18" fmla="*/ 495276 h 777240"/>
                  <a:gd name="connsiteX19" fmla="*/ 35553 w 777240"/>
                  <a:gd name="connsiteY19" fmla="*/ 495276 h 777240"/>
                  <a:gd name="connsiteX20" fmla="*/ 0 w 777240"/>
                  <a:gd name="connsiteY20" fmla="*/ 459723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7240" h="777240">
                    <a:moveTo>
                      <a:pt x="0" y="459723"/>
                    </a:moveTo>
                    <a:lnTo>
                      <a:pt x="0" y="317517"/>
                    </a:lnTo>
                    <a:cubicBezTo>
                      <a:pt x="0" y="297882"/>
                      <a:pt x="15918" y="281964"/>
                      <a:pt x="35553" y="281964"/>
                    </a:cubicBezTo>
                    <a:lnTo>
                      <a:pt x="281964" y="281964"/>
                    </a:lnTo>
                    <a:lnTo>
                      <a:pt x="281964" y="35553"/>
                    </a:lnTo>
                    <a:cubicBezTo>
                      <a:pt x="281964" y="15918"/>
                      <a:pt x="297882" y="0"/>
                      <a:pt x="317517" y="0"/>
                    </a:cubicBezTo>
                    <a:lnTo>
                      <a:pt x="459723" y="0"/>
                    </a:lnTo>
                    <a:cubicBezTo>
                      <a:pt x="479358" y="0"/>
                      <a:pt x="495276" y="15918"/>
                      <a:pt x="495276" y="35553"/>
                    </a:cubicBezTo>
                    <a:lnTo>
                      <a:pt x="495276" y="281964"/>
                    </a:lnTo>
                    <a:lnTo>
                      <a:pt x="741687" y="281964"/>
                    </a:lnTo>
                    <a:cubicBezTo>
                      <a:pt x="761322" y="281964"/>
                      <a:pt x="777240" y="297882"/>
                      <a:pt x="777240" y="317517"/>
                    </a:cubicBezTo>
                    <a:lnTo>
                      <a:pt x="777240" y="459723"/>
                    </a:lnTo>
                    <a:cubicBezTo>
                      <a:pt x="777240" y="479358"/>
                      <a:pt x="761322" y="495276"/>
                      <a:pt x="741687" y="495276"/>
                    </a:cubicBezTo>
                    <a:lnTo>
                      <a:pt x="495276" y="495276"/>
                    </a:lnTo>
                    <a:lnTo>
                      <a:pt x="495276" y="741687"/>
                    </a:lnTo>
                    <a:cubicBezTo>
                      <a:pt x="495276" y="761322"/>
                      <a:pt x="479358" y="777240"/>
                      <a:pt x="459723" y="777240"/>
                    </a:cubicBezTo>
                    <a:lnTo>
                      <a:pt x="317517" y="777240"/>
                    </a:lnTo>
                    <a:cubicBezTo>
                      <a:pt x="297882" y="777240"/>
                      <a:pt x="281964" y="761322"/>
                      <a:pt x="281964" y="741687"/>
                    </a:cubicBezTo>
                    <a:lnTo>
                      <a:pt x="281964" y="495276"/>
                    </a:lnTo>
                    <a:lnTo>
                      <a:pt x="35553" y="495276"/>
                    </a:lnTo>
                    <a:cubicBezTo>
                      <a:pt x="15918" y="495276"/>
                      <a:pt x="0" y="479358"/>
                      <a:pt x="0" y="459723"/>
                    </a:cubicBezTo>
                    <a:close/>
                  </a:path>
                </a:pathLst>
              </a:custGeom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0800000">
                <a:off x="1114870" y="3420663"/>
                <a:ext cx="1919787" cy="2423165"/>
                <a:chOff x="6690716" y="708698"/>
                <a:chExt cx="1919787" cy="2423165"/>
              </a:xfrm>
            </p:grpSpPr>
            <p:sp>
              <p:nvSpPr>
                <p:cNvPr id="64" name="十字星 21"/>
                <p:cNvSpPr/>
                <p:nvPr/>
              </p:nvSpPr>
              <p:spPr>
                <a:xfrm>
                  <a:off x="8183880" y="1950817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22B4B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十字星 21"/>
                <p:cNvSpPr/>
                <p:nvPr/>
              </p:nvSpPr>
              <p:spPr>
                <a:xfrm>
                  <a:off x="7453257" y="2705240"/>
                  <a:ext cx="426623" cy="426623"/>
                </a:xfrm>
                <a:custGeom>
                  <a:avLst/>
                  <a:gdLst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690462 w 1173480"/>
                    <a:gd name="connsiteY3" fmla="*/ 4830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83018 w 1173480"/>
                    <a:gd name="connsiteY1" fmla="*/ 48301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83018 w 1173480"/>
                    <a:gd name="connsiteY7" fmla="*/ 69046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690462 w 1173480"/>
                    <a:gd name="connsiteY5" fmla="*/ 69046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  <a:gd name="connsiteX0" fmla="*/ 0 w 1173480"/>
                    <a:gd name="connsiteY0" fmla="*/ 586740 h 1173480"/>
                    <a:gd name="connsiteX1" fmla="*/ 406818 w 1173480"/>
                    <a:gd name="connsiteY1" fmla="*/ 422058 h 1173480"/>
                    <a:gd name="connsiteX2" fmla="*/ 586740 w 1173480"/>
                    <a:gd name="connsiteY2" fmla="*/ 0 h 1173480"/>
                    <a:gd name="connsiteX3" fmla="*/ 751422 w 1173480"/>
                    <a:gd name="connsiteY3" fmla="*/ 406818 h 1173480"/>
                    <a:gd name="connsiteX4" fmla="*/ 1173480 w 1173480"/>
                    <a:gd name="connsiteY4" fmla="*/ 586740 h 1173480"/>
                    <a:gd name="connsiteX5" fmla="*/ 797142 w 1173480"/>
                    <a:gd name="connsiteY5" fmla="*/ 720942 h 1173480"/>
                    <a:gd name="connsiteX6" fmla="*/ 586740 w 1173480"/>
                    <a:gd name="connsiteY6" fmla="*/ 1173480 h 1173480"/>
                    <a:gd name="connsiteX7" fmla="*/ 406818 w 1173480"/>
                    <a:gd name="connsiteY7" fmla="*/ 751422 h 1173480"/>
                    <a:gd name="connsiteX8" fmla="*/ 0 w 1173480"/>
                    <a:gd name="connsiteY8" fmla="*/ 58674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3480" h="1173480">
                      <a:moveTo>
                        <a:pt x="0" y="586740"/>
                      </a:moveTo>
                      <a:lnTo>
                        <a:pt x="406818" y="422058"/>
                      </a:lnTo>
                      <a:lnTo>
                        <a:pt x="586740" y="0"/>
                      </a:lnTo>
                      <a:lnTo>
                        <a:pt x="751422" y="406818"/>
                      </a:lnTo>
                      <a:lnTo>
                        <a:pt x="1173480" y="586740"/>
                      </a:lnTo>
                      <a:lnTo>
                        <a:pt x="797142" y="720942"/>
                      </a:lnTo>
                      <a:lnTo>
                        <a:pt x="586740" y="1173480"/>
                      </a:lnTo>
                      <a:lnTo>
                        <a:pt x="406818" y="751422"/>
                      </a:lnTo>
                      <a:lnTo>
                        <a:pt x="0" y="586740"/>
                      </a:lnTo>
                      <a:close/>
                    </a:path>
                  </a:pathLst>
                </a:custGeom>
                <a:solidFill>
                  <a:srgbClr val="934BC9"/>
                </a:solidFill>
                <a:ln>
                  <a:noFill/>
                  <a:prstDash val="lgDashDotDot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5400000">
                  <a:off x="7558783" y="1135384"/>
                  <a:ext cx="373283" cy="404369"/>
                </a:xfrm>
                <a:custGeom>
                  <a:avLst/>
                  <a:gdLst>
                    <a:gd name="connsiteX0" fmla="*/ 458919 w 1482909"/>
                    <a:gd name="connsiteY0" fmla="*/ 806919 h 1606405"/>
                    <a:gd name="connsiteX1" fmla="*/ 716256 w 1482909"/>
                    <a:gd name="connsiteY1" fmla="*/ 1064256 h 1606405"/>
                    <a:gd name="connsiteX2" fmla="*/ 973593 w 1482909"/>
                    <a:gd name="connsiteY2" fmla="*/ 806919 h 1606405"/>
                    <a:gd name="connsiteX3" fmla="*/ 716256 w 1482909"/>
                    <a:gd name="connsiteY3" fmla="*/ 549582 h 1606405"/>
                    <a:gd name="connsiteX4" fmla="*/ 458919 w 1482909"/>
                    <a:gd name="connsiteY4" fmla="*/ 806919 h 1606405"/>
                    <a:gd name="connsiteX5" fmla="*/ 0 w 1482909"/>
                    <a:gd name="connsiteY5" fmla="*/ 880351 h 1606405"/>
                    <a:gd name="connsiteX6" fmla="*/ 0 w 1482909"/>
                    <a:gd name="connsiteY6" fmla="*/ 738145 h 1606405"/>
                    <a:gd name="connsiteX7" fmla="*/ 35553 w 1482909"/>
                    <a:gd name="connsiteY7" fmla="*/ 702592 h 1606405"/>
                    <a:gd name="connsiteX8" fmla="*/ 301266 w 1482909"/>
                    <a:gd name="connsiteY8" fmla="*/ 702592 h 1606405"/>
                    <a:gd name="connsiteX9" fmla="*/ 26979 w 1482909"/>
                    <a:gd name="connsiteY9" fmla="*/ 544233 h 1606405"/>
                    <a:gd name="connsiteX10" fmla="*/ 13966 w 1482909"/>
                    <a:gd name="connsiteY10" fmla="*/ 495666 h 1606405"/>
                    <a:gd name="connsiteX11" fmla="*/ 85069 w 1482909"/>
                    <a:gd name="connsiteY11" fmla="*/ 372512 h 1606405"/>
                    <a:gd name="connsiteX12" fmla="*/ 133635 w 1482909"/>
                    <a:gd name="connsiteY12" fmla="*/ 359498 h 1606405"/>
                    <a:gd name="connsiteX13" fmla="*/ 498941 w 1482909"/>
                    <a:gd name="connsiteY13" fmla="*/ 570407 h 1606405"/>
                    <a:gd name="connsiteX14" fmla="*/ 282265 w 1482909"/>
                    <a:gd name="connsiteY14" fmla="*/ 195112 h 1606405"/>
                    <a:gd name="connsiteX15" fmla="*/ 295277 w 1482909"/>
                    <a:gd name="connsiteY15" fmla="*/ 146546 h 1606405"/>
                    <a:gd name="connsiteX16" fmla="*/ 418431 w 1482909"/>
                    <a:gd name="connsiteY16" fmla="*/ 75444 h 1606405"/>
                    <a:gd name="connsiteX17" fmla="*/ 466997 w 1482909"/>
                    <a:gd name="connsiteY17" fmla="*/ 88456 h 1606405"/>
                    <a:gd name="connsiteX18" fmla="*/ 609600 w 1482909"/>
                    <a:gd name="connsiteY18" fmla="*/ 335450 h 1606405"/>
                    <a:gd name="connsiteX19" fmla="*/ 609600 w 1482909"/>
                    <a:gd name="connsiteY19" fmla="*/ 35552 h 1606405"/>
                    <a:gd name="connsiteX20" fmla="*/ 645153 w 1482909"/>
                    <a:gd name="connsiteY20" fmla="*/ 0 h 1606405"/>
                    <a:gd name="connsiteX21" fmla="*/ 787359 w 1482909"/>
                    <a:gd name="connsiteY21" fmla="*/ 0 h 1606405"/>
                    <a:gd name="connsiteX22" fmla="*/ 822912 w 1482909"/>
                    <a:gd name="connsiteY22" fmla="*/ 35552 h 1606405"/>
                    <a:gd name="connsiteX23" fmla="*/ 822912 w 1482909"/>
                    <a:gd name="connsiteY23" fmla="*/ 316841 h 1606405"/>
                    <a:gd name="connsiteX24" fmla="*/ 969156 w 1482909"/>
                    <a:gd name="connsiteY24" fmla="*/ 63540 h 1606405"/>
                    <a:gd name="connsiteX25" fmla="*/ 1017722 w 1482909"/>
                    <a:gd name="connsiteY25" fmla="*/ 50526 h 1606405"/>
                    <a:gd name="connsiteX26" fmla="*/ 1140876 w 1482909"/>
                    <a:gd name="connsiteY26" fmla="*/ 121630 h 1606405"/>
                    <a:gd name="connsiteX27" fmla="*/ 1153889 w 1482909"/>
                    <a:gd name="connsiteY27" fmla="*/ 170196 h 1606405"/>
                    <a:gd name="connsiteX28" fmla="*/ 942980 w 1482909"/>
                    <a:gd name="connsiteY28" fmla="*/ 535502 h 1606405"/>
                    <a:gd name="connsiteX29" fmla="*/ 1318275 w 1482909"/>
                    <a:gd name="connsiteY29" fmla="*/ 318825 h 1606405"/>
                    <a:gd name="connsiteX30" fmla="*/ 1366842 w 1482909"/>
                    <a:gd name="connsiteY30" fmla="*/ 331838 h 1606405"/>
                    <a:gd name="connsiteX31" fmla="*/ 1437945 w 1482909"/>
                    <a:gd name="connsiteY31" fmla="*/ 454992 h 1606405"/>
                    <a:gd name="connsiteX32" fmla="*/ 1424931 w 1482909"/>
                    <a:gd name="connsiteY32" fmla="*/ 503559 h 1606405"/>
                    <a:gd name="connsiteX33" fmla="*/ 1177936 w 1482909"/>
                    <a:gd name="connsiteY33" fmla="*/ 646161 h 1606405"/>
                    <a:gd name="connsiteX34" fmla="*/ 1447356 w 1482909"/>
                    <a:gd name="connsiteY34" fmla="*/ 646161 h 1606405"/>
                    <a:gd name="connsiteX35" fmla="*/ 1482909 w 1482909"/>
                    <a:gd name="connsiteY35" fmla="*/ 681714 h 1606405"/>
                    <a:gd name="connsiteX36" fmla="*/ 1482909 w 1482909"/>
                    <a:gd name="connsiteY36" fmla="*/ 823920 h 1606405"/>
                    <a:gd name="connsiteX37" fmla="*/ 1447356 w 1482909"/>
                    <a:gd name="connsiteY37" fmla="*/ 859473 h 1606405"/>
                    <a:gd name="connsiteX38" fmla="*/ 1092603 w 1482909"/>
                    <a:gd name="connsiteY38" fmla="*/ 859472 h 1606405"/>
                    <a:gd name="connsiteX39" fmla="*/ 1428832 w 1482909"/>
                    <a:gd name="connsiteY39" fmla="*/ 1053595 h 1606405"/>
                    <a:gd name="connsiteX40" fmla="*/ 1441846 w 1482909"/>
                    <a:gd name="connsiteY40" fmla="*/ 1102162 h 1606405"/>
                    <a:gd name="connsiteX41" fmla="*/ 1370743 w 1482909"/>
                    <a:gd name="connsiteY41" fmla="*/ 1225316 h 1606405"/>
                    <a:gd name="connsiteX42" fmla="*/ 1322176 w 1482909"/>
                    <a:gd name="connsiteY42" fmla="*/ 1238330 h 1606405"/>
                    <a:gd name="connsiteX43" fmla="*/ 956871 w 1482909"/>
                    <a:gd name="connsiteY43" fmla="*/ 1027420 h 1606405"/>
                    <a:gd name="connsiteX44" fmla="*/ 1173548 w 1482909"/>
                    <a:gd name="connsiteY44" fmla="*/ 1402716 h 1606405"/>
                    <a:gd name="connsiteX45" fmla="*/ 1160534 w 1482909"/>
                    <a:gd name="connsiteY45" fmla="*/ 1451282 h 1606405"/>
                    <a:gd name="connsiteX46" fmla="*/ 1037380 w 1482909"/>
                    <a:gd name="connsiteY46" fmla="*/ 1522385 h 1606405"/>
                    <a:gd name="connsiteX47" fmla="*/ 988814 w 1482909"/>
                    <a:gd name="connsiteY47" fmla="*/ 1509372 h 1606405"/>
                    <a:gd name="connsiteX48" fmla="*/ 854179 w 1482909"/>
                    <a:gd name="connsiteY48" fmla="*/ 1276176 h 1606405"/>
                    <a:gd name="connsiteX49" fmla="*/ 854179 w 1482909"/>
                    <a:gd name="connsiteY49" fmla="*/ 1570852 h 1606405"/>
                    <a:gd name="connsiteX50" fmla="*/ 818626 w 1482909"/>
                    <a:gd name="connsiteY50" fmla="*/ 1606405 h 1606405"/>
                    <a:gd name="connsiteX51" fmla="*/ 676420 w 1482909"/>
                    <a:gd name="connsiteY51" fmla="*/ 1606405 h 1606405"/>
                    <a:gd name="connsiteX52" fmla="*/ 640866 w 1482909"/>
                    <a:gd name="connsiteY52" fmla="*/ 1570852 h 1606405"/>
                    <a:gd name="connsiteX53" fmla="*/ 640866 w 1482909"/>
                    <a:gd name="connsiteY53" fmla="*/ 1244178 h 1606405"/>
                    <a:gd name="connsiteX54" fmla="*/ 482507 w 1482909"/>
                    <a:gd name="connsiteY54" fmla="*/ 1518466 h 1606405"/>
                    <a:gd name="connsiteX55" fmla="*/ 433940 w 1482909"/>
                    <a:gd name="connsiteY55" fmla="*/ 1531480 h 1606405"/>
                    <a:gd name="connsiteX56" fmla="*/ 310786 w 1482909"/>
                    <a:gd name="connsiteY56" fmla="*/ 1460377 h 1606405"/>
                    <a:gd name="connsiteX57" fmla="*/ 297773 w 1482909"/>
                    <a:gd name="connsiteY57" fmla="*/ 1411810 h 1606405"/>
                    <a:gd name="connsiteX58" fmla="*/ 508683 w 1482909"/>
                    <a:gd name="connsiteY58" fmla="*/ 1046504 h 1606405"/>
                    <a:gd name="connsiteX59" fmla="*/ 133386 w 1482909"/>
                    <a:gd name="connsiteY59" fmla="*/ 1263181 h 1606405"/>
                    <a:gd name="connsiteX60" fmla="*/ 84820 w 1482909"/>
                    <a:gd name="connsiteY60" fmla="*/ 1250168 h 1606405"/>
                    <a:gd name="connsiteX61" fmla="*/ 13717 w 1482909"/>
                    <a:gd name="connsiteY61" fmla="*/ 1127014 h 1606405"/>
                    <a:gd name="connsiteX62" fmla="*/ 26730 w 1482909"/>
                    <a:gd name="connsiteY62" fmla="*/ 1078448 h 1606405"/>
                    <a:gd name="connsiteX63" fmla="*/ 308264 w 1482909"/>
                    <a:gd name="connsiteY63" fmla="*/ 915904 h 1606405"/>
                    <a:gd name="connsiteX64" fmla="*/ 35554 w 1482909"/>
                    <a:gd name="connsiteY64" fmla="*/ 915904 h 1606405"/>
                    <a:gd name="connsiteX65" fmla="*/ 0 w 1482909"/>
                    <a:gd name="connsiteY65" fmla="*/ 880351 h 1606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82909" h="1606405">
                      <a:moveTo>
                        <a:pt x="458919" y="806919"/>
                      </a:moveTo>
                      <a:cubicBezTo>
                        <a:pt x="458919" y="949042"/>
                        <a:pt x="574133" y="1064256"/>
                        <a:pt x="716256" y="1064256"/>
                      </a:cubicBezTo>
                      <a:cubicBezTo>
                        <a:pt x="858379" y="1064256"/>
                        <a:pt x="973593" y="949042"/>
                        <a:pt x="973593" y="806919"/>
                      </a:cubicBezTo>
                      <a:cubicBezTo>
                        <a:pt x="973593" y="664796"/>
                        <a:pt x="858379" y="549582"/>
                        <a:pt x="716256" y="549582"/>
                      </a:cubicBezTo>
                      <a:cubicBezTo>
                        <a:pt x="574133" y="549582"/>
                        <a:pt x="458919" y="664796"/>
                        <a:pt x="458919" y="806919"/>
                      </a:cubicBezTo>
                      <a:close/>
                      <a:moveTo>
                        <a:pt x="0" y="880351"/>
                      </a:moveTo>
                      <a:lnTo>
                        <a:pt x="0" y="738145"/>
                      </a:lnTo>
                      <a:cubicBezTo>
                        <a:pt x="0" y="718510"/>
                        <a:pt x="15918" y="702592"/>
                        <a:pt x="35553" y="702592"/>
                      </a:cubicBezTo>
                      <a:lnTo>
                        <a:pt x="301266" y="702592"/>
                      </a:lnTo>
                      <a:lnTo>
                        <a:pt x="26979" y="544233"/>
                      </a:lnTo>
                      <a:cubicBezTo>
                        <a:pt x="9975" y="534415"/>
                        <a:pt x="4148" y="512671"/>
                        <a:pt x="13966" y="495666"/>
                      </a:cubicBezTo>
                      <a:lnTo>
                        <a:pt x="85069" y="372512"/>
                      </a:lnTo>
                      <a:cubicBezTo>
                        <a:pt x="94887" y="355508"/>
                        <a:pt x="116631" y="349681"/>
                        <a:pt x="133635" y="359498"/>
                      </a:cubicBezTo>
                      <a:lnTo>
                        <a:pt x="498941" y="570407"/>
                      </a:lnTo>
                      <a:lnTo>
                        <a:pt x="282265" y="195112"/>
                      </a:lnTo>
                      <a:cubicBezTo>
                        <a:pt x="272446" y="178108"/>
                        <a:pt x="278273" y="156364"/>
                        <a:pt x="295277" y="146546"/>
                      </a:cubicBezTo>
                      <a:lnTo>
                        <a:pt x="418431" y="75444"/>
                      </a:lnTo>
                      <a:cubicBezTo>
                        <a:pt x="435436" y="65626"/>
                        <a:pt x="457180" y="71452"/>
                        <a:pt x="466997" y="88456"/>
                      </a:cubicBezTo>
                      <a:lnTo>
                        <a:pt x="609600" y="335450"/>
                      </a:lnTo>
                      <a:lnTo>
                        <a:pt x="609600" y="35552"/>
                      </a:lnTo>
                      <a:cubicBezTo>
                        <a:pt x="609600" y="15918"/>
                        <a:pt x="625518" y="0"/>
                        <a:pt x="645153" y="0"/>
                      </a:cubicBezTo>
                      <a:lnTo>
                        <a:pt x="787359" y="0"/>
                      </a:lnTo>
                      <a:cubicBezTo>
                        <a:pt x="806994" y="0"/>
                        <a:pt x="822912" y="15918"/>
                        <a:pt x="822912" y="35552"/>
                      </a:cubicBezTo>
                      <a:lnTo>
                        <a:pt x="822912" y="316841"/>
                      </a:lnTo>
                      <a:lnTo>
                        <a:pt x="969156" y="63540"/>
                      </a:lnTo>
                      <a:cubicBezTo>
                        <a:pt x="978973" y="46536"/>
                        <a:pt x="1000716" y="40710"/>
                        <a:pt x="1017722" y="50526"/>
                      </a:cubicBezTo>
                      <a:lnTo>
                        <a:pt x="1140876" y="121630"/>
                      </a:lnTo>
                      <a:cubicBezTo>
                        <a:pt x="1157879" y="131448"/>
                        <a:pt x="1163706" y="153192"/>
                        <a:pt x="1153889" y="170196"/>
                      </a:cubicBezTo>
                      <a:lnTo>
                        <a:pt x="942980" y="535502"/>
                      </a:lnTo>
                      <a:lnTo>
                        <a:pt x="1318275" y="318825"/>
                      </a:lnTo>
                      <a:cubicBezTo>
                        <a:pt x="1335279" y="309007"/>
                        <a:pt x="1357024" y="314834"/>
                        <a:pt x="1366842" y="331838"/>
                      </a:cubicBezTo>
                      <a:lnTo>
                        <a:pt x="1437945" y="454992"/>
                      </a:lnTo>
                      <a:cubicBezTo>
                        <a:pt x="1447762" y="471997"/>
                        <a:pt x="1441936" y="493741"/>
                        <a:pt x="1424931" y="503559"/>
                      </a:cubicBezTo>
                      <a:lnTo>
                        <a:pt x="1177936" y="646161"/>
                      </a:lnTo>
                      <a:lnTo>
                        <a:pt x="1447356" y="646161"/>
                      </a:lnTo>
                      <a:cubicBezTo>
                        <a:pt x="1466990" y="646161"/>
                        <a:pt x="1482908" y="662079"/>
                        <a:pt x="1482909" y="681714"/>
                      </a:cubicBezTo>
                      <a:lnTo>
                        <a:pt x="1482909" y="823920"/>
                      </a:lnTo>
                      <a:cubicBezTo>
                        <a:pt x="1482908" y="843555"/>
                        <a:pt x="1466990" y="859473"/>
                        <a:pt x="1447356" y="859473"/>
                      </a:cubicBezTo>
                      <a:lnTo>
                        <a:pt x="1092603" y="859472"/>
                      </a:lnTo>
                      <a:lnTo>
                        <a:pt x="1428832" y="1053595"/>
                      </a:lnTo>
                      <a:cubicBezTo>
                        <a:pt x="1445837" y="1063413"/>
                        <a:pt x="1451663" y="1085157"/>
                        <a:pt x="1441846" y="1102162"/>
                      </a:cubicBezTo>
                      <a:lnTo>
                        <a:pt x="1370743" y="1225316"/>
                      </a:lnTo>
                      <a:cubicBezTo>
                        <a:pt x="1360925" y="1242320"/>
                        <a:pt x="1339181" y="1248147"/>
                        <a:pt x="1322176" y="1238330"/>
                      </a:cubicBezTo>
                      <a:lnTo>
                        <a:pt x="956871" y="1027420"/>
                      </a:lnTo>
                      <a:lnTo>
                        <a:pt x="1173548" y="1402716"/>
                      </a:lnTo>
                      <a:cubicBezTo>
                        <a:pt x="1183365" y="1419720"/>
                        <a:pt x="1177539" y="1441464"/>
                        <a:pt x="1160534" y="1451282"/>
                      </a:cubicBezTo>
                      <a:lnTo>
                        <a:pt x="1037380" y="1522385"/>
                      </a:lnTo>
                      <a:cubicBezTo>
                        <a:pt x="1020376" y="1532202"/>
                        <a:pt x="998632" y="1526376"/>
                        <a:pt x="988814" y="1509372"/>
                      </a:cubicBezTo>
                      <a:lnTo>
                        <a:pt x="854179" y="1276176"/>
                      </a:lnTo>
                      <a:lnTo>
                        <a:pt x="854179" y="1570852"/>
                      </a:lnTo>
                      <a:cubicBezTo>
                        <a:pt x="854178" y="1590487"/>
                        <a:pt x="838260" y="1606404"/>
                        <a:pt x="818626" y="1606405"/>
                      </a:cubicBezTo>
                      <a:lnTo>
                        <a:pt x="676420" y="1606405"/>
                      </a:lnTo>
                      <a:cubicBezTo>
                        <a:pt x="656784" y="1606405"/>
                        <a:pt x="640867" y="1590487"/>
                        <a:pt x="640866" y="1570852"/>
                      </a:cubicBezTo>
                      <a:lnTo>
                        <a:pt x="640866" y="1244178"/>
                      </a:lnTo>
                      <a:lnTo>
                        <a:pt x="482507" y="1518466"/>
                      </a:lnTo>
                      <a:cubicBezTo>
                        <a:pt x="472689" y="1535471"/>
                        <a:pt x="450945" y="1541296"/>
                        <a:pt x="433940" y="1531480"/>
                      </a:cubicBezTo>
                      <a:lnTo>
                        <a:pt x="310786" y="1460377"/>
                      </a:lnTo>
                      <a:cubicBezTo>
                        <a:pt x="293782" y="1450559"/>
                        <a:pt x="287955" y="1428814"/>
                        <a:pt x="297773" y="1411810"/>
                      </a:cubicBezTo>
                      <a:lnTo>
                        <a:pt x="508683" y="1046504"/>
                      </a:lnTo>
                      <a:lnTo>
                        <a:pt x="133386" y="1263181"/>
                      </a:lnTo>
                      <a:cubicBezTo>
                        <a:pt x="116382" y="1272999"/>
                        <a:pt x="94637" y="1267172"/>
                        <a:pt x="84820" y="1250168"/>
                      </a:cubicBezTo>
                      <a:lnTo>
                        <a:pt x="13717" y="1127014"/>
                      </a:lnTo>
                      <a:cubicBezTo>
                        <a:pt x="3899" y="1110009"/>
                        <a:pt x="9726" y="1088265"/>
                        <a:pt x="26730" y="1078448"/>
                      </a:cubicBezTo>
                      <a:lnTo>
                        <a:pt x="308264" y="915904"/>
                      </a:lnTo>
                      <a:lnTo>
                        <a:pt x="35554" y="915904"/>
                      </a:lnTo>
                      <a:cubicBezTo>
                        <a:pt x="15918" y="915904"/>
                        <a:pt x="0" y="899986"/>
                        <a:pt x="0" y="88035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 rot="8286032">
                  <a:off x="6690716" y="708698"/>
                  <a:ext cx="170999" cy="170999"/>
                </a:xfrm>
                <a:custGeom>
                  <a:avLst/>
                  <a:gdLst>
                    <a:gd name="connsiteX0" fmla="*/ 0 w 777240"/>
                    <a:gd name="connsiteY0" fmla="*/ 459723 h 777240"/>
                    <a:gd name="connsiteX1" fmla="*/ 0 w 777240"/>
                    <a:gd name="connsiteY1" fmla="*/ 317517 h 777240"/>
                    <a:gd name="connsiteX2" fmla="*/ 35553 w 777240"/>
                    <a:gd name="connsiteY2" fmla="*/ 281964 h 777240"/>
                    <a:gd name="connsiteX3" fmla="*/ 281964 w 777240"/>
                    <a:gd name="connsiteY3" fmla="*/ 281964 h 777240"/>
                    <a:gd name="connsiteX4" fmla="*/ 281964 w 777240"/>
                    <a:gd name="connsiteY4" fmla="*/ 35553 h 777240"/>
                    <a:gd name="connsiteX5" fmla="*/ 317517 w 777240"/>
                    <a:gd name="connsiteY5" fmla="*/ 0 h 777240"/>
                    <a:gd name="connsiteX6" fmla="*/ 459723 w 777240"/>
                    <a:gd name="connsiteY6" fmla="*/ 0 h 777240"/>
                    <a:gd name="connsiteX7" fmla="*/ 495276 w 777240"/>
                    <a:gd name="connsiteY7" fmla="*/ 35553 h 777240"/>
                    <a:gd name="connsiteX8" fmla="*/ 495276 w 777240"/>
                    <a:gd name="connsiteY8" fmla="*/ 281964 h 777240"/>
                    <a:gd name="connsiteX9" fmla="*/ 741687 w 777240"/>
                    <a:gd name="connsiteY9" fmla="*/ 281964 h 777240"/>
                    <a:gd name="connsiteX10" fmla="*/ 777240 w 777240"/>
                    <a:gd name="connsiteY10" fmla="*/ 317517 h 777240"/>
                    <a:gd name="connsiteX11" fmla="*/ 777240 w 777240"/>
                    <a:gd name="connsiteY11" fmla="*/ 459723 h 777240"/>
                    <a:gd name="connsiteX12" fmla="*/ 741687 w 777240"/>
                    <a:gd name="connsiteY12" fmla="*/ 495276 h 777240"/>
                    <a:gd name="connsiteX13" fmla="*/ 495276 w 777240"/>
                    <a:gd name="connsiteY13" fmla="*/ 495276 h 777240"/>
                    <a:gd name="connsiteX14" fmla="*/ 495276 w 777240"/>
                    <a:gd name="connsiteY14" fmla="*/ 741687 h 777240"/>
                    <a:gd name="connsiteX15" fmla="*/ 459723 w 777240"/>
                    <a:gd name="connsiteY15" fmla="*/ 777240 h 777240"/>
                    <a:gd name="connsiteX16" fmla="*/ 317517 w 777240"/>
                    <a:gd name="connsiteY16" fmla="*/ 777240 h 777240"/>
                    <a:gd name="connsiteX17" fmla="*/ 281964 w 777240"/>
                    <a:gd name="connsiteY17" fmla="*/ 741687 h 777240"/>
                    <a:gd name="connsiteX18" fmla="*/ 281964 w 777240"/>
                    <a:gd name="connsiteY18" fmla="*/ 495276 h 777240"/>
                    <a:gd name="connsiteX19" fmla="*/ 35553 w 777240"/>
                    <a:gd name="connsiteY19" fmla="*/ 495276 h 777240"/>
                    <a:gd name="connsiteX20" fmla="*/ 0 w 777240"/>
                    <a:gd name="connsiteY20" fmla="*/ 459723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77240" h="777240">
                      <a:moveTo>
                        <a:pt x="0" y="459723"/>
                      </a:moveTo>
                      <a:lnTo>
                        <a:pt x="0" y="317517"/>
                      </a:lnTo>
                      <a:cubicBezTo>
                        <a:pt x="0" y="297882"/>
                        <a:pt x="15918" y="281964"/>
                        <a:pt x="35553" y="281964"/>
                      </a:cubicBezTo>
                      <a:lnTo>
                        <a:pt x="281964" y="281964"/>
                      </a:lnTo>
                      <a:lnTo>
                        <a:pt x="281964" y="35553"/>
                      </a:lnTo>
                      <a:cubicBezTo>
                        <a:pt x="281964" y="15918"/>
                        <a:pt x="297882" y="0"/>
                        <a:pt x="317517" y="0"/>
                      </a:cubicBezTo>
                      <a:lnTo>
                        <a:pt x="459723" y="0"/>
                      </a:lnTo>
                      <a:cubicBezTo>
                        <a:pt x="479358" y="0"/>
                        <a:pt x="495276" y="15918"/>
                        <a:pt x="495276" y="35553"/>
                      </a:cubicBezTo>
                      <a:lnTo>
                        <a:pt x="495276" y="281964"/>
                      </a:lnTo>
                      <a:lnTo>
                        <a:pt x="741687" y="281964"/>
                      </a:lnTo>
                      <a:cubicBezTo>
                        <a:pt x="761322" y="281964"/>
                        <a:pt x="777240" y="297882"/>
                        <a:pt x="777240" y="317517"/>
                      </a:cubicBezTo>
                      <a:lnTo>
                        <a:pt x="777240" y="459723"/>
                      </a:lnTo>
                      <a:cubicBezTo>
                        <a:pt x="777240" y="479358"/>
                        <a:pt x="761322" y="495276"/>
                        <a:pt x="741687" y="495276"/>
                      </a:cubicBezTo>
                      <a:lnTo>
                        <a:pt x="495276" y="495276"/>
                      </a:lnTo>
                      <a:lnTo>
                        <a:pt x="495276" y="741687"/>
                      </a:lnTo>
                      <a:cubicBezTo>
                        <a:pt x="495276" y="761322"/>
                        <a:pt x="479358" y="777240"/>
                        <a:pt x="459723" y="777240"/>
                      </a:cubicBezTo>
                      <a:lnTo>
                        <a:pt x="317517" y="777240"/>
                      </a:lnTo>
                      <a:cubicBezTo>
                        <a:pt x="297882" y="777240"/>
                        <a:pt x="281964" y="761322"/>
                        <a:pt x="281964" y="741687"/>
                      </a:cubicBezTo>
                      <a:lnTo>
                        <a:pt x="281964" y="495276"/>
                      </a:lnTo>
                      <a:lnTo>
                        <a:pt x="35553" y="495276"/>
                      </a:lnTo>
                      <a:cubicBezTo>
                        <a:pt x="15918" y="495276"/>
                        <a:pt x="0" y="479358"/>
                        <a:pt x="0" y="45972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580848" y="150461"/>
            <a:ext cx="5413609" cy="1573320"/>
            <a:chOff x="3580848" y="-78139"/>
            <a:chExt cx="5413609" cy="157332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80848" y="-78139"/>
              <a:ext cx="5413609" cy="1573320"/>
              <a:chOff x="3580848" y="-78139"/>
              <a:chExt cx="5413609" cy="157332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0848" y="70030"/>
                <a:ext cx="1461428" cy="142515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6112" y="-78139"/>
                <a:ext cx="1998345" cy="1408939"/>
              </a:xfrm>
              <a:prstGeom prst="rect">
                <a:avLst/>
              </a:prstGeom>
            </p:spPr>
          </p:pic>
        </p:grpSp>
        <p:grpSp>
          <p:nvGrpSpPr>
            <p:cNvPr id="49" name="组合 48"/>
            <p:cNvGrpSpPr/>
            <p:nvPr/>
          </p:nvGrpSpPr>
          <p:grpSpPr>
            <a:xfrm>
              <a:off x="4800928" y="309946"/>
              <a:ext cx="2835887" cy="789045"/>
              <a:chOff x="4618048" y="1578948"/>
              <a:chExt cx="2835887" cy="78904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691062" y="1578948"/>
                <a:ext cx="2579370" cy="789045"/>
                <a:chOff x="5055870" y="2121795"/>
                <a:chExt cx="2579370" cy="789045"/>
              </a:xfrm>
            </p:grpSpPr>
            <p:sp>
              <p:nvSpPr>
                <p:cNvPr id="32" name="流程图: 终止 31"/>
                <p:cNvSpPr/>
                <p:nvPr/>
              </p:nvSpPr>
              <p:spPr>
                <a:xfrm>
                  <a:off x="5204460" y="2278070"/>
                  <a:ext cx="2430780" cy="632770"/>
                </a:xfrm>
                <a:prstGeom prst="flowChartTerminator">
                  <a:avLst/>
                </a:prstGeom>
                <a:solidFill>
                  <a:srgbClr val="22B4B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5055870" y="2121795"/>
                  <a:ext cx="2430780" cy="632770"/>
                  <a:chOff x="5055870" y="2121795"/>
                  <a:chExt cx="2430780" cy="632770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5055870" y="2121795"/>
                    <a:ext cx="2430780" cy="632770"/>
                    <a:chOff x="5055870" y="2121795"/>
                    <a:chExt cx="2430780" cy="632770"/>
                  </a:xfrm>
                </p:grpSpPr>
                <p:sp>
                  <p:nvSpPr>
                    <p:cNvPr id="39" name="任意多边形 38"/>
                    <p:cNvSpPr/>
                    <p:nvPr/>
                  </p:nvSpPr>
                  <p:spPr>
                    <a:xfrm>
                      <a:off x="5055870" y="2121795"/>
                      <a:ext cx="1344930" cy="632770"/>
                    </a:xfrm>
                    <a:custGeom>
                      <a:avLst/>
                      <a:gdLst>
                        <a:gd name="connsiteX0" fmla="*/ 391063 w 1344930"/>
                        <a:gd name="connsiteY0" fmla="*/ 0 h 632770"/>
                        <a:gd name="connsiteX1" fmla="*/ 1344930 w 1344930"/>
                        <a:gd name="connsiteY1" fmla="*/ 0 h 632770"/>
                        <a:gd name="connsiteX2" fmla="*/ 1344930 w 1344930"/>
                        <a:gd name="connsiteY2" fmla="*/ 632770 h 632770"/>
                        <a:gd name="connsiteX3" fmla="*/ 391063 w 1344930"/>
                        <a:gd name="connsiteY3" fmla="*/ 632770 h 632770"/>
                        <a:gd name="connsiteX4" fmla="*/ 0 w 1344930"/>
                        <a:gd name="connsiteY4" fmla="*/ 316385 h 632770"/>
                        <a:gd name="connsiteX5" fmla="*/ 391063 w 1344930"/>
                        <a:gd name="connsiteY5" fmla="*/ 0 h 632770"/>
                        <a:gd name="connsiteX0" fmla="*/ 1344930 w 1436370"/>
                        <a:gd name="connsiteY0" fmla="*/ 632770 h 724210"/>
                        <a:gd name="connsiteX1" fmla="*/ 391063 w 1436370"/>
                        <a:gd name="connsiteY1" fmla="*/ 632770 h 724210"/>
                        <a:gd name="connsiteX2" fmla="*/ 0 w 1436370"/>
                        <a:gd name="connsiteY2" fmla="*/ 316385 h 724210"/>
                        <a:gd name="connsiteX3" fmla="*/ 391063 w 1436370"/>
                        <a:gd name="connsiteY3" fmla="*/ 0 h 724210"/>
                        <a:gd name="connsiteX4" fmla="*/ 1344930 w 1436370"/>
                        <a:gd name="connsiteY4" fmla="*/ 0 h 724210"/>
                        <a:gd name="connsiteX5" fmla="*/ 1436370 w 1436370"/>
                        <a:gd name="connsiteY5" fmla="*/ 724210 h 724210"/>
                        <a:gd name="connsiteX0" fmla="*/ 1344930 w 1344930"/>
                        <a:gd name="connsiteY0" fmla="*/ 632770 h 632770"/>
                        <a:gd name="connsiteX1" fmla="*/ 391063 w 1344930"/>
                        <a:gd name="connsiteY1" fmla="*/ 632770 h 632770"/>
                        <a:gd name="connsiteX2" fmla="*/ 0 w 1344930"/>
                        <a:gd name="connsiteY2" fmla="*/ 316385 h 632770"/>
                        <a:gd name="connsiteX3" fmla="*/ 391063 w 1344930"/>
                        <a:gd name="connsiteY3" fmla="*/ 0 h 632770"/>
                        <a:gd name="connsiteX4" fmla="*/ 1344930 w 1344930"/>
                        <a:gd name="connsiteY4" fmla="*/ 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4930" h="632770">
                          <a:moveTo>
                            <a:pt x="1344930" y="632770"/>
                          </a:moveTo>
                          <a:lnTo>
                            <a:pt x="391063" y="632770"/>
                          </a:lnTo>
                          <a:cubicBezTo>
                            <a:pt x="175106" y="632770"/>
                            <a:pt x="0" y="491129"/>
                            <a:pt x="0" y="316385"/>
                          </a:cubicBezTo>
                          <a:cubicBezTo>
                            <a:pt x="0" y="141641"/>
                            <a:pt x="175106" y="0"/>
                            <a:pt x="391063" y="0"/>
                          </a:cubicBezTo>
                          <a:lnTo>
                            <a:pt x="134493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6842760" y="2121795"/>
                      <a:ext cx="643890" cy="632770"/>
                    </a:xfrm>
                    <a:custGeom>
                      <a:avLst/>
                      <a:gdLst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  <a:gd name="connsiteX4" fmla="*/ 0 w 643890"/>
                        <a:gd name="connsiteY4" fmla="*/ 632770 h 632770"/>
                        <a:gd name="connsiteX5" fmla="*/ 0 w 643890"/>
                        <a:gd name="connsiteY5" fmla="*/ 0 h 632770"/>
                        <a:gd name="connsiteX0" fmla="*/ 0 w 643890"/>
                        <a:gd name="connsiteY0" fmla="*/ 632770 h 724210"/>
                        <a:gd name="connsiteX1" fmla="*/ 0 w 643890"/>
                        <a:gd name="connsiteY1" fmla="*/ 0 h 724210"/>
                        <a:gd name="connsiteX2" fmla="*/ 252827 w 643890"/>
                        <a:gd name="connsiteY2" fmla="*/ 0 h 724210"/>
                        <a:gd name="connsiteX3" fmla="*/ 643890 w 643890"/>
                        <a:gd name="connsiteY3" fmla="*/ 316385 h 724210"/>
                        <a:gd name="connsiteX4" fmla="*/ 252827 w 643890"/>
                        <a:gd name="connsiteY4" fmla="*/ 632770 h 724210"/>
                        <a:gd name="connsiteX5" fmla="*/ 91440 w 643890"/>
                        <a:gd name="connsiteY5" fmla="*/ 724210 h 724210"/>
                        <a:gd name="connsiteX0" fmla="*/ 0 w 643890"/>
                        <a:gd name="connsiteY0" fmla="*/ 632770 h 632770"/>
                        <a:gd name="connsiteX1" fmla="*/ 0 w 643890"/>
                        <a:gd name="connsiteY1" fmla="*/ 0 h 632770"/>
                        <a:gd name="connsiteX2" fmla="*/ 252827 w 643890"/>
                        <a:gd name="connsiteY2" fmla="*/ 0 h 632770"/>
                        <a:gd name="connsiteX3" fmla="*/ 643890 w 643890"/>
                        <a:gd name="connsiteY3" fmla="*/ 316385 h 632770"/>
                        <a:gd name="connsiteX4" fmla="*/ 252827 w 643890"/>
                        <a:gd name="connsiteY4" fmla="*/ 632770 h 632770"/>
                        <a:gd name="connsiteX0" fmla="*/ 0 w 643890"/>
                        <a:gd name="connsiteY0" fmla="*/ 0 h 632770"/>
                        <a:gd name="connsiteX1" fmla="*/ 252827 w 643890"/>
                        <a:gd name="connsiteY1" fmla="*/ 0 h 632770"/>
                        <a:gd name="connsiteX2" fmla="*/ 643890 w 643890"/>
                        <a:gd name="connsiteY2" fmla="*/ 316385 h 632770"/>
                        <a:gd name="connsiteX3" fmla="*/ 252827 w 643890"/>
                        <a:gd name="connsiteY3" fmla="*/ 632770 h 63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43890" h="632770">
                          <a:moveTo>
                            <a:pt x="0" y="0"/>
                          </a:moveTo>
                          <a:lnTo>
                            <a:pt x="252827" y="0"/>
                          </a:lnTo>
                          <a:cubicBezTo>
                            <a:pt x="468784" y="0"/>
                            <a:pt x="643890" y="141641"/>
                            <a:pt x="643890" y="316385"/>
                          </a:cubicBezTo>
                          <a:cubicBezTo>
                            <a:pt x="643890" y="491129"/>
                            <a:pt x="468784" y="632770"/>
                            <a:pt x="252827" y="63277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27306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</p:grp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480881" y="2121795"/>
                    <a:ext cx="25519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6526601" y="2754565"/>
                    <a:ext cx="514279" cy="0"/>
                  </a:xfrm>
                  <a:prstGeom prst="line">
                    <a:avLst/>
                  </a:prstGeom>
                  <a:ln w="38100" cap="rnd">
                    <a:solidFill>
                      <a:srgbClr val="2A336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文本框 29"/>
              <p:cNvSpPr txBox="1"/>
              <p:nvPr/>
            </p:nvSpPr>
            <p:spPr>
              <a:xfrm>
                <a:off x="4618048" y="1653010"/>
                <a:ext cx="28358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588038" y="1808775"/>
            <a:ext cx="9513270" cy="4878799"/>
            <a:chOff x="1463988" y="852009"/>
            <a:chExt cx="9513270" cy="4878799"/>
          </a:xfrm>
        </p:grpSpPr>
        <p:grpSp>
          <p:nvGrpSpPr>
            <p:cNvPr id="27" name="组合 26"/>
            <p:cNvGrpSpPr/>
            <p:nvPr/>
          </p:nvGrpSpPr>
          <p:grpSpPr>
            <a:xfrm>
              <a:off x="1463988" y="3251918"/>
              <a:ext cx="2757492" cy="2478890"/>
              <a:chOff x="1463988" y="3251918"/>
              <a:chExt cx="2757492" cy="247889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463988" y="3251918"/>
                <a:ext cx="2544132" cy="1000042"/>
                <a:chOff x="1479228" y="4410158"/>
                <a:chExt cx="1900844" cy="1000042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481754" y="4410158"/>
                  <a:ext cx="331237" cy="0"/>
                </a:xfrm>
                <a:prstGeom prst="line">
                  <a:avLst/>
                </a:prstGeom>
                <a:ln w="38100" cap="rnd">
                  <a:solidFill>
                    <a:srgbClr val="5567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组合 16"/>
                <p:cNvGrpSpPr/>
                <p:nvPr/>
              </p:nvGrpSpPr>
              <p:grpSpPr>
                <a:xfrm>
                  <a:off x="1479228" y="4410158"/>
                  <a:ext cx="1900844" cy="1000042"/>
                  <a:chOff x="1479228" y="4410158"/>
                  <a:chExt cx="1584011" cy="833355"/>
                </a:xfrm>
              </p:grpSpPr>
              <p:sp>
                <p:nvSpPr>
                  <p:cNvPr id="3" name="L 形 2"/>
                  <p:cNvSpPr/>
                  <p:nvPr/>
                </p:nvSpPr>
                <p:spPr>
                  <a:xfrm rot="5400000">
                    <a:off x="2025966" y="4206241"/>
                    <a:ext cx="672465" cy="1402080"/>
                  </a:xfrm>
                  <a:prstGeom prst="corner">
                    <a:avLst>
                      <a:gd name="adj1" fmla="val 50000"/>
                      <a:gd name="adj2" fmla="val 45468"/>
                    </a:avLst>
                  </a:prstGeom>
                  <a:solidFill>
                    <a:srgbClr val="22B4B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L 形 20"/>
                  <p:cNvSpPr/>
                  <p:nvPr/>
                </p:nvSpPr>
                <p:spPr>
                  <a:xfrm rot="5400000">
                    <a:off x="1841562" y="4047824"/>
                    <a:ext cx="677411" cy="1402080"/>
                  </a:xfrm>
                  <a:custGeom>
                    <a:avLst/>
                    <a:gdLst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0 w 672465"/>
                      <a:gd name="connsiteY6" fmla="*/ 0 h 1402080"/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3147 w 672465"/>
                      <a:gd name="connsiteY6" fmla="*/ 429421 h 1402080"/>
                      <a:gd name="connsiteX7" fmla="*/ 0 w 672465"/>
                      <a:gd name="connsiteY7" fmla="*/ 0 h 1402080"/>
                      <a:gd name="connsiteX0" fmla="*/ 4946 w 677411"/>
                      <a:gd name="connsiteY0" fmla="*/ 0 h 1402080"/>
                      <a:gd name="connsiteX1" fmla="*/ 310702 w 677411"/>
                      <a:gd name="connsiteY1" fmla="*/ 0 h 1402080"/>
                      <a:gd name="connsiteX2" fmla="*/ 310702 w 677411"/>
                      <a:gd name="connsiteY2" fmla="*/ 1065848 h 1402080"/>
                      <a:gd name="connsiteX3" fmla="*/ 677411 w 677411"/>
                      <a:gd name="connsiteY3" fmla="*/ 1065848 h 1402080"/>
                      <a:gd name="connsiteX4" fmla="*/ 677411 w 677411"/>
                      <a:gd name="connsiteY4" fmla="*/ 1402080 h 1402080"/>
                      <a:gd name="connsiteX5" fmla="*/ 4946 w 677411"/>
                      <a:gd name="connsiteY5" fmla="*/ 1402080 h 1402080"/>
                      <a:gd name="connsiteX6" fmla="*/ 0 w 677411"/>
                      <a:gd name="connsiteY6" fmla="*/ 947311 h 1402080"/>
                      <a:gd name="connsiteX7" fmla="*/ 8093 w 677411"/>
                      <a:gd name="connsiteY7" fmla="*/ 429421 h 1402080"/>
                      <a:gd name="connsiteX8" fmla="*/ 4946 w 677411"/>
                      <a:gd name="connsiteY8" fmla="*/ 0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  <a:gd name="connsiteX8" fmla="*/ 91440 w 677411"/>
                      <a:gd name="connsiteY8" fmla="*/ 1038751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7411" h="1402080">
                        <a:moveTo>
                          <a:pt x="0" y="947311"/>
                        </a:moveTo>
                        <a:lnTo>
                          <a:pt x="8093" y="429421"/>
                        </a:lnTo>
                        <a:lnTo>
                          <a:pt x="4946" y="0"/>
                        </a:lnTo>
                        <a:lnTo>
                          <a:pt x="310702" y="0"/>
                        </a:lnTo>
                        <a:lnTo>
                          <a:pt x="310702" y="1065848"/>
                        </a:lnTo>
                        <a:lnTo>
                          <a:pt x="677411" y="1065848"/>
                        </a:lnTo>
                        <a:lnTo>
                          <a:pt x="677411" y="1402080"/>
                        </a:lnTo>
                        <a:lnTo>
                          <a:pt x="4946" y="140208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文本框 57"/>
              <p:cNvSpPr txBox="1"/>
              <p:nvPr/>
            </p:nvSpPr>
            <p:spPr>
              <a:xfrm>
                <a:off x="2026260" y="3860681"/>
                <a:ext cx="1981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026260" y="4383901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715914" y="2456153"/>
              <a:ext cx="2757492" cy="2478890"/>
              <a:chOff x="1463988" y="3251918"/>
              <a:chExt cx="2757492" cy="2478890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463988" y="3251918"/>
                <a:ext cx="2544132" cy="1000042"/>
                <a:chOff x="1479228" y="4410158"/>
                <a:chExt cx="1900844" cy="1000042"/>
              </a:xfrm>
            </p:grpSpPr>
            <p:cxnSp>
              <p:nvCxnSpPr>
                <p:cNvPr id="64" name="直接连接符 63"/>
                <p:cNvCxnSpPr/>
                <p:nvPr/>
              </p:nvCxnSpPr>
              <p:spPr>
                <a:xfrm>
                  <a:off x="1481754" y="4410158"/>
                  <a:ext cx="331237" cy="0"/>
                </a:xfrm>
                <a:prstGeom prst="line">
                  <a:avLst/>
                </a:prstGeom>
                <a:ln w="38100" cap="rnd">
                  <a:solidFill>
                    <a:srgbClr val="5567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组合 64"/>
                <p:cNvGrpSpPr/>
                <p:nvPr/>
              </p:nvGrpSpPr>
              <p:grpSpPr>
                <a:xfrm>
                  <a:off x="1479228" y="4410158"/>
                  <a:ext cx="1900844" cy="1000042"/>
                  <a:chOff x="1479228" y="4410158"/>
                  <a:chExt cx="1584011" cy="833355"/>
                </a:xfrm>
              </p:grpSpPr>
              <p:sp>
                <p:nvSpPr>
                  <p:cNvPr id="66" name="L 形 65"/>
                  <p:cNvSpPr/>
                  <p:nvPr/>
                </p:nvSpPr>
                <p:spPr>
                  <a:xfrm rot="5400000">
                    <a:off x="2025966" y="4206241"/>
                    <a:ext cx="672465" cy="1402080"/>
                  </a:xfrm>
                  <a:prstGeom prst="corner">
                    <a:avLst>
                      <a:gd name="adj1" fmla="val 50000"/>
                      <a:gd name="adj2" fmla="val 45468"/>
                    </a:avLst>
                  </a:prstGeom>
                  <a:solidFill>
                    <a:srgbClr val="FD887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L 形 20"/>
                  <p:cNvSpPr/>
                  <p:nvPr/>
                </p:nvSpPr>
                <p:spPr>
                  <a:xfrm rot="5400000">
                    <a:off x="1841562" y="4047824"/>
                    <a:ext cx="677411" cy="1402080"/>
                  </a:xfrm>
                  <a:custGeom>
                    <a:avLst/>
                    <a:gdLst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0 w 672465"/>
                      <a:gd name="connsiteY6" fmla="*/ 0 h 1402080"/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3147 w 672465"/>
                      <a:gd name="connsiteY6" fmla="*/ 429421 h 1402080"/>
                      <a:gd name="connsiteX7" fmla="*/ 0 w 672465"/>
                      <a:gd name="connsiteY7" fmla="*/ 0 h 1402080"/>
                      <a:gd name="connsiteX0" fmla="*/ 4946 w 677411"/>
                      <a:gd name="connsiteY0" fmla="*/ 0 h 1402080"/>
                      <a:gd name="connsiteX1" fmla="*/ 310702 w 677411"/>
                      <a:gd name="connsiteY1" fmla="*/ 0 h 1402080"/>
                      <a:gd name="connsiteX2" fmla="*/ 310702 w 677411"/>
                      <a:gd name="connsiteY2" fmla="*/ 1065848 h 1402080"/>
                      <a:gd name="connsiteX3" fmla="*/ 677411 w 677411"/>
                      <a:gd name="connsiteY3" fmla="*/ 1065848 h 1402080"/>
                      <a:gd name="connsiteX4" fmla="*/ 677411 w 677411"/>
                      <a:gd name="connsiteY4" fmla="*/ 1402080 h 1402080"/>
                      <a:gd name="connsiteX5" fmla="*/ 4946 w 677411"/>
                      <a:gd name="connsiteY5" fmla="*/ 1402080 h 1402080"/>
                      <a:gd name="connsiteX6" fmla="*/ 0 w 677411"/>
                      <a:gd name="connsiteY6" fmla="*/ 947311 h 1402080"/>
                      <a:gd name="connsiteX7" fmla="*/ 8093 w 677411"/>
                      <a:gd name="connsiteY7" fmla="*/ 429421 h 1402080"/>
                      <a:gd name="connsiteX8" fmla="*/ 4946 w 677411"/>
                      <a:gd name="connsiteY8" fmla="*/ 0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  <a:gd name="connsiteX8" fmla="*/ 91440 w 677411"/>
                      <a:gd name="connsiteY8" fmla="*/ 1038751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7411" h="1402080">
                        <a:moveTo>
                          <a:pt x="0" y="947311"/>
                        </a:moveTo>
                        <a:lnTo>
                          <a:pt x="8093" y="429421"/>
                        </a:lnTo>
                        <a:lnTo>
                          <a:pt x="4946" y="0"/>
                        </a:lnTo>
                        <a:lnTo>
                          <a:pt x="310702" y="0"/>
                        </a:lnTo>
                        <a:lnTo>
                          <a:pt x="310702" y="1065848"/>
                        </a:lnTo>
                        <a:lnTo>
                          <a:pt x="677411" y="1065848"/>
                        </a:lnTo>
                        <a:lnTo>
                          <a:pt x="677411" y="1402080"/>
                        </a:lnTo>
                        <a:lnTo>
                          <a:pt x="4946" y="140208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2" name="文本框 61"/>
              <p:cNvSpPr txBox="1"/>
              <p:nvPr/>
            </p:nvSpPr>
            <p:spPr>
              <a:xfrm>
                <a:off x="2026260" y="3860681"/>
                <a:ext cx="1981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026260" y="4383901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967840" y="1647774"/>
              <a:ext cx="2757492" cy="2478890"/>
              <a:chOff x="1463988" y="3251918"/>
              <a:chExt cx="2757492" cy="2478890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1463988" y="3251918"/>
                <a:ext cx="2544132" cy="1000042"/>
                <a:chOff x="1479228" y="4410158"/>
                <a:chExt cx="1900844" cy="1000042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>
                  <a:off x="1481754" y="4410158"/>
                  <a:ext cx="331237" cy="0"/>
                </a:xfrm>
                <a:prstGeom prst="line">
                  <a:avLst/>
                </a:prstGeom>
                <a:ln w="38100" cap="rnd">
                  <a:solidFill>
                    <a:srgbClr val="5567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组合 72"/>
                <p:cNvGrpSpPr/>
                <p:nvPr/>
              </p:nvGrpSpPr>
              <p:grpSpPr>
                <a:xfrm>
                  <a:off x="1479228" y="4410158"/>
                  <a:ext cx="1900844" cy="1000042"/>
                  <a:chOff x="1479228" y="4410158"/>
                  <a:chExt cx="1584011" cy="833355"/>
                </a:xfrm>
              </p:grpSpPr>
              <p:sp>
                <p:nvSpPr>
                  <p:cNvPr id="74" name="L 形 73"/>
                  <p:cNvSpPr/>
                  <p:nvPr/>
                </p:nvSpPr>
                <p:spPr>
                  <a:xfrm rot="5400000">
                    <a:off x="2025966" y="4206241"/>
                    <a:ext cx="672465" cy="1402080"/>
                  </a:xfrm>
                  <a:prstGeom prst="corner">
                    <a:avLst>
                      <a:gd name="adj1" fmla="val 50000"/>
                      <a:gd name="adj2" fmla="val 45468"/>
                    </a:avLst>
                  </a:prstGeom>
                  <a:solidFill>
                    <a:srgbClr val="55BE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L 形 20"/>
                  <p:cNvSpPr/>
                  <p:nvPr/>
                </p:nvSpPr>
                <p:spPr>
                  <a:xfrm rot="5400000">
                    <a:off x="1841562" y="4047824"/>
                    <a:ext cx="677411" cy="1402080"/>
                  </a:xfrm>
                  <a:custGeom>
                    <a:avLst/>
                    <a:gdLst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0 w 672465"/>
                      <a:gd name="connsiteY6" fmla="*/ 0 h 1402080"/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3147 w 672465"/>
                      <a:gd name="connsiteY6" fmla="*/ 429421 h 1402080"/>
                      <a:gd name="connsiteX7" fmla="*/ 0 w 672465"/>
                      <a:gd name="connsiteY7" fmla="*/ 0 h 1402080"/>
                      <a:gd name="connsiteX0" fmla="*/ 4946 w 677411"/>
                      <a:gd name="connsiteY0" fmla="*/ 0 h 1402080"/>
                      <a:gd name="connsiteX1" fmla="*/ 310702 w 677411"/>
                      <a:gd name="connsiteY1" fmla="*/ 0 h 1402080"/>
                      <a:gd name="connsiteX2" fmla="*/ 310702 w 677411"/>
                      <a:gd name="connsiteY2" fmla="*/ 1065848 h 1402080"/>
                      <a:gd name="connsiteX3" fmla="*/ 677411 w 677411"/>
                      <a:gd name="connsiteY3" fmla="*/ 1065848 h 1402080"/>
                      <a:gd name="connsiteX4" fmla="*/ 677411 w 677411"/>
                      <a:gd name="connsiteY4" fmla="*/ 1402080 h 1402080"/>
                      <a:gd name="connsiteX5" fmla="*/ 4946 w 677411"/>
                      <a:gd name="connsiteY5" fmla="*/ 1402080 h 1402080"/>
                      <a:gd name="connsiteX6" fmla="*/ 0 w 677411"/>
                      <a:gd name="connsiteY6" fmla="*/ 947311 h 1402080"/>
                      <a:gd name="connsiteX7" fmla="*/ 8093 w 677411"/>
                      <a:gd name="connsiteY7" fmla="*/ 429421 h 1402080"/>
                      <a:gd name="connsiteX8" fmla="*/ 4946 w 677411"/>
                      <a:gd name="connsiteY8" fmla="*/ 0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  <a:gd name="connsiteX8" fmla="*/ 91440 w 677411"/>
                      <a:gd name="connsiteY8" fmla="*/ 1038751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7411" h="1402080">
                        <a:moveTo>
                          <a:pt x="0" y="947311"/>
                        </a:moveTo>
                        <a:lnTo>
                          <a:pt x="8093" y="429421"/>
                        </a:lnTo>
                        <a:lnTo>
                          <a:pt x="4946" y="0"/>
                        </a:lnTo>
                        <a:lnTo>
                          <a:pt x="310702" y="0"/>
                        </a:lnTo>
                        <a:lnTo>
                          <a:pt x="310702" y="1065848"/>
                        </a:lnTo>
                        <a:lnTo>
                          <a:pt x="677411" y="1065848"/>
                        </a:lnTo>
                        <a:lnTo>
                          <a:pt x="677411" y="1402080"/>
                        </a:lnTo>
                        <a:lnTo>
                          <a:pt x="4946" y="140208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0" name="文本框 69"/>
              <p:cNvSpPr txBox="1"/>
              <p:nvPr/>
            </p:nvSpPr>
            <p:spPr>
              <a:xfrm>
                <a:off x="2026260" y="3860681"/>
                <a:ext cx="1981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026260" y="4383901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219766" y="852009"/>
              <a:ext cx="2757492" cy="2478890"/>
              <a:chOff x="1463988" y="3251918"/>
              <a:chExt cx="2757492" cy="2478890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1463988" y="3251918"/>
                <a:ext cx="2544132" cy="1000042"/>
                <a:chOff x="1479228" y="4410158"/>
                <a:chExt cx="1900844" cy="1000042"/>
              </a:xfrm>
            </p:grpSpPr>
            <p:cxnSp>
              <p:nvCxnSpPr>
                <p:cNvPr id="80" name="直接连接符 79"/>
                <p:cNvCxnSpPr/>
                <p:nvPr/>
              </p:nvCxnSpPr>
              <p:spPr>
                <a:xfrm>
                  <a:off x="1481754" y="4410158"/>
                  <a:ext cx="331237" cy="0"/>
                </a:xfrm>
                <a:prstGeom prst="line">
                  <a:avLst/>
                </a:prstGeom>
                <a:ln w="38100" cap="rnd">
                  <a:solidFill>
                    <a:srgbClr val="5567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组合 80"/>
                <p:cNvGrpSpPr/>
                <p:nvPr/>
              </p:nvGrpSpPr>
              <p:grpSpPr>
                <a:xfrm>
                  <a:off x="1479228" y="4410158"/>
                  <a:ext cx="1900844" cy="1000042"/>
                  <a:chOff x="1479228" y="4410158"/>
                  <a:chExt cx="1584011" cy="833355"/>
                </a:xfrm>
              </p:grpSpPr>
              <p:sp>
                <p:nvSpPr>
                  <p:cNvPr id="82" name="L 形 81"/>
                  <p:cNvSpPr/>
                  <p:nvPr/>
                </p:nvSpPr>
                <p:spPr>
                  <a:xfrm rot="5400000">
                    <a:off x="2025966" y="4206241"/>
                    <a:ext cx="672465" cy="1402080"/>
                  </a:xfrm>
                  <a:prstGeom prst="corner">
                    <a:avLst>
                      <a:gd name="adj1" fmla="val 50000"/>
                      <a:gd name="adj2" fmla="val 45468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L 形 20"/>
                  <p:cNvSpPr/>
                  <p:nvPr/>
                </p:nvSpPr>
                <p:spPr>
                  <a:xfrm rot="5400000">
                    <a:off x="1841562" y="4047824"/>
                    <a:ext cx="677411" cy="1402080"/>
                  </a:xfrm>
                  <a:custGeom>
                    <a:avLst/>
                    <a:gdLst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0 w 672465"/>
                      <a:gd name="connsiteY6" fmla="*/ 0 h 1402080"/>
                      <a:gd name="connsiteX0" fmla="*/ 0 w 672465"/>
                      <a:gd name="connsiteY0" fmla="*/ 0 h 1402080"/>
                      <a:gd name="connsiteX1" fmla="*/ 305756 w 672465"/>
                      <a:gd name="connsiteY1" fmla="*/ 0 h 1402080"/>
                      <a:gd name="connsiteX2" fmla="*/ 305756 w 672465"/>
                      <a:gd name="connsiteY2" fmla="*/ 1065848 h 1402080"/>
                      <a:gd name="connsiteX3" fmla="*/ 672465 w 672465"/>
                      <a:gd name="connsiteY3" fmla="*/ 1065848 h 1402080"/>
                      <a:gd name="connsiteX4" fmla="*/ 672465 w 672465"/>
                      <a:gd name="connsiteY4" fmla="*/ 1402080 h 1402080"/>
                      <a:gd name="connsiteX5" fmla="*/ 0 w 672465"/>
                      <a:gd name="connsiteY5" fmla="*/ 1402080 h 1402080"/>
                      <a:gd name="connsiteX6" fmla="*/ 3147 w 672465"/>
                      <a:gd name="connsiteY6" fmla="*/ 429421 h 1402080"/>
                      <a:gd name="connsiteX7" fmla="*/ 0 w 672465"/>
                      <a:gd name="connsiteY7" fmla="*/ 0 h 1402080"/>
                      <a:gd name="connsiteX0" fmla="*/ 4946 w 677411"/>
                      <a:gd name="connsiteY0" fmla="*/ 0 h 1402080"/>
                      <a:gd name="connsiteX1" fmla="*/ 310702 w 677411"/>
                      <a:gd name="connsiteY1" fmla="*/ 0 h 1402080"/>
                      <a:gd name="connsiteX2" fmla="*/ 310702 w 677411"/>
                      <a:gd name="connsiteY2" fmla="*/ 1065848 h 1402080"/>
                      <a:gd name="connsiteX3" fmla="*/ 677411 w 677411"/>
                      <a:gd name="connsiteY3" fmla="*/ 1065848 h 1402080"/>
                      <a:gd name="connsiteX4" fmla="*/ 677411 w 677411"/>
                      <a:gd name="connsiteY4" fmla="*/ 1402080 h 1402080"/>
                      <a:gd name="connsiteX5" fmla="*/ 4946 w 677411"/>
                      <a:gd name="connsiteY5" fmla="*/ 1402080 h 1402080"/>
                      <a:gd name="connsiteX6" fmla="*/ 0 w 677411"/>
                      <a:gd name="connsiteY6" fmla="*/ 947311 h 1402080"/>
                      <a:gd name="connsiteX7" fmla="*/ 8093 w 677411"/>
                      <a:gd name="connsiteY7" fmla="*/ 429421 h 1402080"/>
                      <a:gd name="connsiteX8" fmla="*/ 4946 w 677411"/>
                      <a:gd name="connsiteY8" fmla="*/ 0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  <a:gd name="connsiteX8" fmla="*/ 91440 w 677411"/>
                      <a:gd name="connsiteY8" fmla="*/ 1038751 h 1402080"/>
                      <a:gd name="connsiteX0" fmla="*/ 0 w 677411"/>
                      <a:gd name="connsiteY0" fmla="*/ 947311 h 1402080"/>
                      <a:gd name="connsiteX1" fmla="*/ 8093 w 677411"/>
                      <a:gd name="connsiteY1" fmla="*/ 429421 h 1402080"/>
                      <a:gd name="connsiteX2" fmla="*/ 4946 w 677411"/>
                      <a:gd name="connsiteY2" fmla="*/ 0 h 1402080"/>
                      <a:gd name="connsiteX3" fmla="*/ 310702 w 677411"/>
                      <a:gd name="connsiteY3" fmla="*/ 0 h 1402080"/>
                      <a:gd name="connsiteX4" fmla="*/ 310702 w 677411"/>
                      <a:gd name="connsiteY4" fmla="*/ 1065848 h 1402080"/>
                      <a:gd name="connsiteX5" fmla="*/ 677411 w 677411"/>
                      <a:gd name="connsiteY5" fmla="*/ 1065848 h 1402080"/>
                      <a:gd name="connsiteX6" fmla="*/ 677411 w 677411"/>
                      <a:gd name="connsiteY6" fmla="*/ 1402080 h 1402080"/>
                      <a:gd name="connsiteX7" fmla="*/ 4946 w 677411"/>
                      <a:gd name="connsiteY7" fmla="*/ 1402080 h 140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7411" h="1402080">
                        <a:moveTo>
                          <a:pt x="0" y="947311"/>
                        </a:moveTo>
                        <a:lnTo>
                          <a:pt x="8093" y="429421"/>
                        </a:lnTo>
                        <a:lnTo>
                          <a:pt x="4946" y="0"/>
                        </a:lnTo>
                        <a:lnTo>
                          <a:pt x="310702" y="0"/>
                        </a:lnTo>
                        <a:lnTo>
                          <a:pt x="310702" y="1065848"/>
                        </a:lnTo>
                        <a:lnTo>
                          <a:pt x="677411" y="1065848"/>
                        </a:lnTo>
                        <a:lnTo>
                          <a:pt x="677411" y="1402080"/>
                        </a:lnTo>
                        <a:lnTo>
                          <a:pt x="4946" y="1402080"/>
                        </a:lnTo>
                      </a:path>
                    </a:pathLst>
                  </a:custGeom>
                  <a:noFill/>
                  <a:ln w="38100">
                    <a:solidFill>
                      <a:srgbClr val="55678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8" name="文本框 77"/>
              <p:cNvSpPr txBox="1"/>
              <p:nvPr/>
            </p:nvSpPr>
            <p:spPr>
              <a:xfrm>
                <a:off x="2026260" y="3860681"/>
                <a:ext cx="1981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22B4B9"/>
                    </a:solidFill>
                    <a:latin typeface="印品粗朗体" panose="02000000000000000000" pitchFamily="2" charset="-122"/>
                    <a:ea typeface="印品粗朗体" panose="02000000000000000000" pitchFamily="2" charset="-122"/>
                  </a:rPr>
                  <a:t>title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026260" y="4383901"/>
                <a:ext cx="2195220" cy="134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rgbClr val="273062"/>
                    </a:solidFill>
                    <a:latin typeface="印品天逸黑" panose="02000500000000000000" pitchFamily="2" charset="-122"/>
                    <a:ea typeface="印品天逸黑" panose="02000500000000000000" pitchFamily="2" charset="-122"/>
                    <a:cs typeface="+mn-ea"/>
                    <a:sym typeface="+mn-lt"/>
                  </a:rPr>
                  <a:t>Select Paste here after copying the text, and choose to keep only the text.</a:t>
                </a:r>
                <a:endParaRPr lang="en-US" altLang="zh-CN" sz="1400" dirty="0">
                  <a:solidFill>
                    <a:srgbClr val="273062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29038" y="1554479"/>
            <a:ext cx="2426682" cy="2926081"/>
            <a:chOff x="1429038" y="1554479"/>
            <a:chExt cx="2426682" cy="292608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/>
            <a:srcRect l="35928" t="14435" r="21402" b="20880"/>
            <a:stretch/>
          </p:blipFill>
          <p:spPr>
            <a:xfrm>
              <a:off x="1920240" y="1554479"/>
              <a:ext cx="1935480" cy="2926081"/>
            </a:xfrm>
            <a:prstGeom prst="rect">
              <a:avLst/>
            </a:prstGeom>
          </p:spPr>
        </p:pic>
        <p:sp>
          <p:nvSpPr>
            <p:cNvPr id="85" name="十字星 21"/>
            <p:cNvSpPr/>
            <p:nvPr/>
          </p:nvSpPr>
          <p:spPr>
            <a:xfrm>
              <a:off x="1429038" y="3114346"/>
              <a:ext cx="342927" cy="342927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 rot="5400000">
              <a:off x="3478600" y="3254043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22B4B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 rot="8286032">
              <a:off x="1714495" y="2589772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162822" y="3768076"/>
              <a:ext cx="275180" cy="275180"/>
            </a:xfrm>
            <a:prstGeom prst="ellipse">
              <a:avLst/>
            </a:prstGeom>
            <a:noFill/>
            <a:ln w="57150">
              <a:solidFill>
                <a:srgbClr val="FD88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十字星 21"/>
            <p:cNvSpPr/>
            <p:nvPr/>
          </p:nvSpPr>
          <p:spPr>
            <a:xfrm>
              <a:off x="2861437" y="3752079"/>
              <a:ext cx="245568" cy="245568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 rot="8286032">
              <a:off x="3263854" y="1953532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88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主题班会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1071</Words>
  <Application>Microsoft Office PowerPoint</Application>
  <PresentationFormat>宽屏</PresentationFormat>
  <Paragraphs>152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微软雅黑</vt:lpstr>
      <vt:lpstr>印品粗朗体</vt:lpstr>
      <vt:lpstr>印品天逸黑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199</cp:revision>
  <dcterms:created xsi:type="dcterms:W3CDTF">2019-08-01T05:49:31Z</dcterms:created>
  <dcterms:modified xsi:type="dcterms:W3CDTF">2021-07-06T11:47:32Z</dcterms:modified>
</cp:coreProperties>
</file>