
<file path=[Content_Types].xml><?xml version="1.0" encoding="utf-8"?>
<Types xmlns="http://schemas.openxmlformats.org/package/2006/content-types">
  <Default Extension="gif" ContentType="image/gif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24.xml" ContentType="application/vnd.openxmlformats-officedocument.presentationml.notesSlide+xml"/>
  <Override PartName="/ppt/tags/tag8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8"/>
  </p:notesMasterIdLst>
  <p:sldIdLst>
    <p:sldId id="321" r:id="rId3"/>
    <p:sldId id="438" r:id="rId4"/>
    <p:sldId id="432" r:id="rId5"/>
    <p:sldId id="448" r:id="rId6"/>
    <p:sldId id="441" r:id="rId7"/>
    <p:sldId id="433" r:id="rId8"/>
    <p:sldId id="440" r:id="rId9"/>
    <p:sldId id="439" r:id="rId10"/>
    <p:sldId id="442" r:id="rId11"/>
    <p:sldId id="445" r:id="rId12"/>
    <p:sldId id="446" r:id="rId13"/>
    <p:sldId id="447" r:id="rId14"/>
    <p:sldId id="449" r:id="rId15"/>
    <p:sldId id="450" r:id="rId16"/>
    <p:sldId id="451" r:id="rId17"/>
    <p:sldId id="452" r:id="rId18"/>
    <p:sldId id="443" r:id="rId19"/>
    <p:sldId id="444" r:id="rId20"/>
    <p:sldId id="411" r:id="rId21"/>
    <p:sldId id="454" r:id="rId22"/>
    <p:sldId id="457" r:id="rId23"/>
    <p:sldId id="455" r:id="rId24"/>
    <p:sldId id="456" r:id="rId25"/>
    <p:sldId id="416" r:id="rId26"/>
    <p:sldId id="453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644E"/>
    <a:srgbClr val="C4A765"/>
    <a:srgbClr val="F9F4EE"/>
    <a:srgbClr val="E9F2F7"/>
    <a:srgbClr val="5B6C83"/>
    <a:srgbClr val="2A3D52"/>
    <a:srgbClr val="EDD0D0"/>
    <a:srgbClr val="D8816A"/>
    <a:srgbClr val="FBF6F4"/>
    <a:srgbClr val="B5C9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11" autoAdjust="0"/>
    <p:restoredTop sz="96196" autoAdjust="0"/>
  </p:normalViewPr>
  <p:slideViewPr>
    <p:cSldViewPr snapToGrid="0">
      <p:cViewPr varScale="1">
        <p:scale>
          <a:sx n="72" d="100"/>
          <a:sy n="72" d="100"/>
        </p:scale>
        <p:origin x="81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8C2D0-6731-4BCC-A5F4-AE7B812F1F9B}" type="datetimeFigureOut">
              <a:rPr lang="zh-CN" altLang="en-US" smtClean="0"/>
              <a:t>2021/7/8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A1EC7-69F3-4752-BC1B-FA5AEE4D79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743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37439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84052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28539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3173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44464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0555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30630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75527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53360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12191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2207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09165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00545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91647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83167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40071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42503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529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8373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1584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6174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0667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66063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3B208-2C83-45A0-9DBC-691ABCA55E2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9289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2635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1C01A3-2B17-42C2-B2AB-3BA4A4D963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42E8ECF-3B43-46D6-AB7B-4207F2CB08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B5F52A-E4D4-4CCF-895D-E399B4B7C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2021/7/8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A66131-1239-4F15-B5D8-0A60D4DAC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E63D02-E87B-4BC2-8838-04E5DFD82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131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F3FBEA-D66C-42C6-AD4C-0EDFFB6A4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348F391-9BA7-4A95-B432-5D966F12A8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5D15865-D200-4431-A3C2-8290F12C62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BCCE7B4-6832-4786-B227-AD37CB5FD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2021/7/8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517687A-387A-4CFB-9E07-2FD17B50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C94BDD5-BC71-4AA3-B078-B974C8514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523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33FFF4-8822-4EC6-91C5-592B4AF63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5A7ABDA-2BF9-4595-93BF-AC19BE026A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F61A383-289D-4AA6-8720-70381A93C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2021/7/8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4B99AB-E02F-4370-A46D-E746FB843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0397FA9-1C31-49E8-8E4A-EB0365F81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861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0B12B52-0449-4D17-9DF0-A2C9907EBA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39CF671-0729-4308-82D8-6584F61BDE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B1E13E-DB4C-422A-91E6-64376045E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2021/7/8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52250F8-8F16-4146-B9B6-C2D7EB991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388A13-0C65-453D-AA2D-095246DDF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90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2021/7/8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42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2021/7/8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634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129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CC1D15-A178-45C6-8CD6-049345CB7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441EF2E-FB60-4E0A-9925-BC56FAFF1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B2ACAF-C2EF-4003-9787-22918D029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2021/7/8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0FAA0D9-B6D4-432A-946B-7C9C2BAF9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D3BB19F-EB0B-41B6-BF7B-7B0710B80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704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B8DEBD-0F09-489C-B07E-EA2DA6FBE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5E43F65-36A2-464C-B26F-BD6830892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F660A4-EA24-4117-B830-EE536BA77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2021/7/8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3E70239-6D1D-4FCB-92FD-3208A4C0D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885CF27-8A22-45A9-8901-65A0D78C4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569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6B2181-DF1E-4F40-8717-66713B0AF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8783D72-AD91-4D0B-917F-1957EA24D0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CE9E5C5-30C5-4279-8683-55A11A1760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12A7406-43BE-4D28-B999-44FD5DCA6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2021/7/8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F9A2F19-85F2-44F7-95FE-D384AA7B6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8DE3942-455B-42E1-BC64-D58DF36C3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652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D5E86E-16F9-4057-BA4D-1D5843527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09EF540-87F4-41D2-BF37-76FCC8244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493A934-5880-4708-A377-E4A2C6C7FB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1CFE967-BBC0-42C1-96B0-CDBECC0111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D9EAF25-2464-4E7E-8768-A2AB4D689F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C3F2322-2429-45A8-88C6-E18888867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2021/7/8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2C74DDF-59FA-4A2E-8B50-6A8F359B6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16C8725-9089-4B12-8C24-9E9E193ED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026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D5E86E-16F9-4057-BA4D-1D5843527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09EF540-87F4-41D2-BF37-76FCC8244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493A934-5880-4708-A377-E4A2C6C7FB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1CFE967-BBC0-42C1-96B0-CDBECC0111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D9EAF25-2464-4E7E-8768-A2AB4D689F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C3F2322-2429-45A8-88C6-E18888867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2021/7/8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2C74DDF-59FA-4A2E-8B50-6A8F359B6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16C8725-9089-4B12-8C24-9E9E193ED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807805" y="673957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2624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11891A-96EA-4630-92CC-15A5EE81E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B718DA3-CFD8-42DD-B818-ED96C11E0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2021/7/8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DBC261C-2B79-4B70-90A5-CBB0FD8C1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49D3B3D-8401-41AF-BB0A-EEA5621DC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315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9F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C4A452B-5B81-4183-A81D-D0FEAE4EF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2021/7/8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4A28C00-2ADC-4951-A78C-98D228E8C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6B3BA73-01A1-4786-8B31-6AF8F1A6C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109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0E0ADA-6C3C-45A4-AD50-1CBA3CF02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26CB4D3-02CC-4088-968F-3394D4A61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4994CCD-7E65-4BA7-815F-09CAC3E66B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15D9D25-347F-4782-827C-3111C2D65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2021/7/8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6123361-55B9-4371-9136-F3707B373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46F9824-C005-4544-9CB0-F3608A71A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476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84F4179-65E6-4EAF-B082-FF2FFE99A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A8828CF-61DD-41B5-AB93-3A4FE7E278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62D6-3DB6-4E67-BDA1-CA9633AD8D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BC2E5-256E-4EC7-8395-2D8FFE33A3E7}" type="datetimeFigureOut">
              <a:rPr lang="zh-CN" altLang="en-US" smtClean="0"/>
              <a:t>2021/7/8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C216AF-C200-4FFC-947B-22402ACC70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23219A-4262-4D16-B41C-F297F7D27D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5301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931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reeppt7.com/" TargetMode="Externa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gif"/><Relationship Id="rId2" Type="http://schemas.openxmlformats.org/officeDocument/2006/relationships/tags" Target="../tags/tag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gif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hyperlink" Target="https://www.freeppt7.com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hemeOverride" Target="../theme/themeOverride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2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家具&#10;&#10;已生成高可信度的说明">
            <a:extLst>
              <a:ext uri="{FF2B5EF4-FFF2-40B4-BE49-F238E27FC236}">
                <a16:creationId xmlns:a16="http://schemas.microsoft.com/office/drawing/2014/main" id="{0C53088D-EF3F-44DA-913E-59FCB757CD8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9" t="25" r="25085" b="-25"/>
          <a:stretch/>
        </p:blipFill>
        <p:spPr>
          <a:xfrm>
            <a:off x="13332" y="-5130"/>
            <a:ext cx="12178668" cy="6850501"/>
          </a:xfrm>
          <a:prstGeom prst="rect">
            <a:avLst/>
          </a:prstGeom>
        </p:spPr>
      </p:pic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C19C48D7-D8C4-4697-9F84-4719AB3A9C8F}"/>
              </a:ext>
            </a:extLst>
          </p:cNvPr>
          <p:cNvCxnSpPr>
            <a:cxnSpLocks/>
          </p:cNvCxnSpPr>
          <p:nvPr/>
        </p:nvCxnSpPr>
        <p:spPr>
          <a:xfrm flipV="1">
            <a:off x="1644615" y="2866647"/>
            <a:ext cx="4103042" cy="60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" name="Picture 10" descr="https://timgsa.baidu.com/timg?image&amp;quality=80&amp;size=b9999_10000&amp;sec=1495534318966&amp;di=a325b7049bb449645274990ab07a820f&amp;imgtype=0&amp;src=http%3A%2F%2Fimgsrc.baidu.com%2Fforum%2Fw%253D580%2Fsign%3D671f97ceb2b7d0a27bc90495fbef760d%2Fad235f2309f790525209bc420cf3d7ca7acbd5c4.jpg">
            <a:extLst>
              <a:ext uri="{FF2B5EF4-FFF2-40B4-BE49-F238E27FC236}">
                <a16:creationId xmlns:a16="http://schemas.microsoft.com/office/drawing/2014/main" id="{15B8267C-A08E-444B-AABC-B707D349CDF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515" y="3800074"/>
            <a:ext cx="4142566" cy="591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" name="PA_文本框 9">
            <a:extLst>
              <a:ext uri="{FF2B5EF4-FFF2-40B4-BE49-F238E27FC236}">
                <a16:creationId xmlns:a16="http://schemas.microsoft.com/office/drawing/2014/main" id="{E2EAA947-4AF9-47F3-8B39-B51137C511E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43874" y="2996322"/>
            <a:ext cx="4704523" cy="362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1600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F3F3EE3B-757A-4D8C-BC82-A7A8EC5383FF}"/>
              </a:ext>
            </a:extLst>
          </p:cNvPr>
          <p:cNvSpPr txBox="1"/>
          <p:nvPr/>
        </p:nvSpPr>
        <p:spPr>
          <a:xfrm>
            <a:off x="1514450" y="2184722"/>
            <a:ext cx="4400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accent6">
                    <a:lumMod val="5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+mn-ea"/>
                <a:sym typeface="+mn-lt"/>
              </a:rPr>
              <a:t>Free PPT templates</a:t>
            </a:r>
            <a:endParaRPr lang="zh-CN" altLang="en-US" sz="3600" dirty="0">
              <a:solidFill>
                <a:schemeClr val="accent6">
                  <a:lumMod val="50000"/>
                </a:schemeClr>
              </a:solidFill>
              <a:latin typeface="方正粗黑宋简体" panose="02000000000000000000" pitchFamily="2" charset="-122"/>
              <a:ea typeface="方正粗黑宋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1028" name="Picture 4" descr="https://timgsa.baidu.com/timg?image&amp;quality=80&amp;size=b9999_10000&amp;sec=1495463078439&amp;di=86b5e1ac07315e028db9eb4179da9a6f&amp;imgtype=0&amp;src=http%3A%2F%2Fs7.sinaimg.cn%2Fmiddle%2F4d29e3f4xa75fcea45b96%26690">
            <a:extLst>
              <a:ext uri="{FF2B5EF4-FFF2-40B4-BE49-F238E27FC236}">
                <a16:creationId xmlns:a16="http://schemas.microsoft.com/office/drawing/2014/main" id="{791C4197-8D68-4C28-8139-5D5E220F4F3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626" y="342012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10" descr="https://timgsa.baidu.com/timg?image&amp;quality=80&amp;size=b9999_10000&amp;sec=1495534318966&amp;di=a325b7049bb449645274990ab07a820f&amp;imgtype=0&amp;src=http%3A%2F%2Fimgsrc.baidu.com%2Fforum%2Fw%253D580%2Fsign%3D671f97ceb2b7d0a27bc90495fbef760d%2Fad235f2309f790525209bc420cf3d7ca7acbd5c4.jpg">
            <a:extLst>
              <a:ext uri="{FF2B5EF4-FFF2-40B4-BE49-F238E27FC236}">
                <a16:creationId xmlns:a16="http://schemas.microsoft.com/office/drawing/2014/main" id="{94485008-FF27-40FE-824B-20AB3400E4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590" y="230965"/>
            <a:ext cx="3064592" cy="437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A9749D41-08D5-4946-8F7F-6701E3CC32AE}"/>
              </a:ext>
            </a:extLst>
          </p:cNvPr>
          <p:cNvSpPr/>
          <p:nvPr/>
        </p:nvSpPr>
        <p:spPr>
          <a:xfrm>
            <a:off x="1514450" y="270433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C4A7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10" name="TextBox 3">
            <a:hlinkClick r:id="rId8"/>
            <a:extLst>
              <a:ext uri="{FF2B5EF4-FFF2-40B4-BE49-F238E27FC236}">
                <a16:creationId xmlns:a16="http://schemas.microsoft.com/office/drawing/2014/main" id="{F087EE80-5842-4952-95FA-7653F8C3E7E6}"/>
              </a:ext>
            </a:extLst>
          </p:cNvPr>
          <p:cNvSpPr txBox="1"/>
          <p:nvPr/>
        </p:nvSpPr>
        <p:spPr>
          <a:xfrm>
            <a:off x="1514450" y="6493837"/>
            <a:ext cx="5169613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A5644E"/>
                </a:solidFill>
                <a:cs typeface="Arial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rgbClr val="A5644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31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:ahyp="http://schemas.microsoft.com/office/drawing/2018/hyperlinkcolor" xmlns:a14="http://schemas.microsoft.com/office/drawing/2010/main" xmlns:a16="http://schemas.microsoft.com/office/drawing/2014/main"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itle 6">
            <a:extLst>
              <a:ext uri="{FF2B5EF4-FFF2-40B4-BE49-F238E27FC236}">
                <a16:creationId xmlns:a16="http://schemas.microsoft.com/office/drawing/2014/main" id="{F9A266E2-5AA5-49DE-AFBA-7F70487D7D08}"/>
              </a:ext>
            </a:extLst>
          </p:cNvPr>
          <p:cNvSpPr txBox="1">
            <a:spLocks/>
          </p:cNvSpPr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Click to add a title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4" name="Text Placeholder 7">
            <a:extLst>
              <a:ext uri="{FF2B5EF4-FFF2-40B4-BE49-F238E27FC236}">
                <a16:creationId xmlns:a16="http://schemas.microsoft.com/office/drawing/2014/main" id="{853AE65F-AED5-45F8-B1C3-FC3988A0922D}"/>
              </a:ext>
            </a:extLst>
          </p:cNvPr>
          <p:cNvSpPr txBox="1">
            <a:spLocks/>
          </p:cNvSpPr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grpSp>
        <p:nvGrpSpPr>
          <p:cNvPr id="36" name="Group 3">
            <a:extLst>
              <a:ext uri="{FF2B5EF4-FFF2-40B4-BE49-F238E27FC236}">
                <a16:creationId xmlns:a16="http://schemas.microsoft.com/office/drawing/2014/main" id="{8DBD56E2-E057-4E41-90B3-C37C3F4B76A6}"/>
              </a:ext>
            </a:extLst>
          </p:cNvPr>
          <p:cNvGrpSpPr/>
          <p:nvPr/>
        </p:nvGrpSpPr>
        <p:grpSpPr>
          <a:xfrm>
            <a:off x="4419513" y="2143851"/>
            <a:ext cx="3416999" cy="3206914"/>
            <a:chOff x="4495800" y="2436813"/>
            <a:chExt cx="3021013" cy="2835276"/>
          </a:xfrm>
          <a:effectLst>
            <a:outerShdw blurRad="368300" dist="203200" dir="5400000" sx="90000" sy="-19000" rotWithShape="0">
              <a:prstClr val="black">
                <a:alpha val="15000"/>
              </a:prstClr>
            </a:outerShdw>
          </a:effectLst>
        </p:grpSpPr>
        <p:sp>
          <p:nvSpPr>
            <p:cNvPr id="102" name="Rectangle 4">
              <a:extLst>
                <a:ext uri="{FF2B5EF4-FFF2-40B4-BE49-F238E27FC236}">
                  <a16:creationId xmlns:a16="http://schemas.microsoft.com/office/drawing/2014/main" id="{459D3641-0C4C-422D-A8BD-B907B8D7738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86300" y="2443163"/>
              <a:ext cx="2819400" cy="282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3" name="Freeform: Shape 5">
              <a:extLst>
                <a:ext uri="{FF2B5EF4-FFF2-40B4-BE49-F238E27FC236}">
                  <a16:creationId xmlns:a16="http://schemas.microsoft.com/office/drawing/2014/main" id="{0F6240C3-A8CC-4FB8-A7CF-91D447260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488" y="2695576"/>
              <a:ext cx="1624013" cy="2576513"/>
            </a:xfrm>
            <a:custGeom>
              <a:avLst/>
              <a:gdLst>
                <a:gd name="T0" fmla="*/ 1055 w 1055"/>
                <a:gd name="T1" fmla="*/ 198 h 1676"/>
                <a:gd name="T2" fmla="*/ 951 w 1055"/>
                <a:gd name="T3" fmla="*/ 67 h 1676"/>
                <a:gd name="T4" fmla="*/ 642 w 1055"/>
                <a:gd name="T5" fmla="*/ 46 h 1676"/>
                <a:gd name="T6" fmla="*/ 129 w 1055"/>
                <a:gd name="T7" fmla="*/ 679 h 1676"/>
                <a:gd name="T8" fmla="*/ 29 w 1055"/>
                <a:gd name="T9" fmla="*/ 1456 h 1676"/>
                <a:gd name="T10" fmla="*/ 231 w 1055"/>
                <a:gd name="T11" fmla="*/ 1651 h 1676"/>
                <a:gd name="T12" fmla="*/ 376 w 1055"/>
                <a:gd name="T13" fmla="*/ 1672 h 1676"/>
                <a:gd name="T14" fmla="*/ 476 w 1055"/>
                <a:gd name="T15" fmla="*/ 1618 h 1676"/>
                <a:gd name="T16" fmla="*/ 1055 w 1055"/>
                <a:gd name="T17" fmla="*/ 198 h 1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5" h="1676">
                  <a:moveTo>
                    <a:pt x="1055" y="198"/>
                  </a:moveTo>
                  <a:cubicBezTo>
                    <a:pt x="1055" y="198"/>
                    <a:pt x="1043" y="133"/>
                    <a:pt x="951" y="67"/>
                  </a:cubicBezTo>
                  <a:cubicBezTo>
                    <a:pt x="860" y="0"/>
                    <a:pt x="723" y="23"/>
                    <a:pt x="642" y="46"/>
                  </a:cubicBezTo>
                  <a:cubicBezTo>
                    <a:pt x="561" y="69"/>
                    <a:pt x="179" y="495"/>
                    <a:pt x="129" y="679"/>
                  </a:cubicBezTo>
                  <a:cubicBezTo>
                    <a:pt x="79" y="864"/>
                    <a:pt x="0" y="1373"/>
                    <a:pt x="29" y="1456"/>
                  </a:cubicBezTo>
                  <a:cubicBezTo>
                    <a:pt x="58" y="1539"/>
                    <a:pt x="173" y="1632"/>
                    <a:pt x="231" y="1651"/>
                  </a:cubicBezTo>
                  <a:cubicBezTo>
                    <a:pt x="289" y="1670"/>
                    <a:pt x="330" y="1676"/>
                    <a:pt x="376" y="1672"/>
                  </a:cubicBezTo>
                  <a:cubicBezTo>
                    <a:pt x="422" y="1668"/>
                    <a:pt x="447" y="1661"/>
                    <a:pt x="476" y="1618"/>
                  </a:cubicBezTo>
                  <a:cubicBezTo>
                    <a:pt x="505" y="1574"/>
                    <a:pt x="1055" y="198"/>
                    <a:pt x="1055" y="198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4" name="Freeform: Shape 6">
              <a:extLst>
                <a:ext uri="{FF2B5EF4-FFF2-40B4-BE49-F238E27FC236}">
                  <a16:creationId xmlns:a16="http://schemas.microsoft.com/office/drawing/2014/main" id="{452D723D-3228-4F9C-9BC7-FDA62FE01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0000" y="2466976"/>
              <a:ext cx="1560513" cy="2662238"/>
            </a:xfrm>
            <a:custGeom>
              <a:avLst/>
              <a:gdLst>
                <a:gd name="T0" fmla="*/ 1015 w 1015"/>
                <a:gd name="T1" fmla="*/ 93 h 1732"/>
                <a:gd name="T2" fmla="*/ 870 w 1015"/>
                <a:gd name="T3" fmla="*/ 21 h 1732"/>
                <a:gd name="T4" fmla="*/ 280 w 1015"/>
                <a:gd name="T5" fmla="*/ 432 h 1732"/>
                <a:gd name="T6" fmla="*/ 4 w 1015"/>
                <a:gd name="T7" fmla="*/ 1304 h 1732"/>
                <a:gd name="T8" fmla="*/ 172 w 1015"/>
                <a:gd name="T9" fmla="*/ 1684 h 1732"/>
                <a:gd name="T10" fmla="*/ 322 w 1015"/>
                <a:gd name="T11" fmla="*/ 1723 h 1732"/>
                <a:gd name="T12" fmla="*/ 353 w 1015"/>
                <a:gd name="T13" fmla="*/ 864 h 1732"/>
                <a:gd name="T14" fmla="*/ 868 w 1015"/>
                <a:gd name="T15" fmla="*/ 212 h 1732"/>
                <a:gd name="T16" fmla="*/ 1015 w 1015"/>
                <a:gd name="T17" fmla="*/ 93 h 1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5" h="1732">
                  <a:moveTo>
                    <a:pt x="1015" y="93"/>
                  </a:moveTo>
                  <a:cubicBezTo>
                    <a:pt x="1015" y="93"/>
                    <a:pt x="970" y="41"/>
                    <a:pt x="870" y="21"/>
                  </a:cubicBezTo>
                  <a:cubicBezTo>
                    <a:pt x="770" y="0"/>
                    <a:pt x="490" y="66"/>
                    <a:pt x="280" y="432"/>
                  </a:cubicBezTo>
                  <a:cubicBezTo>
                    <a:pt x="71" y="797"/>
                    <a:pt x="8" y="1092"/>
                    <a:pt x="4" y="1304"/>
                  </a:cubicBezTo>
                  <a:cubicBezTo>
                    <a:pt x="0" y="1516"/>
                    <a:pt x="127" y="1661"/>
                    <a:pt x="172" y="1684"/>
                  </a:cubicBezTo>
                  <a:cubicBezTo>
                    <a:pt x="218" y="1707"/>
                    <a:pt x="280" y="1732"/>
                    <a:pt x="322" y="1723"/>
                  </a:cubicBezTo>
                  <a:cubicBezTo>
                    <a:pt x="363" y="1715"/>
                    <a:pt x="100" y="1374"/>
                    <a:pt x="353" y="864"/>
                  </a:cubicBezTo>
                  <a:cubicBezTo>
                    <a:pt x="606" y="353"/>
                    <a:pt x="868" y="212"/>
                    <a:pt x="868" y="212"/>
                  </a:cubicBezTo>
                  <a:lnTo>
                    <a:pt x="1015" y="93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5" name="Freeform: Shape 7">
              <a:extLst>
                <a:ext uri="{FF2B5EF4-FFF2-40B4-BE49-F238E27FC236}">
                  <a16:creationId xmlns:a16="http://schemas.microsoft.com/office/drawing/2014/main" id="{FEE8A563-8BE2-4B0C-8497-0E0C7B490B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675" y="2466976"/>
              <a:ext cx="1360488" cy="2262188"/>
            </a:xfrm>
            <a:custGeom>
              <a:avLst/>
              <a:gdLst>
                <a:gd name="T0" fmla="*/ 262 w 885"/>
                <a:gd name="T1" fmla="*/ 1472 h 1472"/>
                <a:gd name="T2" fmla="*/ 154 w 885"/>
                <a:gd name="T3" fmla="*/ 1362 h 1472"/>
                <a:gd name="T4" fmla="*/ 181 w 885"/>
                <a:gd name="T5" fmla="*/ 563 h 1472"/>
                <a:gd name="T6" fmla="*/ 725 w 885"/>
                <a:gd name="T7" fmla="*/ 16 h 1472"/>
                <a:gd name="T8" fmla="*/ 872 w 885"/>
                <a:gd name="T9" fmla="*/ 10 h 1472"/>
                <a:gd name="T10" fmla="*/ 866 w 885"/>
                <a:gd name="T11" fmla="*/ 60 h 1472"/>
                <a:gd name="T12" fmla="*/ 297 w 885"/>
                <a:gd name="T13" fmla="*/ 978 h 1472"/>
                <a:gd name="T14" fmla="*/ 262 w 885"/>
                <a:gd name="T15" fmla="*/ 1472 h 1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5" h="1472">
                  <a:moveTo>
                    <a:pt x="262" y="1472"/>
                  </a:moveTo>
                  <a:cubicBezTo>
                    <a:pt x="262" y="1472"/>
                    <a:pt x="204" y="1464"/>
                    <a:pt x="154" y="1362"/>
                  </a:cubicBezTo>
                  <a:cubicBezTo>
                    <a:pt x="104" y="1260"/>
                    <a:pt x="0" y="899"/>
                    <a:pt x="181" y="563"/>
                  </a:cubicBezTo>
                  <a:cubicBezTo>
                    <a:pt x="362" y="226"/>
                    <a:pt x="646" y="33"/>
                    <a:pt x="725" y="16"/>
                  </a:cubicBezTo>
                  <a:cubicBezTo>
                    <a:pt x="804" y="0"/>
                    <a:pt x="860" y="6"/>
                    <a:pt x="872" y="10"/>
                  </a:cubicBezTo>
                  <a:cubicBezTo>
                    <a:pt x="885" y="14"/>
                    <a:pt x="866" y="60"/>
                    <a:pt x="866" y="60"/>
                  </a:cubicBezTo>
                  <a:cubicBezTo>
                    <a:pt x="866" y="60"/>
                    <a:pt x="380" y="721"/>
                    <a:pt x="297" y="978"/>
                  </a:cubicBezTo>
                  <a:cubicBezTo>
                    <a:pt x="259" y="1096"/>
                    <a:pt x="262" y="1472"/>
                    <a:pt x="262" y="147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6" name="Freeform: Shape 8">
              <a:extLst>
                <a:ext uri="{FF2B5EF4-FFF2-40B4-BE49-F238E27FC236}">
                  <a16:creationId xmlns:a16="http://schemas.microsoft.com/office/drawing/2014/main" id="{4B8C27D3-BEA8-4C69-A3FA-0BEC93CCB7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5800" y="2471738"/>
              <a:ext cx="1325563" cy="2197100"/>
            </a:xfrm>
            <a:custGeom>
              <a:avLst/>
              <a:gdLst>
                <a:gd name="T0" fmla="*/ 297 w 862"/>
                <a:gd name="T1" fmla="*/ 1429 h 1429"/>
                <a:gd name="T2" fmla="*/ 260 w 862"/>
                <a:gd name="T3" fmla="*/ 779 h 1429"/>
                <a:gd name="T4" fmla="*/ 590 w 862"/>
                <a:gd name="T5" fmla="*/ 179 h 1429"/>
                <a:gd name="T6" fmla="*/ 862 w 862"/>
                <a:gd name="T7" fmla="*/ 4 h 1429"/>
                <a:gd name="T8" fmla="*/ 226 w 862"/>
                <a:gd name="T9" fmla="*/ 482 h 1429"/>
                <a:gd name="T10" fmla="*/ 297 w 862"/>
                <a:gd name="T11" fmla="*/ 1429 h 1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2" h="1429">
                  <a:moveTo>
                    <a:pt x="297" y="1429"/>
                  </a:moveTo>
                  <a:cubicBezTo>
                    <a:pt x="268" y="1381"/>
                    <a:pt x="141" y="1208"/>
                    <a:pt x="260" y="779"/>
                  </a:cubicBezTo>
                  <a:cubicBezTo>
                    <a:pt x="359" y="417"/>
                    <a:pt x="522" y="240"/>
                    <a:pt x="590" y="179"/>
                  </a:cubicBezTo>
                  <a:cubicBezTo>
                    <a:pt x="756" y="27"/>
                    <a:pt x="862" y="4"/>
                    <a:pt x="862" y="4"/>
                  </a:cubicBezTo>
                  <a:cubicBezTo>
                    <a:pt x="862" y="4"/>
                    <a:pt x="473" y="0"/>
                    <a:pt x="226" y="482"/>
                  </a:cubicBezTo>
                  <a:cubicBezTo>
                    <a:pt x="0" y="924"/>
                    <a:pt x="210" y="1354"/>
                    <a:pt x="297" y="1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7" name="Freeform: Shape 9">
              <a:extLst>
                <a:ext uri="{FF2B5EF4-FFF2-40B4-BE49-F238E27FC236}">
                  <a16:creationId xmlns:a16="http://schemas.microsoft.com/office/drawing/2014/main" id="{9DE7044B-AD0A-4F7D-8821-7A012CD393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6488" y="2436813"/>
              <a:ext cx="1581150" cy="2640013"/>
            </a:xfrm>
            <a:custGeom>
              <a:avLst/>
              <a:gdLst>
                <a:gd name="T0" fmla="*/ 312 w 1028"/>
                <a:gd name="T1" fmla="*/ 1717 h 1717"/>
                <a:gd name="T2" fmla="*/ 197 w 1028"/>
                <a:gd name="T3" fmla="*/ 1099 h 1717"/>
                <a:gd name="T4" fmla="*/ 685 w 1028"/>
                <a:gd name="T5" fmla="*/ 179 h 1717"/>
                <a:gd name="T6" fmla="*/ 1028 w 1028"/>
                <a:gd name="T7" fmla="*/ 50 h 1717"/>
                <a:gd name="T8" fmla="*/ 878 w 1028"/>
                <a:gd name="T9" fmla="*/ 11 h 1717"/>
                <a:gd name="T10" fmla="*/ 741 w 1028"/>
                <a:gd name="T11" fmla="*/ 4 h 1717"/>
                <a:gd name="T12" fmla="*/ 380 w 1028"/>
                <a:gd name="T13" fmla="*/ 276 h 1717"/>
                <a:gd name="T14" fmla="*/ 44 w 1028"/>
                <a:gd name="T15" fmla="*/ 1053 h 1717"/>
                <a:gd name="T16" fmla="*/ 91 w 1028"/>
                <a:gd name="T17" fmla="*/ 1543 h 1717"/>
                <a:gd name="T18" fmla="*/ 312 w 1028"/>
                <a:gd name="T19" fmla="*/ 1717 h 1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8" h="1717">
                  <a:moveTo>
                    <a:pt x="312" y="1717"/>
                  </a:moveTo>
                  <a:cubicBezTo>
                    <a:pt x="293" y="1699"/>
                    <a:pt x="112" y="1560"/>
                    <a:pt x="197" y="1099"/>
                  </a:cubicBezTo>
                  <a:cubicBezTo>
                    <a:pt x="282" y="638"/>
                    <a:pt x="524" y="320"/>
                    <a:pt x="685" y="179"/>
                  </a:cubicBezTo>
                  <a:cubicBezTo>
                    <a:pt x="878" y="11"/>
                    <a:pt x="1028" y="50"/>
                    <a:pt x="1028" y="50"/>
                  </a:cubicBezTo>
                  <a:cubicBezTo>
                    <a:pt x="1028" y="50"/>
                    <a:pt x="974" y="21"/>
                    <a:pt x="878" y="11"/>
                  </a:cubicBezTo>
                  <a:cubicBezTo>
                    <a:pt x="781" y="0"/>
                    <a:pt x="741" y="4"/>
                    <a:pt x="741" y="4"/>
                  </a:cubicBezTo>
                  <a:cubicBezTo>
                    <a:pt x="741" y="4"/>
                    <a:pt x="546" y="56"/>
                    <a:pt x="380" y="276"/>
                  </a:cubicBezTo>
                  <a:cubicBezTo>
                    <a:pt x="214" y="496"/>
                    <a:pt x="87" y="752"/>
                    <a:pt x="44" y="1053"/>
                  </a:cubicBezTo>
                  <a:cubicBezTo>
                    <a:pt x="0" y="1354"/>
                    <a:pt x="75" y="1520"/>
                    <a:pt x="91" y="1543"/>
                  </a:cubicBezTo>
                  <a:cubicBezTo>
                    <a:pt x="91" y="1543"/>
                    <a:pt x="237" y="1699"/>
                    <a:pt x="312" y="17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8" name="Freeform: Shape 10">
              <a:extLst>
                <a:ext uri="{FF2B5EF4-FFF2-40B4-BE49-F238E27FC236}">
                  <a16:creationId xmlns:a16="http://schemas.microsoft.com/office/drawing/2014/main" id="{06C668E1-816D-4E83-9D8D-A0B1AAF4FA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988" y="2540001"/>
              <a:ext cx="1698625" cy="2722563"/>
            </a:xfrm>
            <a:custGeom>
              <a:avLst/>
              <a:gdLst>
                <a:gd name="T0" fmla="*/ 174 w 1104"/>
                <a:gd name="T1" fmla="*/ 1723 h 1771"/>
                <a:gd name="T2" fmla="*/ 23 w 1104"/>
                <a:gd name="T3" fmla="*/ 1210 h 1771"/>
                <a:gd name="T4" fmla="*/ 486 w 1104"/>
                <a:gd name="T5" fmla="*/ 199 h 1771"/>
                <a:gd name="T6" fmla="*/ 884 w 1104"/>
                <a:gd name="T7" fmla="*/ 29 h 1771"/>
                <a:gd name="T8" fmla="*/ 986 w 1104"/>
                <a:gd name="T9" fmla="*/ 91 h 1771"/>
                <a:gd name="T10" fmla="*/ 1104 w 1104"/>
                <a:gd name="T11" fmla="*/ 189 h 1771"/>
                <a:gd name="T12" fmla="*/ 928 w 1104"/>
                <a:gd name="T13" fmla="*/ 153 h 1771"/>
                <a:gd name="T14" fmla="*/ 409 w 1104"/>
                <a:gd name="T15" fmla="*/ 654 h 1771"/>
                <a:gd name="T16" fmla="*/ 230 w 1104"/>
                <a:gd name="T17" fmla="*/ 1540 h 1771"/>
                <a:gd name="T18" fmla="*/ 436 w 1104"/>
                <a:gd name="T19" fmla="*/ 1771 h 1771"/>
                <a:gd name="T20" fmla="*/ 174 w 1104"/>
                <a:gd name="T21" fmla="*/ 1723 h 1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4" h="1771">
                  <a:moveTo>
                    <a:pt x="174" y="1723"/>
                  </a:moveTo>
                  <a:cubicBezTo>
                    <a:pt x="164" y="1717"/>
                    <a:pt x="0" y="1630"/>
                    <a:pt x="23" y="1210"/>
                  </a:cubicBezTo>
                  <a:cubicBezTo>
                    <a:pt x="45" y="791"/>
                    <a:pt x="317" y="342"/>
                    <a:pt x="486" y="199"/>
                  </a:cubicBezTo>
                  <a:cubicBezTo>
                    <a:pt x="720" y="0"/>
                    <a:pt x="884" y="29"/>
                    <a:pt x="884" y="29"/>
                  </a:cubicBezTo>
                  <a:cubicBezTo>
                    <a:pt x="884" y="29"/>
                    <a:pt x="928" y="54"/>
                    <a:pt x="986" y="91"/>
                  </a:cubicBezTo>
                  <a:cubicBezTo>
                    <a:pt x="1044" y="128"/>
                    <a:pt x="1104" y="189"/>
                    <a:pt x="1104" y="189"/>
                  </a:cubicBezTo>
                  <a:cubicBezTo>
                    <a:pt x="1104" y="189"/>
                    <a:pt x="1036" y="132"/>
                    <a:pt x="928" y="153"/>
                  </a:cubicBezTo>
                  <a:cubicBezTo>
                    <a:pt x="820" y="174"/>
                    <a:pt x="598" y="284"/>
                    <a:pt x="409" y="654"/>
                  </a:cubicBezTo>
                  <a:cubicBezTo>
                    <a:pt x="220" y="1023"/>
                    <a:pt x="182" y="1361"/>
                    <a:pt x="230" y="1540"/>
                  </a:cubicBezTo>
                  <a:cubicBezTo>
                    <a:pt x="290" y="1762"/>
                    <a:pt x="436" y="1771"/>
                    <a:pt x="436" y="1771"/>
                  </a:cubicBezTo>
                  <a:cubicBezTo>
                    <a:pt x="436" y="1771"/>
                    <a:pt x="220" y="1748"/>
                    <a:pt x="174" y="172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9" name="Freeform: Shape 11">
              <a:extLst>
                <a:ext uri="{FF2B5EF4-FFF2-40B4-BE49-F238E27FC236}">
                  <a16:creationId xmlns:a16="http://schemas.microsoft.com/office/drawing/2014/main" id="{283BC82B-462C-4492-A131-9D8D69BE7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8038" y="2897188"/>
              <a:ext cx="1628775" cy="2365375"/>
            </a:xfrm>
            <a:custGeom>
              <a:avLst/>
              <a:gdLst>
                <a:gd name="T0" fmla="*/ 237 w 1059"/>
                <a:gd name="T1" fmla="*/ 1522 h 1539"/>
                <a:gd name="T2" fmla="*/ 65 w 1059"/>
                <a:gd name="T3" fmla="*/ 984 h 1539"/>
                <a:gd name="T4" fmla="*/ 536 w 1059"/>
                <a:gd name="T5" fmla="*/ 116 h 1539"/>
                <a:gd name="T6" fmla="*/ 847 w 1059"/>
                <a:gd name="T7" fmla="*/ 56 h 1539"/>
                <a:gd name="T8" fmla="*/ 1053 w 1059"/>
                <a:gd name="T9" fmla="*/ 600 h 1539"/>
                <a:gd name="T10" fmla="*/ 683 w 1059"/>
                <a:gd name="T11" fmla="*/ 1387 h 1539"/>
                <a:gd name="T12" fmla="*/ 237 w 1059"/>
                <a:gd name="T13" fmla="*/ 1522 h 1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9" h="1539">
                  <a:moveTo>
                    <a:pt x="237" y="1522"/>
                  </a:moveTo>
                  <a:cubicBezTo>
                    <a:pt x="197" y="1513"/>
                    <a:pt x="0" y="1465"/>
                    <a:pt x="65" y="984"/>
                  </a:cubicBezTo>
                  <a:cubicBezTo>
                    <a:pt x="125" y="534"/>
                    <a:pt x="416" y="202"/>
                    <a:pt x="536" y="116"/>
                  </a:cubicBezTo>
                  <a:cubicBezTo>
                    <a:pt x="623" y="55"/>
                    <a:pt x="744" y="0"/>
                    <a:pt x="847" y="56"/>
                  </a:cubicBezTo>
                  <a:cubicBezTo>
                    <a:pt x="951" y="112"/>
                    <a:pt x="1047" y="276"/>
                    <a:pt x="1053" y="600"/>
                  </a:cubicBezTo>
                  <a:cubicBezTo>
                    <a:pt x="1059" y="924"/>
                    <a:pt x="925" y="1194"/>
                    <a:pt x="683" y="1387"/>
                  </a:cubicBezTo>
                  <a:cubicBezTo>
                    <a:pt x="494" y="1539"/>
                    <a:pt x="285" y="1533"/>
                    <a:pt x="237" y="152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0" name="Freeform: Shape 12">
              <a:extLst>
                <a:ext uri="{FF2B5EF4-FFF2-40B4-BE49-F238E27FC236}">
                  <a16:creationId xmlns:a16="http://schemas.microsoft.com/office/drawing/2014/main" id="{C73A6E9F-4E97-4FA5-9F42-080F6FD762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1725" y="2536826"/>
              <a:ext cx="774700" cy="809625"/>
            </a:xfrm>
            <a:custGeom>
              <a:avLst/>
              <a:gdLst>
                <a:gd name="T0" fmla="*/ 319 w 503"/>
                <a:gd name="T1" fmla="*/ 137 h 527"/>
                <a:gd name="T2" fmla="*/ 503 w 503"/>
                <a:gd name="T3" fmla="*/ 0 h 527"/>
                <a:gd name="T4" fmla="*/ 188 w 503"/>
                <a:gd name="T5" fmla="*/ 159 h 527"/>
                <a:gd name="T6" fmla="*/ 59 w 503"/>
                <a:gd name="T7" fmla="*/ 527 h 527"/>
                <a:gd name="T8" fmla="*/ 319 w 503"/>
                <a:gd name="T9" fmla="*/ 13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3" h="527">
                  <a:moveTo>
                    <a:pt x="319" y="137"/>
                  </a:moveTo>
                  <a:cubicBezTo>
                    <a:pt x="394" y="68"/>
                    <a:pt x="457" y="25"/>
                    <a:pt x="503" y="0"/>
                  </a:cubicBezTo>
                  <a:cubicBezTo>
                    <a:pt x="475" y="6"/>
                    <a:pt x="312" y="37"/>
                    <a:pt x="188" y="159"/>
                  </a:cubicBezTo>
                  <a:cubicBezTo>
                    <a:pt x="0" y="344"/>
                    <a:pt x="36" y="483"/>
                    <a:pt x="59" y="527"/>
                  </a:cubicBezTo>
                  <a:cubicBezTo>
                    <a:pt x="152" y="309"/>
                    <a:pt x="267" y="184"/>
                    <a:pt x="319" y="137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1" name="Freeform: Shape 13">
              <a:extLst>
                <a:ext uri="{FF2B5EF4-FFF2-40B4-BE49-F238E27FC236}">
                  <a16:creationId xmlns:a16="http://schemas.microsoft.com/office/drawing/2014/main" id="{C0DE3B83-3DE5-4058-AEB5-E22B226A64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2013" y="3713163"/>
              <a:ext cx="187325" cy="755650"/>
            </a:xfrm>
            <a:custGeom>
              <a:avLst/>
              <a:gdLst>
                <a:gd name="T0" fmla="*/ 94 w 121"/>
                <a:gd name="T1" fmla="*/ 448 h 492"/>
                <a:gd name="T2" fmla="*/ 121 w 121"/>
                <a:gd name="T3" fmla="*/ 492 h 492"/>
                <a:gd name="T4" fmla="*/ 97 w 121"/>
                <a:gd name="T5" fmla="*/ 245 h 492"/>
                <a:gd name="T6" fmla="*/ 62 w 121"/>
                <a:gd name="T7" fmla="*/ 161 h 492"/>
                <a:gd name="T8" fmla="*/ 14 w 121"/>
                <a:gd name="T9" fmla="*/ 0 h 492"/>
                <a:gd name="T10" fmla="*/ 52 w 121"/>
                <a:gd name="T11" fmla="*/ 377 h 492"/>
                <a:gd name="T12" fmla="*/ 94 w 121"/>
                <a:gd name="T13" fmla="*/ 448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492">
                  <a:moveTo>
                    <a:pt x="94" y="448"/>
                  </a:moveTo>
                  <a:cubicBezTo>
                    <a:pt x="103" y="463"/>
                    <a:pt x="112" y="478"/>
                    <a:pt x="121" y="492"/>
                  </a:cubicBezTo>
                  <a:cubicBezTo>
                    <a:pt x="103" y="433"/>
                    <a:pt x="90" y="352"/>
                    <a:pt x="97" y="245"/>
                  </a:cubicBezTo>
                  <a:cubicBezTo>
                    <a:pt x="84" y="218"/>
                    <a:pt x="73" y="189"/>
                    <a:pt x="62" y="161"/>
                  </a:cubicBezTo>
                  <a:cubicBezTo>
                    <a:pt x="41" y="108"/>
                    <a:pt x="27" y="54"/>
                    <a:pt x="14" y="0"/>
                  </a:cubicBezTo>
                  <a:cubicBezTo>
                    <a:pt x="0" y="142"/>
                    <a:pt x="20" y="272"/>
                    <a:pt x="52" y="377"/>
                  </a:cubicBezTo>
                  <a:cubicBezTo>
                    <a:pt x="66" y="401"/>
                    <a:pt x="81" y="424"/>
                    <a:pt x="94" y="44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2" name="Freeform: Shape 14">
              <a:extLst>
                <a:ext uri="{FF2B5EF4-FFF2-40B4-BE49-F238E27FC236}">
                  <a16:creationId xmlns:a16="http://schemas.microsoft.com/office/drawing/2014/main" id="{67F12A1F-13BA-4F12-AA5E-56E7E52A63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4925" y="2501901"/>
              <a:ext cx="1158875" cy="1225550"/>
            </a:xfrm>
            <a:custGeom>
              <a:avLst/>
              <a:gdLst>
                <a:gd name="T0" fmla="*/ 137 w 753"/>
                <a:gd name="T1" fmla="*/ 797 h 797"/>
                <a:gd name="T2" fmla="*/ 556 w 753"/>
                <a:gd name="T3" fmla="*/ 137 h 797"/>
                <a:gd name="T4" fmla="*/ 753 w 753"/>
                <a:gd name="T5" fmla="*/ 21 h 797"/>
                <a:gd name="T6" fmla="*/ 686 w 753"/>
                <a:gd name="T7" fmla="*/ 9 h 797"/>
                <a:gd name="T8" fmla="*/ 521 w 753"/>
                <a:gd name="T9" fmla="*/ 3 h 797"/>
                <a:gd name="T10" fmla="*/ 517 w 753"/>
                <a:gd name="T11" fmla="*/ 3 h 797"/>
                <a:gd name="T12" fmla="*/ 251 w 753"/>
                <a:gd name="T13" fmla="*/ 234 h 797"/>
                <a:gd name="T14" fmla="*/ 0 w 753"/>
                <a:gd name="T15" fmla="*/ 682 h 797"/>
                <a:gd name="T16" fmla="*/ 137 w 753"/>
                <a:gd name="T17" fmla="*/ 797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3" h="797">
                  <a:moveTo>
                    <a:pt x="137" y="797"/>
                  </a:moveTo>
                  <a:cubicBezTo>
                    <a:pt x="247" y="475"/>
                    <a:pt x="427" y="249"/>
                    <a:pt x="556" y="137"/>
                  </a:cubicBezTo>
                  <a:cubicBezTo>
                    <a:pt x="630" y="72"/>
                    <a:pt x="698" y="38"/>
                    <a:pt x="753" y="21"/>
                  </a:cubicBezTo>
                  <a:cubicBezTo>
                    <a:pt x="731" y="16"/>
                    <a:pt x="708" y="12"/>
                    <a:pt x="686" y="9"/>
                  </a:cubicBezTo>
                  <a:cubicBezTo>
                    <a:pt x="631" y="3"/>
                    <a:pt x="576" y="0"/>
                    <a:pt x="521" y="3"/>
                  </a:cubicBezTo>
                  <a:cubicBezTo>
                    <a:pt x="519" y="3"/>
                    <a:pt x="518" y="3"/>
                    <a:pt x="517" y="3"/>
                  </a:cubicBezTo>
                  <a:cubicBezTo>
                    <a:pt x="445" y="41"/>
                    <a:pt x="344" y="112"/>
                    <a:pt x="251" y="234"/>
                  </a:cubicBezTo>
                  <a:cubicBezTo>
                    <a:pt x="149" y="369"/>
                    <a:pt x="62" y="518"/>
                    <a:pt x="0" y="682"/>
                  </a:cubicBezTo>
                  <a:cubicBezTo>
                    <a:pt x="37" y="728"/>
                    <a:pt x="85" y="766"/>
                    <a:pt x="137" y="797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3" name="Freeform: Shape 15">
              <a:extLst>
                <a:ext uri="{FF2B5EF4-FFF2-40B4-BE49-F238E27FC236}">
                  <a16:creationId xmlns:a16="http://schemas.microsoft.com/office/drawing/2014/main" id="{AE99D938-952E-437C-AFFA-F2BDC7401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2525" y="4337051"/>
              <a:ext cx="269875" cy="473075"/>
            </a:xfrm>
            <a:custGeom>
              <a:avLst/>
              <a:gdLst>
                <a:gd name="T0" fmla="*/ 49 w 175"/>
                <a:gd name="T1" fmla="*/ 214 h 308"/>
                <a:gd name="T2" fmla="*/ 175 w 175"/>
                <a:gd name="T3" fmla="*/ 308 h 308"/>
                <a:gd name="T4" fmla="*/ 146 w 175"/>
                <a:gd name="T5" fmla="*/ 134 h 308"/>
                <a:gd name="T6" fmla="*/ 0 w 175"/>
                <a:gd name="T7" fmla="*/ 0 h 308"/>
                <a:gd name="T8" fmla="*/ 20 w 175"/>
                <a:gd name="T9" fmla="*/ 189 h 308"/>
                <a:gd name="T10" fmla="*/ 49 w 175"/>
                <a:gd name="T11" fmla="*/ 21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308">
                  <a:moveTo>
                    <a:pt x="49" y="214"/>
                  </a:moveTo>
                  <a:cubicBezTo>
                    <a:pt x="90" y="246"/>
                    <a:pt x="131" y="278"/>
                    <a:pt x="175" y="308"/>
                  </a:cubicBezTo>
                  <a:cubicBezTo>
                    <a:pt x="160" y="261"/>
                    <a:pt x="149" y="204"/>
                    <a:pt x="146" y="134"/>
                  </a:cubicBezTo>
                  <a:cubicBezTo>
                    <a:pt x="91" y="96"/>
                    <a:pt x="41" y="52"/>
                    <a:pt x="0" y="0"/>
                  </a:cubicBezTo>
                  <a:cubicBezTo>
                    <a:pt x="1" y="77"/>
                    <a:pt x="9" y="140"/>
                    <a:pt x="20" y="189"/>
                  </a:cubicBezTo>
                  <a:cubicBezTo>
                    <a:pt x="29" y="197"/>
                    <a:pt x="39" y="206"/>
                    <a:pt x="49" y="21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4" name="Freeform: Shape 16">
              <a:extLst>
                <a:ext uri="{FF2B5EF4-FFF2-40B4-BE49-F238E27FC236}">
                  <a16:creationId xmlns:a16="http://schemas.microsoft.com/office/drawing/2014/main" id="{0B4B49B9-8763-4861-9DF0-BC06303DA0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9738" y="2606676"/>
              <a:ext cx="1379538" cy="1292225"/>
            </a:xfrm>
            <a:custGeom>
              <a:avLst/>
              <a:gdLst>
                <a:gd name="T0" fmla="*/ 205 w 897"/>
                <a:gd name="T1" fmla="*/ 841 h 841"/>
                <a:gd name="T2" fmla="*/ 306 w 897"/>
                <a:gd name="T3" fmla="*/ 611 h 841"/>
                <a:gd name="T4" fmla="*/ 825 w 897"/>
                <a:gd name="T5" fmla="*/ 110 h 841"/>
                <a:gd name="T6" fmla="*/ 897 w 897"/>
                <a:gd name="T7" fmla="*/ 107 h 841"/>
                <a:gd name="T8" fmla="*/ 652 w 897"/>
                <a:gd name="T9" fmla="*/ 0 h 841"/>
                <a:gd name="T10" fmla="*/ 383 w 897"/>
                <a:gd name="T11" fmla="*/ 156 h 841"/>
                <a:gd name="T12" fmla="*/ 0 w 897"/>
                <a:gd name="T13" fmla="*/ 788 h 841"/>
                <a:gd name="T14" fmla="*/ 205 w 897"/>
                <a:gd name="T15" fmla="*/ 841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841">
                  <a:moveTo>
                    <a:pt x="205" y="841"/>
                  </a:moveTo>
                  <a:cubicBezTo>
                    <a:pt x="232" y="767"/>
                    <a:pt x="265" y="689"/>
                    <a:pt x="306" y="611"/>
                  </a:cubicBezTo>
                  <a:cubicBezTo>
                    <a:pt x="495" y="241"/>
                    <a:pt x="717" y="131"/>
                    <a:pt x="825" y="110"/>
                  </a:cubicBezTo>
                  <a:cubicBezTo>
                    <a:pt x="851" y="105"/>
                    <a:pt x="875" y="105"/>
                    <a:pt x="897" y="107"/>
                  </a:cubicBezTo>
                  <a:cubicBezTo>
                    <a:pt x="884" y="98"/>
                    <a:pt x="774" y="31"/>
                    <a:pt x="652" y="0"/>
                  </a:cubicBezTo>
                  <a:cubicBezTo>
                    <a:pt x="585" y="21"/>
                    <a:pt x="487" y="64"/>
                    <a:pt x="383" y="156"/>
                  </a:cubicBezTo>
                  <a:cubicBezTo>
                    <a:pt x="267" y="258"/>
                    <a:pt x="99" y="505"/>
                    <a:pt x="0" y="788"/>
                  </a:cubicBezTo>
                  <a:cubicBezTo>
                    <a:pt x="50" y="829"/>
                    <a:pt x="192" y="840"/>
                    <a:pt x="205" y="841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5" name="Freeform: Shape 17">
              <a:extLst>
                <a:ext uri="{FF2B5EF4-FFF2-40B4-BE49-F238E27FC236}">
                  <a16:creationId xmlns:a16="http://schemas.microsoft.com/office/drawing/2014/main" id="{848FF409-2A75-4B74-859F-676A19AC6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9088" y="4657726"/>
              <a:ext cx="347663" cy="339725"/>
            </a:xfrm>
            <a:custGeom>
              <a:avLst/>
              <a:gdLst>
                <a:gd name="T0" fmla="*/ 226 w 226"/>
                <a:gd name="T1" fmla="*/ 221 h 221"/>
                <a:gd name="T2" fmla="*/ 206 w 226"/>
                <a:gd name="T3" fmla="*/ 163 h 221"/>
                <a:gd name="T4" fmla="*/ 189 w 226"/>
                <a:gd name="T5" fmla="*/ 52 h 221"/>
                <a:gd name="T6" fmla="*/ 0 w 226"/>
                <a:gd name="T7" fmla="*/ 0 h 221"/>
                <a:gd name="T8" fmla="*/ 32 w 226"/>
                <a:gd name="T9" fmla="*/ 174 h 221"/>
                <a:gd name="T10" fmla="*/ 226 w 226"/>
                <a:gd name="T11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221">
                  <a:moveTo>
                    <a:pt x="226" y="221"/>
                  </a:moveTo>
                  <a:cubicBezTo>
                    <a:pt x="218" y="204"/>
                    <a:pt x="212" y="185"/>
                    <a:pt x="206" y="163"/>
                  </a:cubicBezTo>
                  <a:cubicBezTo>
                    <a:pt x="197" y="131"/>
                    <a:pt x="192" y="94"/>
                    <a:pt x="189" y="52"/>
                  </a:cubicBezTo>
                  <a:cubicBezTo>
                    <a:pt x="126" y="39"/>
                    <a:pt x="59" y="24"/>
                    <a:pt x="0" y="0"/>
                  </a:cubicBezTo>
                  <a:cubicBezTo>
                    <a:pt x="5" y="71"/>
                    <a:pt x="17" y="128"/>
                    <a:pt x="32" y="174"/>
                  </a:cubicBezTo>
                  <a:cubicBezTo>
                    <a:pt x="94" y="197"/>
                    <a:pt x="159" y="212"/>
                    <a:pt x="226" y="221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6" name="Freeform: Shape 18">
              <a:extLst>
                <a:ext uri="{FF2B5EF4-FFF2-40B4-BE49-F238E27FC236}">
                  <a16:creationId xmlns:a16="http://schemas.microsoft.com/office/drawing/2014/main" id="{DB772BE0-C2F8-498C-87DD-7F0C67D01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1875" y="2930526"/>
              <a:ext cx="1098550" cy="1044575"/>
            </a:xfrm>
            <a:custGeom>
              <a:avLst/>
              <a:gdLst>
                <a:gd name="T0" fmla="*/ 390 w 714"/>
                <a:gd name="T1" fmla="*/ 94 h 679"/>
                <a:gd name="T2" fmla="*/ 0 w 714"/>
                <a:gd name="T3" fmla="*/ 651 h 679"/>
                <a:gd name="T4" fmla="*/ 603 w 714"/>
                <a:gd name="T5" fmla="*/ 417 h 679"/>
                <a:gd name="T6" fmla="*/ 686 w 714"/>
                <a:gd name="T7" fmla="*/ 119 h 679"/>
                <a:gd name="T8" fmla="*/ 640 w 714"/>
                <a:gd name="T9" fmla="*/ 16 h 679"/>
                <a:gd name="T10" fmla="*/ 638 w 714"/>
                <a:gd name="T11" fmla="*/ 13 h 679"/>
                <a:gd name="T12" fmla="*/ 390 w 714"/>
                <a:gd name="T13" fmla="*/ 94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4" h="679">
                  <a:moveTo>
                    <a:pt x="390" y="94"/>
                  </a:moveTo>
                  <a:cubicBezTo>
                    <a:pt x="299" y="158"/>
                    <a:pt x="113" y="362"/>
                    <a:pt x="0" y="651"/>
                  </a:cubicBezTo>
                  <a:cubicBezTo>
                    <a:pt x="10" y="652"/>
                    <a:pt x="375" y="679"/>
                    <a:pt x="603" y="417"/>
                  </a:cubicBezTo>
                  <a:cubicBezTo>
                    <a:pt x="714" y="290"/>
                    <a:pt x="693" y="161"/>
                    <a:pt x="686" y="119"/>
                  </a:cubicBezTo>
                  <a:cubicBezTo>
                    <a:pt x="679" y="81"/>
                    <a:pt x="663" y="48"/>
                    <a:pt x="640" y="16"/>
                  </a:cubicBezTo>
                  <a:cubicBezTo>
                    <a:pt x="640" y="15"/>
                    <a:pt x="639" y="14"/>
                    <a:pt x="638" y="13"/>
                  </a:cubicBezTo>
                  <a:cubicBezTo>
                    <a:pt x="551" y="0"/>
                    <a:pt x="460" y="45"/>
                    <a:pt x="390" y="94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7" name="Freeform: Shape 19">
              <a:extLst>
                <a:ext uri="{FF2B5EF4-FFF2-40B4-BE49-F238E27FC236}">
                  <a16:creationId xmlns:a16="http://schemas.microsoft.com/office/drawing/2014/main" id="{26225028-5619-4C26-A9C6-3D9AB7C1C4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8" y="4537076"/>
              <a:ext cx="1139825" cy="479425"/>
            </a:xfrm>
            <a:custGeom>
              <a:avLst/>
              <a:gdLst>
                <a:gd name="T0" fmla="*/ 51 w 741"/>
                <a:gd name="T1" fmla="*/ 311 h 312"/>
                <a:gd name="T2" fmla="*/ 741 w 741"/>
                <a:gd name="T3" fmla="*/ 0 h 312"/>
                <a:gd name="T4" fmla="*/ 736 w 741"/>
                <a:gd name="T5" fmla="*/ 3 h 312"/>
                <a:gd name="T6" fmla="*/ 578 w 741"/>
                <a:gd name="T7" fmla="*/ 84 h 312"/>
                <a:gd name="T8" fmla="*/ 0 w 741"/>
                <a:gd name="T9" fmla="*/ 154 h 312"/>
                <a:gd name="T10" fmla="*/ 32 w 741"/>
                <a:gd name="T11" fmla="*/ 311 h 312"/>
                <a:gd name="T12" fmla="*/ 51 w 741"/>
                <a:gd name="T13" fmla="*/ 311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1" h="312">
                  <a:moveTo>
                    <a:pt x="51" y="311"/>
                  </a:moveTo>
                  <a:cubicBezTo>
                    <a:pt x="582" y="287"/>
                    <a:pt x="729" y="20"/>
                    <a:pt x="741" y="0"/>
                  </a:cubicBezTo>
                  <a:cubicBezTo>
                    <a:pt x="739" y="1"/>
                    <a:pt x="738" y="2"/>
                    <a:pt x="736" y="3"/>
                  </a:cubicBezTo>
                  <a:cubicBezTo>
                    <a:pt x="684" y="31"/>
                    <a:pt x="633" y="61"/>
                    <a:pt x="578" y="84"/>
                  </a:cubicBezTo>
                  <a:cubicBezTo>
                    <a:pt x="316" y="191"/>
                    <a:pt x="29" y="156"/>
                    <a:pt x="0" y="154"/>
                  </a:cubicBezTo>
                  <a:cubicBezTo>
                    <a:pt x="4" y="220"/>
                    <a:pt x="16" y="271"/>
                    <a:pt x="32" y="311"/>
                  </a:cubicBezTo>
                  <a:cubicBezTo>
                    <a:pt x="38" y="311"/>
                    <a:pt x="44" y="312"/>
                    <a:pt x="51" y="311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37" name="Group 20">
            <a:extLst>
              <a:ext uri="{FF2B5EF4-FFF2-40B4-BE49-F238E27FC236}">
                <a16:creationId xmlns:a16="http://schemas.microsoft.com/office/drawing/2014/main" id="{BA63C07C-4554-45DA-BB6D-4AB3AB08C535}"/>
              </a:ext>
            </a:extLst>
          </p:cNvPr>
          <p:cNvGrpSpPr/>
          <p:nvPr/>
        </p:nvGrpSpPr>
        <p:grpSpPr>
          <a:xfrm flipH="1">
            <a:off x="6823025" y="1980455"/>
            <a:ext cx="1446219" cy="510365"/>
            <a:chOff x="1392530" y="2481978"/>
            <a:chExt cx="3124464" cy="313657"/>
          </a:xfrm>
        </p:grpSpPr>
        <p:cxnSp>
          <p:nvCxnSpPr>
            <p:cNvPr id="100" name="Straight Connector 21">
              <a:extLst>
                <a:ext uri="{FF2B5EF4-FFF2-40B4-BE49-F238E27FC236}">
                  <a16:creationId xmlns:a16="http://schemas.microsoft.com/office/drawing/2014/main" id="{CE85289A-2ADF-46DC-82F9-6A38CA1B1763}"/>
                </a:ext>
              </a:extLst>
            </p:cNvPr>
            <p:cNvCxnSpPr/>
            <p:nvPr/>
          </p:nvCxnSpPr>
          <p:spPr>
            <a:xfrm flipH="1" flipV="1">
              <a:off x="3555062" y="2481981"/>
              <a:ext cx="961932" cy="313654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22">
              <a:extLst>
                <a:ext uri="{FF2B5EF4-FFF2-40B4-BE49-F238E27FC236}">
                  <a16:creationId xmlns:a16="http://schemas.microsoft.com/office/drawing/2014/main" id="{52E2AC0D-0FCB-4696-B558-D64DBB3005CC}"/>
                </a:ext>
              </a:extLst>
            </p:cNvPr>
            <p:cNvCxnSpPr/>
            <p:nvPr/>
          </p:nvCxnSpPr>
          <p:spPr>
            <a:xfrm flipH="1">
              <a:off x="1392530" y="2481978"/>
              <a:ext cx="2162533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23">
            <a:extLst>
              <a:ext uri="{FF2B5EF4-FFF2-40B4-BE49-F238E27FC236}">
                <a16:creationId xmlns:a16="http://schemas.microsoft.com/office/drawing/2014/main" id="{5BACECAD-8698-4749-86EC-D50E443C47B5}"/>
              </a:ext>
            </a:extLst>
          </p:cNvPr>
          <p:cNvGrpSpPr/>
          <p:nvPr/>
        </p:nvGrpSpPr>
        <p:grpSpPr>
          <a:xfrm>
            <a:off x="3971604" y="2000538"/>
            <a:ext cx="1665950" cy="896894"/>
            <a:chOff x="1392530" y="2481978"/>
            <a:chExt cx="3229536" cy="393197"/>
          </a:xfrm>
        </p:grpSpPr>
        <p:cxnSp>
          <p:nvCxnSpPr>
            <p:cNvPr id="98" name="Straight Connector 24">
              <a:extLst>
                <a:ext uri="{FF2B5EF4-FFF2-40B4-BE49-F238E27FC236}">
                  <a16:creationId xmlns:a16="http://schemas.microsoft.com/office/drawing/2014/main" id="{0BA2B532-1C1A-4400-8540-E2B7BE716E36}"/>
                </a:ext>
              </a:extLst>
            </p:cNvPr>
            <p:cNvCxnSpPr/>
            <p:nvPr/>
          </p:nvCxnSpPr>
          <p:spPr>
            <a:xfrm flipH="1" flipV="1">
              <a:off x="3555062" y="2481978"/>
              <a:ext cx="1067004" cy="393197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25">
              <a:extLst>
                <a:ext uri="{FF2B5EF4-FFF2-40B4-BE49-F238E27FC236}">
                  <a16:creationId xmlns:a16="http://schemas.microsoft.com/office/drawing/2014/main" id="{B2C84468-6C8D-4C5A-A9A0-FF8DCB127675}"/>
                </a:ext>
              </a:extLst>
            </p:cNvPr>
            <p:cNvCxnSpPr/>
            <p:nvPr/>
          </p:nvCxnSpPr>
          <p:spPr>
            <a:xfrm flipH="1">
              <a:off x="1392530" y="2481978"/>
              <a:ext cx="2162533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26">
            <a:extLst>
              <a:ext uri="{FF2B5EF4-FFF2-40B4-BE49-F238E27FC236}">
                <a16:creationId xmlns:a16="http://schemas.microsoft.com/office/drawing/2014/main" id="{DCD286D9-2DF6-489C-A586-F36768556A12}"/>
              </a:ext>
            </a:extLst>
          </p:cNvPr>
          <p:cNvGrpSpPr/>
          <p:nvPr/>
        </p:nvGrpSpPr>
        <p:grpSpPr>
          <a:xfrm>
            <a:off x="3968820" y="4366581"/>
            <a:ext cx="869065" cy="551579"/>
            <a:chOff x="1392530" y="1917267"/>
            <a:chExt cx="3107565" cy="564712"/>
          </a:xfrm>
        </p:grpSpPr>
        <p:cxnSp>
          <p:nvCxnSpPr>
            <p:cNvPr id="96" name="Straight Connector 27">
              <a:extLst>
                <a:ext uri="{FF2B5EF4-FFF2-40B4-BE49-F238E27FC236}">
                  <a16:creationId xmlns:a16="http://schemas.microsoft.com/office/drawing/2014/main" id="{1C946031-09D1-43F0-8525-A6AB1CF86A10}"/>
                </a:ext>
              </a:extLst>
            </p:cNvPr>
            <p:cNvCxnSpPr/>
            <p:nvPr/>
          </p:nvCxnSpPr>
          <p:spPr>
            <a:xfrm flipH="1">
              <a:off x="3555062" y="1917267"/>
              <a:ext cx="945033" cy="564712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28">
              <a:extLst>
                <a:ext uri="{FF2B5EF4-FFF2-40B4-BE49-F238E27FC236}">
                  <a16:creationId xmlns:a16="http://schemas.microsoft.com/office/drawing/2014/main" id="{6E67AF70-DEF4-4F4B-9E98-741599E7195B}"/>
                </a:ext>
              </a:extLst>
            </p:cNvPr>
            <p:cNvCxnSpPr/>
            <p:nvPr/>
          </p:nvCxnSpPr>
          <p:spPr>
            <a:xfrm flipH="1">
              <a:off x="1392530" y="2481978"/>
              <a:ext cx="2162533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29">
            <a:extLst>
              <a:ext uri="{FF2B5EF4-FFF2-40B4-BE49-F238E27FC236}">
                <a16:creationId xmlns:a16="http://schemas.microsoft.com/office/drawing/2014/main" id="{87D3232E-C0C5-493F-A65F-9BCA20F90E18}"/>
              </a:ext>
            </a:extLst>
          </p:cNvPr>
          <p:cNvGrpSpPr/>
          <p:nvPr/>
        </p:nvGrpSpPr>
        <p:grpSpPr>
          <a:xfrm flipH="1" flipV="1">
            <a:off x="7085953" y="4587373"/>
            <a:ext cx="1183291" cy="330786"/>
            <a:chOff x="1392530" y="2481978"/>
            <a:chExt cx="3124464" cy="313657"/>
          </a:xfrm>
        </p:grpSpPr>
        <p:cxnSp>
          <p:nvCxnSpPr>
            <p:cNvPr id="94" name="Straight Connector 30">
              <a:extLst>
                <a:ext uri="{FF2B5EF4-FFF2-40B4-BE49-F238E27FC236}">
                  <a16:creationId xmlns:a16="http://schemas.microsoft.com/office/drawing/2014/main" id="{8722481F-CEC6-4ACA-966B-A0891507C95E}"/>
                </a:ext>
              </a:extLst>
            </p:cNvPr>
            <p:cNvCxnSpPr/>
            <p:nvPr/>
          </p:nvCxnSpPr>
          <p:spPr>
            <a:xfrm flipH="1" flipV="1">
              <a:off x="3555062" y="2481981"/>
              <a:ext cx="961932" cy="313654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31">
              <a:extLst>
                <a:ext uri="{FF2B5EF4-FFF2-40B4-BE49-F238E27FC236}">
                  <a16:creationId xmlns:a16="http://schemas.microsoft.com/office/drawing/2014/main" id="{FE6ED6A8-4CA7-4B3F-8F71-D4C308C890E5}"/>
                </a:ext>
              </a:extLst>
            </p:cNvPr>
            <p:cNvCxnSpPr/>
            <p:nvPr/>
          </p:nvCxnSpPr>
          <p:spPr>
            <a:xfrm flipH="1">
              <a:off x="1392530" y="2481978"/>
              <a:ext cx="2162533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50">
            <a:extLst>
              <a:ext uri="{FF2B5EF4-FFF2-40B4-BE49-F238E27FC236}">
                <a16:creationId xmlns:a16="http://schemas.microsoft.com/office/drawing/2014/main" id="{FB606D57-AE67-4038-9AAF-DF2F1B060FFB}"/>
              </a:ext>
            </a:extLst>
          </p:cNvPr>
          <p:cNvGrpSpPr/>
          <p:nvPr/>
        </p:nvGrpSpPr>
        <p:grpSpPr>
          <a:xfrm>
            <a:off x="8816057" y="1664804"/>
            <a:ext cx="2462540" cy="730969"/>
            <a:chOff x="9012324" y="1664804"/>
            <a:chExt cx="2441176" cy="730969"/>
          </a:xfrm>
        </p:grpSpPr>
        <p:sp>
          <p:nvSpPr>
            <p:cNvPr id="92" name="TextBox 32">
              <a:extLst>
                <a:ext uri="{FF2B5EF4-FFF2-40B4-BE49-F238E27FC236}">
                  <a16:creationId xmlns:a16="http://schemas.microsoft.com/office/drawing/2014/main" id="{D3F0BA4D-FA35-4292-BE66-C2DAA30EC36A}"/>
                </a:ext>
              </a:extLst>
            </p:cNvPr>
            <p:cNvSpPr txBox="1"/>
            <p:nvPr/>
          </p:nvSpPr>
          <p:spPr>
            <a:xfrm>
              <a:off x="9012324" y="1664804"/>
              <a:ext cx="2441175" cy="246221"/>
            </a:xfrm>
            <a:prstGeom prst="rect">
              <a:avLst/>
            </a:prstGeom>
            <a:noFill/>
          </p:spPr>
          <p:txBody>
            <a:bodyPr wrap="none" lIns="144000" tIns="0" rIns="0" bIns="0">
              <a:normAutofit/>
            </a:bodyPr>
            <a:lstStyle/>
            <a:p>
              <a:r>
                <a:rPr lang="zh-CN" altLang="en-US" sz="1600" b="1">
                  <a:solidFill>
                    <a:schemeClr val="accent4"/>
                  </a:solidFill>
                  <a:cs typeface="+mn-ea"/>
                  <a:sym typeface="+mn-lt"/>
                </a:rPr>
                <a:t>The title text is preset</a:t>
              </a:r>
            </a:p>
          </p:txBody>
        </p:sp>
        <p:sp>
          <p:nvSpPr>
            <p:cNvPr id="93" name="TextBox 33">
              <a:extLst>
                <a:ext uri="{FF2B5EF4-FFF2-40B4-BE49-F238E27FC236}">
                  <a16:creationId xmlns:a16="http://schemas.microsoft.com/office/drawing/2014/main" id="{101F6745-0EF0-4FA5-A721-2C2ED6B78AED}"/>
                </a:ext>
              </a:extLst>
            </p:cNvPr>
            <p:cNvSpPr txBox="1"/>
            <p:nvPr/>
          </p:nvSpPr>
          <p:spPr>
            <a:xfrm>
              <a:off x="9012324" y="1911025"/>
              <a:ext cx="2441176" cy="484748"/>
            </a:xfrm>
            <a:prstGeom prst="rect">
              <a:avLst/>
            </a:prstGeom>
            <a:noFill/>
          </p:spPr>
          <p:txBody>
            <a:bodyPr wrap="square" lIns="144000" tIns="0" rIns="0" bIns="0">
              <a:normAutofit fontScale="9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rPr>
                <a:t>This section is displayed as a text layout placeholder </a:t>
              </a:r>
              <a:br>
                <a: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rPr>
              </a:br>
              <a:r>
                <a: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rPr>
                <a:t>(Theme fonts are recommended)</a:t>
              </a:r>
            </a:p>
          </p:txBody>
        </p:sp>
      </p:grpSp>
      <p:grpSp>
        <p:nvGrpSpPr>
          <p:cNvPr id="42" name="Group 51">
            <a:extLst>
              <a:ext uri="{FF2B5EF4-FFF2-40B4-BE49-F238E27FC236}">
                <a16:creationId xmlns:a16="http://schemas.microsoft.com/office/drawing/2014/main" id="{BF3CA31D-0B13-4538-95A5-52C2D0678FD9}"/>
              </a:ext>
            </a:extLst>
          </p:cNvPr>
          <p:cNvGrpSpPr/>
          <p:nvPr/>
        </p:nvGrpSpPr>
        <p:grpSpPr>
          <a:xfrm>
            <a:off x="8826522" y="4647881"/>
            <a:ext cx="2556127" cy="730969"/>
            <a:chOff x="9012324" y="4647881"/>
            <a:chExt cx="2441176" cy="730969"/>
          </a:xfrm>
        </p:grpSpPr>
        <p:sp>
          <p:nvSpPr>
            <p:cNvPr id="90" name="TextBox 34">
              <a:extLst>
                <a:ext uri="{FF2B5EF4-FFF2-40B4-BE49-F238E27FC236}">
                  <a16:creationId xmlns:a16="http://schemas.microsoft.com/office/drawing/2014/main" id="{4E26671B-1BBF-4F1F-986A-2804DB1A6DB2}"/>
                </a:ext>
              </a:extLst>
            </p:cNvPr>
            <p:cNvSpPr txBox="1"/>
            <p:nvPr/>
          </p:nvSpPr>
          <p:spPr>
            <a:xfrm>
              <a:off x="9012324" y="4647881"/>
              <a:ext cx="2441175" cy="246221"/>
            </a:xfrm>
            <a:prstGeom prst="rect">
              <a:avLst/>
            </a:prstGeom>
            <a:noFill/>
          </p:spPr>
          <p:txBody>
            <a:bodyPr wrap="none" lIns="144000" tIns="0" rIns="0" bIns="0">
              <a:normAutofit/>
            </a:bodyPr>
            <a:lstStyle/>
            <a:p>
              <a:r>
                <a:rPr lang="zh-CN" altLang="en-US" sz="1600" b="1">
                  <a:solidFill>
                    <a:schemeClr val="accent5"/>
                  </a:solidFill>
                  <a:cs typeface="+mn-ea"/>
                  <a:sym typeface="+mn-lt"/>
                </a:rPr>
                <a:t>The title text is preset</a:t>
              </a:r>
            </a:p>
          </p:txBody>
        </p:sp>
        <p:sp>
          <p:nvSpPr>
            <p:cNvPr id="91" name="TextBox 35">
              <a:extLst>
                <a:ext uri="{FF2B5EF4-FFF2-40B4-BE49-F238E27FC236}">
                  <a16:creationId xmlns:a16="http://schemas.microsoft.com/office/drawing/2014/main" id="{3C4240E2-C6F5-47DF-8ACC-798524CC7EFF}"/>
                </a:ext>
              </a:extLst>
            </p:cNvPr>
            <p:cNvSpPr txBox="1"/>
            <p:nvPr/>
          </p:nvSpPr>
          <p:spPr>
            <a:xfrm>
              <a:off x="9012324" y="4894102"/>
              <a:ext cx="2441176" cy="484748"/>
            </a:xfrm>
            <a:prstGeom prst="rect">
              <a:avLst/>
            </a:prstGeom>
            <a:noFill/>
          </p:spPr>
          <p:txBody>
            <a:bodyPr wrap="square" lIns="144000" tIns="0" rIns="0" bIns="0">
              <a:normAutofit fontScale="9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rPr>
                <a:t>This section is displayed as a text layout placeholder </a:t>
              </a:r>
              <a:br>
                <a: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rPr>
              </a:br>
              <a:r>
                <a: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rPr>
                <a:t>(Theme fonts are recommended)</a:t>
              </a:r>
            </a:p>
          </p:txBody>
        </p:sp>
      </p:grpSp>
      <p:grpSp>
        <p:nvGrpSpPr>
          <p:cNvPr id="43" name="Group 36">
            <a:extLst>
              <a:ext uri="{FF2B5EF4-FFF2-40B4-BE49-F238E27FC236}">
                <a16:creationId xmlns:a16="http://schemas.microsoft.com/office/drawing/2014/main" id="{15A0C462-9C85-4D53-8128-81FA2C21CA24}"/>
              </a:ext>
            </a:extLst>
          </p:cNvPr>
          <p:cNvGrpSpPr/>
          <p:nvPr/>
        </p:nvGrpSpPr>
        <p:grpSpPr>
          <a:xfrm>
            <a:off x="3490878" y="1738788"/>
            <a:ext cx="311667" cy="454321"/>
            <a:chOff x="3582988" y="3510757"/>
            <a:chExt cx="319088" cy="465138"/>
          </a:xfrm>
          <a:solidFill>
            <a:schemeClr val="accent3"/>
          </a:solidFill>
        </p:grpSpPr>
        <p:sp>
          <p:nvSpPr>
            <p:cNvPr id="88" name="Freeform: Shape 37">
              <a:extLst>
                <a:ext uri="{FF2B5EF4-FFF2-40B4-BE49-F238E27FC236}">
                  <a16:creationId xmlns:a16="http://schemas.microsoft.com/office/drawing/2014/main" id="{489101A2-0C6C-4AA6-AA6C-9664FEB1C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2988" y="3510757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9" name="Freeform: Shape 38">
              <a:extLst>
                <a:ext uri="{FF2B5EF4-FFF2-40B4-BE49-F238E27FC236}">
                  <a16:creationId xmlns:a16="http://schemas.microsoft.com/office/drawing/2014/main" id="{E1C2C78E-2A58-4881-9958-4CF3CE311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219" y="3583782"/>
              <a:ext cx="94456" cy="944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75" name="Group 1">
            <a:extLst>
              <a:ext uri="{FF2B5EF4-FFF2-40B4-BE49-F238E27FC236}">
                <a16:creationId xmlns:a16="http://schemas.microsoft.com/office/drawing/2014/main" id="{AF3B1BF3-FF58-4CBA-AD40-96F05FB77775}"/>
              </a:ext>
            </a:extLst>
          </p:cNvPr>
          <p:cNvGrpSpPr/>
          <p:nvPr/>
        </p:nvGrpSpPr>
        <p:grpSpPr>
          <a:xfrm>
            <a:off x="1020994" y="1664804"/>
            <a:ext cx="2469884" cy="730969"/>
            <a:chOff x="711508" y="1664804"/>
            <a:chExt cx="2478043" cy="730969"/>
          </a:xfrm>
        </p:grpSpPr>
        <p:sp>
          <p:nvSpPr>
            <p:cNvPr id="86" name="TextBox 39">
              <a:extLst>
                <a:ext uri="{FF2B5EF4-FFF2-40B4-BE49-F238E27FC236}">
                  <a16:creationId xmlns:a16="http://schemas.microsoft.com/office/drawing/2014/main" id="{13480061-3316-4FC1-A44B-CC0639A3FD1A}"/>
                </a:ext>
              </a:extLst>
            </p:cNvPr>
            <p:cNvSpPr txBox="1"/>
            <p:nvPr/>
          </p:nvSpPr>
          <p:spPr>
            <a:xfrm>
              <a:off x="711509" y="1664804"/>
              <a:ext cx="2478042" cy="246221"/>
            </a:xfrm>
            <a:prstGeom prst="rect">
              <a:avLst/>
            </a:prstGeom>
            <a:noFill/>
          </p:spPr>
          <p:txBody>
            <a:bodyPr wrap="none" lIns="0" tIns="0" rIns="144000" bIns="0">
              <a:normAutofit/>
            </a:bodyPr>
            <a:lstStyle/>
            <a:p>
              <a:pPr algn="r"/>
              <a:r>
                <a:rPr lang="zh-CN" altLang="en-US" sz="1600" b="1">
                  <a:solidFill>
                    <a:schemeClr val="accent3"/>
                  </a:solidFill>
                  <a:cs typeface="+mn-ea"/>
                  <a:sym typeface="+mn-lt"/>
                </a:rPr>
                <a:t>The title text is preset</a:t>
              </a:r>
            </a:p>
          </p:txBody>
        </p:sp>
        <p:sp>
          <p:nvSpPr>
            <p:cNvPr id="87" name="TextBox 40">
              <a:extLst>
                <a:ext uri="{FF2B5EF4-FFF2-40B4-BE49-F238E27FC236}">
                  <a16:creationId xmlns:a16="http://schemas.microsoft.com/office/drawing/2014/main" id="{7C53534F-62E7-426B-B5BE-81F62BA8C887}"/>
                </a:ext>
              </a:extLst>
            </p:cNvPr>
            <p:cNvSpPr txBox="1"/>
            <p:nvPr/>
          </p:nvSpPr>
          <p:spPr>
            <a:xfrm>
              <a:off x="711508" y="1911025"/>
              <a:ext cx="2478043" cy="484748"/>
            </a:xfrm>
            <a:prstGeom prst="rect">
              <a:avLst/>
            </a:prstGeom>
            <a:noFill/>
          </p:spPr>
          <p:txBody>
            <a:bodyPr wrap="square" lIns="0" tIns="0" rIns="144000" bIns="0">
              <a:normAutofit fontScale="92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rPr>
                <a:t>This section is displayed as a text layout placeholder </a:t>
              </a:r>
              <a:br>
                <a: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rPr>
              </a:br>
              <a:r>
                <a: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rPr>
                <a:t>(Theme fonts are recommended)</a:t>
              </a:r>
            </a:p>
          </p:txBody>
        </p:sp>
      </p:grpSp>
      <p:grpSp>
        <p:nvGrpSpPr>
          <p:cNvPr id="76" name="Group 49">
            <a:extLst>
              <a:ext uri="{FF2B5EF4-FFF2-40B4-BE49-F238E27FC236}">
                <a16:creationId xmlns:a16="http://schemas.microsoft.com/office/drawing/2014/main" id="{F3DFA055-A5A6-488C-A2D3-E5EDCFB0E32A}"/>
              </a:ext>
            </a:extLst>
          </p:cNvPr>
          <p:cNvGrpSpPr/>
          <p:nvPr/>
        </p:nvGrpSpPr>
        <p:grpSpPr>
          <a:xfrm>
            <a:off x="952257" y="4612820"/>
            <a:ext cx="2469884" cy="730969"/>
            <a:chOff x="711508" y="4612820"/>
            <a:chExt cx="2478043" cy="730969"/>
          </a:xfrm>
        </p:grpSpPr>
        <p:sp>
          <p:nvSpPr>
            <p:cNvPr id="82" name="TextBox 41">
              <a:extLst>
                <a:ext uri="{FF2B5EF4-FFF2-40B4-BE49-F238E27FC236}">
                  <a16:creationId xmlns:a16="http://schemas.microsoft.com/office/drawing/2014/main" id="{F23C6FD6-A48E-44C4-BF85-07AFA1BA2813}"/>
                </a:ext>
              </a:extLst>
            </p:cNvPr>
            <p:cNvSpPr txBox="1"/>
            <p:nvPr/>
          </p:nvSpPr>
          <p:spPr>
            <a:xfrm>
              <a:off x="711509" y="4612820"/>
              <a:ext cx="2478042" cy="246221"/>
            </a:xfrm>
            <a:prstGeom prst="rect">
              <a:avLst/>
            </a:prstGeom>
            <a:noFill/>
          </p:spPr>
          <p:txBody>
            <a:bodyPr wrap="none" lIns="0" tIns="0" rIns="144000" bIns="0">
              <a:normAutofit/>
            </a:bodyPr>
            <a:lstStyle/>
            <a:p>
              <a:pPr algn="r"/>
              <a:r>
                <a:rPr lang="zh-CN" altLang="en-US" sz="1600" b="1">
                  <a:solidFill>
                    <a:schemeClr val="accent1"/>
                  </a:solidFill>
                  <a:cs typeface="+mn-ea"/>
                  <a:sym typeface="+mn-lt"/>
                </a:rPr>
                <a:t>The title text is preset</a:t>
              </a:r>
            </a:p>
          </p:txBody>
        </p:sp>
        <p:sp>
          <p:nvSpPr>
            <p:cNvPr id="85" name="TextBox 42">
              <a:extLst>
                <a:ext uri="{FF2B5EF4-FFF2-40B4-BE49-F238E27FC236}">
                  <a16:creationId xmlns:a16="http://schemas.microsoft.com/office/drawing/2014/main" id="{0DF05D5B-3778-4BAB-B71C-2D772C1AD037}"/>
                </a:ext>
              </a:extLst>
            </p:cNvPr>
            <p:cNvSpPr txBox="1"/>
            <p:nvPr/>
          </p:nvSpPr>
          <p:spPr>
            <a:xfrm>
              <a:off x="711508" y="4859041"/>
              <a:ext cx="2478043" cy="484748"/>
            </a:xfrm>
            <a:prstGeom prst="rect">
              <a:avLst/>
            </a:prstGeom>
            <a:noFill/>
          </p:spPr>
          <p:txBody>
            <a:bodyPr wrap="square" lIns="0" tIns="0" rIns="144000" bIns="0">
              <a:normAutofit fontScale="92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rPr>
                <a:t>This section is displayed as a text layout placeholder</a:t>
              </a:r>
              <a:br>
                <a: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rPr>
              </a:br>
              <a:r>
                <a: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rPr>
                <a:t> (Theme fonts are recommended)</a:t>
              </a:r>
            </a:p>
          </p:txBody>
        </p:sp>
      </p:grpSp>
      <p:sp>
        <p:nvSpPr>
          <p:cNvPr id="77" name="Freeform: Shape 43">
            <a:extLst>
              <a:ext uri="{FF2B5EF4-FFF2-40B4-BE49-F238E27FC236}">
                <a16:creationId xmlns:a16="http://schemas.microsoft.com/office/drawing/2014/main" id="{AFE30A9A-EACE-452B-AA4B-C04207BDB173}"/>
              </a:ext>
            </a:extLst>
          </p:cNvPr>
          <p:cNvSpPr>
            <a:spLocks/>
          </p:cNvSpPr>
          <p:nvPr/>
        </p:nvSpPr>
        <p:spPr bwMode="auto">
          <a:xfrm>
            <a:off x="3422141" y="4686803"/>
            <a:ext cx="453546" cy="454321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78" name="Group 44">
            <a:extLst>
              <a:ext uri="{FF2B5EF4-FFF2-40B4-BE49-F238E27FC236}">
                <a16:creationId xmlns:a16="http://schemas.microsoft.com/office/drawing/2014/main" id="{A4487829-34E5-49B2-BB17-0D2201CEA70D}"/>
              </a:ext>
            </a:extLst>
          </p:cNvPr>
          <p:cNvGrpSpPr/>
          <p:nvPr/>
        </p:nvGrpSpPr>
        <p:grpSpPr>
          <a:xfrm>
            <a:off x="8362511" y="1735893"/>
            <a:ext cx="453546" cy="453546"/>
            <a:chOff x="3498967" y="3049909"/>
            <a:chExt cx="464344" cy="464344"/>
          </a:xfrm>
          <a:solidFill>
            <a:schemeClr val="accent4"/>
          </a:solidFill>
        </p:grpSpPr>
        <p:sp>
          <p:nvSpPr>
            <p:cNvPr id="80" name="Freeform: Shape 45">
              <a:extLst>
                <a:ext uri="{FF2B5EF4-FFF2-40B4-BE49-F238E27FC236}">
                  <a16:creationId xmlns:a16="http://schemas.microsoft.com/office/drawing/2014/main" id="{B22DA4BF-2318-4ADB-B0DE-88408FB2CD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8967" y="3049909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1" name="Freeform: Shape 46">
              <a:extLst>
                <a:ext uri="{FF2B5EF4-FFF2-40B4-BE49-F238E27FC236}">
                  <a16:creationId xmlns:a16="http://schemas.microsoft.com/office/drawing/2014/main" id="{BF2AD13A-331B-4132-9D34-9D1086A92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7085" y="3122140"/>
              <a:ext cx="109538" cy="1087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79" name="Freeform: Shape 47">
            <a:extLst>
              <a:ext uri="{FF2B5EF4-FFF2-40B4-BE49-F238E27FC236}">
                <a16:creationId xmlns:a16="http://schemas.microsoft.com/office/drawing/2014/main" id="{77A1D0C8-DF1A-4C3D-AA48-0371DF737813}"/>
              </a:ext>
            </a:extLst>
          </p:cNvPr>
          <p:cNvSpPr>
            <a:spLocks/>
          </p:cNvSpPr>
          <p:nvPr/>
        </p:nvSpPr>
        <p:spPr bwMode="auto">
          <a:xfrm>
            <a:off x="8372976" y="4740892"/>
            <a:ext cx="453546" cy="410905"/>
          </a:xfrm>
          <a:custGeom>
            <a:avLst/>
            <a:gdLst>
              <a:gd name="T0" fmla="+- 0 10736 439"/>
              <a:gd name="T1" fmla="*/ T0 w 20595"/>
              <a:gd name="T2" fmla="+- 0 10869 621"/>
              <a:gd name="T3" fmla="*/ 10869 h 20497"/>
              <a:gd name="T4" fmla="+- 0 10736 439"/>
              <a:gd name="T5" fmla="*/ T4 w 20595"/>
              <a:gd name="T6" fmla="+- 0 10869 621"/>
              <a:gd name="T7" fmla="*/ 10869 h 20497"/>
              <a:gd name="T8" fmla="+- 0 10736 439"/>
              <a:gd name="T9" fmla="*/ T8 w 20595"/>
              <a:gd name="T10" fmla="+- 0 10869 621"/>
              <a:gd name="T11" fmla="*/ 10869 h 20497"/>
              <a:gd name="T12" fmla="+- 0 10736 439"/>
              <a:gd name="T13" fmla="*/ T12 w 20595"/>
              <a:gd name="T14" fmla="+- 0 10869 621"/>
              <a:gd name="T15" fmla="*/ 10869 h 2049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0595" h="20497">
                <a:moveTo>
                  <a:pt x="18898" y="1863"/>
                </a:moveTo>
                <a:cubicBezTo>
                  <a:pt x="16636" y="-621"/>
                  <a:pt x="12968" y="-621"/>
                  <a:pt x="10707" y="1863"/>
                </a:cubicBezTo>
                <a:lnTo>
                  <a:pt x="1317" y="12053"/>
                </a:lnTo>
                <a:cubicBezTo>
                  <a:pt x="-439" y="13982"/>
                  <a:pt x="-439" y="17121"/>
                  <a:pt x="1317" y="19050"/>
                </a:cubicBezTo>
                <a:cubicBezTo>
                  <a:pt x="3073" y="20979"/>
                  <a:pt x="5931" y="20979"/>
                  <a:pt x="7687" y="19050"/>
                </a:cubicBezTo>
                <a:lnTo>
                  <a:pt x="17078" y="8860"/>
                </a:lnTo>
                <a:cubicBezTo>
                  <a:pt x="18335" y="7479"/>
                  <a:pt x="18335" y="5242"/>
                  <a:pt x="17078" y="3862"/>
                </a:cubicBezTo>
                <a:cubicBezTo>
                  <a:pt x="15821" y="2482"/>
                  <a:pt x="13783" y="2482"/>
                  <a:pt x="12527" y="3862"/>
                </a:cubicBezTo>
                <a:lnTo>
                  <a:pt x="5467" y="11614"/>
                </a:lnTo>
                <a:cubicBezTo>
                  <a:pt x="5216" y="11891"/>
                  <a:pt x="5216" y="12337"/>
                  <a:pt x="5467" y="12614"/>
                </a:cubicBezTo>
                <a:cubicBezTo>
                  <a:pt x="5719" y="12890"/>
                  <a:pt x="6126" y="12890"/>
                  <a:pt x="6378" y="12614"/>
                </a:cubicBezTo>
                <a:lnTo>
                  <a:pt x="13437" y="4861"/>
                </a:lnTo>
                <a:cubicBezTo>
                  <a:pt x="14190" y="4035"/>
                  <a:pt x="15414" y="4035"/>
                  <a:pt x="16167" y="4861"/>
                </a:cubicBezTo>
                <a:cubicBezTo>
                  <a:pt x="16920" y="5688"/>
                  <a:pt x="16920" y="7034"/>
                  <a:pt x="16167" y="7860"/>
                </a:cubicBezTo>
                <a:lnTo>
                  <a:pt x="6777" y="18050"/>
                </a:lnTo>
                <a:cubicBezTo>
                  <a:pt x="5520" y="19430"/>
                  <a:pt x="3484" y="19430"/>
                  <a:pt x="2227" y="18050"/>
                </a:cubicBezTo>
                <a:cubicBezTo>
                  <a:pt x="970" y="16670"/>
                  <a:pt x="970" y="14433"/>
                  <a:pt x="2227" y="13053"/>
                </a:cubicBezTo>
                <a:lnTo>
                  <a:pt x="11525" y="2963"/>
                </a:lnTo>
                <a:cubicBezTo>
                  <a:pt x="13285" y="1030"/>
                  <a:pt x="16139" y="1030"/>
                  <a:pt x="17896" y="2963"/>
                </a:cubicBezTo>
                <a:cubicBezTo>
                  <a:pt x="19657" y="4896"/>
                  <a:pt x="19657" y="8027"/>
                  <a:pt x="17897" y="9959"/>
                </a:cubicBezTo>
                <a:lnTo>
                  <a:pt x="10929" y="17611"/>
                </a:lnTo>
                <a:cubicBezTo>
                  <a:pt x="10677" y="17888"/>
                  <a:pt x="10677" y="18334"/>
                  <a:pt x="10929" y="18610"/>
                </a:cubicBezTo>
                <a:cubicBezTo>
                  <a:pt x="11181" y="18887"/>
                  <a:pt x="11588" y="18887"/>
                  <a:pt x="11839" y="18610"/>
                </a:cubicBezTo>
                <a:lnTo>
                  <a:pt x="18898" y="10859"/>
                </a:lnTo>
                <a:cubicBezTo>
                  <a:pt x="21160" y="8375"/>
                  <a:pt x="21160" y="4347"/>
                  <a:pt x="18898" y="1863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20895" y="6590169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9F4E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F9F4EE"/>
                </a:solidFill>
                <a:effectLst/>
                <a:uLnTx/>
                <a:uFillTx/>
              </a:rPr>
              <a:t>template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9F4EE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F9F4EE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rgbClr val="F9F4E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2000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2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75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25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75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25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75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2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75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2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/>
      <p:bldP spid="77" grpId="0" animBg="1"/>
      <p:bldP spid="7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6">
            <a:extLst>
              <a:ext uri="{FF2B5EF4-FFF2-40B4-BE49-F238E27FC236}">
                <a16:creationId xmlns:a16="http://schemas.microsoft.com/office/drawing/2014/main" id="{2C41AB8A-0AEA-4FFA-B5BC-D3E7E1F23875}"/>
              </a:ext>
            </a:extLst>
          </p:cNvPr>
          <p:cNvSpPr txBox="1">
            <a:spLocks/>
          </p:cNvSpPr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Click to add a title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139B47EC-050C-4B6B-873D-7043ACD7740C}"/>
              </a:ext>
            </a:extLst>
          </p:cNvPr>
          <p:cNvSpPr txBox="1">
            <a:spLocks/>
          </p:cNvSpPr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91" name="Rectangle: Rounded Corners 2">
            <a:extLst>
              <a:ext uri="{FF2B5EF4-FFF2-40B4-BE49-F238E27FC236}">
                <a16:creationId xmlns:a16="http://schemas.microsoft.com/office/drawing/2014/main" id="{704D82E8-CB9D-42B9-92FE-D22DDFC57AEA}"/>
              </a:ext>
            </a:extLst>
          </p:cNvPr>
          <p:cNvSpPr/>
          <p:nvPr/>
        </p:nvSpPr>
        <p:spPr>
          <a:xfrm rot="2702816">
            <a:off x="1436593" y="2132867"/>
            <a:ext cx="1545057" cy="1545057"/>
          </a:xfrm>
          <a:prstGeom prst="roundRect">
            <a:avLst/>
          </a:prstGeom>
          <a:noFill/>
          <a:ln w="31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2" name="Rectangle: Rounded Corners 3">
            <a:extLst>
              <a:ext uri="{FF2B5EF4-FFF2-40B4-BE49-F238E27FC236}">
                <a16:creationId xmlns:a16="http://schemas.microsoft.com/office/drawing/2014/main" id="{F825D247-BF25-4E12-AC9C-D0527AB01623}"/>
              </a:ext>
            </a:extLst>
          </p:cNvPr>
          <p:cNvSpPr/>
          <p:nvPr/>
        </p:nvSpPr>
        <p:spPr>
          <a:xfrm rot="2702816">
            <a:off x="3376329" y="2132866"/>
            <a:ext cx="1545057" cy="1545057"/>
          </a:xfrm>
          <a:prstGeom prst="roundRect">
            <a:avLst/>
          </a:prstGeom>
          <a:noFill/>
          <a:ln w="31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3" name="Rectangle: Rounded Corners 4">
            <a:extLst>
              <a:ext uri="{FF2B5EF4-FFF2-40B4-BE49-F238E27FC236}">
                <a16:creationId xmlns:a16="http://schemas.microsoft.com/office/drawing/2014/main" id="{86B587B5-3BC8-437C-A5E0-5F4E469697C0}"/>
              </a:ext>
            </a:extLst>
          </p:cNvPr>
          <p:cNvSpPr/>
          <p:nvPr/>
        </p:nvSpPr>
        <p:spPr>
          <a:xfrm rot="2702816">
            <a:off x="5316066" y="2132864"/>
            <a:ext cx="1545057" cy="1545057"/>
          </a:xfrm>
          <a:prstGeom prst="roundRect">
            <a:avLst/>
          </a:prstGeom>
          <a:noFill/>
          <a:ln w="31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4" name="Rectangle: Rounded Corners 5">
            <a:extLst>
              <a:ext uri="{FF2B5EF4-FFF2-40B4-BE49-F238E27FC236}">
                <a16:creationId xmlns:a16="http://schemas.microsoft.com/office/drawing/2014/main" id="{3F3B6CD0-35EB-419A-B9EC-42893ACE1668}"/>
              </a:ext>
            </a:extLst>
          </p:cNvPr>
          <p:cNvSpPr/>
          <p:nvPr/>
        </p:nvSpPr>
        <p:spPr>
          <a:xfrm rot="2702816">
            <a:off x="7255801" y="2132861"/>
            <a:ext cx="1545057" cy="1545057"/>
          </a:xfrm>
          <a:prstGeom prst="roundRect">
            <a:avLst/>
          </a:prstGeom>
          <a:noFill/>
          <a:ln w="31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95" name="Group 6">
            <a:extLst>
              <a:ext uri="{FF2B5EF4-FFF2-40B4-BE49-F238E27FC236}">
                <a16:creationId xmlns:a16="http://schemas.microsoft.com/office/drawing/2014/main" id="{CDD25E56-52C3-482A-9352-4DDB41E15731}"/>
              </a:ext>
            </a:extLst>
          </p:cNvPr>
          <p:cNvGrpSpPr/>
          <p:nvPr/>
        </p:nvGrpSpPr>
        <p:grpSpPr>
          <a:xfrm>
            <a:off x="1523321" y="2219591"/>
            <a:ext cx="9232087" cy="1371610"/>
            <a:chOff x="1518512" y="2827198"/>
            <a:chExt cx="9232087" cy="1371610"/>
          </a:xfrm>
        </p:grpSpPr>
        <p:sp>
          <p:nvSpPr>
            <p:cNvPr id="97" name="Freeform: Shape 8">
              <a:extLst>
                <a:ext uri="{FF2B5EF4-FFF2-40B4-BE49-F238E27FC236}">
                  <a16:creationId xmlns:a16="http://schemas.microsoft.com/office/drawing/2014/main" id="{3D3418FB-574C-4771-8B1D-FC8E04AB7CC2}"/>
                </a:ext>
              </a:extLst>
            </p:cNvPr>
            <p:cNvSpPr/>
            <p:nvPr/>
          </p:nvSpPr>
          <p:spPr>
            <a:xfrm rot="2702816">
              <a:off x="1518512" y="2827206"/>
              <a:ext cx="1371601" cy="1371601"/>
            </a:xfrm>
            <a:custGeom>
              <a:avLst/>
              <a:gdLst>
                <a:gd name="connsiteX0" fmla="*/ 66957 w 1371601"/>
                <a:gd name="connsiteY0" fmla="*/ 66957 h 1371601"/>
                <a:gd name="connsiteX1" fmla="*/ 228605 w 1371601"/>
                <a:gd name="connsiteY1" fmla="*/ 0 h 1371601"/>
                <a:gd name="connsiteX2" fmla="*/ 1142995 w 1371601"/>
                <a:gd name="connsiteY2" fmla="*/ 0 h 1371601"/>
                <a:gd name="connsiteX3" fmla="*/ 1371601 w 1371601"/>
                <a:gd name="connsiteY3" fmla="*/ 228605 h 1371601"/>
                <a:gd name="connsiteX4" fmla="*/ 1371601 w 1371601"/>
                <a:gd name="connsiteY4" fmla="*/ 1142995 h 1371601"/>
                <a:gd name="connsiteX5" fmla="*/ 1142995 w 1371601"/>
                <a:gd name="connsiteY5" fmla="*/ 1371601 h 1371601"/>
                <a:gd name="connsiteX6" fmla="*/ 228605 w 1371601"/>
                <a:gd name="connsiteY6" fmla="*/ 1371600 h 1371601"/>
                <a:gd name="connsiteX7" fmla="*/ 182533 w 1371601"/>
                <a:gd name="connsiteY7" fmla="*/ 1366956 h 1371601"/>
                <a:gd name="connsiteX8" fmla="*/ 160847 w 1371601"/>
                <a:gd name="connsiteY8" fmla="*/ 1360224 h 1371601"/>
                <a:gd name="connsiteX9" fmla="*/ 707768 w 1371601"/>
                <a:gd name="connsiteY9" fmla="*/ 812406 h 1371601"/>
                <a:gd name="connsiteX10" fmla="*/ 782073 w 1371601"/>
                <a:gd name="connsiteY10" fmla="*/ 886588 h 1371601"/>
                <a:gd name="connsiteX11" fmla="*/ 781829 w 1371601"/>
                <a:gd name="connsiteY11" fmla="*/ 589614 h 1371601"/>
                <a:gd name="connsiteX12" fmla="*/ 484854 w 1371601"/>
                <a:gd name="connsiteY12" fmla="*/ 589857 h 1371601"/>
                <a:gd name="connsiteX13" fmla="*/ 559160 w 1371601"/>
                <a:gd name="connsiteY13" fmla="*/ 664040 h 1371601"/>
                <a:gd name="connsiteX14" fmla="*/ 11843 w 1371601"/>
                <a:gd name="connsiteY14" fmla="*/ 1212254 h 1371601"/>
                <a:gd name="connsiteX15" fmla="*/ 4645 w 1371601"/>
                <a:gd name="connsiteY15" fmla="*/ 1189067 h 1371601"/>
                <a:gd name="connsiteX16" fmla="*/ 0 w 1371601"/>
                <a:gd name="connsiteY16" fmla="*/ 1142995 h 1371601"/>
                <a:gd name="connsiteX17" fmla="*/ 0 w 1371601"/>
                <a:gd name="connsiteY17" fmla="*/ 228604 h 1371601"/>
                <a:gd name="connsiteX18" fmla="*/ 66957 w 1371601"/>
                <a:gd name="connsiteY18" fmla="*/ 66957 h 137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71601" h="1371601">
                  <a:moveTo>
                    <a:pt x="66957" y="66957"/>
                  </a:moveTo>
                  <a:cubicBezTo>
                    <a:pt x="108326" y="25588"/>
                    <a:pt x="165477" y="0"/>
                    <a:pt x="228605" y="0"/>
                  </a:cubicBezTo>
                  <a:lnTo>
                    <a:pt x="1142995" y="0"/>
                  </a:lnTo>
                  <a:cubicBezTo>
                    <a:pt x="1269250" y="0"/>
                    <a:pt x="1371600" y="102351"/>
                    <a:pt x="1371601" y="228605"/>
                  </a:cubicBezTo>
                  <a:lnTo>
                    <a:pt x="1371601" y="1142995"/>
                  </a:lnTo>
                  <a:cubicBezTo>
                    <a:pt x="1371600" y="1269250"/>
                    <a:pt x="1269250" y="1371600"/>
                    <a:pt x="1142995" y="1371601"/>
                  </a:cubicBezTo>
                  <a:lnTo>
                    <a:pt x="228605" y="1371600"/>
                  </a:lnTo>
                  <a:cubicBezTo>
                    <a:pt x="212823" y="1371599"/>
                    <a:pt x="197416" y="1370001"/>
                    <a:pt x="182533" y="1366956"/>
                  </a:cubicBezTo>
                  <a:lnTo>
                    <a:pt x="160847" y="1360224"/>
                  </a:lnTo>
                  <a:lnTo>
                    <a:pt x="707768" y="812406"/>
                  </a:lnTo>
                  <a:lnTo>
                    <a:pt x="782073" y="886588"/>
                  </a:lnTo>
                  <a:lnTo>
                    <a:pt x="781829" y="589614"/>
                  </a:lnTo>
                  <a:lnTo>
                    <a:pt x="484854" y="589857"/>
                  </a:lnTo>
                  <a:lnTo>
                    <a:pt x="559160" y="664040"/>
                  </a:lnTo>
                  <a:lnTo>
                    <a:pt x="11843" y="1212254"/>
                  </a:lnTo>
                  <a:lnTo>
                    <a:pt x="4645" y="1189067"/>
                  </a:lnTo>
                  <a:cubicBezTo>
                    <a:pt x="1599" y="1174185"/>
                    <a:pt x="0" y="1158777"/>
                    <a:pt x="0" y="1142995"/>
                  </a:cubicBezTo>
                  <a:lnTo>
                    <a:pt x="0" y="228604"/>
                  </a:lnTo>
                  <a:cubicBezTo>
                    <a:pt x="0" y="165477"/>
                    <a:pt x="25588" y="108326"/>
                    <a:pt x="66957" y="669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8" name="TextBox 9">
              <a:extLst>
                <a:ext uri="{FF2B5EF4-FFF2-40B4-BE49-F238E27FC236}">
                  <a16:creationId xmlns:a16="http://schemas.microsoft.com/office/drawing/2014/main" id="{58503948-8A6A-4BA8-8F85-7712EB1F2EAC}"/>
                </a:ext>
              </a:extLst>
            </p:cNvPr>
            <p:cNvSpPr txBox="1"/>
            <p:nvPr/>
          </p:nvSpPr>
          <p:spPr>
            <a:xfrm>
              <a:off x="2475920" y="3282173"/>
              <a:ext cx="527709" cy="461665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en-US" sz="2400" b="1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99" name="Freeform: Shape 10">
              <a:extLst>
                <a:ext uri="{FF2B5EF4-FFF2-40B4-BE49-F238E27FC236}">
                  <a16:creationId xmlns:a16="http://schemas.microsoft.com/office/drawing/2014/main" id="{9C08A067-992A-4782-8EFA-3AE376193BBA}"/>
                </a:ext>
              </a:extLst>
            </p:cNvPr>
            <p:cNvSpPr/>
            <p:nvPr/>
          </p:nvSpPr>
          <p:spPr>
            <a:xfrm rot="2702816">
              <a:off x="3458249" y="2827207"/>
              <a:ext cx="1371601" cy="1371601"/>
            </a:xfrm>
            <a:custGeom>
              <a:avLst/>
              <a:gdLst>
                <a:gd name="connsiteX0" fmla="*/ 66957 w 1371601"/>
                <a:gd name="connsiteY0" fmla="*/ 66957 h 1371601"/>
                <a:gd name="connsiteX1" fmla="*/ 228605 w 1371601"/>
                <a:gd name="connsiteY1" fmla="*/ 0 h 1371601"/>
                <a:gd name="connsiteX2" fmla="*/ 1142995 w 1371601"/>
                <a:gd name="connsiteY2" fmla="*/ 0 h 1371601"/>
                <a:gd name="connsiteX3" fmla="*/ 1371601 w 1371601"/>
                <a:gd name="connsiteY3" fmla="*/ 228605 h 1371601"/>
                <a:gd name="connsiteX4" fmla="*/ 1371601 w 1371601"/>
                <a:gd name="connsiteY4" fmla="*/ 1142995 h 1371601"/>
                <a:gd name="connsiteX5" fmla="*/ 1142995 w 1371601"/>
                <a:gd name="connsiteY5" fmla="*/ 1371601 h 1371601"/>
                <a:gd name="connsiteX6" fmla="*/ 228605 w 1371601"/>
                <a:gd name="connsiteY6" fmla="*/ 1371600 h 1371601"/>
                <a:gd name="connsiteX7" fmla="*/ 182533 w 1371601"/>
                <a:gd name="connsiteY7" fmla="*/ 1366956 h 1371601"/>
                <a:gd name="connsiteX8" fmla="*/ 160847 w 1371601"/>
                <a:gd name="connsiteY8" fmla="*/ 1360224 h 1371601"/>
                <a:gd name="connsiteX9" fmla="*/ 707768 w 1371601"/>
                <a:gd name="connsiteY9" fmla="*/ 812406 h 1371601"/>
                <a:gd name="connsiteX10" fmla="*/ 782073 w 1371601"/>
                <a:gd name="connsiteY10" fmla="*/ 886588 h 1371601"/>
                <a:gd name="connsiteX11" fmla="*/ 781829 w 1371601"/>
                <a:gd name="connsiteY11" fmla="*/ 589614 h 1371601"/>
                <a:gd name="connsiteX12" fmla="*/ 484854 w 1371601"/>
                <a:gd name="connsiteY12" fmla="*/ 589857 h 1371601"/>
                <a:gd name="connsiteX13" fmla="*/ 559160 w 1371601"/>
                <a:gd name="connsiteY13" fmla="*/ 664040 h 1371601"/>
                <a:gd name="connsiteX14" fmla="*/ 11843 w 1371601"/>
                <a:gd name="connsiteY14" fmla="*/ 1212254 h 1371601"/>
                <a:gd name="connsiteX15" fmla="*/ 4645 w 1371601"/>
                <a:gd name="connsiteY15" fmla="*/ 1189067 h 1371601"/>
                <a:gd name="connsiteX16" fmla="*/ 0 w 1371601"/>
                <a:gd name="connsiteY16" fmla="*/ 1142995 h 1371601"/>
                <a:gd name="connsiteX17" fmla="*/ 0 w 1371601"/>
                <a:gd name="connsiteY17" fmla="*/ 228604 h 1371601"/>
                <a:gd name="connsiteX18" fmla="*/ 66957 w 1371601"/>
                <a:gd name="connsiteY18" fmla="*/ 66957 h 137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71601" h="1371601">
                  <a:moveTo>
                    <a:pt x="66957" y="66957"/>
                  </a:moveTo>
                  <a:cubicBezTo>
                    <a:pt x="108326" y="25588"/>
                    <a:pt x="165477" y="0"/>
                    <a:pt x="228605" y="0"/>
                  </a:cubicBezTo>
                  <a:lnTo>
                    <a:pt x="1142995" y="0"/>
                  </a:lnTo>
                  <a:cubicBezTo>
                    <a:pt x="1269250" y="0"/>
                    <a:pt x="1371600" y="102351"/>
                    <a:pt x="1371601" y="228605"/>
                  </a:cubicBezTo>
                  <a:lnTo>
                    <a:pt x="1371601" y="1142995"/>
                  </a:lnTo>
                  <a:cubicBezTo>
                    <a:pt x="1371600" y="1269250"/>
                    <a:pt x="1269250" y="1371600"/>
                    <a:pt x="1142995" y="1371601"/>
                  </a:cubicBezTo>
                  <a:lnTo>
                    <a:pt x="228605" y="1371600"/>
                  </a:lnTo>
                  <a:cubicBezTo>
                    <a:pt x="212823" y="1371599"/>
                    <a:pt x="197416" y="1370001"/>
                    <a:pt x="182533" y="1366956"/>
                  </a:cubicBezTo>
                  <a:lnTo>
                    <a:pt x="160847" y="1360224"/>
                  </a:lnTo>
                  <a:lnTo>
                    <a:pt x="707768" y="812406"/>
                  </a:lnTo>
                  <a:lnTo>
                    <a:pt x="782073" y="886588"/>
                  </a:lnTo>
                  <a:lnTo>
                    <a:pt x="781829" y="589614"/>
                  </a:lnTo>
                  <a:lnTo>
                    <a:pt x="484854" y="589857"/>
                  </a:lnTo>
                  <a:lnTo>
                    <a:pt x="559160" y="664040"/>
                  </a:lnTo>
                  <a:lnTo>
                    <a:pt x="11843" y="1212254"/>
                  </a:lnTo>
                  <a:lnTo>
                    <a:pt x="4645" y="1189067"/>
                  </a:lnTo>
                  <a:cubicBezTo>
                    <a:pt x="1599" y="1174185"/>
                    <a:pt x="0" y="1158777"/>
                    <a:pt x="0" y="1142995"/>
                  </a:cubicBezTo>
                  <a:lnTo>
                    <a:pt x="0" y="228604"/>
                  </a:lnTo>
                  <a:cubicBezTo>
                    <a:pt x="0" y="165477"/>
                    <a:pt x="25588" y="108326"/>
                    <a:pt x="66957" y="669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0" name="TextBox 11">
              <a:extLst>
                <a:ext uri="{FF2B5EF4-FFF2-40B4-BE49-F238E27FC236}">
                  <a16:creationId xmlns:a16="http://schemas.microsoft.com/office/drawing/2014/main" id="{63141852-2330-4B16-AE84-C5018FE4D648}"/>
                </a:ext>
              </a:extLst>
            </p:cNvPr>
            <p:cNvSpPr txBox="1"/>
            <p:nvPr/>
          </p:nvSpPr>
          <p:spPr>
            <a:xfrm>
              <a:off x="4415657" y="3282174"/>
              <a:ext cx="527709" cy="461665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en-US" sz="2400" b="1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101" name="Freeform: Shape 12">
              <a:extLst>
                <a:ext uri="{FF2B5EF4-FFF2-40B4-BE49-F238E27FC236}">
                  <a16:creationId xmlns:a16="http://schemas.microsoft.com/office/drawing/2014/main" id="{6B1F3A2E-8A6A-47CE-88C6-F96B4C57C818}"/>
                </a:ext>
              </a:extLst>
            </p:cNvPr>
            <p:cNvSpPr/>
            <p:nvPr/>
          </p:nvSpPr>
          <p:spPr>
            <a:xfrm rot="2702816">
              <a:off x="5397986" y="2827206"/>
              <a:ext cx="1371601" cy="1371601"/>
            </a:xfrm>
            <a:custGeom>
              <a:avLst/>
              <a:gdLst>
                <a:gd name="connsiteX0" fmla="*/ 66957 w 1371601"/>
                <a:gd name="connsiteY0" fmla="*/ 66957 h 1371601"/>
                <a:gd name="connsiteX1" fmla="*/ 228605 w 1371601"/>
                <a:gd name="connsiteY1" fmla="*/ 0 h 1371601"/>
                <a:gd name="connsiteX2" fmla="*/ 1142995 w 1371601"/>
                <a:gd name="connsiteY2" fmla="*/ 0 h 1371601"/>
                <a:gd name="connsiteX3" fmla="*/ 1371601 w 1371601"/>
                <a:gd name="connsiteY3" fmla="*/ 228605 h 1371601"/>
                <a:gd name="connsiteX4" fmla="*/ 1371601 w 1371601"/>
                <a:gd name="connsiteY4" fmla="*/ 1142995 h 1371601"/>
                <a:gd name="connsiteX5" fmla="*/ 1142995 w 1371601"/>
                <a:gd name="connsiteY5" fmla="*/ 1371601 h 1371601"/>
                <a:gd name="connsiteX6" fmla="*/ 228605 w 1371601"/>
                <a:gd name="connsiteY6" fmla="*/ 1371600 h 1371601"/>
                <a:gd name="connsiteX7" fmla="*/ 182533 w 1371601"/>
                <a:gd name="connsiteY7" fmla="*/ 1366956 h 1371601"/>
                <a:gd name="connsiteX8" fmla="*/ 160847 w 1371601"/>
                <a:gd name="connsiteY8" fmla="*/ 1360224 h 1371601"/>
                <a:gd name="connsiteX9" fmla="*/ 707768 w 1371601"/>
                <a:gd name="connsiteY9" fmla="*/ 812406 h 1371601"/>
                <a:gd name="connsiteX10" fmla="*/ 782073 w 1371601"/>
                <a:gd name="connsiteY10" fmla="*/ 886588 h 1371601"/>
                <a:gd name="connsiteX11" fmla="*/ 781829 w 1371601"/>
                <a:gd name="connsiteY11" fmla="*/ 589614 h 1371601"/>
                <a:gd name="connsiteX12" fmla="*/ 484854 w 1371601"/>
                <a:gd name="connsiteY12" fmla="*/ 589857 h 1371601"/>
                <a:gd name="connsiteX13" fmla="*/ 559160 w 1371601"/>
                <a:gd name="connsiteY13" fmla="*/ 664040 h 1371601"/>
                <a:gd name="connsiteX14" fmla="*/ 11843 w 1371601"/>
                <a:gd name="connsiteY14" fmla="*/ 1212254 h 1371601"/>
                <a:gd name="connsiteX15" fmla="*/ 4645 w 1371601"/>
                <a:gd name="connsiteY15" fmla="*/ 1189067 h 1371601"/>
                <a:gd name="connsiteX16" fmla="*/ 0 w 1371601"/>
                <a:gd name="connsiteY16" fmla="*/ 1142995 h 1371601"/>
                <a:gd name="connsiteX17" fmla="*/ 0 w 1371601"/>
                <a:gd name="connsiteY17" fmla="*/ 228604 h 1371601"/>
                <a:gd name="connsiteX18" fmla="*/ 66957 w 1371601"/>
                <a:gd name="connsiteY18" fmla="*/ 66957 h 137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71601" h="1371601">
                  <a:moveTo>
                    <a:pt x="66957" y="66957"/>
                  </a:moveTo>
                  <a:cubicBezTo>
                    <a:pt x="108326" y="25588"/>
                    <a:pt x="165477" y="0"/>
                    <a:pt x="228605" y="0"/>
                  </a:cubicBezTo>
                  <a:lnTo>
                    <a:pt x="1142995" y="0"/>
                  </a:lnTo>
                  <a:cubicBezTo>
                    <a:pt x="1269250" y="0"/>
                    <a:pt x="1371600" y="102351"/>
                    <a:pt x="1371601" y="228605"/>
                  </a:cubicBezTo>
                  <a:lnTo>
                    <a:pt x="1371601" y="1142995"/>
                  </a:lnTo>
                  <a:cubicBezTo>
                    <a:pt x="1371600" y="1269250"/>
                    <a:pt x="1269250" y="1371600"/>
                    <a:pt x="1142995" y="1371601"/>
                  </a:cubicBezTo>
                  <a:lnTo>
                    <a:pt x="228605" y="1371600"/>
                  </a:lnTo>
                  <a:cubicBezTo>
                    <a:pt x="212823" y="1371599"/>
                    <a:pt x="197416" y="1370001"/>
                    <a:pt x="182533" y="1366956"/>
                  </a:cubicBezTo>
                  <a:lnTo>
                    <a:pt x="160847" y="1360224"/>
                  </a:lnTo>
                  <a:lnTo>
                    <a:pt x="707768" y="812406"/>
                  </a:lnTo>
                  <a:lnTo>
                    <a:pt x="782073" y="886588"/>
                  </a:lnTo>
                  <a:lnTo>
                    <a:pt x="781829" y="589614"/>
                  </a:lnTo>
                  <a:lnTo>
                    <a:pt x="484854" y="589857"/>
                  </a:lnTo>
                  <a:lnTo>
                    <a:pt x="559160" y="664040"/>
                  </a:lnTo>
                  <a:lnTo>
                    <a:pt x="11843" y="1212254"/>
                  </a:lnTo>
                  <a:lnTo>
                    <a:pt x="4645" y="1189067"/>
                  </a:lnTo>
                  <a:cubicBezTo>
                    <a:pt x="1599" y="1174185"/>
                    <a:pt x="0" y="1158777"/>
                    <a:pt x="0" y="1142995"/>
                  </a:cubicBezTo>
                  <a:lnTo>
                    <a:pt x="0" y="228604"/>
                  </a:lnTo>
                  <a:cubicBezTo>
                    <a:pt x="0" y="165477"/>
                    <a:pt x="25588" y="108326"/>
                    <a:pt x="66957" y="669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2" name="TextBox 13">
              <a:extLst>
                <a:ext uri="{FF2B5EF4-FFF2-40B4-BE49-F238E27FC236}">
                  <a16:creationId xmlns:a16="http://schemas.microsoft.com/office/drawing/2014/main" id="{D28004FC-E15A-47B0-8AFF-7D1E0DA219AB}"/>
                </a:ext>
              </a:extLst>
            </p:cNvPr>
            <p:cNvSpPr txBox="1"/>
            <p:nvPr/>
          </p:nvSpPr>
          <p:spPr>
            <a:xfrm>
              <a:off x="6355394" y="3282173"/>
              <a:ext cx="527709" cy="461665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en-US" sz="2400" b="1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114" name="Freeform: Shape 14">
              <a:extLst>
                <a:ext uri="{FF2B5EF4-FFF2-40B4-BE49-F238E27FC236}">
                  <a16:creationId xmlns:a16="http://schemas.microsoft.com/office/drawing/2014/main" id="{0B757040-11EE-4390-8E56-375C12A224E4}"/>
                </a:ext>
              </a:extLst>
            </p:cNvPr>
            <p:cNvSpPr/>
            <p:nvPr/>
          </p:nvSpPr>
          <p:spPr>
            <a:xfrm rot="2702816">
              <a:off x="7337723" y="2827203"/>
              <a:ext cx="1371601" cy="1371601"/>
            </a:xfrm>
            <a:custGeom>
              <a:avLst/>
              <a:gdLst>
                <a:gd name="connsiteX0" fmla="*/ 66957 w 1371601"/>
                <a:gd name="connsiteY0" fmla="*/ 66957 h 1371601"/>
                <a:gd name="connsiteX1" fmla="*/ 228605 w 1371601"/>
                <a:gd name="connsiteY1" fmla="*/ 0 h 1371601"/>
                <a:gd name="connsiteX2" fmla="*/ 1142995 w 1371601"/>
                <a:gd name="connsiteY2" fmla="*/ 0 h 1371601"/>
                <a:gd name="connsiteX3" fmla="*/ 1371601 w 1371601"/>
                <a:gd name="connsiteY3" fmla="*/ 228605 h 1371601"/>
                <a:gd name="connsiteX4" fmla="*/ 1371601 w 1371601"/>
                <a:gd name="connsiteY4" fmla="*/ 1142995 h 1371601"/>
                <a:gd name="connsiteX5" fmla="*/ 1142995 w 1371601"/>
                <a:gd name="connsiteY5" fmla="*/ 1371601 h 1371601"/>
                <a:gd name="connsiteX6" fmla="*/ 228605 w 1371601"/>
                <a:gd name="connsiteY6" fmla="*/ 1371600 h 1371601"/>
                <a:gd name="connsiteX7" fmla="*/ 182533 w 1371601"/>
                <a:gd name="connsiteY7" fmla="*/ 1366956 h 1371601"/>
                <a:gd name="connsiteX8" fmla="*/ 160847 w 1371601"/>
                <a:gd name="connsiteY8" fmla="*/ 1360224 h 1371601"/>
                <a:gd name="connsiteX9" fmla="*/ 707768 w 1371601"/>
                <a:gd name="connsiteY9" fmla="*/ 812406 h 1371601"/>
                <a:gd name="connsiteX10" fmla="*/ 782073 w 1371601"/>
                <a:gd name="connsiteY10" fmla="*/ 886588 h 1371601"/>
                <a:gd name="connsiteX11" fmla="*/ 781829 w 1371601"/>
                <a:gd name="connsiteY11" fmla="*/ 589614 h 1371601"/>
                <a:gd name="connsiteX12" fmla="*/ 484854 w 1371601"/>
                <a:gd name="connsiteY12" fmla="*/ 589857 h 1371601"/>
                <a:gd name="connsiteX13" fmla="*/ 559160 w 1371601"/>
                <a:gd name="connsiteY13" fmla="*/ 664040 h 1371601"/>
                <a:gd name="connsiteX14" fmla="*/ 11843 w 1371601"/>
                <a:gd name="connsiteY14" fmla="*/ 1212254 h 1371601"/>
                <a:gd name="connsiteX15" fmla="*/ 4645 w 1371601"/>
                <a:gd name="connsiteY15" fmla="*/ 1189067 h 1371601"/>
                <a:gd name="connsiteX16" fmla="*/ 0 w 1371601"/>
                <a:gd name="connsiteY16" fmla="*/ 1142995 h 1371601"/>
                <a:gd name="connsiteX17" fmla="*/ 0 w 1371601"/>
                <a:gd name="connsiteY17" fmla="*/ 228604 h 1371601"/>
                <a:gd name="connsiteX18" fmla="*/ 66957 w 1371601"/>
                <a:gd name="connsiteY18" fmla="*/ 66957 h 137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71601" h="1371601">
                  <a:moveTo>
                    <a:pt x="66957" y="66957"/>
                  </a:moveTo>
                  <a:cubicBezTo>
                    <a:pt x="108326" y="25588"/>
                    <a:pt x="165477" y="0"/>
                    <a:pt x="228605" y="0"/>
                  </a:cubicBezTo>
                  <a:lnTo>
                    <a:pt x="1142995" y="0"/>
                  </a:lnTo>
                  <a:cubicBezTo>
                    <a:pt x="1269250" y="0"/>
                    <a:pt x="1371600" y="102351"/>
                    <a:pt x="1371601" y="228605"/>
                  </a:cubicBezTo>
                  <a:lnTo>
                    <a:pt x="1371601" y="1142995"/>
                  </a:lnTo>
                  <a:cubicBezTo>
                    <a:pt x="1371600" y="1269250"/>
                    <a:pt x="1269250" y="1371600"/>
                    <a:pt x="1142995" y="1371601"/>
                  </a:cubicBezTo>
                  <a:lnTo>
                    <a:pt x="228605" y="1371600"/>
                  </a:lnTo>
                  <a:cubicBezTo>
                    <a:pt x="212823" y="1371599"/>
                    <a:pt x="197416" y="1370001"/>
                    <a:pt x="182533" y="1366956"/>
                  </a:cubicBezTo>
                  <a:lnTo>
                    <a:pt x="160847" y="1360224"/>
                  </a:lnTo>
                  <a:lnTo>
                    <a:pt x="707768" y="812406"/>
                  </a:lnTo>
                  <a:lnTo>
                    <a:pt x="782073" y="886588"/>
                  </a:lnTo>
                  <a:lnTo>
                    <a:pt x="781829" y="589614"/>
                  </a:lnTo>
                  <a:lnTo>
                    <a:pt x="484854" y="589857"/>
                  </a:lnTo>
                  <a:lnTo>
                    <a:pt x="559160" y="664040"/>
                  </a:lnTo>
                  <a:lnTo>
                    <a:pt x="11843" y="1212254"/>
                  </a:lnTo>
                  <a:lnTo>
                    <a:pt x="4645" y="1189067"/>
                  </a:lnTo>
                  <a:cubicBezTo>
                    <a:pt x="1599" y="1174185"/>
                    <a:pt x="0" y="1158777"/>
                    <a:pt x="0" y="1142995"/>
                  </a:cubicBezTo>
                  <a:lnTo>
                    <a:pt x="0" y="228604"/>
                  </a:lnTo>
                  <a:cubicBezTo>
                    <a:pt x="0" y="165477"/>
                    <a:pt x="25588" y="108326"/>
                    <a:pt x="66957" y="6695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5" name="TextBox 15">
              <a:extLst>
                <a:ext uri="{FF2B5EF4-FFF2-40B4-BE49-F238E27FC236}">
                  <a16:creationId xmlns:a16="http://schemas.microsoft.com/office/drawing/2014/main" id="{622FB48B-986A-4E28-9B05-AF7A9C943F7C}"/>
                </a:ext>
              </a:extLst>
            </p:cNvPr>
            <p:cNvSpPr txBox="1"/>
            <p:nvPr/>
          </p:nvSpPr>
          <p:spPr>
            <a:xfrm>
              <a:off x="8295131" y="3282170"/>
              <a:ext cx="527709" cy="461665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en-US" sz="2400" b="1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116" name="Freeform: Shape 16">
              <a:extLst>
                <a:ext uri="{FF2B5EF4-FFF2-40B4-BE49-F238E27FC236}">
                  <a16:creationId xmlns:a16="http://schemas.microsoft.com/office/drawing/2014/main" id="{E3DCA32C-D3F5-45F4-8F66-096B689BB3AE}"/>
                </a:ext>
              </a:extLst>
            </p:cNvPr>
            <p:cNvSpPr/>
            <p:nvPr/>
          </p:nvSpPr>
          <p:spPr>
            <a:xfrm rot="2702816">
              <a:off x="9265482" y="2827198"/>
              <a:ext cx="1371601" cy="1371601"/>
            </a:xfrm>
            <a:custGeom>
              <a:avLst/>
              <a:gdLst>
                <a:gd name="connsiteX0" fmla="*/ 66957 w 1371601"/>
                <a:gd name="connsiteY0" fmla="*/ 66957 h 1371601"/>
                <a:gd name="connsiteX1" fmla="*/ 228605 w 1371601"/>
                <a:gd name="connsiteY1" fmla="*/ 0 h 1371601"/>
                <a:gd name="connsiteX2" fmla="*/ 1142995 w 1371601"/>
                <a:gd name="connsiteY2" fmla="*/ 0 h 1371601"/>
                <a:gd name="connsiteX3" fmla="*/ 1371601 w 1371601"/>
                <a:gd name="connsiteY3" fmla="*/ 228605 h 1371601"/>
                <a:gd name="connsiteX4" fmla="*/ 1371601 w 1371601"/>
                <a:gd name="connsiteY4" fmla="*/ 1142995 h 1371601"/>
                <a:gd name="connsiteX5" fmla="*/ 1142995 w 1371601"/>
                <a:gd name="connsiteY5" fmla="*/ 1371601 h 1371601"/>
                <a:gd name="connsiteX6" fmla="*/ 228605 w 1371601"/>
                <a:gd name="connsiteY6" fmla="*/ 1371600 h 1371601"/>
                <a:gd name="connsiteX7" fmla="*/ 182533 w 1371601"/>
                <a:gd name="connsiteY7" fmla="*/ 1366956 h 1371601"/>
                <a:gd name="connsiteX8" fmla="*/ 160847 w 1371601"/>
                <a:gd name="connsiteY8" fmla="*/ 1360224 h 1371601"/>
                <a:gd name="connsiteX9" fmla="*/ 707768 w 1371601"/>
                <a:gd name="connsiteY9" fmla="*/ 812406 h 1371601"/>
                <a:gd name="connsiteX10" fmla="*/ 782073 w 1371601"/>
                <a:gd name="connsiteY10" fmla="*/ 886588 h 1371601"/>
                <a:gd name="connsiteX11" fmla="*/ 781829 w 1371601"/>
                <a:gd name="connsiteY11" fmla="*/ 589614 h 1371601"/>
                <a:gd name="connsiteX12" fmla="*/ 484854 w 1371601"/>
                <a:gd name="connsiteY12" fmla="*/ 589857 h 1371601"/>
                <a:gd name="connsiteX13" fmla="*/ 559160 w 1371601"/>
                <a:gd name="connsiteY13" fmla="*/ 664040 h 1371601"/>
                <a:gd name="connsiteX14" fmla="*/ 11843 w 1371601"/>
                <a:gd name="connsiteY14" fmla="*/ 1212254 h 1371601"/>
                <a:gd name="connsiteX15" fmla="*/ 4645 w 1371601"/>
                <a:gd name="connsiteY15" fmla="*/ 1189067 h 1371601"/>
                <a:gd name="connsiteX16" fmla="*/ 0 w 1371601"/>
                <a:gd name="connsiteY16" fmla="*/ 1142995 h 1371601"/>
                <a:gd name="connsiteX17" fmla="*/ 0 w 1371601"/>
                <a:gd name="connsiteY17" fmla="*/ 228604 h 1371601"/>
                <a:gd name="connsiteX18" fmla="*/ 66957 w 1371601"/>
                <a:gd name="connsiteY18" fmla="*/ 66957 h 137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71601" h="1371601">
                  <a:moveTo>
                    <a:pt x="66957" y="66957"/>
                  </a:moveTo>
                  <a:cubicBezTo>
                    <a:pt x="108326" y="25588"/>
                    <a:pt x="165477" y="0"/>
                    <a:pt x="228605" y="0"/>
                  </a:cubicBezTo>
                  <a:lnTo>
                    <a:pt x="1142995" y="0"/>
                  </a:lnTo>
                  <a:cubicBezTo>
                    <a:pt x="1269250" y="0"/>
                    <a:pt x="1371600" y="102351"/>
                    <a:pt x="1371601" y="228605"/>
                  </a:cubicBezTo>
                  <a:lnTo>
                    <a:pt x="1371601" y="1142995"/>
                  </a:lnTo>
                  <a:cubicBezTo>
                    <a:pt x="1371600" y="1269250"/>
                    <a:pt x="1269250" y="1371600"/>
                    <a:pt x="1142995" y="1371601"/>
                  </a:cubicBezTo>
                  <a:lnTo>
                    <a:pt x="228605" y="1371600"/>
                  </a:lnTo>
                  <a:cubicBezTo>
                    <a:pt x="212823" y="1371599"/>
                    <a:pt x="197416" y="1370001"/>
                    <a:pt x="182533" y="1366956"/>
                  </a:cubicBezTo>
                  <a:lnTo>
                    <a:pt x="160847" y="1360224"/>
                  </a:lnTo>
                  <a:lnTo>
                    <a:pt x="707768" y="812406"/>
                  </a:lnTo>
                  <a:lnTo>
                    <a:pt x="782073" y="886588"/>
                  </a:lnTo>
                  <a:lnTo>
                    <a:pt x="781829" y="589614"/>
                  </a:lnTo>
                  <a:lnTo>
                    <a:pt x="484854" y="589857"/>
                  </a:lnTo>
                  <a:lnTo>
                    <a:pt x="559160" y="664040"/>
                  </a:lnTo>
                  <a:lnTo>
                    <a:pt x="11843" y="1212254"/>
                  </a:lnTo>
                  <a:lnTo>
                    <a:pt x="4645" y="1189067"/>
                  </a:lnTo>
                  <a:cubicBezTo>
                    <a:pt x="1599" y="1174185"/>
                    <a:pt x="0" y="1158777"/>
                    <a:pt x="0" y="1142995"/>
                  </a:cubicBezTo>
                  <a:lnTo>
                    <a:pt x="0" y="228604"/>
                  </a:lnTo>
                  <a:cubicBezTo>
                    <a:pt x="0" y="165477"/>
                    <a:pt x="25588" y="108326"/>
                    <a:pt x="66957" y="669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7" name="TextBox 17">
              <a:extLst>
                <a:ext uri="{FF2B5EF4-FFF2-40B4-BE49-F238E27FC236}">
                  <a16:creationId xmlns:a16="http://schemas.microsoft.com/office/drawing/2014/main" id="{19D31F5A-358C-469B-AF42-7995236A4EA8}"/>
                </a:ext>
              </a:extLst>
            </p:cNvPr>
            <p:cNvSpPr txBox="1"/>
            <p:nvPr/>
          </p:nvSpPr>
          <p:spPr>
            <a:xfrm>
              <a:off x="10222890" y="3282165"/>
              <a:ext cx="527709" cy="461665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en-US" sz="2400" b="1">
                  <a:solidFill>
                    <a:schemeClr val="bg1"/>
                  </a:solidFill>
                  <a:cs typeface="+mn-ea"/>
                  <a:sym typeface="+mn-lt"/>
                </a:rPr>
                <a:t>05</a:t>
              </a:r>
            </a:p>
          </p:txBody>
        </p:sp>
      </p:grpSp>
      <p:sp>
        <p:nvSpPr>
          <p:cNvPr id="96" name="Rectangle: Rounded Corners 7">
            <a:extLst>
              <a:ext uri="{FF2B5EF4-FFF2-40B4-BE49-F238E27FC236}">
                <a16:creationId xmlns:a16="http://schemas.microsoft.com/office/drawing/2014/main" id="{EA3A5FC4-8C3A-4B85-BEDA-D5D45178B1E8}"/>
              </a:ext>
            </a:extLst>
          </p:cNvPr>
          <p:cNvSpPr/>
          <p:nvPr/>
        </p:nvSpPr>
        <p:spPr>
          <a:xfrm rot="2702816">
            <a:off x="9183560" y="2132856"/>
            <a:ext cx="1545057" cy="1545057"/>
          </a:xfrm>
          <a:prstGeom prst="roundRect">
            <a:avLst/>
          </a:prstGeom>
          <a:noFill/>
          <a:ln w="31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76" name="Group 19">
            <a:extLst>
              <a:ext uri="{FF2B5EF4-FFF2-40B4-BE49-F238E27FC236}">
                <a16:creationId xmlns:a16="http://schemas.microsoft.com/office/drawing/2014/main" id="{C01C8339-A1BA-466C-9AE4-2F6915181D27}"/>
              </a:ext>
            </a:extLst>
          </p:cNvPr>
          <p:cNvGrpSpPr/>
          <p:nvPr/>
        </p:nvGrpSpPr>
        <p:grpSpPr>
          <a:xfrm>
            <a:off x="1099720" y="4091202"/>
            <a:ext cx="1967330" cy="857260"/>
            <a:chOff x="1681446" y="5001250"/>
            <a:chExt cx="2315968" cy="857260"/>
          </a:xfrm>
        </p:grpSpPr>
        <p:sp>
          <p:nvSpPr>
            <p:cNvPr id="89" name="TextBox 32">
              <a:extLst>
                <a:ext uri="{FF2B5EF4-FFF2-40B4-BE49-F238E27FC236}">
                  <a16:creationId xmlns:a16="http://schemas.microsoft.com/office/drawing/2014/main" id="{FAF2B46A-275D-4A7B-AA34-FC43EC1AA6E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681446" y="5001250"/>
              <a:ext cx="2315968" cy="283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en-US" sz="1400" b="1">
                  <a:solidFill>
                    <a:schemeClr val="accent1"/>
                  </a:solidFill>
                  <a:cs typeface="+mn-ea"/>
                  <a:sym typeface="+mn-lt"/>
                </a:rPr>
                <a:t>The title text is preset</a:t>
              </a:r>
            </a:p>
          </p:txBody>
        </p:sp>
        <p:sp>
          <p:nvSpPr>
            <p:cNvPr id="90" name="TextBox 33">
              <a:extLst>
                <a:ext uri="{FF2B5EF4-FFF2-40B4-BE49-F238E27FC236}">
                  <a16:creationId xmlns:a16="http://schemas.microsoft.com/office/drawing/2014/main" id="{0BA28188-0521-491A-AA91-DE1CEB951C1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681446" y="5284280"/>
              <a:ext cx="2315968" cy="574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>
                  <a:cs typeface="+mn-ea"/>
                  <a:sym typeface="+mn-lt"/>
                </a:rPr>
                <a:t>This section is displayed as a text layout placeholder </a:t>
              </a:r>
              <a:br>
                <a:rPr lang="zh-CN" altLang="en-US" sz="1000">
                  <a:cs typeface="+mn-ea"/>
                  <a:sym typeface="+mn-lt"/>
                </a:rPr>
              </a:br>
              <a:r>
                <a:rPr lang="zh-CN" altLang="en-US" sz="1000">
                  <a:cs typeface="+mn-ea"/>
                  <a:sym typeface="+mn-lt"/>
                </a:rPr>
                <a:t>(Theme fonts are recommended)</a:t>
              </a:r>
            </a:p>
          </p:txBody>
        </p:sp>
      </p:grpSp>
      <p:grpSp>
        <p:nvGrpSpPr>
          <p:cNvPr id="77" name="Group 20">
            <a:extLst>
              <a:ext uri="{FF2B5EF4-FFF2-40B4-BE49-F238E27FC236}">
                <a16:creationId xmlns:a16="http://schemas.microsoft.com/office/drawing/2014/main" id="{5D3D81DB-15A9-479F-BC5D-18DB1394DDC2}"/>
              </a:ext>
            </a:extLst>
          </p:cNvPr>
          <p:cNvGrpSpPr/>
          <p:nvPr/>
        </p:nvGrpSpPr>
        <p:grpSpPr>
          <a:xfrm>
            <a:off x="3106028" y="4091202"/>
            <a:ext cx="1967330" cy="857260"/>
            <a:chOff x="1681446" y="5001250"/>
            <a:chExt cx="2315968" cy="857260"/>
          </a:xfrm>
        </p:grpSpPr>
        <p:sp>
          <p:nvSpPr>
            <p:cNvPr id="87" name="TextBox 30">
              <a:extLst>
                <a:ext uri="{FF2B5EF4-FFF2-40B4-BE49-F238E27FC236}">
                  <a16:creationId xmlns:a16="http://schemas.microsoft.com/office/drawing/2014/main" id="{3E900717-FE81-471E-9C3D-F2A916B8424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681446" y="5001250"/>
              <a:ext cx="2315968" cy="283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en-US" sz="1400" b="1">
                  <a:solidFill>
                    <a:schemeClr val="accent2"/>
                  </a:solidFill>
                  <a:cs typeface="+mn-ea"/>
                  <a:sym typeface="+mn-lt"/>
                </a:rPr>
                <a:t>The title text is preset</a:t>
              </a:r>
            </a:p>
          </p:txBody>
        </p:sp>
        <p:sp>
          <p:nvSpPr>
            <p:cNvPr id="88" name="TextBox 31">
              <a:extLst>
                <a:ext uri="{FF2B5EF4-FFF2-40B4-BE49-F238E27FC236}">
                  <a16:creationId xmlns:a16="http://schemas.microsoft.com/office/drawing/2014/main" id="{8AC846A8-0F60-4EC2-ADA7-AA4B72FFABD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681446" y="5284280"/>
              <a:ext cx="2315968" cy="574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>
                  <a:cs typeface="+mn-ea"/>
                  <a:sym typeface="+mn-lt"/>
                </a:rPr>
                <a:t>This section is displayed as a text layout placeholder </a:t>
              </a:r>
              <a:br>
                <a:rPr lang="zh-CN" altLang="en-US" sz="1000">
                  <a:cs typeface="+mn-ea"/>
                  <a:sym typeface="+mn-lt"/>
                </a:rPr>
              </a:br>
              <a:r>
                <a:rPr lang="zh-CN" altLang="en-US" sz="1000">
                  <a:cs typeface="+mn-ea"/>
                  <a:sym typeface="+mn-lt"/>
                </a:rPr>
                <a:t>(Theme fonts are recommended)</a:t>
              </a:r>
            </a:p>
          </p:txBody>
        </p:sp>
      </p:grpSp>
      <p:grpSp>
        <p:nvGrpSpPr>
          <p:cNvPr id="78" name="Group 21">
            <a:extLst>
              <a:ext uri="{FF2B5EF4-FFF2-40B4-BE49-F238E27FC236}">
                <a16:creationId xmlns:a16="http://schemas.microsoft.com/office/drawing/2014/main" id="{B59FF313-D7C5-4EE3-AAEE-0C29896B32B4}"/>
              </a:ext>
            </a:extLst>
          </p:cNvPr>
          <p:cNvGrpSpPr/>
          <p:nvPr/>
        </p:nvGrpSpPr>
        <p:grpSpPr>
          <a:xfrm>
            <a:off x="5112336" y="4091202"/>
            <a:ext cx="1967330" cy="857260"/>
            <a:chOff x="1681446" y="5001250"/>
            <a:chExt cx="2315968" cy="857260"/>
          </a:xfrm>
        </p:grpSpPr>
        <p:sp>
          <p:nvSpPr>
            <p:cNvPr id="85" name="TextBox 28">
              <a:extLst>
                <a:ext uri="{FF2B5EF4-FFF2-40B4-BE49-F238E27FC236}">
                  <a16:creationId xmlns:a16="http://schemas.microsoft.com/office/drawing/2014/main" id="{A7772596-9DD1-46E2-AB28-41231DA341D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681446" y="5001250"/>
              <a:ext cx="2315968" cy="283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en-US" sz="1400" b="1">
                  <a:solidFill>
                    <a:schemeClr val="accent3"/>
                  </a:solidFill>
                  <a:cs typeface="+mn-ea"/>
                  <a:sym typeface="+mn-lt"/>
                </a:rPr>
                <a:t>The title text is preset</a:t>
              </a:r>
            </a:p>
          </p:txBody>
        </p:sp>
        <p:sp>
          <p:nvSpPr>
            <p:cNvPr id="86" name="TextBox 29">
              <a:extLst>
                <a:ext uri="{FF2B5EF4-FFF2-40B4-BE49-F238E27FC236}">
                  <a16:creationId xmlns:a16="http://schemas.microsoft.com/office/drawing/2014/main" id="{4740488D-426A-4BB4-B4EA-B8499C0E082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681446" y="5284280"/>
              <a:ext cx="2315968" cy="574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>
                  <a:cs typeface="+mn-ea"/>
                  <a:sym typeface="+mn-lt"/>
                </a:rPr>
                <a:t>This section is displayed as a text layout placeholder </a:t>
              </a:r>
              <a:br>
                <a:rPr lang="zh-CN" altLang="en-US" sz="1000">
                  <a:cs typeface="+mn-ea"/>
                  <a:sym typeface="+mn-lt"/>
                </a:rPr>
              </a:br>
              <a:r>
                <a:rPr lang="zh-CN" altLang="en-US" sz="1000">
                  <a:cs typeface="+mn-ea"/>
                  <a:sym typeface="+mn-lt"/>
                </a:rPr>
                <a:t>(Theme fonts are recommended)</a:t>
              </a:r>
            </a:p>
          </p:txBody>
        </p:sp>
      </p:grpSp>
      <p:grpSp>
        <p:nvGrpSpPr>
          <p:cNvPr id="79" name="Group 22">
            <a:extLst>
              <a:ext uri="{FF2B5EF4-FFF2-40B4-BE49-F238E27FC236}">
                <a16:creationId xmlns:a16="http://schemas.microsoft.com/office/drawing/2014/main" id="{7165F704-8B48-4768-887C-4721EB3A5087}"/>
              </a:ext>
            </a:extLst>
          </p:cNvPr>
          <p:cNvGrpSpPr/>
          <p:nvPr/>
        </p:nvGrpSpPr>
        <p:grpSpPr>
          <a:xfrm>
            <a:off x="7118643" y="4091202"/>
            <a:ext cx="1967330" cy="857260"/>
            <a:chOff x="1681445" y="5001250"/>
            <a:chExt cx="2315969" cy="857260"/>
          </a:xfrm>
        </p:grpSpPr>
        <p:sp>
          <p:nvSpPr>
            <p:cNvPr id="83" name="TextBox 26">
              <a:extLst>
                <a:ext uri="{FF2B5EF4-FFF2-40B4-BE49-F238E27FC236}">
                  <a16:creationId xmlns:a16="http://schemas.microsoft.com/office/drawing/2014/main" id="{E7668C14-2526-4D0C-BE7A-89760DE0750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681446" y="5001250"/>
              <a:ext cx="2315968" cy="283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en-US" sz="1400" b="1">
                  <a:solidFill>
                    <a:schemeClr val="accent4"/>
                  </a:solidFill>
                  <a:cs typeface="+mn-ea"/>
                  <a:sym typeface="+mn-lt"/>
                </a:rPr>
                <a:t>The title text is preset</a:t>
              </a:r>
            </a:p>
          </p:txBody>
        </p:sp>
        <p:sp>
          <p:nvSpPr>
            <p:cNvPr id="84" name="TextBox 27">
              <a:extLst>
                <a:ext uri="{FF2B5EF4-FFF2-40B4-BE49-F238E27FC236}">
                  <a16:creationId xmlns:a16="http://schemas.microsoft.com/office/drawing/2014/main" id="{C18E6DC9-7AE7-4189-89B9-ACD9A779578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681445" y="5284280"/>
              <a:ext cx="2315968" cy="574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>
                  <a:cs typeface="+mn-ea"/>
                  <a:sym typeface="+mn-lt"/>
                </a:rPr>
                <a:t>This section is displayed as a text layout placeholder </a:t>
              </a:r>
              <a:br>
                <a:rPr lang="zh-CN" altLang="en-US" sz="1000">
                  <a:cs typeface="+mn-ea"/>
                  <a:sym typeface="+mn-lt"/>
                </a:rPr>
              </a:br>
              <a:r>
                <a:rPr lang="zh-CN" altLang="en-US" sz="1000">
                  <a:cs typeface="+mn-ea"/>
                  <a:sym typeface="+mn-lt"/>
                </a:rPr>
                <a:t>(Theme fonts are recommended)</a:t>
              </a:r>
            </a:p>
          </p:txBody>
        </p:sp>
      </p:grpSp>
      <p:grpSp>
        <p:nvGrpSpPr>
          <p:cNvPr id="80" name="Group 23">
            <a:extLst>
              <a:ext uri="{FF2B5EF4-FFF2-40B4-BE49-F238E27FC236}">
                <a16:creationId xmlns:a16="http://schemas.microsoft.com/office/drawing/2014/main" id="{66896B84-9B94-4D86-BA88-5053FEBBFCF7}"/>
              </a:ext>
            </a:extLst>
          </p:cNvPr>
          <p:cNvGrpSpPr/>
          <p:nvPr/>
        </p:nvGrpSpPr>
        <p:grpSpPr>
          <a:xfrm>
            <a:off x="9124952" y="4091202"/>
            <a:ext cx="1967330" cy="857260"/>
            <a:chOff x="1681446" y="5001250"/>
            <a:chExt cx="2315968" cy="857260"/>
          </a:xfrm>
        </p:grpSpPr>
        <p:sp>
          <p:nvSpPr>
            <p:cNvPr id="81" name="TextBox 24">
              <a:extLst>
                <a:ext uri="{FF2B5EF4-FFF2-40B4-BE49-F238E27FC236}">
                  <a16:creationId xmlns:a16="http://schemas.microsoft.com/office/drawing/2014/main" id="{1C6F2436-38F8-4A37-8A99-794A46442A6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681446" y="5001250"/>
              <a:ext cx="2315968" cy="283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en-US" sz="1400" b="1">
                  <a:solidFill>
                    <a:schemeClr val="accent5"/>
                  </a:solidFill>
                  <a:cs typeface="+mn-ea"/>
                  <a:sym typeface="+mn-lt"/>
                </a:rPr>
                <a:t>The title text is preset</a:t>
              </a:r>
            </a:p>
          </p:txBody>
        </p:sp>
        <p:sp>
          <p:nvSpPr>
            <p:cNvPr id="82" name="TextBox 25">
              <a:extLst>
                <a:ext uri="{FF2B5EF4-FFF2-40B4-BE49-F238E27FC236}">
                  <a16:creationId xmlns:a16="http://schemas.microsoft.com/office/drawing/2014/main" id="{CC425D82-F509-4186-BC1B-69CC9462538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681446" y="5284280"/>
              <a:ext cx="2315968" cy="574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>
                  <a:cs typeface="+mn-ea"/>
                  <a:sym typeface="+mn-lt"/>
                </a:rPr>
                <a:t>This section is displayed as a text layout placeholder </a:t>
              </a:r>
              <a:br>
                <a:rPr lang="zh-CN" altLang="en-US" sz="1000">
                  <a:cs typeface="+mn-ea"/>
                  <a:sym typeface="+mn-lt"/>
                </a:rPr>
              </a:br>
              <a:r>
                <a:rPr lang="zh-CN" altLang="en-US" sz="1000">
                  <a:cs typeface="+mn-ea"/>
                  <a:sym typeface="+mn-lt"/>
                </a:rPr>
                <a:t>(Theme fonts are recommended)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177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2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7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25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75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25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75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25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91" grpId="0" animBg="1"/>
      <p:bldP spid="92" grpId="0" animBg="1"/>
      <p:bldP spid="93" grpId="0" animBg="1"/>
      <p:bldP spid="94" grpId="0" animBg="1"/>
      <p:bldP spid="9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6">
            <a:extLst>
              <a:ext uri="{FF2B5EF4-FFF2-40B4-BE49-F238E27FC236}">
                <a16:creationId xmlns:a16="http://schemas.microsoft.com/office/drawing/2014/main" id="{4FDA65FB-50B2-4B10-8A3B-61041E219EBB}"/>
              </a:ext>
            </a:extLst>
          </p:cNvPr>
          <p:cNvSpPr txBox="1">
            <a:spLocks/>
          </p:cNvSpPr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Click to add a title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67127B12-DBC3-49AB-A7CA-28AF8E4DD404}"/>
              </a:ext>
            </a:extLst>
          </p:cNvPr>
          <p:cNvSpPr txBox="1">
            <a:spLocks/>
          </p:cNvSpPr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20" name="矩形 219">
            <a:extLst>
              <a:ext uri="{FF2B5EF4-FFF2-40B4-BE49-F238E27FC236}">
                <a16:creationId xmlns:a16="http://schemas.microsoft.com/office/drawing/2014/main" id="{77477208-3B38-43CA-9B94-11697B848D02}"/>
              </a:ext>
            </a:extLst>
          </p:cNvPr>
          <p:cNvSpPr/>
          <p:nvPr/>
        </p:nvSpPr>
        <p:spPr>
          <a:xfrm>
            <a:off x="-1656" y="2095707"/>
            <a:ext cx="3758979" cy="2352467"/>
          </a:xfrm>
          <a:prstGeom prst="rect">
            <a:avLst/>
          </a:prstGeom>
          <a:blipFill>
            <a:blip r:embed="rId3"/>
            <a:stretch>
              <a:fillRect t="-54457" b="-54457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238" name="组合 237">
            <a:extLst>
              <a:ext uri="{FF2B5EF4-FFF2-40B4-BE49-F238E27FC236}">
                <a16:creationId xmlns:a16="http://schemas.microsoft.com/office/drawing/2014/main" id="{224970C1-9FB1-4ED6-85C4-28FB92CCEAD9}"/>
              </a:ext>
            </a:extLst>
          </p:cNvPr>
          <p:cNvGrpSpPr/>
          <p:nvPr/>
        </p:nvGrpSpPr>
        <p:grpSpPr>
          <a:xfrm>
            <a:off x="7469440" y="1895534"/>
            <a:ext cx="4093910" cy="3286466"/>
            <a:chOff x="3875479" y="1499885"/>
            <a:chExt cx="5467545" cy="378706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94" name="任意多边形: 形状 293">
              <a:extLst>
                <a:ext uri="{FF2B5EF4-FFF2-40B4-BE49-F238E27FC236}">
                  <a16:creationId xmlns:a16="http://schemas.microsoft.com/office/drawing/2014/main" id="{FC267C15-D067-468E-90ED-9610EA121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833" y="2473621"/>
              <a:ext cx="144608" cy="117690"/>
            </a:xfrm>
            <a:custGeom>
              <a:avLst/>
              <a:gdLst>
                <a:gd name="T0" fmla="*/ 2147483647 w 82"/>
                <a:gd name="T1" fmla="*/ 2147483647 h 70"/>
                <a:gd name="T2" fmla="*/ 2147483647 w 82"/>
                <a:gd name="T3" fmla="*/ 2147483647 h 70"/>
                <a:gd name="T4" fmla="*/ 2147483647 w 82"/>
                <a:gd name="T5" fmla="*/ 2147483647 h 70"/>
                <a:gd name="T6" fmla="*/ 2147483647 w 82"/>
                <a:gd name="T7" fmla="*/ 2147483647 h 70"/>
                <a:gd name="T8" fmla="*/ 2147483647 w 82"/>
                <a:gd name="T9" fmla="*/ 2147483647 h 70"/>
                <a:gd name="T10" fmla="*/ 2147483647 w 82"/>
                <a:gd name="T11" fmla="*/ 2147483647 h 70"/>
                <a:gd name="T12" fmla="*/ 2147483647 w 82"/>
                <a:gd name="T13" fmla="*/ 2147483647 h 70"/>
                <a:gd name="T14" fmla="*/ 2147483647 w 82"/>
                <a:gd name="T15" fmla="*/ 2147483647 h 70"/>
                <a:gd name="T16" fmla="*/ 2147483647 w 82"/>
                <a:gd name="T17" fmla="*/ 2147483647 h 70"/>
                <a:gd name="T18" fmla="*/ 2147483647 w 82"/>
                <a:gd name="T19" fmla="*/ 2147483647 h 70"/>
                <a:gd name="T20" fmla="*/ 2147483647 w 82"/>
                <a:gd name="T21" fmla="*/ 2147483647 h 70"/>
                <a:gd name="T22" fmla="*/ 2147483647 w 82"/>
                <a:gd name="T23" fmla="*/ 2147483647 h 70"/>
                <a:gd name="T24" fmla="*/ 2147483647 w 82"/>
                <a:gd name="T25" fmla="*/ 2147483647 h 70"/>
                <a:gd name="T26" fmla="*/ 2147483647 w 82"/>
                <a:gd name="T27" fmla="*/ 2147483647 h 70"/>
                <a:gd name="T28" fmla="*/ 2147483647 w 82"/>
                <a:gd name="T29" fmla="*/ 2147483647 h 70"/>
                <a:gd name="T30" fmla="*/ 2147483647 w 82"/>
                <a:gd name="T31" fmla="*/ 2147483647 h 70"/>
                <a:gd name="T32" fmla="*/ 2147483647 w 82"/>
                <a:gd name="T33" fmla="*/ 2147483647 h 70"/>
                <a:gd name="T34" fmla="*/ 2147483647 w 82"/>
                <a:gd name="T35" fmla="*/ 2147483647 h 70"/>
                <a:gd name="T36" fmla="*/ 2147483647 w 82"/>
                <a:gd name="T37" fmla="*/ 2147483647 h 70"/>
                <a:gd name="T38" fmla="*/ 2147483647 w 82"/>
                <a:gd name="T39" fmla="*/ 2147483647 h 70"/>
                <a:gd name="T40" fmla="*/ 2147483647 w 82"/>
                <a:gd name="T41" fmla="*/ 2147483647 h 70"/>
                <a:gd name="T42" fmla="*/ 0 w 82"/>
                <a:gd name="T43" fmla="*/ 0 h 70"/>
                <a:gd name="T44" fmla="*/ 2147483647 w 82"/>
                <a:gd name="T45" fmla="*/ 0 h 70"/>
                <a:gd name="T46" fmla="*/ 2147483647 w 82"/>
                <a:gd name="T47" fmla="*/ 2147483647 h 70"/>
                <a:gd name="T48" fmla="*/ 2147483647 w 82"/>
                <a:gd name="T49" fmla="*/ 2147483647 h 70"/>
                <a:gd name="T50" fmla="*/ 2147483647 w 82"/>
                <a:gd name="T51" fmla="*/ 2147483647 h 70"/>
                <a:gd name="T52" fmla="*/ 2147483647 w 82"/>
                <a:gd name="T53" fmla="*/ 2147483647 h 70"/>
                <a:gd name="T54" fmla="*/ 2147483647 w 82"/>
                <a:gd name="T55" fmla="*/ 2147483647 h 70"/>
                <a:gd name="T56" fmla="*/ 2147483647 w 82"/>
                <a:gd name="T57" fmla="*/ 2147483647 h 70"/>
                <a:gd name="T58" fmla="*/ 2147483647 w 82"/>
                <a:gd name="T59" fmla="*/ 2147483647 h 70"/>
                <a:gd name="T60" fmla="*/ 2147483647 w 82"/>
                <a:gd name="T61" fmla="*/ 2147483647 h 70"/>
                <a:gd name="T62" fmla="*/ 2147483647 w 82"/>
                <a:gd name="T63" fmla="*/ 2147483647 h 70"/>
                <a:gd name="T64" fmla="*/ 2147483647 w 82"/>
                <a:gd name="T65" fmla="*/ 2147483647 h 70"/>
                <a:gd name="T66" fmla="*/ 2147483647 w 82"/>
                <a:gd name="T67" fmla="*/ 2147483647 h 70"/>
                <a:gd name="T68" fmla="*/ 2147483647 w 82"/>
                <a:gd name="T69" fmla="*/ 2147483647 h 70"/>
                <a:gd name="T70" fmla="*/ 2147483647 w 82"/>
                <a:gd name="T71" fmla="*/ 2147483647 h 70"/>
                <a:gd name="T72" fmla="*/ 2147483647 w 82"/>
                <a:gd name="T73" fmla="*/ 2147483647 h 70"/>
                <a:gd name="T74" fmla="*/ 2147483647 w 82"/>
                <a:gd name="T75" fmla="*/ 2147483647 h 70"/>
                <a:gd name="T76" fmla="*/ 2147483647 w 82"/>
                <a:gd name="T77" fmla="*/ 2147483647 h 70"/>
                <a:gd name="T78" fmla="*/ 2147483647 w 82"/>
                <a:gd name="T79" fmla="*/ 2147483647 h 70"/>
                <a:gd name="T80" fmla="*/ 2147483647 w 82"/>
                <a:gd name="T81" fmla="*/ 2147483647 h 70"/>
                <a:gd name="T82" fmla="*/ 2147483647 w 82"/>
                <a:gd name="T83" fmla="*/ 2147483647 h 70"/>
                <a:gd name="T84" fmla="*/ 2147483647 w 82"/>
                <a:gd name="T85" fmla="*/ 2147483647 h 7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2"/>
                <a:gd name="T130" fmla="*/ 0 h 70"/>
                <a:gd name="T131" fmla="*/ 82 w 82"/>
                <a:gd name="T132" fmla="*/ 70 h 7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2" h="70">
                  <a:moveTo>
                    <a:pt x="28" y="52"/>
                  </a:moveTo>
                  <a:lnTo>
                    <a:pt x="20" y="54"/>
                  </a:lnTo>
                  <a:lnTo>
                    <a:pt x="14" y="56"/>
                  </a:lnTo>
                  <a:lnTo>
                    <a:pt x="26" y="62"/>
                  </a:lnTo>
                  <a:lnTo>
                    <a:pt x="30" y="64"/>
                  </a:lnTo>
                  <a:lnTo>
                    <a:pt x="36" y="70"/>
                  </a:lnTo>
                  <a:lnTo>
                    <a:pt x="20" y="70"/>
                  </a:lnTo>
                  <a:lnTo>
                    <a:pt x="14" y="62"/>
                  </a:lnTo>
                  <a:lnTo>
                    <a:pt x="12" y="58"/>
                  </a:lnTo>
                  <a:lnTo>
                    <a:pt x="8" y="56"/>
                  </a:lnTo>
                  <a:lnTo>
                    <a:pt x="10" y="50"/>
                  </a:lnTo>
                  <a:lnTo>
                    <a:pt x="14" y="46"/>
                  </a:lnTo>
                  <a:lnTo>
                    <a:pt x="12" y="44"/>
                  </a:lnTo>
                  <a:lnTo>
                    <a:pt x="10" y="40"/>
                  </a:lnTo>
                  <a:lnTo>
                    <a:pt x="18" y="40"/>
                  </a:lnTo>
                  <a:lnTo>
                    <a:pt x="16" y="34"/>
                  </a:lnTo>
                  <a:lnTo>
                    <a:pt x="14" y="28"/>
                  </a:lnTo>
                  <a:lnTo>
                    <a:pt x="14" y="16"/>
                  </a:lnTo>
                  <a:lnTo>
                    <a:pt x="10" y="12"/>
                  </a:lnTo>
                  <a:lnTo>
                    <a:pt x="6" y="8"/>
                  </a:lnTo>
                  <a:lnTo>
                    <a:pt x="2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12" y="4"/>
                  </a:lnTo>
                  <a:lnTo>
                    <a:pt x="24" y="14"/>
                  </a:lnTo>
                  <a:lnTo>
                    <a:pt x="40" y="22"/>
                  </a:lnTo>
                  <a:lnTo>
                    <a:pt x="46" y="24"/>
                  </a:lnTo>
                  <a:lnTo>
                    <a:pt x="54" y="26"/>
                  </a:lnTo>
                  <a:lnTo>
                    <a:pt x="60" y="26"/>
                  </a:lnTo>
                  <a:lnTo>
                    <a:pt x="66" y="24"/>
                  </a:lnTo>
                  <a:lnTo>
                    <a:pt x="74" y="20"/>
                  </a:lnTo>
                  <a:lnTo>
                    <a:pt x="74" y="30"/>
                  </a:lnTo>
                  <a:lnTo>
                    <a:pt x="74" y="34"/>
                  </a:lnTo>
                  <a:lnTo>
                    <a:pt x="76" y="36"/>
                  </a:lnTo>
                  <a:lnTo>
                    <a:pt x="82" y="42"/>
                  </a:lnTo>
                  <a:lnTo>
                    <a:pt x="78" y="44"/>
                  </a:lnTo>
                  <a:lnTo>
                    <a:pt x="72" y="44"/>
                  </a:lnTo>
                  <a:lnTo>
                    <a:pt x="60" y="46"/>
                  </a:lnTo>
                  <a:lnTo>
                    <a:pt x="60" y="62"/>
                  </a:lnTo>
                  <a:lnTo>
                    <a:pt x="52" y="60"/>
                  </a:lnTo>
                  <a:lnTo>
                    <a:pt x="44" y="56"/>
                  </a:lnTo>
                  <a:lnTo>
                    <a:pt x="38" y="54"/>
                  </a:lnTo>
                  <a:lnTo>
                    <a:pt x="28" y="5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295" name="任意多边形: 形状 294">
              <a:extLst>
                <a:ext uri="{FF2B5EF4-FFF2-40B4-BE49-F238E27FC236}">
                  <a16:creationId xmlns:a16="http://schemas.microsoft.com/office/drawing/2014/main" id="{D4301068-6044-4C1F-A2D8-7636FA0D69F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9823" y="2598314"/>
              <a:ext cx="238258" cy="246586"/>
            </a:xfrm>
            <a:custGeom>
              <a:avLst/>
              <a:gdLst>
                <a:gd name="T0" fmla="*/ 2147483647 w 136"/>
                <a:gd name="T1" fmla="*/ 2147483647 h 148"/>
                <a:gd name="T2" fmla="*/ 2147483647 w 136"/>
                <a:gd name="T3" fmla="*/ 0 h 148"/>
                <a:gd name="T4" fmla="*/ 2147483647 w 136"/>
                <a:gd name="T5" fmla="*/ 2147483647 h 148"/>
                <a:gd name="T6" fmla="*/ 2147483647 w 136"/>
                <a:gd name="T7" fmla="*/ 2147483647 h 148"/>
                <a:gd name="T8" fmla="*/ 2147483647 w 136"/>
                <a:gd name="T9" fmla="*/ 2147483647 h 148"/>
                <a:gd name="T10" fmla="*/ 2147483647 w 136"/>
                <a:gd name="T11" fmla="*/ 2147483647 h 148"/>
                <a:gd name="T12" fmla="*/ 2147483647 w 136"/>
                <a:gd name="T13" fmla="*/ 2147483647 h 148"/>
                <a:gd name="T14" fmla="*/ 2147483647 w 136"/>
                <a:gd name="T15" fmla="*/ 2147483647 h 148"/>
                <a:gd name="T16" fmla="*/ 2147483647 w 136"/>
                <a:gd name="T17" fmla="*/ 2147483647 h 148"/>
                <a:gd name="T18" fmla="*/ 2147483647 w 136"/>
                <a:gd name="T19" fmla="*/ 2147483647 h 148"/>
                <a:gd name="T20" fmla="*/ 2147483647 w 136"/>
                <a:gd name="T21" fmla="*/ 2147483647 h 148"/>
                <a:gd name="T22" fmla="*/ 2147483647 w 136"/>
                <a:gd name="T23" fmla="*/ 2147483647 h 148"/>
                <a:gd name="T24" fmla="*/ 2147483647 w 136"/>
                <a:gd name="T25" fmla="*/ 2147483647 h 148"/>
                <a:gd name="T26" fmla="*/ 2147483647 w 136"/>
                <a:gd name="T27" fmla="*/ 2147483647 h 148"/>
                <a:gd name="T28" fmla="*/ 2147483647 w 136"/>
                <a:gd name="T29" fmla="*/ 2147483647 h 148"/>
                <a:gd name="T30" fmla="*/ 2147483647 w 136"/>
                <a:gd name="T31" fmla="*/ 2147483647 h 148"/>
                <a:gd name="T32" fmla="*/ 2147483647 w 136"/>
                <a:gd name="T33" fmla="*/ 2147483647 h 148"/>
                <a:gd name="T34" fmla="*/ 2147483647 w 136"/>
                <a:gd name="T35" fmla="*/ 2147483647 h 148"/>
                <a:gd name="T36" fmla="*/ 2147483647 w 136"/>
                <a:gd name="T37" fmla="*/ 2147483647 h 148"/>
                <a:gd name="T38" fmla="*/ 2147483647 w 136"/>
                <a:gd name="T39" fmla="*/ 2147483647 h 148"/>
                <a:gd name="T40" fmla="*/ 2147483647 w 136"/>
                <a:gd name="T41" fmla="*/ 2147483647 h 148"/>
                <a:gd name="T42" fmla="*/ 2147483647 w 136"/>
                <a:gd name="T43" fmla="*/ 2147483647 h 148"/>
                <a:gd name="T44" fmla="*/ 2147483647 w 136"/>
                <a:gd name="T45" fmla="*/ 2147483647 h 148"/>
                <a:gd name="T46" fmla="*/ 2147483647 w 136"/>
                <a:gd name="T47" fmla="*/ 2147483647 h 148"/>
                <a:gd name="T48" fmla="*/ 0 w 136"/>
                <a:gd name="T49" fmla="*/ 2147483647 h 148"/>
                <a:gd name="T50" fmla="*/ 2147483647 w 136"/>
                <a:gd name="T51" fmla="*/ 2147483647 h 148"/>
                <a:gd name="T52" fmla="*/ 2147483647 w 136"/>
                <a:gd name="T53" fmla="*/ 2147483647 h 148"/>
                <a:gd name="T54" fmla="*/ 2147483647 w 136"/>
                <a:gd name="T55" fmla="*/ 2147483647 h 148"/>
                <a:gd name="T56" fmla="*/ 2147483647 w 136"/>
                <a:gd name="T57" fmla="*/ 2147483647 h 148"/>
                <a:gd name="T58" fmla="*/ 2147483647 w 136"/>
                <a:gd name="T59" fmla="*/ 2147483647 h 148"/>
                <a:gd name="T60" fmla="*/ 2147483647 w 136"/>
                <a:gd name="T61" fmla="*/ 2147483647 h 148"/>
                <a:gd name="T62" fmla="*/ 2147483647 w 136"/>
                <a:gd name="T63" fmla="*/ 2147483647 h 148"/>
                <a:gd name="T64" fmla="*/ 2147483647 w 136"/>
                <a:gd name="T65" fmla="*/ 2147483647 h 148"/>
                <a:gd name="T66" fmla="*/ 2147483647 w 136"/>
                <a:gd name="T67" fmla="*/ 2147483647 h 148"/>
                <a:gd name="T68" fmla="*/ 2147483647 w 136"/>
                <a:gd name="T69" fmla="*/ 2147483647 h 148"/>
                <a:gd name="T70" fmla="*/ 2147483647 w 136"/>
                <a:gd name="T71" fmla="*/ 2147483647 h 148"/>
                <a:gd name="T72" fmla="*/ 2147483647 w 136"/>
                <a:gd name="T73" fmla="*/ 2147483647 h 148"/>
                <a:gd name="T74" fmla="*/ 2147483647 w 136"/>
                <a:gd name="T75" fmla="*/ 2147483647 h 148"/>
                <a:gd name="T76" fmla="*/ 2147483647 w 136"/>
                <a:gd name="T77" fmla="*/ 2147483647 h 148"/>
                <a:gd name="T78" fmla="*/ 2147483647 w 136"/>
                <a:gd name="T79" fmla="*/ 2147483647 h 148"/>
                <a:gd name="T80" fmla="*/ 2147483647 w 136"/>
                <a:gd name="T81" fmla="*/ 2147483647 h 148"/>
                <a:gd name="T82" fmla="*/ 2147483647 w 136"/>
                <a:gd name="T83" fmla="*/ 2147483647 h 148"/>
                <a:gd name="T84" fmla="*/ 2147483647 w 136"/>
                <a:gd name="T85" fmla="*/ 2147483647 h 148"/>
                <a:gd name="T86" fmla="*/ 2147483647 w 136"/>
                <a:gd name="T87" fmla="*/ 2147483647 h 148"/>
                <a:gd name="T88" fmla="*/ 2147483647 w 136"/>
                <a:gd name="T89" fmla="*/ 2147483647 h 1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6"/>
                <a:gd name="T136" fmla="*/ 0 h 148"/>
                <a:gd name="T137" fmla="*/ 136 w 136"/>
                <a:gd name="T138" fmla="*/ 148 h 14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6" h="148">
                  <a:moveTo>
                    <a:pt x="76" y="12"/>
                  </a:moveTo>
                  <a:lnTo>
                    <a:pt x="78" y="6"/>
                  </a:lnTo>
                  <a:lnTo>
                    <a:pt x="80" y="4"/>
                  </a:lnTo>
                  <a:lnTo>
                    <a:pt x="86" y="0"/>
                  </a:lnTo>
                  <a:lnTo>
                    <a:pt x="98" y="10"/>
                  </a:lnTo>
                  <a:lnTo>
                    <a:pt x="110" y="24"/>
                  </a:lnTo>
                  <a:lnTo>
                    <a:pt x="116" y="30"/>
                  </a:lnTo>
                  <a:lnTo>
                    <a:pt x="118" y="38"/>
                  </a:lnTo>
                  <a:lnTo>
                    <a:pt x="122" y="46"/>
                  </a:lnTo>
                  <a:lnTo>
                    <a:pt x="122" y="52"/>
                  </a:lnTo>
                  <a:lnTo>
                    <a:pt x="120" y="56"/>
                  </a:lnTo>
                  <a:lnTo>
                    <a:pt x="118" y="60"/>
                  </a:lnTo>
                  <a:lnTo>
                    <a:pt x="126" y="78"/>
                  </a:lnTo>
                  <a:lnTo>
                    <a:pt x="136" y="102"/>
                  </a:lnTo>
                  <a:lnTo>
                    <a:pt x="134" y="110"/>
                  </a:lnTo>
                  <a:lnTo>
                    <a:pt x="132" y="114"/>
                  </a:lnTo>
                  <a:lnTo>
                    <a:pt x="130" y="114"/>
                  </a:lnTo>
                  <a:lnTo>
                    <a:pt x="126" y="114"/>
                  </a:lnTo>
                  <a:lnTo>
                    <a:pt x="126" y="110"/>
                  </a:lnTo>
                  <a:lnTo>
                    <a:pt x="130" y="106"/>
                  </a:lnTo>
                  <a:lnTo>
                    <a:pt x="122" y="108"/>
                  </a:lnTo>
                  <a:lnTo>
                    <a:pt x="118" y="110"/>
                  </a:lnTo>
                  <a:lnTo>
                    <a:pt x="116" y="120"/>
                  </a:lnTo>
                  <a:lnTo>
                    <a:pt x="116" y="116"/>
                  </a:lnTo>
                  <a:lnTo>
                    <a:pt x="114" y="114"/>
                  </a:lnTo>
                  <a:lnTo>
                    <a:pt x="108" y="120"/>
                  </a:lnTo>
                  <a:lnTo>
                    <a:pt x="104" y="122"/>
                  </a:lnTo>
                  <a:lnTo>
                    <a:pt x="100" y="122"/>
                  </a:lnTo>
                  <a:lnTo>
                    <a:pt x="92" y="122"/>
                  </a:lnTo>
                  <a:lnTo>
                    <a:pt x="88" y="120"/>
                  </a:lnTo>
                  <a:lnTo>
                    <a:pt x="84" y="120"/>
                  </a:lnTo>
                  <a:lnTo>
                    <a:pt x="82" y="120"/>
                  </a:lnTo>
                  <a:lnTo>
                    <a:pt x="82" y="122"/>
                  </a:lnTo>
                  <a:lnTo>
                    <a:pt x="86" y="128"/>
                  </a:lnTo>
                  <a:lnTo>
                    <a:pt x="90" y="132"/>
                  </a:lnTo>
                  <a:lnTo>
                    <a:pt x="86" y="138"/>
                  </a:lnTo>
                  <a:lnTo>
                    <a:pt x="82" y="148"/>
                  </a:lnTo>
                  <a:lnTo>
                    <a:pt x="74" y="144"/>
                  </a:lnTo>
                  <a:lnTo>
                    <a:pt x="70" y="138"/>
                  </a:lnTo>
                  <a:lnTo>
                    <a:pt x="66" y="132"/>
                  </a:lnTo>
                  <a:lnTo>
                    <a:pt x="64" y="122"/>
                  </a:lnTo>
                  <a:lnTo>
                    <a:pt x="54" y="122"/>
                  </a:lnTo>
                  <a:lnTo>
                    <a:pt x="46" y="124"/>
                  </a:lnTo>
                  <a:lnTo>
                    <a:pt x="38" y="126"/>
                  </a:lnTo>
                  <a:lnTo>
                    <a:pt x="30" y="130"/>
                  </a:lnTo>
                  <a:lnTo>
                    <a:pt x="20" y="130"/>
                  </a:lnTo>
                  <a:lnTo>
                    <a:pt x="20" y="136"/>
                  </a:lnTo>
                  <a:lnTo>
                    <a:pt x="8" y="134"/>
                  </a:lnTo>
                  <a:lnTo>
                    <a:pt x="2" y="134"/>
                  </a:lnTo>
                  <a:lnTo>
                    <a:pt x="0" y="132"/>
                  </a:lnTo>
                  <a:lnTo>
                    <a:pt x="0" y="128"/>
                  </a:lnTo>
                  <a:lnTo>
                    <a:pt x="6" y="126"/>
                  </a:lnTo>
                  <a:lnTo>
                    <a:pt x="8" y="124"/>
                  </a:lnTo>
                  <a:lnTo>
                    <a:pt x="14" y="116"/>
                  </a:lnTo>
                  <a:lnTo>
                    <a:pt x="20" y="108"/>
                  </a:lnTo>
                  <a:lnTo>
                    <a:pt x="24" y="106"/>
                  </a:lnTo>
                  <a:lnTo>
                    <a:pt x="28" y="106"/>
                  </a:lnTo>
                  <a:lnTo>
                    <a:pt x="34" y="106"/>
                  </a:lnTo>
                  <a:lnTo>
                    <a:pt x="36" y="104"/>
                  </a:lnTo>
                  <a:lnTo>
                    <a:pt x="42" y="102"/>
                  </a:lnTo>
                  <a:lnTo>
                    <a:pt x="46" y="102"/>
                  </a:lnTo>
                  <a:lnTo>
                    <a:pt x="52" y="102"/>
                  </a:lnTo>
                  <a:lnTo>
                    <a:pt x="54" y="104"/>
                  </a:lnTo>
                  <a:lnTo>
                    <a:pt x="60" y="108"/>
                  </a:lnTo>
                  <a:lnTo>
                    <a:pt x="62" y="106"/>
                  </a:lnTo>
                  <a:lnTo>
                    <a:pt x="62" y="102"/>
                  </a:lnTo>
                  <a:lnTo>
                    <a:pt x="62" y="96"/>
                  </a:lnTo>
                  <a:lnTo>
                    <a:pt x="60" y="94"/>
                  </a:lnTo>
                  <a:lnTo>
                    <a:pt x="62" y="90"/>
                  </a:lnTo>
                  <a:lnTo>
                    <a:pt x="64" y="86"/>
                  </a:lnTo>
                  <a:lnTo>
                    <a:pt x="68" y="84"/>
                  </a:lnTo>
                  <a:lnTo>
                    <a:pt x="68" y="80"/>
                  </a:lnTo>
                  <a:lnTo>
                    <a:pt x="68" y="78"/>
                  </a:lnTo>
                  <a:lnTo>
                    <a:pt x="68" y="74"/>
                  </a:lnTo>
                  <a:lnTo>
                    <a:pt x="70" y="78"/>
                  </a:lnTo>
                  <a:lnTo>
                    <a:pt x="68" y="82"/>
                  </a:lnTo>
                  <a:lnTo>
                    <a:pt x="76" y="80"/>
                  </a:lnTo>
                  <a:lnTo>
                    <a:pt x="82" y="78"/>
                  </a:lnTo>
                  <a:lnTo>
                    <a:pt x="86" y="76"/>
                  </a:lnTo>
                  <a:lnTo>
                    <a:pt x="90" y="72"/>
                  </a:lnTo>
                  <a:lnTo>
                    <a:pt x="92" y="60"/>
                  </a:lnTo>
                  <a:lnTo>
                    <a:pt x="94" y="50"/>
                  </a:lnTo>
                  <a:lnTo>
                    <a:pt x="94" y="44"/>
                  </a:lnTo>
                  <a:lnTo>
                    <a:pt x="92" y="40"/>
                  </a:lnTo>
                  <a:lnTo>
                    <a:pt x="88" y="32"/>
                  </a:lnTo>
                  <a:lnTo>
                    <a:pt x="84" y="26"/>
                  </a:lnTo>
                  <a:lnTo>
                    <a:pt x="82" y="24"/>
                  </a:lnTo>
                  <a:lnTo>
                    <a:pt x="80" y="20"/>
                  </a:lnTo>
                  <a:lnTo>
                    <a:pt x="78" y="16"/>
                  </a:lnTo>
                  <a:lnTo>
                    <a:pt x="76" y="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296" name="任意多边形: 形状 295">
              <a:extLst>
                <a:ext uri="{FF2B5EF4-FFF2-40B4-BE49-F238E27FC236}">
                  <a16:creationId xmlns:a16="http://schemas.microsoft.com/office/drawing/2014/main" id="{292248FA-2B40-480D-9743-80AEF2411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4913" y="2816880"/>
              <a:ext cx="53711" cy="42031"/>
            </a:xfrm>
            <a:custGeom>
              <a:avLst/>
              <a:gdLst>
                <a:gd name="T0" fmla="*/ 2147483647 w 32"/>
                <a:gd name="T1" fmla="*/ 2147483647 h 26"/>
                <a:gd name="T2" fmla="*/ 2147483647 w 32"/>
                <a:gd name="T3" fmla="*/ 2147483647 h 26"/>
                <a:gd name="T4" fmla="*/ 2147483647 w 32"/>
                <a:gd name="T5" fmla="*/ 0 h 26"/>
                <a:gd name="T6" fmla="*/ 2147483647 w 32"/>
                <a:gd name="T7" fmla="*/ 0 h 26"/>
                <a:gd name="T8" fmla="*/ 2147483647 w 32"/>
                <a:gd name="T9" fmla="*/ 2147483647 h 26"/>
                <a:gd name="T10" fmla="*/ 2147483647 w 32"/>
                <a:gd name="T11" fmla="*/ 2147483647 h 26"/>
                <a:gd name="T12" fmla="*/ 2147483647 w 32"/>
                <a:gd name="T13" fmla="*/ 2147483647 h 26"/>
                <a:gd name="T14" fmla="*/ 2147483647 w 32"/>
                <a:gd name="T15" fmla="*/ 2147483647 h 26"/>
                <a:gd name="T16" fmla="*/ 2147483647 w 32"/>
                <a:gd name="T17" fmla="*/ 2147483647 h 26"/>
                <a:gd name="T18" fmla="*/ 2147483647 w 32"/>
                <a:gd name="T19" fmla="*/ 2147483647 h 26"/>
                <a:gd name="T20" fmla="*/ 2147483647 w 32"/>
                <a:gd name="T21" fmla="*/ 2147483647 h 26"/>
                <a:gd name="T22" fmla="*/ 2147483647 w 32"/>
                <a:gd name="T23" fmla="*/ 2147483647 h 26"/>
                <a:gd name="T24" fmla="*/ 2147483647 w 32"/>
                <a:gd name="T25" fmla="*/ 2147483647 h 26"/>
                <a:gd name="T26" fmla="*/ 2147483647 w 32"/>
                <a:gd name="T27" fmla="*/ 2147483647 h 26"/>
                <a:gd name="T28" fmla="*/ 0 w 32"/>
                <a:gd name="T29" fmla="*/ 2147483647 h 26"/>
                <a:gd name="T30" fmla="*/ 0 w 32"/>
                <a:gd name="T31" fmla="*/ 2147483647 h 26"/>
                <a:gd name="T32" fmla="*/ 2147483647 w 32"/>
                <a:gd name="T33" fmla="*/ 2147483647 h 26"/>
                <a:gd name="T34" fmla="*/ 2147483647 w 32"/>
                <a:gd name="T35" fmla="*/ 2147483647 h 26"/>
                <a:gd name="T36" fmla="*/ 2147483647 w 32"/>
                <a:gd name="T37" fmla="*/ 2147483647 h 26"/>
                <a:gd name="T38" fmla="*/ 2147483647 w 32"/>
                <a:gd name="T39" fmla="*/ 2147483647 h 2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2"/>
                <a:gd name="T61" fmla="*/ 0 h 26"/>
                <a:gd name="T62" fmla="*/ 32 w 32"/>
                <a:gd name="T63" fmla="*/ 26 h 2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2" h="26">
                  <a:moveTo>
                    <a:pt x="14" y="4"/>
                  </a:moveTo>
                  <a:lnTo>
                    <a:pt x="16" y="4"/>
                  </a:lnTo>
                  <a:lnTo>
                    <a:pt x="14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32" y="8"/>
                  </a:lnTo>
                  <a:lnTo>
                    <a:pt x="30" y="12"/>
                  </a:lnTo>
                  <a:lnTo>
                    <a:pt x="24" y="14"/>
                  </a:lnTo>
                  <a:lnTo>
                    <a:pt x="14" y="16"/>
                  </a:lnTo>
                  <a:lnTo>
                    <a:pt x="14" y="24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6" y="24"/>
                  </a:lnTo>
                  <a:lnTo>
                    <a:pt x="4" y="20"/>
                  </a:lnTo>
                  <a:lnTo>
                    <a:pt x="0" y="14"/>
                  </a:lnTo>
                  <a:lnTo>
                    <a:pt x="0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8" y="4"/>
                  </a:lnTo>
                  <a:lnTo>
                    <a:pt x="14" y="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297" name="任意多边形: 形状 296">
              <a:extLst>
                <a:ext uri="{FF2B5EF4-FFF2-40B4-BE49-F238E27FC236}">
                  <a16:creationId xmlns:a16="http://schemas.microsoft.com/office/drawing/2014/main" id="{091DDB11-132E-4405-8062-C66A745998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3296" y="2826687"/>
              <a:ext cx="71616" cy="84063"/>
            </a:xfrm>
            <a:custGeom>
              <a:avLst/>
              <a:gdLst>
                <a:gd name="T0" fmla="*/ 2147483647 w 40"/>
                <a:gd name="T1" fmla="*/ 2147483647 h 52"/>
                <a:gd name="T2" fmla="*/ 2147483647 w 40"/>
                <a:gd name="T3" fmla="*/ 2147483647 h 52"/>
                <a:gd name="T4" fmla="*/ 2147483647 w 40"/>
                <a:gd name="T5" fmla="*/ 2147483647 h 52"/>
                <a:gd name="T6" fmla="*/ 0 w 40"/>
                <a:gd name="T7" fmla="*/ 2147483647 h 52"/>
                <a:gd name="T8" fmla="*/ 2147483647 w 40"/>
                <a:gd name="T9" fmla="*/ 2147483647 h 52"/>
                <a:gd name="T10" fmla="*/ 2147483647 w 40"/>
                <a:gd name="T11" fmla="*/ 2147483647 h 52"/>
                <a:gd name="T12" fmla="*/ 2147483647 w 40"/>
                <a:gd name="T13" fmla="*/ 0 h 52"/>
                <a:gd name="T14" fmla="*/ 2147483647 w 40"/>
                <a:gd name="T15" fmla="*/ 2147483647 h 52"/>
                <a:gd name="T16" fmla="*/ 2147483647 w 40"/>
                <a:gd name="T17" fmla="*/ 2147483647 h 52"/>
                <a:gd name="T18" fmla="*/ 2147483647 w 40"/>
                <a:gd name="T19" fmla="*/ 2147483647 h 52"/>
                <a:gd name="T20" fmla="*/ 2147483647 w 40"/>
                <a:gd name="T21" fmla="*/ 2147483647 h 52"/>
                <a:gd name="T22" fmla="*/ 2147483647 w 40"/>
                <a:gd name="T23" fmla="*/ 2147483647 h 52"/>
                <a:gd name="T24" fmla="*/ 2147483647 w 40"/>
                <a:gd name="T25" fmla="*/ 2147483647 h 52"/>
                <a:gd name="T26" fmla="*/ 2147483647 w 40"/>
                <a:gd name="T27" fmla="*/ 2147483647 h 52"/>
                <a:gd name="T28" fmla="*/ 2147483647 w 40"/>
                <a:gd name="T29" fmla="*/ 2147483647 h 52"/>
                <a:gd name="T30" fmla="*/ 2147483647 w 40"/>
                <a:gd name="T31" fmla="*/ 2147483647 h 52"/>
                <a:gd name="T32" fmla="*/ 2147483647 w 40"/>
                <a:gd name="T33" fmla="*/ 2147483647 h 52"/>
                <a:gd name="T34" fmla="*/ 2147483647 w 40"/>
                <a:gd name="T35" fmla="*/ 2147483647 h 52"/>
                <a:gd name="T36" fmla="*/ 2147483647 w 40"/>
                <a:gd name="T37" fmla="*/ 2147483647 h 52"/>
                <a:gd name="T38" fmla="*/ 2147483647 w 40"/>
                <a:gd name="T39" fmla="*/ 2147483647 h 52"/>
                <a:gd name="T40" fmla="*/ 2147483647 w 40"/>
                <a:gd name="T41" fmla="*/ 2147483647 h 52"/>
                <a:gd name="T42" fmla="*/ 2147483647 w 40"/>
                <a:gd name="T43" fmla="*/ 2147483647 h 52"/>
                <a:gd name="T44" fmla="*/ 2147483647 w 40"/>
                <a:gd name="T45" fmla="*/ 2147483647 h 52"/>
                <a:gd name="T46" fmla="*/ 2147483647 w 40"/>
                <a:gd name="T47" fmla="*/ 2147483647 h 52"/>
                <a:gd name="T48" fmla="*/ 2147483647 w 40"/>
                <a:gd name="T49" fmla="*/ 2147483647 h 52"/>
                <a:gd name="T50" fmla="*/ 2147483647 w 40"/>
                <a:gd name="T51" fmla="*/ 2147483647 h 52"/>
                <a:gd name="T52" fmla="*/ 2147483647 w 40"/>
                <a:gd name="T53" fmla="*/ 2147483647 h 5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0"/>
                <a:gd name="T82" fmla="*/ 0 h 52"/>
                <a:gd name="T83" fmla="*/ 40 w 40"/>
                <a:gd name="T84" fmla="*/ 52 h 5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0" h="52">
                  <a:moveTo>
                    <a:pt x="12" y="24"/>
                  </a:moveTo>
                  <a:lnTo>
                    <a:pt x="4" y="20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2" y="8"/>
                  </a:lnTo>
                  <a:lnTo>
                    <a:pt x="6" y="4"/>
                  </a:lnTo>
                  <a:lnTo>
                    <a:pt x="14" y="0"/>
                  </a:lnTo>
                  <a:lnTo>
                    <a:pt x="18" y="4"/>
                  </a:lnTo>
                  <a:lnTo>
                    <a:pt x="18" y="6"/>
                  </a:lnTo>
                  <a:lnTo>
                    <a:pt x="28" y="6"/>
                  </a:lnTo>
                  <a:lnTo>
                    <a:pt x="30" y="12"/>
                  </a:lnTo>
                  <a:lnTo>
                    <a:pt x="32" y="16"/>
                  </a:lnTo>
                  <a:lnTo>
                    <a:pt x="40" y="22"/>
                  </a:lnTo>
                  <a:lnTo>
                    <a:pt x="36" y="24"/>
                  </a:lnTo>
                  <a:lnTo>
                    <a:pt x="34" y="28"/>
                  </a:lnTo>
                  <a:lnTo>
                    <a:pt x="36" y="32"/>
                  </a:lnTo>
                  <a:lnTo>
                    <a:pt x="38" y="36"/>
                  </a:lnTo>
                  <a:lnTo>
                    <a:pt x="38" y="40"/>
                  </a:lnTo>
                  <a:lnTo>
                    <a:pt x="40" y="42"/>
                  </a:lnTo>
                  <a:lnTo>
                    <a:pt x="38" y="48"/>
                  </a:lnTo>
                  <a:lnTo>
                    <a:pt x="38" y="52"/>
                  </a:lnTo>
                  <a:lnTo>
                    <a:pt x="32" y="50"/>
                  </a:lnTo>
                  <a:lnTo>
                    <a:pt x="24" y="46"/>
                  </a:lnTo>
                  <a:lnTo>
                    <a:pt x="18" y="42"/>
                  </a:lnTo>
                  <a:lnTo>
                    <a:pt x="18" y="36"/>
                  </a:lnTo>
                  <a:lnTo>
                    <a:pt x="18" y="30"/>
                  </a:lnTo>
                  <a:lnTo>
                    <a:pt x="12" y="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298" name="任意多边形: 形状 297">
              <a:extLst>
                <a:ext uri="{FF2B5EF4-FFF2-40B4-BE49-F238E27FC236}">
                  <a16:creationId xmlns:a16="http://schemas.microsoft.com/office/drawing/2014/main" id="{796BA94A-3D8F-4CCC-990C-EA4BC5F50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5276" y="3088685"/>
              <a:ext cx="42693" cy="95272"/>
            </a:xfrm>
            <a:custGeom>
              <a:avLst/>
              <a:gdLst>
                <a:gd name="T0" fmla="*/ 2147483647 w 24"/>
                <a:gd name="T1" fmla="*/ 0 h 56"/>
                <a:gd name="T2" fmla="*/ 2147483647 w 24"/>
                <a:gd name="T3" fmla="*/ 2147483647 h 56"/>
                <a:gd name="T4" fmla="*/ 2147483647 w 24"/>
                <a:gd name="T5" fmla="*/ 2147483647 h 56"/>
                <a:gd name="T6" fmla="*/ 2147483647 w 24"/>
                <a:gd name="T7" fmla="*/ 2147483647 h 56"/>
                <a:gd name="T8" fmla="*/ 2147483647 w 24"/>
                <a:gd name="T9" fmla="*/ 2147483647 h 56"/>
                <a:gd name="T10" fmla="*/ 2147483647 w 24"/>
                <a:gd name="T11" fmla="*/ 2147483647 h 56"/>
                <a:gd name="T12" fmla="*/ 0 w 24"/>
                <a:gd name="T13" fmla="*/ 2147483647 h 56"/>
                <a:gd name="T14" fmla="*/ 0 w 24"/>
                <a:gd name="T15" fmla="*/ 2147483647 h 56"/>
                <a:gd name="T16" fmla="*/ 2147483647 w 24"/>
                <a:gd name="T17" fmla="*/ 2147483647 h 56"/>
                <a:gd name="T18" fmla="*/ 2147483647 w 24"/>
                <a:gd name="T19" fmla="*/ 2147483647 h 56"/>
                <a:gd name="T20" fmla="*/ 2147483647 w 24"/>
                <a:gd name="T21" fmla="*/ 2147483647 h 56"/>
                <a:gd name="T22" fmla="*/ 2147483647 w 24"/>
                <a:gd name="T23" fmla="*/ 2147483647 h 56"/>
                <a:gd name="T24" fmla="*/ 2147483647 w 24"/>
                <a:gd name="T25" fmla="*/ 0 h 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56"/>
                <a:gd name="T41" fmla="*/ 24 w 24"/>
                <a:gd name="T42" fmla="*/ 56 h 5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56">
                  <a:moveTo>
                    <a:pt x="24" y="0"/>
                  </a:moveTo>
                  <a:lnTo>
                    <a:pt x="24" y="12"/>
                  </a:lnTo>
                  <a:lnTo>
                    <a:pt x="22" y="32"/>
                  </a:lnTo>
                  <a:lnTo>
                    <a:pt x="16" y="56"/>
                  </a:lnTo>
                  <a:lnTo>
                    <a:pt x="4" y="44"/>
                  </a:lnTo>
                  <a:lnTo>
                    <a:pt x="2" y="38"/>
                  </a:lnTo>
                  <a:lnTo>
                    <a:pt x="0" y="32"/>
                  </a:lnTo>
                  <a:lnTo>
                    <a:pt x="0" y="20"/>
                  </a:lnTo>
                  <a:lnTo>
                    <a:pt x="4" y="10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8" y="2"/>
                  </a:ln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299" name="任意多边形: 形状 298">
              <a:extLst>
                <a:ext uri="{FF2B5EF4-FFF2-40B4-BE49-F238E27FC236}">
                  <a16:creationId xmlns:a16="http://schemas.microsoft.com/office/drawing/2014/main" id="{F7E132F2-AA87-449B-9A7E-72E22D4C8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6061" y="3242801"/>
              <a:ext cx="57844" cy="57443"/>
            </a:xfrm>
            <a:custGeom>
              <a:avLst/>
              <a:gdLst>
                <a:gd name="T0" fmla="*/ 2147483647 w 34"/>
                <a:gd name="T1" fmla="*/ 2147483647 h 36"/>
                <a:gd name="T2" fmla="*/ 2147483647 w 34"/>
                <a:gd name="T3" fmla="*/ 2147483647 h 36"/>
                <a:gd name="T4" fmla="*/ 2147483647 w 34"/>
                <a:gd name="T5" fmla="*/ 2147483647 h 36"/>
                <a:gd name="T6" fmla="*/ 2147483647 w 34"/>
                <a:gd name="T7" fmla="*/ 2147483647 h 36"/>
                <a:gd name="T8" fmla="*/ 0 w 34"/>
                <a:gd name="T9" fmla="*/ 2147483647 h 36"/>
                <a:gd name="T10" fmla="*/ 2147483647 w 34"/>
                <a:gd name="T11" fmla="*/ 2147483647 h 36"/>
                <a:gd name="T12" fmla="*/ 2147483647 w 34"/>
                <a:gd name="T13" fmla="*/ 2147483647 h 36"/>
                <a:gd name="T14" fmla="*/ 2147483647 w 34"/>
                <a:gd name="T15" fmla="*/ 2147483647 h 36"/>
                <a:gd name="T16" fmla="*/ 2147483647 w 34"/>
                <a:gd name="T17" fmla="*/ 2147483647 h 36"/>
                <a:gd name="T18" fmla="*/ 2147483647 w 34"/>
                <a:gd name="T19" fmla="*/ 0 h 36"/>
                <a:gd name="T20" fmla="*/ 2147483647 w 34"/>
                <a:gd name="T21" fmla="*/ 2147483647 h 36"/>
                <a:gd name="T22" fmla="*/ 2147483647 w 34"/>
                <a:gd name="T23" fmla="*/ 2147483647 h 36"/>
                <a:gd name="T24" fmla="*/ 2147483647 w 34"/>
                <a:gd name="T25" fmla="*/ 2147483647 h 36"/>
                <a:gd name="T26" fmla="*/ 2147483647 w 34"/>
                <a:gd name="T27" fmla="*/ 2147483647 h 36"/>
                <a:gd name="T28" fmla="*/ 2147483647 w 34"/>
                <a:gd name="T29" fmla="*/ 2147483647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4"/>
                <a:gd name="T46" fmla="*/ 0 h 36"/>
                <a:gd name="T47" fmla="*/ 34 w 34"/>
                <a:gd name="T48" fmla="*/ 36 h 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4" h="36">
                  <a:moveTo>
                    <a:pt x="18" y="36"/>
                  </a:moveTo>
                  <a:lnTo>
                    <a:pt x="12" y="34"/>
                  </a:lnTo>
                  <a:lnTo>
                    <a:pt x="6" y="30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2" y="16"/>
                  </a:lnTo>
                  <a:lnTo>
                    <a:pt x="4" y="12"/>
                  </a:lnTo>
                  <a:lnTo>
                    <a:pt x="12" y="6"/>
                  </a:lnTo>
                  <a:lnTo>
                    <a:pt x="26" y="2"/>
                  </a:lnTo>
                  <a:lnTo>
                    <a:pt x="34" y="0"/>
                  </a:lnTo>
                  <a:lnTo>
                    <a:pt x="34" y="10"/>
                  </a:lnTo>
                  <a:lnTo>
                    <a:pt x="30" y="20"/>
                  </a:lnTo>
                  <a:lnTo>
                    <a:pt x="24" y="32"/>
                  </a:lnTo>
                  <a:lnTo>
                    <a:pt x="22" y="34"/>
                  </a:lnTo>
                  <a:lnTo>
                    <a:pt x="18" y="3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300" name="任意多边形: 形状 299">
              <a:extLst>
                <a:ext uri="{FF2B5EF4-FFF2-40B4-BE49-F238E27FC236}">
                  <a16:creationId xmlns:a16="http://schemas.microsoft.com/office/drawing/2014/main" id="{0FD505CA-137A-41B6-AD58-0B7FAC7A9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9313" y="3560840"/>
              <a:ext cx="64729" cy="120491"/>
            </a:xfrm>
            <a:custGeom>
              <a:avLst/>
              <a:gdLst>
                <a:gd name="T0" fmla="*/ 2147483647 w 36"/>
                <a:gd name="T1" fmla="*/ 2147483647 h 70"/>
                <a:gd name="T2" fmla="*/ 2147483647 w 36"/>
                <a:gd name="T3" fmla="*/ 2147483647 h 70"/>
                <a:gd name="T4" fmla="*/ 2147483647 w 36"/>
                <a:gd name="T5" fmla="*/ 2147483647 h 70"/>
                <a:gd name="T6" fmla="*/ 2147483647 w 36"/>
                <a:gd name="T7" fmla="*/ 2147483647 h 70"/>
                <a:gd name="T8" fmla="*/ 2147483647 w 36"/>
                <a:gd name="T9" fmla="*/ 2147483647 h 70"/>
                <a:gd name="T10" fmla="*/ 2147483647 w 36"/>
                <a:gd name="T11" fmla="*/ 2147483647 h 70"/>
                <a:gd name="T12" fmla="*/ 2147483647 w 36"/>
                <a:gd name="T13" fmla="*/ 2147483647 h 70"/>
                <a:gd name="T14" fmla="*/ 2147483647 w 36"/>
                <a:gd name="T15" fmla="*/ 2147483647 h 70"/>
                <a:gd name="T16" fmla="*/ 2147483647 w 36"/>
                <a:gd name="T17" fmla="*/ 2147483647 h 70"/>
                <a:gd name="T18" fmla="*/ 2147483647 w 36"/>
                <a:gd name="T19" fmla="*/ 2147483647 h 70"/>
                <a:gd name="T20" fmla="*/ 0 w 36"/>
                <a:gd name="T21" fmla="*/ 2147483647 h 70"/>
                <a:gd name="T22" fmla="*/ 2147483647 w 36"/>
                <a:gd name="T23" fmla="*/ 2147483647 h 70"/>
                <a:gd name="T24" fmla="*/ 2147483647 w 36"/>
                <a:gd name="T25" fmla="*/ 2147483647 h 70"/>
                <a:gd name="T26" fmla="*/ 2147483647 w 36"/>
                <a:gd name="T27" fmla="*/ 2147483647 h 70"/>
                <a:gd name="T28" fmla="*/ 2147483647 w 36"/>
                <a:gd name="T29" fmla="*/ 0 h 70"/>
                <a:gd name="T30" fmla="*/ 2147483647 w 36"/>
                <a:gd name="T31" fmla="*/ 2147483647 h 70"/>
                <a:gd name="T32" fmla="*/ 2147483647 w 36"/>
                <a:gd name="T33" fmla="*/ 2147483647 h 70"/>
                <a:gd name="T34" fmla="*/ 2147483647 w 36"/>
                <a:gd name="T35" fmla="*/ 2147483647 h 70"/>
                <a:gd name="T36" fmla="*/ 2147483647 w 36"/>
                <a:gd name="T37" fmla="*/ 2147483647 h 70"/>
                <a:gd name="T38" fmla="*/ 2147483647 w 36"/>
                <a:gd name="T39" fmla="*/ 2147483647 h 70"/>
                <a:gd name="T40" fmla="*/ 2147483647 w 36"/>
                <a:gd name="T41" fmla="*/ 2147483647 h 7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6"/>
                <a:gd name="T64" fmla="*/ 0 h 70"/>
                <a:gd name="T65" fmla="*/ 36 w 36"/>
                <a:gd name="T66" fmla="*/ 70 h 7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6" h="70">
                  <a:moveTo>
                    <a:pt x="36" y="52"/>
                  </a:moveTo>
                  <a:lnTo>
                    <a:pt x="34" y="58"/>
                  </a:lnTo>
                  <a:lnTo>
                    <a:pt x="30" y="64"/>
                  </a:lnTo>
                  <a:lnTo>
                    <a:pt x="22" y="68"/>
                  </a:lnTo>
                  <a:lnTo>
                    <a:pt x="16" y="70"/>
                  </a:lnTo>
                  <a:lnTo>
                    <a:pt x="12" y="68"/>
                  </a:lnTo>
                  <a:lnTo>
                    <a:pt x="8" y="64"/>
                  </a:lnTo>
                  <a:lnTo>
                    <a:pt x="6" y="60"/>
                  </a:lnTo>
                  <a:lnTo>
                    <a:pt x="4" y="54"/>
                  </a:lnTo>
                  <a:lnTo>
                    <a:pt x="2" y="44"/>
                  </a:lnTo>
                  <a:lnTo>
                    <a:pt x="0" y="34"/>
                  </a:lnTo>
                  <a:lnTo>
                    <a:pt x="2" y="24"/>
                  </a:lnTo>
                  <a:lnTo>
                    <a:pt x="4" y="18"/>
                  </a:lnTo>
                  <a:lnTo>
                    <a:pt x="6" y="10"/>
                  </a:lnTo>
                  <a:lnTo>
                    <a:pt x="8" y="0"/>
                  </a:lnTo>
                  <a:lnTo>
                    <a:pt x="14" y="2"/>
                  </a:lnTo>
                  <a:lnTo>
                    <a:pt x="16" y="8"/>
                  </a:lnTo>
                  <a:lnTo>
                    <a:pt x="26" y="20"/>
                  </a:lnTo>
                  <a:lnTo>
                    <a:pt x="34" y="36"/>
                  </a:lnTo>
                  <a:lnTo>
                    <a:pt x="36" y="44"/>
                  </a:lnTo>
                  <a:lnTo>
                    <a:pt x="36" y="5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301" name="任意多边形: 形状 300">
              <a:extLst>
                <a:ext uri="{FF2B5EF4-FFF2-40B4-BE49-F238E27FC236}">
                  <a16:creationId xmlns:a16="http://schemas.microsoft.com/office/drawing/2014/main" id="{BF1E68CD-03AB-4870-9953-C0AD73F9678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9479" y="3144726"/>
              <a:ext cx="261671" cy="452541"/>
            </a:xfrm>
            <a:custGeom>
              <a:avLst/>
              <a:gdLst>
                <a:gd name="T0" fmla="*/ 2147483647 w 150"/>
                <a:gd name="T1" fmla="*/ 2147483647 h 270"/>
                <a:gd name="T2" fmla="*/ 2147483647 w 150"/>
                <a:gd name="T3" fmla="*/ 2147483647 h 270"/>
                <a:gd name="T4" fmla="*/ 2147483647 w 150"/>
                <a:gd name="T5" fmla="*/ 2147483647 h 270"/>
                <a:gd name="T6" fmla="*/ 2147483647 w 150"/>
                <a:gd name="T7" fmla="*/ 2147483647 h 270"/>
                <a:gd name="T8" fmla="*/ 2147483647 w 150"/>
                <a:gd name="T9" fmla="*/ 2147483647 h 270"/>
                <a:gd name="T10" fmla="*/ 2147483647 w 150"/>
                <a:gd name="T11" fmla="*/ 2147483647 h 270"/>
                <a:gd name="T12" fmla="*/ 2147483647 w 150"/>
                <a:gd name="T13" fmla="*/ 2147483647 h 270"/>
                <a:gd name="T14" fmla="*/ 2147483647 w 150"/>
                <a:gd name="T15" fmla="*/ 2147483647 h 270"/>
                <a:gd name="T16" fmla="*/ 2147483647 w 150"/>
                <a:gd name="T17" fmla="*/ 2147483647 h 270"/>
                <a:gd name="T18" fmla="*/ 2147483647 w 150"/>
                <a:gd name="T19" fmla="*/ 2147483647 h 270"/>
                <a:gd name="T20" fmla="*/ 2147483647 w 150"/>
                <a:gd name="T21" fmla="*/ 2147483647 h 270"/>
                <a:gd name="T22" fmla="*/ 2147483647 w 150"/>
                <a:gd name="T23" fmla="*/ 2147483647 h 270"/>
                <a:gd name="T24" fmla="*/ 2147483647 w 150"/>
                <a:gd name="T25" fmla="*/ 2147483647 h 270"/>
                <a:gd name="T26" fmla="*/ 2147483647 w 150"/>
                <a:gd name="T27" fmla="*/ 2147483647 h 270"/>
                <a:gd name="T28" fmla="*/ 2147483647 w 150"/>
                <a:gd name="T29" fmla="*/ 2147483647 h 270"/>
                <a:gd name="T30" fmla="*/ 2147483647 w 150"/>
                <a:gd name="T31" fmla="*/ 2147483647 h 270"/>
                <a:gd name="T32" fmla="*/ 2147483647 w 150"/>
                <a:gd name="T33" fmla="*/ 2147483647 h 270"/>
                <a:gd name="T34" fmla="*/ 2147483647 w 150"/>
                <a:gd name="T35" fmla="*/ 2147483647 h 270"/>
                <a:gd name="T36" fmla="*/ 0 w 150"/>
                <a:gd name="T37" fmla="*/ 2147483647 h 270"/>
                <a:gd name="T38" fmla="*/ 2147483647 w 150"/>
                <a:gd name="T39" fmla="*/ 2147483647 h 270"/>
                <a:gd name="T40" fmla="*/ 2147483647 w 150"/>
                <a:gd name="T41" fmla="*/ 2147483647 h 270"/>
                <a:gd name="T42" fmla="*/ 2147483647 w 150"/>
                <a:gd name="T43" fmla="*/ 2147483647 h 270"/>
                <a:gd name="T44" fmla="*/ 2147483647 w 150"/>
                <a:gd name="T45" fmla="*/ 2147483647 h 270"/>
                <a:gd name="T46" fmla="*/ 2147483647 w 150"/>
                <a:gd name="T47" fmla="*/ 2147483647 h 270"/>
                <a:gd name="T48" fmla="*/ 2147483647 w 150"/>
                <a:gd name="T49" fmla="*/ 2147483647 h 270"/>
                <a:gd name="T50" fmla="*/ 2147483647 w 150"/>
                <a:gd name="T51" fmla="*/ 2147483647 h 270"/>
                <a:gd name="T52" fmla="*/ 2147483647 w 150"/>
                <a:gd name="T53" fmla="*/ 2147483647 h 270"/>
                <a:gd name="T54" fmla="*/ 2147483647 w 150"/>
                <a:gd name="T55" fmla="*/ 2147483647 h 270"/>
                <a:gd name="T56" fmla="*/ 2147483647 w 150"/>
                <a:gd name="T57" fmla="*/ 2147483647 h 270"/>
                <a:gd name="T58" fmla="*/ 2147483647 w 150"/>
                <a:gd name="T59" fmla="*/ 2147483647 h 270"/>
                <a:gd name="T60" fmla="*/ 2147483647 w 150"/>
                <a:gd name="T61" fmla="*/ 2147483647 h 270"/>
                <a:gd name="T62" fmla="*/ 2147483647 w 150"/>
                <a:gd name="T63" fmla="*/ 2147483647 h 270"/>
                <a:gd name="T64" fmla="*/ 2147483647 w 150"/>
                <a:gd name="T65" fmla="*/ 2147483647 h 270"/>
                <a:gd name="T66" fmla="*/ 2147483647 w 150"/>
                <a:gd name="T67" fmla="*/ 2147483647 h 270"/>
                <a:gd name="T68" fmla="*/ 2147483647 w 150"/>
                <a:gd name="T69" fmla="*/ 2147483647 h 270"/>
                <a:gd name="T70" fmla="*/ 2147483647 w 150"/>
                <a:gd name="T71" fmla="*/ 2147483647 h 270"/>
                <a:gd name="T72" fmla="*/ 2147483647 w 150"/>
                <a:gd name="T73" fmla="*/ 2147483647 h 270"/>
                <a:gd name="T74" fmla="*/ 2147483647 w 150"/>
                <a:gd name="T75" fmla="*/ 2147483647 h 270"/>
                <a:gd name="T76" fmla="*/ 2147483647 w 150"/>
                <a:gd name="T77" fmla="*/ 2147483647 h 270"/>
                <a:gd name="T78" fmla="*/ 2147483647 w 150"/>
                <a:gd name="T79" fmla="*/ 2147483647 h 270"/>
                <a:gd name="T80" fmla="*/ 2147483647 w 150"/>
                <a:gd name="T81" fmla="*/ 2147483647 h 270"/>
                <a:gd name="T82" fmla="*/ 2147483647 w 150"/>
                <a:gd name="T83" fmla="*/ 2147483647 h 270"/>
                <a:gd name="T84" fmla="*/ 2147483647 w 150"/>
                <a:gd name="T85" fmla="*/ 2147483647 h 270"/>
                <a:gd name="T86" fmla="*/ 2147483647 w 150"/>
                <a:gd name="T87" fmla="*/ 2147483647 h 270"/>
                <a:gd name="T88" fmla="*/ 2147483647 w 150"/>
                <a:gd name="T89" fmla="*/ 2147483647 h 270"/>
                <a:gd name="T90" fmla="*/ 2147483647 w 150"/>
                <a:gd name="T91" fmla="*/ 2147483647 h 270"/>
                <a:gd name="T92" fmla="*/ 2147483647 w 150"/>
                <a:gd name="T93" fmla="*/ 2147483647 h 270"/>
                <a:gd name="T94" fmla="*/ 2147483647 w 150"/>
                <a:gd name="T95" fmla="*/ 2147483647 h 270"/>
                <a:gd name="T96" fmla="*/ 2147483647 w 150"/>
                <a:gd name="T97" fmla="*/ 2147483647 h 270"/>
                <a:gd name="T98" fmla="*/ 2147483647 w 150"/>
                <a:gd name="T99" fmla="*/ 2147483647 h 27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50"/>
                <a:gd name="T151" fmla="*/ 0 h 270"/>
                <a:gd name="T152" fmla="*/ 150 w 150"/>
                <a:gd name="T153" fmla="*/ 270 h 27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50" h="270">
                  <a:moveTo>
                    <a:pt x="64" y="232"/>
                  </a:moveTo>
                  <a:lnTo>
                    <a:pt x="70" y="228"/>
                  </a:lnTo>
                  <a:lnTo>
                    <a:pt x="78" y="226"/>
                  </a:lnTo>
                  <a:lnTo>
                    <a:pt x="96" y="220"/>
                  </a:lnTo>
                  <a:lnTo>
                    <a:pt x="92" y="216"/>
                  </a:lnTo>
                  <a:lnTo>
                    <a:pt x="90" y="216"/>
                  </a:lnTo>
                  <a:lnTo>
                    <a:pt x="88" y="214"/>
                  </a:lnTo>
                  <a:lnTo>
                    <a:pt x="112" y="200"/>
                  </a:lnTo>
                  <a:lnTo>
                    <a:pt x="114" y="198"/>
                  </a:lnTo>
                  <a:lnTo>
                    <a:pt x="116" y="194"/>
                  </a:lnTo>
                  <a:lnTo>
                    <a:pt x="114" y="190"/>
                  </a:lnTo>
                  <a:lnTo>
                    <a:pt x="114" y="186"/>
                  </a:lnTo>
                  <a:lnTo>
                    <a:pt x="114" y="182"/>
                  </a:lnTo>
                  <a:lnTo>
                    <a:pt x="112" y="176"/>
                  </a:lnTo>
                  <a:lnTo>
                    <a:pt x="112" y="160"/>
                  </a:lnTo>
                  <a:lnTo>
                    <a:pt x="106" y="146"/>
                  </a:lnTo>
                  <a:lnTo>
                    <a:pt x="100" y="136"/>
                  </a:lnTo>
                  <a:lnTo>
                    <a:pt x="86" y="118"/>
                  </a:lnTo>
                  <a:lnTo>
                    <a:pt x="82" y="112"/>
                  </a:lnTo>
                  <a:lnTo>
                    <a:pt x="76" y="106"/>
                  </a:lnTo>
                  <a:lnTo>
                    <a:pt x="70" y="106"/>
                  </a:lnTo>
                  <a:lnTo>
                    <a:pt x="68" y="102"/>
                  </a:lnTo>
                  <a:lnTo>
                    <a:pt x="66" y="96"/>
                  </a:lnTo>
                  <a:lnTo>
                    <a:pt x="60" y="92"/>
                  </a:lnTo>
                  <a:lnTo>
                    <a:pt x="52" y="86"/>
                  </a:lnTo>
                  <a:lnTo>
                    <a:pt x="42" y="78"/>
                  </a:lnTo>
                  <a:lnTo>
                    <a:pt x="34" y="70"/>
                  </a:lnTo>
                  <a:lnTo>
                    <a:pt x="32" y="64"/>
                  </a:lnTo>
                  <a:lnTo>
                    <a:pt x="30" y="60"/>
                  </a:lnTo>
                  <a:lnTo>
                    <a:pt x="38" y="58"/>
                  </a:lnTo>
                  <a:lnTo>
                    <a:pt x="42" y="54"/>
                  </a:lnTo>
                  <a:lnTo>
                    <a:pt x="42" y="48"/>
                  </a:lnTo>
                  <a:lnTo>
                    <a:pt x="26" y="44"/>
                  </a:lnTo>
                  <a:lnTo>
                    <a:pt x="14" y="38"/>
                  </a:lnTo>
                  <a:lnTo>
                    <a:pt x="8" y="34"/>
                  </a:lnTo>
                  <a:lnTo>
                    <a:pt x="4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26" y="12"/>
                  </a:lnTo>
                  <a:lnTo>
                    <a:pt x="34" y="6"/>
                  </a:lnTo>
                  <a:lnTo>
                    <a:pt x="42" y="2"/>
                  </a:lnTo>
                  <a:lnTo>
                    <a:pt x="50" y="0"/>
                  </a:lnTo>
                  <a:lnTo>
                    <a:pt x="56" y="2"/>
                  </a:lnTo>
                  <a:lnTo>
                    <a:pt x="60" y="4"/>
                  </a:lnTo>
                  <a:lnTo>
                    <a:pt x="66" y="6"/>
                  </a:lnTo>
                  <a:lnTo>
                    <a:pt x="70" y="6"/>
                  </a:lnTo>
                  <a:lnTo>
                    <a:pt x="72" y="12"/>
                  </a:lnTo>
                  <a:lnTo>
                    <a:pt x="74" y="16"/>
                  </a:lnTo>
                  <a:lnTo>
                    <a:pt x="82" y="24"/>
                  </a:lnTo>
                  <a:lnTo>
                    <a:pt x="90" y="28"/>
                  </a:lnTo>
                  <a:lnTo>
                    <a:pt x="98" y="30"/>
                  </a:lnTo>
                  <a:lnTo>
                    <a:pt x="96" y="36"/>
                  </a:lnTo>
                  <a:lnTo>
                    <a:pt x="94" y="42"/>
                  </a:lnTo>
                  <a:lnTo>
                    <a:pt x="90" y="42"/>
                  </a:lnTo>
                  <a:lnTo>
                    <a:pt x="84" y="42"/>
                  </a:lnTo>
                  <a:lnTo>
                    <a:pt x="82" y="42"/>
                  </a:lnTo>
                  <a:lnTo>
                    <a:pt x="82" y="48"/>
                  </a:lnTo>
                  <a:lnTo>
                    <a:pt x="80" y="52"/>
                  </a:lnTo>
                  <a:lnTo>
                    <a:pt x="76" y="56"/>
                  </a:lnTo>
                  <a:lnTo>
                    <a:pt x="72" y="64"/>
                  </a:lnTo>
                  <a:lnTo>
                    <a:pt x="70" y="70"/>
                  </a:lnTo>
                  <a:lnTo>
                    <a:pt x="72" y="84"/>
                  </a:lnTo>
                  <a:lnTo>
                    <a:pt x="76" y="88"/>
                  </a:lnTo>
                  <a:lnTo>
                    <a:pt x="78" y="92"/>
                  </a:lnTo>
                  <a:lnTo>
                    <a:pt x="86" y="96"/>
                  </a:lnTo>
                  <a:lnTo>
                    <a:pt x="98" y="110"/>
                  </a:lnTo>
                  <a:lnTo>
                    <a:pt x="110" y="124"/>
                  </a:lnTo>
                  <a:lnTo>
                    <a:pt x="122" y="136"/>
                  </a:lnTo>
                  <a:lnTo>
                    <a:pt x="138" y="148"/>
                  </a:lnTo>
                  <a:lnTo>
                    <a:pt x="138" y="156"/>
                  </a:lnTo>
                  <a:lnTo>
                    <a:pt x="142" y="170"/>
                  </a:lnTo>
                  <a:lnTo>
                    <a:pt x="150" y="192"/>
                  </a:lnTo>
                  <a:lnTo>
                    <a:pt x="146" y="198"/>
                  </a:lnTo>
                  <a:lnTo>
                    <a:pt x="146" y="204"/>
                  </a:lnTo>
                  <a:lnTo>
                    <a:pt x="146" y="210"/>
                  </a:lnTo>
                  <a:lnTo>
                    <a:pt x="144" y="214"/>
                  </a:lnTo>
                  <a:lnTo>
                    <a:pt x="138" y="220"/>
                  </a:lnTo>
                  <a:lnTo>
                    <a:pt x="128" y="228"/>
                  </a:lnTo>
                  <a:lnTo>
                    <a:pt x="120" y="232"/>
                  </a:lnTo>
                  <a:lnTo>
                    <a:pt x="112" y="234"/>
                  </a:lnTo>
                  <a:lnTo>
                    <a:pt x="104" y="242"/>
                  </a:lnTo>
                  <a:lnTo>
                    <a:pt x="98" y="254"/>
                  </a:lnTo>
                  <a:lnTo>
                    <a:pt x="88" y="266"/>
                  </a:lnTo>
                  <a:lnTo>
                    <a:pt x="84" y="270"/>
                  </a:lnTo>
                  <a:lnTo>
                    <a:pt x="78" y="270"/>
                  </a:lnTo>
                  <a:lnTo>
                    <a:pt x="76" y="270"/>
                  </a:lnTo>
                  <a:lnTo>
                    <a:pt x="74" y="268"/>
                  </a:lnTo>
                  <a:lnTo>
                    <a:pt x="74" y="260"/>
                  </a:lnTo>
                  <a:lnTo>
                    <a:pt x="74" y="252"/>
                  </a:lnTo>
                  <a:lnTo>
                    <a:pt x="76" y="246"/>
                  </a:lnTo>
                  <a:lnTo>
                    <a:pt x="76" y="242"/>
                  </a:lnTo>
                  <a:lnTo>
                    <a:pt x="74" y="236"/>
                  </a:lnTo>
                  <a:lnTo>
                    <a:pt x="70" y="236"/>
                  </a:lnTo>
                  <a:lnTo>
                    <a:pt x="66" y="234"/>
                  </a:lnTo>
                  <a:lnTo>
                    <a:pt x="62" y="234"/>
                  </a:lnTo>
                  <a:lnTo>
                    <a:pt x="60" y="234"/>
                  </a:lnTo>
                  <a:lnTo>
                    <a:pt x="64" y="23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302" name="任意多边形: 形状 301">
              <a:extLst>
                <a:ext uri="{FF2B5EF4-FFF2-40B4-BE49-F238E27FC236}">
                  <a16:creationId xmlns:a16="http://schemas.microsoft.com/office/drawing/2014/main" id="{2F0178DD-5834-4722-A8E9-C1BF4656ACA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1813" y="3412329"/>
              <a:ext cx="151494" cy="127496"/>
            </a:xfrm>
            <a:custGeom>
              <a:avLst/>
              <a:gdLst>
                <a:gd name="T0" fmla="*/ 2147483647 w 86"/>
                <a:gd name="T1" fmla="*/ 0 h 76"/>
                <a:gd name="T2" fmla="*/ 2147483647 w 86"/>
                <a:gd name="T3" fmla="*/ 0 h 76"/>
                <a:gd name="T4" fmla="*/ 2147483647 w 86"/>
                <a:gd name="T5" fmla="*/ 2147483647 h 76"/>
                <a:gd name="T6" fmla="*/ 2147483647 w 86"/>
                <a:gd name="T7" fmla="*/ 0 h 76"/>
                <a:gd name="T8" fmla="*/ 2147483647 w 86"/>
                <a:gd name="T9" fmla="*/ 0 h 76"/>
                <a:gd name="T10" fmla="*/ 2147483647 w 86"/>
                <a:gd name="T11" fmla="*/ 0 h 76"/>
                <a:gd name="T12" fmla="*/ 2147483647 w 86"/>
                <a:gd name="T13" fmla="*/ 2147483647 h 76"/>
                <a:gd name="T14" fmla="*/ 2147483647 w 86"/>
                <a:gd name="T15" fmla="*/ 2147483647 h 76"/>
                <a:gd name="T16" fmla="*/ 2147483647 w 86"/>
                <a:gd name="T17" fmla="*/ 2147483647 h 76"/>
                <a:gd name="T18" fmla="*/ 2147483647 w 86"/>
                <a:gd name="T19" fmla="*/ 2147483647 h 76"/>
                <a:gd name="T20" fmla="*/ 2147483647 w 86"/>
                <a:gd name="T21" fmla="*/ 2147483647 h 76"/>
                <a:gd name="T22" fmla="*/ 2147483647 w 86"/>
                <a:gd name="T23" fmla="*/ 2147483647 h 76"/>
                <a:gd name="T24" fmla="*/ 2147483647 w 86"/>
                <a:gd name="T25" fmla="*/ 2147483647 h 76"/>
                <a:gd name="T26" fmla="*/ 2147483647 w 86"/>
                <a:gd name="T27" fmla="*/ 2147483647 h 76"/>
                <a:gd name="T28" fmla="*/ 2147483647 w 86"/>
                <a:gd name="T29" fmla="*/ 2147483647 h 76"/>
                <a:gd name="T30" fmla="*/ 2147483647 w 86"/>
                <a:gd name="T31" fmla="*/ 2147483647 h 76"/>
                <a:gd name="T32" fmla="*/ 2147483647 w 86"/>
                <a:gd name="T33" fmla="*/ 2147483647 h 76"/>
                <a:gd name="T34" fmla="*/ 0 w 86"/>
                <a:gd name="T35" fmla="*/ 2147483647 h 76"/>
                <a:gd name="T36" fmla="*/ 2147483647 w 86"/>
                <a:gd name="T37" fmla="*/ 2147483647 h 76"/>
                <a:gd name="T38" fmla="*/ 2147483647 w 86"/>
                <a:gd name="T39" fmla="*/ 2147483647 h 76"/>
                <a:gd name="T40" fmla="*/ 2147483647 w 86"/>
                <a:gd name="T41" fmla="*/ 2147483647 h 76"/>
                <a:gd name="T42" fmla="*/ 2147483647 w 86"/>
                <a:gd name="T43" fmla="*/ 2147483647 h 76"/>
                <a:gd name="T44" fmla="*/ 2147483647 w 86"/>
                <a:gd name="T45" fmla="*/ 2147483647 h 76"/>
                <a:gd name="T46" fmla="*/ 2147483647 w 86"/>
                <a:gd name="T47" fmla="*/ 2147483647 h 76"/>
                <a:gd name="T48" fmla="*/ 2147483647 w 86"/>
                <a:gd name="T49" fmla="*/ 2147483647 h 76"/>
                <a:gd name="T50" fmla="*/ 2147483647 w 86"/>
                <a:gd name="T51" fmla="*/ 2147483647 h 76"/>
                <a:gd name="T52" fmla="*/ 2147483647 w 86"/>
                <a:gd name="T53" fmla="*/ 2147483647 h 76"/>
                <a:gd name="T54" fmla="*/ 2147483647 w 86"/>
                <a:gd name="T55" fmla="*/ 2147483647 h 76"/>
                <a:gd name="T56" fmla="*/ 2147483647 w 86"/>
                <a:gd name="T57" fmla="*/ 2147483647 h 76"/>
                <a:gd name="T58" fmla="*/ 2147483647 w 86"/>
                <a:gd name="T59" fmla="*/ 2147483647 h 76"/>
                <a:gd name="T60" fmla="*/ 2147483647 w 86"/>
                <a:gd name="T61" fmla="*/ 2147483647 h 76"/>
                <a:gd name="T62" fmla="*/ 2147483647 w 86"/>
                <a:gd name="T63" fmla="*/ 2147483647 h 76"/>
                <a:gd name="T64" fmla="*/ 2147483647 w 86"/>
                <a:gd name="T65" fmla="*/ 2147483647 h 76"/>
                <a:gd name="T66" fmla="*/ 2147483647 w 86"/>
                <a:gd name="T67" fmla="*/ 2147483647 h 76"/>
                <a:gd name="T68" fmla="*/ 2147483647 w 86"/>
                <a:gd name="T69" fmla="*/ 2147483647 h 76"/>
                <a:gd name="T70" fmla="*/ 2147483647 w 86"/>
                <a:gd name="T71" fmla="*/ 2147483647 h 76"/>
                <a:gd name="T72" fmla="*/ 2147483647 w 86"/>
                <a:gd name="T73" fmla="*/ 2147483647 h 76"/>
                <a:gd name="T74" fmla="*/ 2147483647 w 86"/>
                <a:gd name="T75" fmla="*/ 2147483647 h 76"/>
                <a:gd name="T76" fmla="*/ 2147483647 w 86"/>
                <a:gd name="T77" fmla="*/ 2147483647 h 76"/>
                <a:gd name="T78" fmla="*/ 2147483647 w 86"/>
                <a:gd name="T79" fmla="*/ 2147483647 h 76"/>
                <a:gd name="T80" fmla="*/ 2147483647 w 86"/>
                <a:gd name="T81" fmla="*/ 2147483647 h 76"/>
                <a:gd name="T82" fmla="*/ 2147483647 w 86"/>
                <a:gd name="T83" fmla="*/ 2147483647 h 76"/>
                <a:gd name="T84" fmla="*/ 2147483647 w 86"/>
                <a:gd name="T85" fmla="*/ 2147483647 h 76"/>
                <a:gd name="T86" fmla="*/ 2147483647 w 86"/>
                <a:gd name="T87" fmla="*/ 2147483647 h 76"/>
                <a:gd name="T88" fmla="*/ 2147483647 w 86"/>
                <a:gd name="T89" fmla="*/ 0 h 76"/>
                <a:gd name="T90" fmla="*/ 2147483647 w 86"/>
                <a:gd name="T91" fmla="*/ 0 h 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6"/>
                <a:gd name="T139" fmla="*/ 0 h 76"/>
                <a:gd name="T140" fmla="*/ 86 w 86"/>
                <a:gd name="T141" fmla="*/ 76 h 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6" h="76">
                  <a:moveTo>
                    <a:pt x="80" y="0"/>
                  </a:moveTo>
                  <a:lnTo>
                    <a:pt x="78" y="0"/>
                  </a:lnTo>
                  <a:lnTo>
                    <a:pt x="74" y="2"/>
                  </a:lnTo>
                  <a:lnTo>
                    <a:pt x="70" y="0"/>
                  </a:lnTo>
                  <a:lnTo>
                    <a:pt x="66" y="0"/>
                  </a:lnTo>
                  <a:lnTo>
                    <a:pt x="62" y="0"/>
                  </a:lnTo>
                  <a:lnTo>
                    <a:pt x="60" y="4"/>
                  </a:lnTo>
                  <a:lnTo>
                    <a:pt x="58" y="10"/>
                  </a:lnTo>
                  <a:lnTo>
                    <a:pt x="52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0" y="2"/>
                  </a:lnTo>
                  <a:lnTo>
                    <a:pt x="18" y="2"/>
                  </a:lnTo>
                  <a:lnTo>
                    <a:pt x="10" y="6"/>
                  </a:lnTo>
                  <a:lnTo>
                    <a:pt x="6" y="10"/>
                  </a:lnTo>
                  <a:lnTo>
                    <a:pt x="2" y="14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4" y="36"/>
                  </a:lnTo>
                  <a:lnTo>
                    <a:pt x="6" y="40"/>
                  </a:lnTo>
                  <a:lnTo>
                    <a:pt x="8" y="46"/>
                  </a:lnTo>
                  <a:lnTo>
                    <a:pt x="10" y="52"/>
                  </a:lnTo>
                  <a:lnTo>
                    <a:pt x="10" y="54"/>
                  </a:lnTo>
                  <a:lnTo>
                    <a:pt x="12" y="58"/>
                  </a:lnTo>
                  <a:lnTo>
                    <a:pt x="14" y="62"/>
                  </a:lnTo>
                  <a:lnTo>
                    <a:pt x="18" y="66"/>
                  </a:lnTo>
                  <a:lnTo>
                    <a:pt x="24" y="66"/>
                  </a:lnTo>
                  <a:lnTo>
                    <a:pt x="24" y="76"/>
                  </a:lnTo>
                  <a:lnTo>
                    <a:pt x="30" y="74"/>
                  </a:lnTo>
                  <a:lnTo>
                    <a:pt x="34" y="72"/>
                  </a:lnTo>
                  <a:lnTo>
                    <a:pt x="40" y="68"/>
                  </a:lnTo>
                  <a:lnTo>
                    <a:pt x="48" y="66"/>
                  </a:lnTo>
                  <a:lnTo>
                    <a:pt x="66" y="60"/>
                  </a:lnTo>
                  <a:lnTo>
                    <a:pt x="62" y="56"/>
                  </a:lnTo>
                  <a:lnTo>
                    <a:pt x="60" y="56"/>
                  </a:lnTo>
                  <a:lnTo>
                    <a:pt x="58" y="54"/>
                  </a:lnTo>
                  <a:lnTo>
                    <a:pt x="82" y="40"/>
                  </a:lnTo>
                  <a:lnTo>
                    <a:pt x="84" y="38"/>
                  </a:lnTo>
                  <a:lnTo>
                    <a:pt x="86" y="34"/>
                  </a:lnTo>
                  <a:lnTo>
                    <a:pt x="84" y="30"/>
                  </a:lnTo>
                  <a:lnTo>
                    <a:pt x="84" y="26"/>
                  </a:lnTo>
                  <a:lnTo>
                    <a:pt x="84" y="22"/>
                  </a:lnTo>
                  <a:lnTo>
                    <a:pt x="82" y="16"/>
                  </a:lnTo>
                  <a:lnTo>
                    <a:pt x="82" y="0"/>
                  </a:lnTo>
                  <a:lnTo>
                    <a:pt x="8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303" name="任意多边形: 形状 302">
              <a:extLst>
                <a:ext uri="{FF2B5EF4-FFF2-40B4-BE49-F238E27FC236}">
                  <a16:creationId xmlns:a16="http://schemas.microsoft.com/office/drawing/2014/main" id="{4E999EEC-90FE-4635-835B-F8D7C63EF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1277" y="3169945"/>
              <a:ext cx="243767" cy="260596"/>
            </a:xfrm>
            <a:custGeom>
              <a:avLst/>
              <a:gdLst>
                <a:gd name="T0" fmla="*/ 2147483647 w 140"/>
                <a:gd name="T1" fmla="*/ 2147483647 h 156"/>
                <a:gd name="T2" fmla="*/ 2147483647 w 140"/>
                <a:gd name="T3" fmla="*/ 2147483647 h 156"/>
                <a:gd name="T4" fmla="*/ 2147483647 w 140"/>
                <a:gd name="T5" fmla="*/ 2147483647 h 156"/>
                <a:gd name="T6" fmla="*/ 2147483647 w 140"/>
                <a:gd name="T7" fmla="*/ 2147483647 h 156"/>
                <a:gd name="T8" fmla="*/ 2147483647 w 140"/>
                <a:gd name="T9" fmla="*/ 2147483647 h 156"/>
                <a:gd name="T10" fmla="*/ 2147483647 w 140"/>
                <a:gd name="T11" fmla="*/ 2147483647 h 156"/>
                <a:gd name="T12" fmla="*/ 2147483647 w 140"/>
                <a:gd name="T13" fmla="*/ 2147483647 h 156"/>
                <a:gd name="T14" fmla="*/ 2147483647 w 140"/>
                <a:gd name="T15" fmla="*/ 2147483647 h 156"/>
                <a:gd name="T16" fmla="*/ 2147483647 w 140"/>
                <a:gd name="T17" fmla="*/ 2147483647 h 156"/>
                <a:gd name="T18" fmla="*/ 2147483647 w 140"/>
                <a:gd name="T19" fmla="*/ 2147483647 h 156"/>
                <a:gd name="T20" fmla="*/ 2147483647 w 140"/>
                <a:gd name="T21" fmla="*/ 2147483647 h 156"/>
                <a:gd name="T22" fmla="*/ 2147483647 w 140"/>
                <a:gd name="T23" fmla="*/ 2147483647 h 156"/>
                <a:gd name="T24" fmla="*/ 2147483647 w 140"/>
                <a:gd name="T25" fmla="*/ 2147483647 h 156"/>
                <a:gd name="T26" fmla="*/ 2147483647 w 140"/>
                <a:gd name="T27" fmla="*/ 2147483647 h 156"/>
                <a:gd name="T28" fmla="*/ 2147483647 w 140"/>
                <a:gd name="T29" fmla="*/ 2147483647 h 156"/>
                <a:gd name="T30" fmla="*/ 2147483647 w 140"/>
                <a:gd name="T31" fmla="*/ 2147483647 h 156"/>
                <a:gd name="T32" fmla="*/ 0 w 140"/>
                <a:gd name="T33" fmla="*/ 2147483647 h 156"/>
                <a:gd name="T34" fmla="*/ 2147483647 w 140"/>
                <a:gd name="T35" fmla="*/ 2147483647 h 156"/>
                <a:gd name="T36" fmla="*/ 2147483647 w 140"/>
                <a:gd name="T37" fmla="*/ 2147483647 h 156"/>
                <a:gd name="T38" fmla="*/ 2147483647 w 140"/>
                <a:gd name="T39" fmla="*/ 2147483647 h 156"/>
                <a:gd name="T40" fmla="*/ 2147483647 w 140"/>
                <a:gd name="T41" fmla="*/ 2147483647 h 156"/>
                <a:gd name="T42" fmla="*/ 2147483647 w 140"/>
                <a:gd name="T43" fmla="*/ 2147483647 h 156"/>
                <a:gd name="T44" fmla="*/ 2147483647 w 140"/>
                <a:gd name="T45" fmla="*/ 2147483647 h 156"/>
                <a:gd name="T46" fmla="*/ 2147483647 w 140"/>
                <a:gd name="T47" fmla="*/ 2147483647 h 156"/>
                <a:gd name="T48" fmla="*/ 2147483647 w 140"/>
                <a:gd name="T49" fmla="*/ 2147483647 h 156"/>
                <a:gd name="T50" fmla="*/ 2147483647 w 140"/>
                <a:gd name="T51" fmla="*/ 2147483647 h 156"/>
                <a:gd name="T52" fmla="*/ 2147483647 w 140"/>
                <a:gd name="T53" fmla="*/ 2147483647 h 156"/>
                <a:gd name="T54" fmla="*/ 2147483647 w 140"/>
                <a:gd name="T55" fmla="*/ 2147483647 h 156"/>
                <a:gd name="T56" fmla="*/ 2147483647 w 140"/>
                <a:gd name="T57" fmla="*/ 2147483647 h 156"/>
                <a:gd name="T58" fmla="*/ 2147483647 w 140"/>
                <a:gd name="T59" fmla="*/ 2147483647 h 156"/>
                <a:gd name="T60" fmla="*/ 2147483647 w 140"/>
                <a:gd name="T61" fmla="*/ 2147483647 h 156"/>
                <a:gd name="T62" fmla="*/ 2147483647 w 140"/>
                <a:gd name="T63" fmla="*/ 2147483647 h 156"/>
                <a:gd name="T64" fmla="*/ 2147483647 w 140"/>
                <a:gd name="T65" fmla="*/ 2147483647 h 156"/>
                <a:gd name="T66" fmla="*/ 2147483647 w 140"/>
                <a:gd name="T67" fmla="*/ 2147483647 h 156"/>
                <a:gd name="T68" fmla="*/ 2147483647 w 140"/>
                <a:gd name="T69" fmla="*/ 2147483647 h 156"/>
                <a:gd name="T70" fmla="*/ 2147483647 w 140"/>
                <a:gd name="T71" fmla="*/ 2147483647 h 156"/>
                <a:gd name="T72" fmla="*/ 2147483647 w 140"/>
                <a:gd name="T73" fmla="*/ 2147483647 h 156"/>
                <a:gd name="T74" fmla="*/ 2147483647 w 140"/>
                <a:gd name="T75" fmla="*/ 2147483647 h 156"/>
                <a:gd name="T76" fmla="*/ 2147483647 w 140"/>
                <a:gd name="T77" fmla="*/ 2147483647 h 156"/>
                <a:gd name="T78" fmla="*/ 2147483647 w 140"/>
                <a:gd name="T79" fmla="*/ 2147483647 h 15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0"/>
                <a:gd name="T121" fmla="*/ 0 h 156"/>
                <a:gd name="T122" fmla="*/ 140 w 140"/>
                <a:gd name="T123" fmla="*/ 156 h 15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0" h="156">
                  <a:moveTo>
                    <a:pt x="104" y="150"/>
                  </a:moveTo>
                  <a:lnTo>
                    <a:pt x="102" y="124"/>
                  </a:lnTo>
                  <a:lnTo>
                    <a:pt x="98" y="120"/>
                  </a:lnTo>
                  <a:lnTo>
                    <a:pt x="94" y="116"/>
                  </a:lnTo>
                  <a:lnTo>
                    <a:pt x="90" y="108"/>
                  </a:lnTo>
                  <a:lnTo>
                    <a:pt x="88" y="102"/>
                  </a:lnTo>
                  <a:lnTo>
                    <a:pt x="88" y="98"/>
                  </a:lnTo>
                  <a:lnTo>
                    <a:pt x="86" y="94"/>
                  </a:lnTo>
                  <a:lnTo>
                    <a:pt x="80" y="90"/>
                  </a:lnTo>
                  <a:lnTo>
                    <a:pt x="74" y="84"/>
                  </a:lnTo>
                  <a:lnTo>
                    <a:pt x="70" y="76"/>
                  </a:lnTo>
                  <a:lnTo>
                    <a:pt x="66" y="76"/>
                  </a:lnTo>
                  <a:lnTo>
                    <a:pt x="62" y="78"/>
                  </a:lnTo>
                  <a:lnTo>
                    <a:pt x="58" y="82"/>
                  </a:lnTo>
                  <a:lnTo>
                    <a:pt x="56" y="86"/>
                  </a:lnTo>
                  <a:lnTo>
                    <a:pt x="52" y="88"/>
                  </a:lnTo>
                  <a:lnTo>
                    <a:pt x="50" y="86"/>
                  </a:lnTo>
                  <a:lnTo>
                    <a:pt x="48" y="84"/>
                  </a:lnTo>
                  <a:lnTo>
                    <a:pt x="46" y="82"/>
                  </a:lnTo>
                  <a:lnTo>
                    <a:pt x="44" y="80"/>
                  </a:lnTo>
                  <a:lnTo>
                    <a:pt x="40" y="80"/>
                  </a:lnTo>
                  <a:lnTo>
                    <a:pt x="36" y="84"/>
                  </a:lnTo>
                  <a:lnTo>
                    <a:pt x="28" y="90"/>
                  </a:lnTo>
                  <a:lnTo>
                    <a:pt x="26" y="70"/>
                  </a:lnTo>
                  <a:lnTo>
                    <a:pt x="26" y="64"/>
                  </a:lnTo>
                  <a:lnTo>
                    <a:pt x="26" y="58"/>
                  </a:lnTo>
                  <a:lnTo>
                    <a:pt x="22" y="56"/>
                  </a:lnTo>
                  <a:lnTo>
                    <a:pt x="18" y="56"/>
                  </a:lnTo>
                  <a:lnTo>
                    <a:pt x="16" y="56"/>
                  </a:lnTo>
                  <a:lnTo>
                    <a:pt x="12" y="56"/>
                  </a:lnTo>
                  <a:lnTo>
                    <a:pt x="8" y="52"/>
                  </a:lnTo>
                  <a:lnTo>
                    <a:pt x="6" y="44"/>
                  </a:lnTo>
                  <a:lnTo>
                    <a:pt x="4" y="40"/>
                  </a:lnTo>
                  <a:lnTo>
                    <a:pt x="0" y="38"/>
                  </a:lnTo>
                  <a:lnTo>
                    <a:pt x="8" y="32"/>
                  </a:lnTo>
                  <a:lnTo>
                    <a:pt x="10" y="28"/>
                  </a:lnTo>
                  <a:lnTo>
                    <a:pt x="10" y="24"/>
                  </a:lnTo>
                  <a:lnTo>
                    <a:pt x="12" y="22"/>
                  </a:lnTo>
                  <a:lnTo>
                    <a:pt x="16" y="18"/>
                  </a:lnTo>
                  <a:lnTo>
                    <a:pt x="20" y="22"/>
                  </a:lnTo>
                  <a:lnTo>
                    <a:pt x="22" y="22"/>
                  </a:lnTo>
                  <a:lnTo>
                    <a:pt x="26" y="20"/>
                  </a:lnTo>
                  <a:lnTo>
                    <a:pt x="22" y="14"/>
                  </a:lnTo>
                  <a:lnTo>
                    <a:pt x="20" y="8"/>
                  </a:lnTo>
                  <a:lnTo>
                    <a:pt x="20" y="4"/>
                  </a:lnTo>
                  <a:lnTo>
                    <a:pt x="22" y="2"/>
                  </a:lnTo>
                  <a:lnTo>
                    <a:pt x="28" y="0"/>
                  </a:lnTo>
                  <a:lnTo>
                    <a:pt x="28" y="4"/>
                  </a:lnTo>
                  <a:lnTo>
                    <a:pt x="28" y="10"/>
                  </a:lnTo>
                  <a:lnTo>
                    <a:pt x="32" y="16"/>
                  </a:lnTo>
                  <a:lnTo>
                    <a:pt x="36" y="20"/>
                  </a:lnTo>
                  <a:lnTo>
                    <a:pt x="42" y="24"/>
                  </a:lnTo>
                  <a:lnTo>
                    <a:pt x="54" y="30"/>
                  </a:lnTo>
                  <a:lnTo>
                    <a:pt x="70" y="34"/>
                  </a:lnTo>
                  <a:lnTo>
                    <a:pt x="70" y="40"/>
                  </a:lnTo>
                  <a:lnTo>
                    <a:pt x="66" y="44"/>
                  </a:lnTo>
                  <a:lnTo>
                    <a:pt x="58" y="46"/>
                  </a:lnTo>
                  <a:lnTo>
                    <a:pt x="60" y="50"/>
                  </a:lnTo>
                  <a:lnTo>
                    <a:pt x="62" y="56"/>
                  </a:lnTo>
                  <a:lnTo>
                    <a:pt x="70" y="64"/>
                  </a:lnTo>
                  <a:lnTo>
                    <a:pt x="80" y="72"/>
                  </a:lnTo>
                  <a:lnTo>
                    <a:pt x="88" y="78"/>
                  </a:lnTo>
                  <a:lnTo>
                    <a:pt x="94" y="82"/>
                  </a:lnTo>
                  <a:lnTo>
                    <a:pt x="96" y="88"/>
                  </a:lnTo>
                  <a:lnTo>
                    <a:pt x="98" y="92"/>
                  </a:lnTo>
                  <a:lnTo>
                    <a:pt x="104" y="92"/>
                  </a:lnTo>
                  <a:lnTo>
                    <a:pt x="110" y="98"/>
                  </a:lnTo>
                  <a:lnTo>
                    <a:pt x="114" y="104"/>
                  </a:lnTo>
                  <a:lnTo>
                    <a:pt x="128" y="122"/>
                  </a:lnTo>
                  <a:lnTo>
                    <a:pt x="134" y="132"/>
                  </a:lnTo>
                  <a:lnTo>
                    <a:pt x="140" y="146"/>
                  </a:lnTo>
                  <a:lnTo>
                    <a:pt x="138" y="146"/>
                  </a:lnTo>
                  <a:lnTo>
                    <a:pt x="136" y="146"/>
                  </a:lnTo>
                  <a:lnTo>
                    <a:pt x="132" y="148"/>
                  </a:lnTo>
                  <a:lnTo>
                    <a:pt x="128" y="146"/>
                  </a:lnTo>
                  <a:lnTo>
                    <a:pt x="124" y="146"/>
                  </a:lnTo>
                  <a:lnTo>
                    <a:pt x="120" y="146"/>
                  </a:lnTo>
                  <a:lnTo>
                    <a:pt x="118" y="150"/>
                  </a:lnTo>
                  <a:lnTo>
                    <a:pt x="116" y="156"/>
                  </a:lnTo>
                  <a:lnTo>
                    <a:pt x="110" y="154"/>
                  </a:lnTo>
                  <a:lnTo>
                    <a:pt x="104" y="15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304" name="任意多边形: 形状 303">
              <a:extLst>
                <a:ext uri="{FF2B5EF4-FFF2-40B4-BE49-F238E27FC236}">
                  <a16:creationId xmlns:a16="http://schemas.microsoft.com/office/drawing/2014/main" id="{E5CB6210-F3D2-4FA6-BC27-98B49DB4EB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3433" y="3231593"/>
              <a:ext cx="238258" cy="453942"/>
            </a:xfrm>
            <a:custGeom>
              <a:avLst/>
              <a:gdLst>
                <a:gd name="T0" fmla="*/ 2147483647 w 136"/>
                <a:gd name="T1" fmla="*/ 2147483647 h 272"/>
                <a:gd name="T2" fmla="*/ 2147483647 w 136"/>
                <a:gd name="T3" fmla="*/ 2147483647 h 272"/>
                <a:gd name="T4" fmla="*/ 2147483647 w 136"/>
                <a:gd name="T5" fmla="*/ 2147483647 h 272"/>
                <a:gd name="T6" fmla="*/ 2147483647 w 136"/>
                <a:gd name="T7" fmla="*/ 2147483647 h 272"/>
                <a:gd name="T8" fmla="*/ 2147483647 w 136"/>
                <a:gd name="T9" fmla="*/ 2147483647 h 272"/>
                <a:gd name="T10" fmla="*/ 2147483647 w 136"/>
                <a:gd name="T11" fmla="*/ 2147483647 h 272"/>
                <a:gd name="T12" fmla="*/ 2147483647 w 136"/>
                <a:gd name="T13" fmla="*/ 2147483647 h 272"/>
                <a:gd name="T14" fmla="*/ 2147483647 w 136"/>
                <a:gd name="T15" fmla="*/ 2147483647 h 272"/>
                <a:gd name="T16" fmla="*/ 2147483647 w 136"/>
                <a:gd name="T17" fmla="*/ 2147483647 h 272"/>
                <a:gd name="T18" fmla="*/ 2147483647 w 136"/>
                <a:gd name="T19" fmla="*/ 2147483647 h 272"/>
                <a:gd name="T20" fmla="*/ 2147483647 w 136"/>
                <a:gd name="T21" fmla="*/ 2147483647 h 272"/>
                <a:gd name="T22" fmla="*/ 2147483647 w 136"/>
                <a:gd name="T23" fmla="*/ 2147483647 h 272"/>
                <a:gd name="T24" fmla="*/ 2147483647 w 136"/>
                <a:gd name="T25" fmla="*/ 2147483647 h 272"/>
                <a:gd name="T26" fmla="*/ 2147483647 w 136"/>
                <a:gd name="T27" fmla="*/ 2147483647 h 272"/>
                <a:gd name="T28" fmla="*/ 2147483647 w 136"/>
                <a:gd name="T29" fmla="*/ 2147483647 h 272"/>
                <a:gd name="T30" fmla="*/ 2147483647 w 136"/>
                <a:gd name="T31" fmla="*/ 2147483647 h 272"/>
                <a:gd name="T32" fmla="*/ 2147483647 w 136"/>
                <a:gd name="T33" fmla="*/ 2147483647 h 272"/>
                <a:gd name="T34" fmla="*/ 2147483647 w 136"/>
                <a:gd name="T35" fmla="*/ 2147483647 h 272"/>
                <a:gd name="T36" fmla="*/ 2147483647 w 136"/>
                <a:gd name="T37" fmla="*/ 2147483647 h 272"/>
                <a:gd name="T38" fmla="*/ 2147483647 w 136"/>
                <a:gd name="T39" fmla="*/ 2147483647 h 272"/>
                <a:gd name="T40" fmla="*/ 2147483647 w 136"/>
                <a:gd name="T41" fmla="*/ 2147483647 h 272"/>
                <a:gd name="T42" fmla="*/ 2147483647 w 136"/>
                <a:gd name="T43" fmla="*/ 2147483647 h 272"/>
                <a:gd name="T44" fmla="*/ 2147483647 w 136"/>
                <a:gd name="T45" fmla="*/ 2147483647 h 272"/>
                <a:gd name="T46" fmla="*/ 2147483647 w 136"/>
                <a:gd name="T47" fmla="*/ 2147483647 h 272"/>
                <a:gd name="T48" fmla="*/ 2147483647 w 136"/>
                <a:gd name="T49" fmla="*/ 2147483647 h 272"/>
                <a:gd name="T50" fmla="*/ 2147483647 w 136"/>
                <a:gd name="T51" fmla="*/ 2147483647 h 272"/>
                <a:gd name="T52" fmla="*/ 2147483647 w 136"/>
                <a:gd name="T53" fmla="*/ 2147483647 h 272"/>
                <a:gd name="T54" fmla="*/ 2147483647 w 136"/>
                <a:gd name="T55" fmla="*/ 2147483647 h 272"/>
                <a:gd name="T56" fmla="*/ 2147483647 w 136"/>
                <a:gd name="T57" fmla="*/ 2147483647 h 272"/>
                <a:gd name="T58" fmla="*/ 2147483647 w 136"/>
                <a:gd name="T59" fmla="*/ 2147483647 h 272"/>
                <a:gd name="T60" fmla="*/ 2147483647 w 136"/>
                <a:gd name="T61" fmla="*/ 2147483647 h 272"/>
                <a:gd name="T62" fmla="*/ 2147483647 w 136"/>
                <a:gd name="T63" fmla="*/ 2147483647 h 272"/>
                <a:gd name="T64" fmla="*/ 2147483647 w 136"/>
                <a:gd name="T65" fmla="*/ 2147483647 h 272"/>
                <a:gd name="T66" fmla="*/ 2147483647 w 136"/>
                <a:gd name="T67" fmla="*/ 2147483647 h 272"/>
                <a:gd name="T68" fmla="*/ 2147483647 w 136"/>
                <a:gd name="T69" fmla="*/ 2147483647 h 272"/>
                <a:gd name="T70" fmla="*/ 2147483647 w 136"/>
                <a:gd name="T71" fmla="*/ 2147483647 h 272"/>
                <a:gd name="T72" fmla="*/ 2147483647 w 136"/>
                <a:gd name="T73" fmla="*/ 2147483647 h 272"/>
                <a:gd name="T74" fmla="*/ 2147483647 w 136"/>
                <a:gd name="T75" fmla="*/ 2147483647 h 272"/>
                <a:gd name="T76" fmla="*/ 2147483647 w 136"/>
                <a:gd name="T77" fmla="*/ 2147483647 h 272"/>
                <a:gd name="T78" fmla="*/ 2147483647 w 136"/>
                <a:gd name="T79" fmla="*/ 2147483647 h 272"/>
                <a:gd name="T80" fmla="*/ 2147483647 w 136"/>
                <a:gd name="T81" fmla="*/ 2147483647 h 272"/>
                <a:gd name="T82" fmla="*/ 2147483647 w 136"/>
                <a:gd name="T83" fmla="*/ 2147483647 h 272"/>
                <a:gd name="T84" fmla="*/ 2147483647 w 136"/>
                <a:gd name="T85" fmla="*/ 2147483647 h 272"/>
                <a:gd name="T86" fmla="*/ 2147483647 w 136"/>
                <a:gd name="T87" fmla="*/ 2147483647 h 272"/>
                <a:gd name="T88" fmla="*/ 2147483647 w 136"/>
                <a:gd name="T89" fmla="*/ 2147483647 h 272"/>
                <a:gd name="T90" fmla="*/ 2147483647 w 136"/>
                <a:gd name="T91" fmla="*/ 2147483647 h 272"/>
                <a:gd name="T92" fmla="*/ 2147483647 w 136"/>
                <a:gd name="T93" fmla="*/ 2147483647 h 272"/>
                <a:gd name="T94" fmla="*/ 2147483647 w 136"/>
                <a:gd name="T95" fmla="*/ 2147483647 h 272"/>
                <a:gd name="T96" fmla="*/ 2147483647 w 136"/>
                <a:gd name="T97" fmla="*/ 2147483647 h 272"/>
                <a:gd name="T98" fmla="*/ 2147483647 w 136"/>
                <a:gd name="T99" fmla="*/ 2147483647 h 272"/>
                <a:gd name="T100" fmla="*/ 2147483647 w 136"/>
                <a:gd name="T101" fmla="*/ 2147483647 h 272"/>
                <a:gd name="T102" fmla="*/ 2147483647 w 136"/>
                <a:gd name="T103" fmla="*/ 2147483647 h 272"/>
                <a:gd name="T104" fmla="*/ 2147483647 w 136"/>
                <a:gd name="T105" fmla="*/ 2147483647 h 272"/>
                <a:gd name="T106" fmla="*/ 2147483647 w 136"/>
                <a:gd name="T107" fmla="*/ 2147483647 h 272"/>
                <a:gd name="T108" fmla="*/ 2147483647 w 136"/>
                <a:gd name="T109" fmla="*/ 2147483647 h 272"/>
                <a:gd name="T110" fmla="*/ 2147483647 w 136"/>
                <a:gd name="T111" fmla="*/ 2147483647 h 272"/>
                <a:gd name="T112" fmla="*/ 2147483647 w 136"/>
                <a:gd name="T113" fmla="*/ 2147483647 h 27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6"/>
                <a:gd name="T172" fmla="*/ 0 h 272"/>
                <a:gd name="T173" fmla="*/ 136 w 136"/>
                <a:gd name="T174" fmla="*/ 272 h 27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6" h="272">
                  <a:moveTo>
                    <a:pt x="104" y="266"/>
                  </a:moveTo>
                  <a:lnTo>
                    <a:pt x="96" y="266"/>
                  </a:lnTo>
                  <a:lnTo>
                    <a:pt x="94" y="272"/>
                  </a:lnTo>
                  <a:lnTo>
                    <a:pt x="92" y="272"/>
                  </a:lnTo>
                  <a:lnTo>
                    <a:pt x="88" y="272"/>
                  </a:lnTo>
                  <a:lnTo>
                    <a:pt x="84" y="272"/>
                  </a:lnTo>
                  <a:lnTo>
                    <a:pt x="82" y="272"/>
                  </a:lnTo>
                  <a:lnTo>
                    <a:pt x="76" y="264"/>
                  </a:lnTo>
                  <a:lnTo>
                    <a:pt x="72" y="258"/>
                  </a:lnTo>
                  <a:lnTo>
                    <a:pt x="68" y="254"/>
                  </a:lnTo>
                  <a:lnTo>
                    <a:pt x="62" y="254"/>
                  </a:lnTo>
                  <a:lnTo>
                    <a:pt x="56" y="242"/>
                  </a:lnTo>
                  <a:lnTo>
                    <a:pt x="50" y="236"/>
                  </a:lnTo>
                  <a:lnTo>
                    <a:pt x="44" y="230"/>
                  </a:lnTo>
                  <a:lnTo>
                    <a:pt x="38" y="226"/>
                  </a:lnTo>
                  <a:lnTo>
                    <a:pt x="34" y="232"/>
                  </a:lnTo>
                  <a:lnTo>
                    <a:pt x="32" y="228"/>
                  </a:lnTo>
                  <a:lnTo>
                    <a:pt x="30" y="220"/>
                  </a:lnTo>
                  <a:lnTo>
                    <a:pt x="30" y="206"/>
                  </a:lnTo>
                  <a:lnTo>
                    <a:pt x="32" y="172"/>
                  </a:lnTo>
                  <a:lnTo>
                    <a:pt x="38" y="172"/>
                  </a:lnTo>
                  <a:lnTo>
                    <a:pt x="42" y="166"/>
                  </a:lnTo>
                  <a:lnTo>
                    <a:pt x="44" y="162"/>
                  </a:lnTo>
                  <a:lnTo>
                    <a:pt x="44" y="156"/>
                  </a:lnTo>
                  <a:lnTo>
                    <a:pt x="44" y="146"/>
                  </a:lnTo>
                  <a:lnTo>
                    <a:pt x="40" y="134"/>
                  </a:lnTo>
                  <a:lnTo>
                    <a:pt x="34" y="124"/>
                  </a:lnTo>
                  <a:lnTo>
                    <a:pt x="30" y="116"/>
                  </a:lnTo>
                  <a:lnTo>
                    <a:pt x="18" y="106"/>
                  </a:lnTo>
                  <a:lnTo>
                    <a:pt x="20" y="100"/>
                  </a:lnTo>
                  <a:lnTo>
                    <a:pt x="20" y="94"/>
                  </a:lnTo>
                  <a:lnTo>
                    <a:pt x="22" y="88"/>
                  </a:lnTo>
                  <a:lnTo>
                    <a:pt x="22" y="82"/>
                  </a:lnTo>
                  <a:lnTo>
                    <a:pt x="22" y="74"/>
                  </a:lnTo>
                  <a:lnTo>
                    <a:pt x="20" y="68"/>
                  </a:lnTo>
                  <a:lnTo>
                    <a:pt x="12" y="58"/>
                  </a:lnTo>
                  <a:lnTo>
                    <a:pt x="4" y="50"/>
                  </a:lnTo>
                  <a:lnTo>
                    <a:pt x="2" y="44"/>
                  </a:lnTo>
                  <a:lnTo>
                    <a:pt x="0" y="34"/>
                  </a:lnTo>
                  <a:lnTo>
                    <a:pt x="2" y="26"/>
                  </a:lnTo>
                  <a:lnTo>
                    <a:pt x="4" y="22"/>
                  </a:lnTo>
                  <a:lnTo>
                    <a:pt x="8" y="16"/>
                  </a:lnTo>
                  <a:lnTo>
                    <a:pt x="10" y="14"/>
                  </a:lnTo>
                  <a:lnTo>
                    <a:pt x="22" y="6"/>
                  </a:lnTo>
                  <a:lnTo>
                    <a:pt x="32" y="0"/>
                  </a:lnTo>
                  <a:lnTo>
                    <a:pt x="36" y="2"/>
                  </a:lnTo>
                  <a:lnTo>
                    <a:pt x="38" y="6"/>
                  </a:lnTo>
                  <a:lnTo>
                    <a:pt x="40" y="14"/>
                  </a:lnTo>
                  <a:lnTo>
                    <a:pt x="44" y="18"/>
                  </a:lnTo>
                  <a:lnTo>
                    <a:pt x="48" y="18"/>
                  </a:lnTo>
                  <a:lnTo>
                    <a:pt x="50" y="18"/>
                  </a:lnTo>
                  <a:lnTo>
                    <a:pt x="54" y="18"/>
                  </a:lnTo>
                  <a:lnTo>
                    <a:pt x="58" y="20"/>
                  </a:lnTo>
                  <a:lnTo>
                    <a:pt x="58" y="26"/>
                  </a:lnTo>
                  <a:lnTo>
                    <a:pt x="58" y="32"/>
                  </a:lnTo>
                  <a:lnTo>
                    <a:pt x="60" y="52"/>
                  </a:lnTo>
                  <a:lnTo>
                    <a:pt x="68" y="46"/>
                  </a:lnTo>
                  <a:lnTo>
                    <a:pt x="72" y="42"/>
                  </a:lnTo>
                  <a:lnTo>
                    <a:pt x="76" y="42"/>
                  </a:lnTo>
                  <a:lnTo>
                    <a:pt x="78" y="44"/>
                  </a:lnTo>
                  <a:lnTo>
                    <a:pt x="80" y="46"/>
                  </a:lnTo>
                  <a:lnTo>
                    <a:pt x="82" y="48"/>
                  </a:lnTo>
                  <a:lnTo>
                    <a:pt x="84" y="50"/>
                  </a:lnTo>
                  <a:lnTo>
                    <a:pt x="88" y="48"/>
                  </a:lnTo>
                  <a:lnTo>
                    <a:pt x="90" y="44"/>
                  </a:lnTo>
                  <a:lnTo>
                    <a:pt x="94" y="40"/>
                  </a:lnTo>
                  <a:lnTo>
                    <a:pt x="98" y="38"/>
                  </a:lnTo>
                  <a:lnTo>
                    <a:pt x="102" y="38"/>
                  </a:lnTo>
                  <a:lnTo>
                    <a:pt x="106" y="46"/>
                  </a:lnTo>
                  <a:lnTo>
                    <a:pt x="112" y="52"/>
                  </a:lnTo>
                  <a:lnTo>
                    <a:pt x="118" y="56"/>
                  </a:lnTo>
                  <a:lnTo>
                    <a:pt x="120" y="60"/>
                  </a:lnTo>
                  <a:lnTo>
                    <a:pt x="120" y="64"/>
                  </a:lnTo>
                  <a:lnTo>
                    <a:pt x="122" y="70"/>
                  </a:lnTo>
                  <a:lnTo>
                    <a:pt x="126" y="78"/>
                  </a:lnTo>
                  <a:lnTo>
                    <a:pt x="130" y="82"/>
                  </a:lnTo>
                  <a:lnTo>
                    <a:pt x="134" y="86"/>
                  </a:lnTo>
                  <a:lnTo>
                    <a:pt x="136" y="112"/>
                  </a:lnTo>
                  <a:lnTo>
                    <a:pt x="130" y="110"/>
                  </a:lnTo>
                  <a:lnTo>
                    <a:pt x="120" y="110"/>
                  </a:lnTo>
                  <a:lnTo>
                    <a:pt x="108" y="110"/>
                  </a:lnTo>
                  <a:lnTo>
                    <a:pt x="100" y="114"/>
                  </a:lnTo>
                  <a:lnTo>
                    <a:pt x="96" y="118"/>
                  </a:lnTo>
                  <a:lnTo>
                    <a:pt x="92" y="122"/>
                  </a:lnTo>
                  <a:lnTo>
                    <a:pt x="92" y="128"/>
                  </a:lnTo>
                  <a:lnTo>
                    <a:pt x="90" y="134"/>
                  </a:lnTo>
                  <a:lnTo>
                    <a:pt x="92" y="138"/>
                  </a:lnTo>
                  <a:lnTo>
                    <a:pt x="94" y="144"/>
                  </a:lnTo>
                  <a:lnTo>
                    <a:pt x="96" y="148"/>
                  </a:lnTo>
                  <a:lnTo>
                    <a:pt x="98" y="154"/>
                  </a:lnTo>
                  <a:lnTo>
                    <a:pt x="92" y="152"/>
                  </a:lnTo>
                  <a:lnTo>
                    <a:pt x="86" y="150"/>
                  </a:lnTo>
                  <a:lnTo>
                    <a:pt x="76" y="144"/>
                  </a:lnTo>
                  <a:lnTo>
                    <a:pt x="68" y="136"/>
                  </a:lnTo>
                  <a:lnTo>
                    <a:pt x="60" y="128"/>
                  </a:lnTo>
                  <a:lnTo>
                    <a:pt x="52" y="128"/>
                  </a:lnTo>
                  <a:lnTo>
                    <a:pt x="52" y="150"/>
                  </a:lnTo>
                  <a:lnTo>
                    <a:pt x="50" y="158"/>
                  </a:lnTo>
                  <a:lnTo>
                    <a:pt x="48" y="166"/>
                  </a:lnTo>
                  <a:lnTo>
                    <a:pt x="48" y="176"/>
                  </a:lnTo>
                  <a:lnTo>
                    <a:pt x="46" y="188"/>
                  </a:lnTo>
                  <a:lnTo>
                    <a:pt x="48" y="192"/>
                  </a:lnTo>
                  <a:lnTo>
                    <a:pt x="48" y="200"/>
                  </a:lnTo>
                  <a:lnTo>
                    <a:pt x="52" y="204"/>
                  </a:lnTo>
                  <a:lnTo>
                    <a:pt x="60" y="206"/>
                  </a:lnTo>
                  <a:lnTo>
                    <a:pt x="60" y="216"/>
                  </a:lnTo>
                  <a:lnTo>
                    <a:pt x="62" y="220"/>
                  </a:lnTo>
                  <a:lnTo>
                    <a:pt x="66" y="224"/>
                  </a:lnTo>
                  <a:lnTo>
                    <a:pt x="66" y="234"/>
                  </a:lnTo>
                  <a:lnTo>
                    <a:pt x="68" y="238"/>
                  </a:lnTo>
                  <a:lnTo>
                    <a:pt x="70" y="240"/>
                  </a:lnTo>
                  <a:lnTo>
                    <a:pt x="74" y="244"/>
                  </a:lnTo>
                  <a:lnTo>
                    <a:pt x="84" y="248"/>
                  </a:lnTo>
                  <a:lnTo>
                    <a:pt x="104" y="26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305" name="任意多边形: 形状 304">
              <a:extLst>
                <a:ext uri="{FF2B5EF4-FFF2-40B4-BE49-F238E27FC236}">
                  <a16:creationId xmlns:a16="http://schemas.microsoft.com/office/drawing/2014/main" id="{96594F97-9F0C-4C65-B6B0-B1ECDC92F72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2234" y="3656114"/>
              <a:ext cx="126704" cy="170929"/>
            </a:xfrm>
            <a:custGeom>
              <a:avLst/>
              <a:gdLst>
                <a:gd name="T0" fmla="*/ 2147483647 w 72"/>
                <a:gd name="T1" fmla="*/ 2147483647 h 102"/>
                <a:gd name="T2" fmla="*/ 2147483647 w 72"/>
                <a:gd name="T3" fmla="*/ 2147483647 h 102"/>
                <a:gd name="T4" fmla="*/ 2147483647 w 72"/>
                <a:gd name="T5" fmla="*/ 2147483647 h 102"/>
                <a:gd name="T6" fmla="*/ 2147483647 w 72"/>
                <a:gd name="T7" fmla="*/ 2147483647 h 102"/>
                <a:gd name="T8" fmla="*/ 2147483647 w 72"/>
                <a:gd name="T9" fmla="*/ 2147483647 h 102"/>
                <a:gd name="T10" fmla="*/ 2147483647 w 72"/>
                <a:gd name="T11" fmla="*/ 2147483647 h 102"/>
                <a:gd name="T12" fmla="*/ 2147483647 w 72"/>
                <a:gd name="T13" fmla="*/ 2147483647 h 102"/>
                <a:gd name="T14" fmla="*/ 2147483647 w 72"/>
                <a:gd name="T15" fmla="*/ 2147483647 h 102"/>
                <a:gd name="T16" fmla="*/ 2147483647 w 72"/>
                <a:gd name="T17" fmla="*/ 2147483647 h 102"/>
                <a:gd name="T18" fmla="*/ 2147483647 w 72"/>
                <a:gd name="T19" fmla="*/ 0 h 102"/>
                <a:gd name="T20" fmla="*/ 0 w 72"/>
                <a:gd name="T21" fmla="*/ 0 h 102"/>
                <a:gd name="T22" fmla="*/ 2147483647 w 72"/>
                <a:gd name="T23" fmla="*/ 2147483647 h 102"/>
                <a:gd name="T24" fmla="*/ 2147483647 w 72"/>
                <a:gd name="T25" fmla="*/ 2147483647 h 102"/>
                <a:gd name="T26" fmla="*/ 2147483647 w 72"/>
                <a:gd name="T27" fmla="*/ 2147483647 h 102"/>
                <a:gd name="T28" fmla="*/ 2147483647 w 72"/>
                <a:gd name="T29" fmla="*/ 2147483647 h 102"/>
                <a:gd name="T30" fmla="*/ 2147483647 w 72"/>
                <a:gd name="T31" fmla="*/ 2147483647 h 102"/>
                <a:gd name="T32" fmla="*/ 2147483647 w 72"/>
                <a:gd name="T33" fmla="*/ 2147483647 h 102"/>
                <a:gd name="T34" fmla="*/ 2147483647 w 72"/>
                <a:gd name="T35" fmla="*/ 2147483647 h 102"/>
                <a:gd name="T36" fmla="*/ 2147483647 w 72"/>
                <a:gd name="T37" fmla="*/ 2147483647 h 102"/>
                <a:gd name="T38" fmla="*/ 2147483647 w 72"/>
                <a:gd name="T39" fmla="*/ 2147483647 h 102"/>
                <a:gd name="T40" fmla="*/ 2147483647 w 72"/>
                <a:gd name="T41" fmla="*/ 2147483647 h 102"/>
                <a:gd name="T42" fmla="*/ 2147483647 w 72"/>
                <a:gd name="T43" fmla="*/ 2147483647 h 102"/>
                <a:gd name="T44" fmla="*/ 2147483647 w 72"/>
                <a:gd name="T45" fmla="*/ 2147483647 h 102"/>
                <a:gd name="T46" fmla="*/ 2147483647 w 72"/>
                <a:gd name="T47" fmla="*/ 2147483647 h 102"/>
                <a:gd name="T48" fmla="*/ 2147483647 w 72"/>
                <a:gd name="T49" fmla="*/ 2147483647 h 102"/>
                <a:gd name="T50" fmla="*/ 2147483647 w 72"/>
                <a:gd name="T51" fmla="*/ 2147483647 h 102"/>
                <a:gd name="T52" fmla="*/ 2147483647 w 72"/>
                <a:gd name="T53" fmla="*/ 2147483647 h 102"/>
                <a:gd name="T54" fmla="*/ 2147483647 w 72"/>
                <a:gd name="T55" fmla="*/ 2147483647 h 102"/>
                <a:gd name="T56" fmla="*/ 2147483647 w 72"/>
                <a:gd name="T57" fmla="*/ 2147483647 h 102"/>
                <a:gd name="T58" fmla="*/ 2147483647 w 72"/>
                <a:gd name="T59" fmla="*/ 2147483647 h 102"/>
                <a:gd name="T60" fmla="*/ 2147483647 w 72"/>
                <a:gd name="T61" fmla="*/ 2147483647 h 102"/>
                <a:gd name="T62" fmla="*/ 2147483647 w 72"/>
                <a:gd name="T63" fmla="*/ 2147483647 h 102"/>
                <a:gd name="T64" fmla="*/ 2147483647 w 72"/>
                <a:gd name="T65" fmla="*/ 2147483647 h 102"/>
                <a:gd name="T66" fmla="*/ 2147483647 w 72"/>
                <a:gd name="T67" fmla="*/ 2147483647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2"/>
                <a:gd name="T103" fmla="*/ 0 h 102"/>
                <a:gd name="T104" fmla="*/ 72 w 72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2" h="102">
                  <a:moveTo>
                    <a:pt x="42" y="12"/>
                  </a:moveTo>
                  <a:lnTo>
                    <a:pt x="34" y="12"/>
                  </a:lnTo>
                  <a:lnTo>
                    <a:pt x="32" y="18"/>
                  </a:lnTo>
                  <a:lnTo>
                    <a:pt x="30" y="18"/>
                  </a:lnTo>
                  <a:lnTo>
                    <a:pt x="26" y="18"/>
                  </a:lnTo>
                  <a:lnTo>
                    <a:pt x="22" y="18"/>
                  </a:lnTo>
                  <a:lnTo>
                    <a:pt x="20" y="18"/>
                  </a:lnTo>
                  <a:lnTo>
                    <a:pt x="14" y="10"/>
                  </a:lnTo>
                  <a:lnTo>
                    <a:pt x="10" y="4"/>
                  </a:lnTo>
                  <a:lnTo>
                    <a:pt x="6" y="0"/>
                  </a:lnTo>
                  <a:lnTo>
                    <a:pt x="0" y="0"/>
                  </a:lnTo>
                  <a:lnTo>
                    <a:pt x="2" y="8"/>
                  </a:lnTo>
                  <a:lnTo>
                    <a:pt x="4" y="14"/>
                  </a:lnTo>
                  <a:lnTo>
                    <a:pt x="6" y="24"/>
                  </a:lnTo>
                  <a:lnTo>
                    <a:pt x="10" y="36"/>
                  </a:lnTo>
                  <a:lnTo>
                    <a:pt x="14" y="46"/>
                  </a:lnTo>
                  <a:lnTo>
                    <a:pt x="18" y="54"/>
                  </a:lnTo>
                  <a:lnTo>
                    <a:pt x="34" y="72"/>
                  </a:lnTo>
                  <a:lnTo>
                    <a:pt x="50" y="86"/>
                  </a:lnTo>
                  <a:lnTo>
                    <a:pt x="58" y="96"/>
                  </a:lnTo>
                  <a:lnTo>
                    <a:pt x="66" y="102"/>
                  </a:lnTo>
                  <a:lnTo>
                    <a:pt x="68" y="100"/>
                  </a:lnTo>
                  <a:lnTo>
                    <a:pt x="70" y="100"/>
                  </a:lnTo>
                  <a:lnTo>
                    <a:pt x="72" y="96"/>
                  </a:lnTo>
                  <a:lnTo>
                    <a:pt x="72" y="90"/>
                  </a:lnTo>
                  <a:lnTo>
                    <a:pt x="70" y="84"/>
                  </a:lnTo>
                  <a:lnTo>
                    <a:pt x="66" y="74"/>
                  </a:lnTo>
                  <a:lnTo>
                    <a:pt x="62" y="68"/>
                  </a:lnTo>
                  <a:lnTo>
                    <a:pt x="60" y="64"/>
                  </a:lnTo>
                  <a:lnTo>
                    <a:pt x="58" y="60"/>
                  </a:lnTo>
                  <a:lnTo>
                    <a:pt x="58" y="40"/>
                  </a:lnTo>
                  <a:lnTo>
                    <a:pt x="58" y="32"/>
                  </a:lnTo>
                  <a:lnTo>
                    <a:pt x="52" y="24"/>
                  </a:lnTo>
                  <a:lnTo>
                    <a:pt x="42" y="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306" name="任意多边形: 形状 305">
              <a:extLst>
                <a:ext uri="{FF2B5EF4-FFF2-40B4-BE49-F238E27FC236}">
                  <a16:creationId xmlns:a16="http://schemas.microsoft.com/office/drawing/2014/main" id="{45ACB8FF-A747-4334-A5CE-944D28558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6430" y="2987808"/>
              <a:ext cx="235504" cy="531001"/>
            </a:xfrm>
            <a:custGeom>
              <a:avLst/>
              <a:gdLst>
                <a:gd name="T0" fmla="*/ 0 w 134"/>
                <a:gd name="T1" fmla="*/ 2147483647 h 318"/>
                <a:gd name="T2" fmla="*/ 2147483647 w 134"/>
                <a:gd name="T3" fmla="*/ 2147483647 h 318"/>
                <a:gd name="T4" fmla="*/ 2147483647 w 134"/>
                <a:gd name="T5" fmla="*/ 2147483647 h 318"/>
                <a:gd name="T6" fmla="*/ 2147483647 w 134"/>
                <a:gd name="T7" fmla="*/ 2147483647 h 318"/>
                <a:gd name="T8" fmla="*/ 2147483647 w 134"/>
                <a:gd name="T9" fmla="*/ 2147483647 h 318"/>
                <a:gd name="T10" fmla="*/ 2147483647 w 134"/>
                <a:gd name="T11" fmla="*/ 2147483647 h 318"/>
                <a:gd name="T12" fmla="*/ 2147483647 w 134"/>
                <a:gd name="T13" fmla="*/ 2147483647 h 318"/>
                <a:gd name="T14" fmla="*/ 2147483647 w 134"/>
                <a:gd name="T15" fmla="*/ 2147483647 h 318"/>
                <a:gd name="T16" fmla="*/ 2147483647 w 134"/>
                <a:gd name="T17" fmla="*/ 2147483647 h 318"/>
                <a:gd name="T18" fmla="*/ 2147483647 w 134"/>
                <a:gd name="T19" fmla="*/ 2147483647 h 318"/>
                <a:gd name="T20" fmla="*/ 2147483647 w 134"/>
                <a:gd name="T21" fmla="*/ 2147483647 h 318"/>
                <a:gd name="T22" fmla="*/ 2147483647 w 134"/>
                <a:gd name="T23" fmla="*/ 2147483647 h 318"/>
                <a:gd name="T24" fmla="*/ 2147483647 w 134"/>
                <a:gd name="T25" fmla="*/ 2147483647 h 318"/>
                <a:gd name="T26" fmla="*/ 2147483647 w 134"/>
                <a:gd name="T27" fmla="*/ 2147483647 h 318"/>
                <a:gd name="T28" fmla="*/ 2147483647 w 134"/>
                <a:gd name="T29" fmla="*/ 2147483647 h 318"/>
                <a:gd name="T30" fmla="*/ 2147483647 w 134"/>
                <a:gd name="T31" fmla="*/ 2147483647 h 318"/>
                <a:gd name="T32" fmla="*/ 2147483647 w 134"/>
                <a:gd name="T33" fmla="*/ 2147483647 h 318"/>
                <a:gd name="T34" fmla="*/ 2147483647 w 134"/>
                <a:gd name="T35" fmla="*/ 2147483647 h 318"/>
                <a:gd name="T36" fmla="*/ 2147483647 w 134"/>
                <a:gd name="T37" fmla="*/ 2147483647 h 318"/>
                <a:gd name="T38" fmla="*/ 2147483647 w 134"/>
                <a:gd name="T39" fmla="*/ 2147483647 h 318"/>
                <a:gd name="T40" fmla="*/ 2147483647 w 134"/>
                <a:gd name="T41" fmla="*/ 2147483647 h 318"/>
                <a:gd name="T42" fmla="*/ 2147483647 w 134"/>
                <a:gd name="T43" fmla="*/ 2147483647 h 318"/>
                <a:gd name="T44" fmla="*/ 2147483647 w 134"/>
                <a:gd name="T45" fmla="*/ 2147483647 h 318"/>
                <a:gd name="T46" fmla="*/ 2147483647 w 134"/>
                <a:gd name="T47" fmla="*/ 2147483647 h 318"/>
                <a:gd name="T48" fmla="*/ 2147483647 w 134"/>
                <a:gd name="T49" fmla="*/ 2147483647 h 318"/>
                <a:gd name="T50" fmla="*/ 2147483647 w 134"/>
                <a:gd name="T51" fmla="*/ 2147483647 h 318"/>
                <a:gd name="T52" fmla="*/ 2147483647 w 134"/>
                <a:gd name="T53" fmla="*/ 2147483647 h 318"/>
                <a:gd name="T54" fmla="*/ 2147483647 w 134"/>
                <a:gd name="T55" fmla="*/ 2147483647 h 318"/>
                <a:gd name="T56" fmla="*/ 2147483647 w 134"/>
                <a:gd name="T57" fmla="*/ 2147483647 h 318"/>
                <a:gd name="T58" fmla="*/ 2147483647 w 134"/>
                <a:gd name="T59" fmla="*/ 2147483647 h 318"/>
                <a:gd name="T60" fmla="*/ 2147483647 w 134"/>
                <a:gd name="T61" fmla="*/ 2147483647 h 318"/>
                <a:gd name="T62" fmla="*/ 2147483647 w 134"/>
                <a:gd name="T63" fmla="*/ 2147483647 h 318"/>
                <a:gd name="T64" fmla="*/ 2147483647 w 134"/>
                <a:gd name="T65" fmla="*/ 2147483647 h 318"/>
                <a:gd name="T66" fmla="*/ 2147483647 w 134"/>
                <a:gd name="T67" fmla="*/ 2147483647 h 318"/>
                <a:gd name="T68" fmla="*/ 2147483647 w 134"/>
                <a:gd name="T69" fmla="*/ 2147483647 h 318"/>
                <a:gd name="T70" fmla="*/ 2147483647 w 134"/>
                <a:gd name="T71" fmla="*/ 2147483647 h 318"/>
                <a:gd name="T72" fmla="*/ 2147483647 w 134"/>
                <a:gd name="T73" fmla="*/ 2147483647 h 318"/>
                <a:gd name="T74" fmla="*/ 2147483647 w 134"/>
                <a:gd name="T75" fmla="*/ 2147483647 h 318"/>
                <a:gd name="T76" fmla="*/ 2147483647 w 134"/>
                <a:gd name="T77" fmla="*/ 2147483647 h 318"/>
                <a:gd name="T78" fmla="*/ 2147483647 w 134"/>
                <a:gd name="T79" fmla="*/ 2147483647 h 318"/>
                <a:gd name="T80" fmla="*/ 2147483647 w 134"/>
                <a:gd name="T81" fmla="*/ 2147483647 h 318"/>
                <a:gd name="T82" fmla="*/ 2147483647 w 134"/>
                <a:gd name="T83" fmla="*/ 2147483647 h 318"/>
                <a:gd name="T84" fmla="*/ 2147483647 w 134"/>
                <a:gd name="T85" fmla="*/ 2147483647 h 318"/>
                <a:gd name="T86" fmla="*/ 2147483647 w 134"/>
                <a:gd name="T87" fmla="*/ 2147483647 h 318"/>
                <a:gd name="T88" fmla="*/ 2147483647 w 134"/>
                <a:gd name="T89" fmla="*/ 2147483647 h 318"/>
                <a:gd name="T90" fmla="*/ 2147483647 w 134"/>
                <a:gd name="T91" fmla="*/ 2147483647 h 318"/>
                <a:gd name="T92" fmla="*/ 2147483647 w 134"/>
                <a:gd name="T93" fmla="*/ 0 h 318"/>
                <a:gd name="T94" fmla="*/ 2147483647 w 134"/>
                <a:gd name="T95" fmla="*/ 2147483647 h 318"/>
                <a:gd name="T96" fmla="*/ 2147483647 w 134"/>
                <a:gd name="T97" fmla="*/ 2147483647 h 318"/>
                <a:gd name="T98" fmla="*/ 2147483647 w 134"/>
                <a:gd name="T99" fmla="*/ 2147483647 h 318"/>
                <a:gd name="T100" fmla="*/ 2147483647 w 134"/>
                <a:gd name="T101" fmla="*/ 2147483647 h 318"/>
                <a:gd name="T102" fmla="*/ 2147483647 w 134"/>
                <a:gd name="T103" fmla="*/ 2147483647 h 318"/>
                <a:gd name="T104" fmla="*/ 2147483647 w 134"/>
                <a:gd name="T105" fmla="*/ 2147483647 h 318"/>
                <a:gd name="T106" fmla="*/ 2147483647 w 134"/>
                <a:gd name="T107" fmla="*/ 2147483647 h 318"/>
                <a:gd name="T108" fmla="*/ 2147483647 w 134"/>
                <a:gd name="T109" fmla="*/ 2147483647 h 318"/>
                <a:gd name="T110" fmla="*/ 2147483647 w 134"/>
                <a:gd name="T111" fmla="*/ 2147483647 h 318"/>
                <a:gd name="T112" fmla="*/ 2147483647 w 134"/>
                <a:gd name="T113" fmla="*/ 2147483647 h 318"/>
                <a:gd name="T114" fmla="*/ 2147483647 w 134"/>
                <a:gd name="T115" fmla="*/ 2147483647 h 318"/>
                <a:gd name="T116" fmla="*/ 2147483647 w 134"/>
                <a:gd name="T117" fmla="*/ 2147483647 h 318"/>
                <a:gd name="T118" fmla="*/ 2147483647 w 134"/>
                <a:gd name="T119" fmla="*/ 2147483647 h 318"/>
                <a:gd name="T120" fmla="*/ 2147483647 w 134"/>
                <a:gd name="T121" fmla="*/ 2147483647 h 318"/>
                <a:gd name="T122" fmla="*/ 0 w 134"/>
                <a:gd name="T123" fmla="*/ 2147483647 h 31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4"/>
                <a:gd name="T187" fmla="*/ 0 h 318"/>
                <a:gd name="T188" fmla="*/ 134 w 134"/>
                <a:gd name="T189" fmla="*/ 318 h 31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4" h="318">
                  <a:moveTo>
                    <a:pt x="0" y="136"/>
                  </a:moveTo>
                  <a:lnTo>
                    <a:pt x="0" y="140"/>
                  </a:lnTo>
                  <a:lnTo>
                    <a:pt x="14" y="152"/>
                  </a:lnTo>
                  <a:lnTo>
                    <a:pt x="28" y="166"/>
                  </a:lnTo>
                  <a:lnTo>
                    <a:pt x="36" y="172"/>
                  </a:lnTo>
                  <a:lnTo>
                    <a:pt x="42" y="180"/>
                  </a:lnTo>
                  <a:lnTo>
                    <a:pt x="46" y="190"/>
                  </a:lnTo>
                  <a:lnTo>
                    <a:pt x="48" y="198"/>
                  </a:lnTo>
                  <a:lnTo>
                    <a:pt x="48" y="204"/>
                  </a:lnTo>
                  <a:lnTo>
                    <a:pt x="46" y="212"/>
                  </a:lnTo>
                  <a:lnTo>
                    <a:pt x="44" y="218"/>
                  </a:lnTo>
                  <a:lnTo>
                    <a:pt x="44" y="224"/>
                  </a:lnTo>
                  <a:lnTo>
                    <a:pt x="44" y="226"/>
                  </a:lnTo>
                  <a:lnTo>
                    <a:pt x="48" y="226"/>
                  </a:lnTo>
                  <a:lnTo>
                    <a:pt x="56" y="224"/>
                  </a:lnTo>
                  <a:lnTo>
                    <a:pt x="58" y="228"/>
                  </a:lnTo>
                  <a:lnTo>
                    <a:pt x="62" y="228"/>
                  </a:lnTo>
                  <a:lnTo>
                    <a:pt x="66" y="228"/>
                  </a:lnTo>
                  <a:lnTo>
                    <a:pt x="72" y="228"/>
                  </a:lnTo>
                  <a:lnTo>
                    <a:pt x="80" y="224"/>
                  </a:lnTo>
                  <a:lnTo>
                    <a:pt x="84" y="216"/>
                  </a:lnTo>
                  <a:lnTo>
                    <a:pt x="84" y="206"/>
                  </a:lnTo>
                  <a:lnTo>
                    <a:pt x="90" y="212"/>
                  </a:lnTo>
                  <a:lnTo>
                    <a:pt x="96" y="220"/>
                  </a:lnTo>
                  <a:lnTo>
                    <a:pt x="102" y="234"/>
                  </a:lnTo>
                  <a:lnTo>
                    <a:pt x="106" y="252"/>
                  </a:lnTo>
                  <a:lnTo>
                    <a:pt x="110" y="268"/>
                  </a:lnTo>
                  <a:lnTo>
                    <a:pt x="118" y="276"/>
                  </a:lnTo>
                  <a:lnTo>
                    <a:pt x="122" y="282"/>
                  </a:lnTo>
                  <a:lnTo>
                    <a:pt x="122" y="286"/>
                  </a:lnTo>
                  <a:lnTo>
                    <a:pt x="124" y="304"/>
                  </a:lnTo>
                  <a:lnTo>
                    <a:pt x="124" y="310"/>
                  </a:lnTo>
                  <a:lnTo>
                    <a:pt x="122" y="318"/>
                  </a:lnTo>
                  <a:lnTo>
                    <a:pt x="128" y="318"/>
                  </a:lnTo>
                  <a:lnTo>
                    <a:pt x="132" y="312"/>
                  </a:lnTo>
                  <a:lnTo>
                    <a:pt x="134" y="308"/>
                  </a:lnTo>
                  <a:lnTo>
                    <a:pt x="134" y="302"/>
                  </a:lnTo>
                  <a:lnTo>
                    <a:pt x="134" y="292"/>
                  </a:lnTo>
                  <a:lnTo>
                    <a:pt x="130" y="280"/>
                  </a:lnTo>
                  <a:lnTo>
                    <a:pt x="124" y="270"/>
                  </a:lnTo>
                  <a:lnTo>
                    <a:pt x="120" y="262"/>
                  </a:lnTo>
                  <a:lnTo>
                    <a:pt x="108" y="252"/>
                  </a:lnTo>
                  <a:lnTo>
                    <a:pt x="110" y="246"/>
                  </a:lnTo>
                  <a:lnTo>
                    <a:pt x="110" y="240"/>
                  </a:lnTo>
                  <a:lnTo>
                    <a:pt x="112" y="234"/>
                  </a:lnTo>
                  <a:lnTo>
                    <a:pt x="112" y="228"/>
                  </a:lnTo>
                  <a:lnTo>
                    <a:pt x="112" y="220"/>
                  </a:lnTo>
                  <a:lnTo>
                    <a:pt x="110" y="214"/>
                  </a:lnTo>
                  <a:lnTo>
                    <a:pt x="102" y="204"/>
                  </a:lnTo>
                  <a:lnTo>
                    <a:pt x="94" y="196"/>
                  </a:lnTo>
                  <a:lnTo>
                    <a:pt x="92" y="190"/>
                  </a:lnTo>
                  <a:lnTo>
                    <a:pt x="90" y="180"/>
                  </a:lnTo>
                  <a:lnTo>
                    <a:pt x="92" y="172"/>
                  </a:lnTo>
                  <a:lnTo>
                    <a:pt x="94" y="168"/>
                  </a:lnTo>
                  <a:lnTo>
                    <a:pt x="98" y="162"/>
                  </a:lnTo>
                  <a:lnTo>
                    <a:pt x="106" y="156"/>
                  </a:lnTo>
                  <a:lnTo>
                    <a:pt x="118" y="148"/>
                  </a:lnTo>
                  <a:lnTo>
                    <a:pt x="124" y="144"/>
                  </a:lnTo>
                  <a:lnTo>
                    <a:pt x="130" y="140"/>
                  </a:lnTo>
                  <a:lnTo>
                    <a:pt x="132" y="134"/>
                  </a:lnTo>
                  <a:lnTo>
                    <a:pt x="134" y="130"/>
                  </a:lnTo>
                  <a:lnTo>
                    <a:pt x="132" y="128"/>
                  </a:lnTo>
                  <a:lnTo>
                    <a:pt x="126" y="126"/>
                  </a:lnTo>
                  <a:lnTo>
                    <a:pt x="120" y="122"/>
                  </a:lnTo>
                  <a:lnTo>
                    <a:pt x="114" y="118"/>
                  </a:lnTo>
                  <a:lnTo>
                    <a:pt x="108" y="116"/>
                  </a:lnTo>
                  <a:lnTo>
                    <a:pt x="110" y="106"/>
                  </a:lnTo>
                  <a:lnTo>
                    <a:pt x="110" y="102"/>
                  </a:lnTo>
                  <a:lnTo>
                    <a:pt x="108" y="98"/>
                  </a:lnTo>
                  <a:lnTo>
                    <a:pt x="104" y="96"/>
                  </a:lnTo>
                  <a:lnTo>
                    <a:pt x="100" y="94"/>
                  </a:lnTo>
                  <a:lnTo>
                    <a:pt x="98" y="90"/>
                  </a:lnTo>
                  <a:lnTo>
                    <a:pt x="96" y="84"/>
                  </a:lnTo>
                  <a:lnTo>
                    <a:pt x="94" y="82"/>
                  </a:lnTo>
                  <a:lnTo>
                    <a:pt x="90" y="82"/>
                  </a:lnTo>
                  <a:lnTo>
                    <a:pt x="84" y="82"/>
                  </a:lnTo>
                  <a:lnTo>
                    <a:pt x="80" y="80"/>
                  </a:lnTo>
                  <a:lnTo>
                    <a:pt x="78" y="76"/>
                  </a:lnTo>
                  <a:lnTo>
                    <a:pt x="76" y="68"/>
                  </a:lnTo>
                  <a:lnTo>
                    <a:pt x="76" y="64"/>
                  </a:lnTo>
                  <a:lnTo>
                    <a:pt x="78" y="58"/>
                  </a:lnTo>
                  <a:lnTo>
                    <a:pt x="82" y="52"/>
                  </a:lnTo>
                  <a:lnTo>
                    <a:pt x="88" y="50"/>
                  </a:lnTo>
                  <a:lnTo>
                    <a:pt x="86" y="48"/>
                  </a:lnTo>
                  <a:lnTo>
                    <a:pt x="88" y="44"/>
                  </a:lnTo>
                  <a:lnTo>
                    <a:pt x="84" y="28"/>
                  </a:lnTo>
                  <a:lnTo>
                    <a:pt x="82" y="18"/>
                  </a:lnTo>
                  <a:lnTo>
                    <a:pt x="80" y="14"/>
                  </a:lnTo>
                  <a:lnTo>
                    <a:pt x="76" y="14"/>
                  </a:lnTo>
                  <a:lnTo>
                    <a:pt x="72" y="12"/>
                  </a:lnTo>
                  <a:lnTo>
                    <a:pt x="72" y="10"/>
                  </a:lnTo>
                  <a:lnTo>
                    <a:pt x="68" y="4"/>
                  </a:lnTo>
                  <a:lnTo>
                    <a:pt x="66" y="2"/>
                  </a:lnTo>
                  <a:lnTo>
                    <a:pt x="62" y="0"/>
                  </a:lnTo>
                  <a:lnTo>
                    <a:pt x="56" y="0"/>
                  </a:lnTo>
                  <a:lnTo>
                    <a:pt x="56" y="8"/>
                  </a:lnTo>
                  <a:lnTo>
                    <a:pt x="54" y="14"/>
                  </a:lnTo>
                  <a:lnTo>
                    <a:pt x="56" y="20"/>
                  </a:lnTo>
                  <a:lnTo>
                    <a:pt x="50" y="20"/>
                  </a:lnTo>
                  <a:lnTo>
                    <a:pt x="44" y="22"/>
                  </a:lnTo>
                  <a:lnTo>
                    <a:pt x="36" y="28"/>
                  </a:lnTo>
                  <a:lnTo>
                    <a:pt x="30" y="34"/>
                  </a:lnTo>
                  <a:lnTo>
                    <a:pt x="28" y="36"/>
                  </a:lnTo>
                  <a:lnTo>
                    <a:pt x="30" y="40"/>
                  </a:lnTo>
                  <a:lnTo>
                    <a:pt x="32" y="42"/>
                  </a:lnTo>
                  <a:lnTo>
                    <a:pt x="26" y="60"/>
                  </a:lnTo>
                  <a:lnTo>
                    <a:pt x="26" y="62"/>
                  </a:lnTo>
                  <a:lnTo>
                    <a:pt x="28" y="64"/>
                  </a:lnTo>
                  <a:lnTo>
                    <a:pt x="30" y="64"/>
                  </a:lnTo>
                  <a:lnTo>
                    <a:pt x="28" y="70"/>
                  </a:lnTo>
                  <a:lnTo>
                    <a:pt x="26" y="74"/>
                  </a:lnTo>
                  <a:lnTo>
                    <a:pt x="20" y="84"/>
                  </a:lnTo>
                  <a:lnTo>
                    <a:pt x="18" y="84"/>
                  </a:lnTo>
                  <a:lnTo>
                    <a:pt x="16" y="82"/>
                  </a:lnTo>
                  <a:lnTo>
                    <a:pt x="12" y="86"/>
                  </a:lnTo>
                  <a:lnTo>
                    <a:pt x="10" y="86"/>
                  </a:lnTo>
                  <a:lnTo>
                    <a:pt x="12" y="92"/>
                  </a:lnTo>
                  <a:lnTo>
                    <a:pt x="12" y="100"/>
                  </a:lnTo>
                  <a:lnTo>
                    <a:pt x="10" y="110"/>
                  </a:lnTo>
                  <a:lnTo>
                    <a:pt x="10" y="118"/>
                  </a:lnTo>
                  <a:lnTo>
                    <a:pt x="4" y="118"/>
                  </a:lnTo>
                  <a:lnTo>
                    <a:pt x="2" y="124"/>
                  </a:lnTo>
                  <a:lnTo>
                    <a:pt x="0" y="130"/>
                  </a:lnTo>
                  <a:lnTo>
                    <a:pt x="0" y="13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307" name="任意多边形: 形状 306">
              <a:extLst>
                <a:ext uri="{FF2B5EF4-FFF2-40B4-BE49-F238E27FC236}">
                  <a16:creationId xmlns:a16="http://schemas.microsoft.com/office/drawing/2014/main" id="{A46667C6-2B2E-4E10-83A0-22C2FAB512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1464" y="3052258"/>
              <a:ext cx="147361" cy="161122"/>
            </a:xfrm>
            <a:custGeom>
              <a:avLst/>
              <a:gdLst>
                <a:gd name="T0" fmla="*/ 2147483647 w 84"/>
                <a:gd name="T1" fmla="*/ 2147483647 h 96"/>
                <a:gd name="T2" fmla="*/ 2147483647 w 84"/>
                <a:gd name="T3" fmla="*/ 2147483647 h 96"/>
                <a:gd name="T4" fmla="*/ 2147483647 w 84"/>
                <a:gd name="T5" fmla="*/ 2147483647 h 96"/>
                <a:gd name="T6" fmla="*/ 2147483647 w 84"/>
                <a:gd name="T7" fmla="*/ 2147483647 h 96"/>
                <a:gd name="T8" fmla="*/ 2147483647 w 84"/>
                <a:gd name="T9" fmla="*/ 2147483647 h 96"/>
                <a:gd name="T10" fmla="*/ 2147483647 w 84"/>
                <a:gd name="T11" fmla="*/ 2147483647 h 96"/>
                <a:gd name="T12" fmla="*/ 2147483647 w 84"/>
                <a:gd name="T13" fmla="*/ 2147483647 h 96"/>
                <a:gd name="T14" fmla="*/ 2147483647 w 84"/>
                <a:gd name="T15" fmla="*/ 2147483647 h 96"/>
                <a:gd name="T16" fmla="*/ 2147483647 w 84"/>
                <a:gd name="T17" fmla="*/ 2147483647 h 96"/>
                <a:gd name="T18" fmla="*/ 2147483647 w 84"/>
                <a:gd name="T19" fmla="*/ 2147483647 h 96"/>
                <a:gd name="T20" fmla="*/ 2147483647 w 84"/>
                <a:gd name="T21" fmla="*/ 2147483647 h 96"/>
                <a:gd name="T22" fmla="*/ 2147483647 w 84"/>
                <a:gd name="T23" fmla="*/ 2147483647 h 96"/>
                <a:gd name="T24" fmla="*/ 2147483647 w 84"/>
                <a:gd name="T25" fmla="*/ 2147483647 h 96"/>
                <a:gd name="T26" fmla="*/ 2147483647 w 84"/>
                <a:gd name="T27" fmla="*/ 2147483647 h 96"/>
                <a:gd name="T28" fmla="*/ 2147483647 w 84"/>
                <a:gd name="T29" fmla="*/ 2147483647 h 96"/>
                <a:gd name="T30" fmla="*/ 2147483647 w 84"/>
                <a:gd name="T31" fmla="*/ 2147483647 h 96"/>
                <a:gd name="T32" fmla="*/ 2147483647 w 84"/>
                <a:gd name="T33" fmla="*/ 2147483647 h 96"/>
                <a:gd name="T34" fmla="*/ 0 w 84"/>
                <a:gd name="T35" fmla="*/ 2147483647 h 96"/>
                <a:gd name="T36" fmla="*/ 2147483647 w 84"/>
                <a:gd name="T37" fmla="*/ 0 h 96"/>
                <a:gd name="T38" fmla="*/ 2147483647 w 84"/>
                <a:gd name="T39" fmla="*/ 2147483647 h 96"/>
                <a:gd name="T40" fmla="*/ 2147483647 w 84"/>
                <a:gd name="T41" fmla="*/ 2147483647 h 96"/>
                <a:gd name="T42" fmla="*/ 2147483647 w 84"/>
                <a:gd name="T43" fmla="*/ 2147483647 h 96"/>
                <a:gd name="T44" fmla="*/ 2147483647 w 84"/>
                <a:gd name="T45" fmla="*/ 2147483647 h 96"/>
                <a:gd name="T46" fmla="*/ 2147483647 w 84"/>
                <a:gd name="T47" fmla="*/ 2147483647 h 96"/>
                <a:gd name="T48" fmla="*/ 2147483647 w 84"/>
                <a:gd name="T49" fmla="*/ 2147483647 h 96"/>
                <a:gd name="T50" fmla="*/ 2147483647 w 84"/>
                <a:gd name="T51" fmla="*/ 2147483647 h 96"/>
                <a:gd name="T52" fmla="*/ 2147483647 w 84"/>
                <a:gd name="T53" fmla="*/ 2147483647 h 96"/>
                <a:gd name="T54" fmla="*/ 2147483647 w 84"/>
                <a:gd name="T55" fmla="*/ 2147483647 h 96"/>
                <a:gd name="T56" fmla="*/ 2147483647 w 84"/>
                <a:gd name="T57" fmla="*/ 2147483647 h 96"/>
                <a:gd name="T58" fmla="*/ 2147483647 w 84"/>
                <a:gd name="T59" fmla="*/ 2147483647 h 96"/>
                <a:gd name="T60" fmla="*/ 2147483647 w 84"/>
                <a:gd name="T61" fmla="*/ 2147483647 h 96"/>
                <a:gd name="T62" fmla="*/ 2147483647 w 84"/>
                <a:gd name="T63" fmla="*/ 2147483647 h 9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4"/>
                <a:gd name="T97" fmla="*/ 0 h 96"/>
                <a:gd name="T98" fmla="*/ 84 w 84"/>
                <a:gd name="T99" fmla="*/ 96 h 9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4" h="96">
                  <a:moveTo>
                    <a:pt x="82" y="82"/>
                  </a:moveTo>
                  <a:lnTo>
                    <a:pt x="80" y="86"/>
                  </a:lnTo>
                  <a:lnTo>
                    <a:pt x="78" y="96"/>
                  </a:lnTo>
                  <a:lnTo>
                    <a:pt x="74" y="88"/>
                  </a:lnTo>
                  <a:lnTo>
                    <a:pt x="72" y="84"/>
                  </a:lnTo>
                  <a:lnTo>
                    <a:pt x="70" y="76"/>
                  </a:lnTo>
                  <a:lnTo>
                    <a:pt x="64" y="70"/>
                  </a:lnTo>
                  <a:lnTo>
                    <a:pt x="58" y="72"/>
                  </a:lnTo>
                  <a:lnTo>
                    <a:pt x="52" y="72"/>
                  </a:lnTo>
                  <a:lnTo>
                    <a:pt x="50" y="70"/>
                  </a:lnTo>
                  <a:lnTo>
                    <a:pt x="48" y="68"/>
                  </a:lnTo>
                  <a:lnTo>
                    <a:pt x="46" y="66"/>
                  </a:lnTo>
                  <a:lnTo>
                    <a:pt x="46" y="72"/>
                  </a:lnTo>
                  <a:lnTo>
                    <a:pt x="40" y="80"/>
                  </a:lnTo>
                  <a:lnTo>
                    <a:pt x="32" y="84"/>
                  </a:lnTo>
                  <a:lnTo>
                    <a:pt x="26" y="86"/>
                  </a:lnTo>
                  <a:lnTo>
                    <a:pt x="24" y="76"/>
                  </a:lnTo>
                  <a:lnTo>
                    <a:pt x="22" y="70"/>
                  </a:lnTo>
                  <a:lnTo>
                    <a:pt x="22" y="62"/>
                  </a:lnTo>
                  <a:lnTo>
                    <a:pt x="20" y="58"/>
                  </a:lnTo>
                  <a:lnTo>
                    <a:pt x="18" y="54"/>
                  </a:lnTo>
                  <a:lnTo>
                    <a:pt x="14" y="52"/>
                  </a:lnTo>
                  <a:lnTo>
                    <a:pt x="14" y="50"/>
                  </a:lnTo>
                  <a:lnTo>
                    <a:pt x="16" y="40"/>
                  </a:lnTo>
                  <a:lnTo>
                    <a:pt x="10" y="36"/>
                  </a:lnTo>
                  <a:lnTo>
                    <a:pt x="8" y="34"/>
                  </a:lnTo>
                  <a:lnTo>
                    <a:pt x="6" y="30"/>
                  </a:lnTo>
                  <a:lnTo>
                    <a:pt x="6" y="28"/>
                  </a:lnTo>
                  <a:lnTo>
                    <a:pt x="8" y="26"/>
                  </a:lnTo>
                  <a:lnTo>
                    <a:pt x="10" y="26"/>
                  </a:lnTo>
                  <a:lnTo>
                    <a:pt x="12" y="22"/>
                  </a:lnTo>
                  <a:lnTo>
                    <a:pt x="10" y="18"/>
                  </a:lnTo>
                  <a:lnTo>
                    <a:pt x="6" y="14"/>
                  </a:lnTo>
                  <a:lnTo>
                    <a:pt x="2" y="10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20" y="6"/>
                  </a:lnTo>
                  <a:lnTo>
                    <a:pt x="24" y="10"/>
                  </a:lnTo>
                  <a:lnTo>
                    <a:pt x="28" y="12"/>
                  </a:lnTo>
                  <a:lnTo>
                    <a:pt x="28" y="16"/>
                  </a:lnTo>
                  <a:lnTo>
                    <a:pt x="28" y="20"/>
                  </a:lnTo>
                  <a:lnTo>
                    <a:pt x="28" y="22"/>
                  </a:lnTo>
                  <a:lnTo>
                    <a:pt x="30" y="24"/>
                  </a:lnTo>
                  <a:lnTo>
                    <a:pt x="34" y="26"/>
                  </a:lnTo>
                  <a:lnTo>
                    <a:pt x="38" y="26"/>
                  </a:lnTo>
                  <a:lnTo>
                    <a:pt x="46" y="26"/>
                  </a:lnTo>
                  <a:lnTo>
                    <a:pt x="70" y="26"/>
                  </a:lnTo>
                  <a:lnTo>
                    <a:pt x="70" y="30"/>
                  </a:lnTo>
                  <a:lnTo>
                    <a:pt x="52" y="50"/>
                  </a:lnTo>
                  <a:lnTo>
                    <a:pt x="56" y="56"/>
                  </a:lnTo>
                  <a:lnTo>
                    <a:pt x="60" y="60"/>
                  </a:lnTo>
                  <a:lnTo>
                    <a:pt x="62" y="62"/>
                  </a:lnTo>
                  <a:lnTo>
                    <a:pt x="66" y="60"/>
                  </a:lnTo>
                  <a:lnTo>
                    <a:pt x="68" y="56"/>
                  </a:lnTo>
                  <a:lnTo>
                    <a:pt x="68" y="52"/>
                  </a:lnTo>
                  <a:lnTo>
                    <a:pt x="70" y="50"/>
                  </a:lnTo>
                  <a:lnTo>
                    <a:pt x="74" y="56"/>
                  </a:lnTo>
                  <a:lnTo>
                    <a:pt x="78" y="66"/>
                  </a:lnTo>
                  <a:lnTo>
                    <a:pt x="78" y="76"/>
                  </a:lnTo>
                  <a:lnTo>
                    <a:pt x="82" y="78"/>
                  </a:lnTo>
                  <a:lnTo>
                    <a:pt x="84" y="80"/>
                  </a:lnTo>
                  <a:lnTo>
                    <a:pt x="82" y="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308" name="任意多边形: 形状 307">
              <a:extLst>
                <a:ext uri="{FF2B5EF4-FFF2-40B4-BE49-F238E27FC236}">
                  <a16:creationId xmlns:a16="http://schemas.microsoft.com/office/drawing/2014/main" id="{F93562C8-C849-4264-A82F-9E5B5E6703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6744" y="2769244"/>
              <a:ext cx="758845" cy="839233"/>
            </a:xfrm>
            <a:custGeom>
              <a:avLst/>
              <a:gdLst>
                <a:gd name="T0" fmla="*/ 2147483647 w 434"/>
                <a:gd name="T1" fmla="*/ 2147483647 h 502"/>
                <a:gd name="T2" fmla="*/ 2147483647 w 434"/>
                <a:gd name="T3" fmla="*/ 2147483647 h 502"/>
                <a:gd name="T4" fmla="*/ 2147483647 w 434"/>
                <a:gd name="T5" fmla="*/ 2147483647 h 502"/>
                <a:gd name="T6" fmla="*/ 2147483647 w 434"/>
                <a:gd name="T7" fmla="*/ 2147483647 h 502"/>
                <a:gd name="T8" fmla="*/ 2147483647 w 434"/>
                <a:gd name="T9" fmla="*/ 2147483647 h 502"/>
                <a:gd name="T10" fmla="*/ 2147483647 w 434"/>
                <a:gd name="T11" fmla="*/ 2147483647 h 502"/>
                <a:gd name="T12" fmla="*/ 2147483647 w 434"/>
                <a:gd name="T13" fmla="*/ 2147483647 h 502"/>
                <a:gd name="T14" fmla="*/ 2147483647 w 434"/>
                <a:gd name="T15" fmla="*/ 2147483647 h 502"/>
                <a:gd name="T16" fmla="*/ 2147483647 w 434"/>
                <a:gd name="T17" fmla="*/ 2147483647 h 502"/>
                <a:gd name="T18" fmla="*/ 2147483647 w 434"/>
                <a:gd name="T19" fmla="*/ 2147483647 h 502"/>
                <a:gd name="T20" fmla="*/ 2147483647 w 434"/>
                <a:gd name="T21" fmla="*/ 2147483647 h 502"/>
                <a:gd name="T22" fmla="*/ 2147483647 w 434"/>
                <a:gd name="T23" fmla="*/ 2147483647 h 502"/>
                <a:gd name="T24" fmla="*/ 2147483647 w 434"/>
                <a:gd name="T25" fmla="*/ 2147483647 h 502"/>
                <a:gd name="T26" fmla="*/ 2147483647 w 434"/>
                <a:gd name="T27" fmla="*/ 2147483647 h 502"/>
                <a:gd name="T28" fmla="*/ 2147483647 w 434"/>
                <a:gd name="T29" fmla="*/ 2147483647 h 502"/>
                <a:gd name="T30" fmla="*/ 2147483647 w 434"/>
                <a:gd name="T31" fmla="*/ 2147483647 h 502"/>
                <a:gd name="T32" fmla="*/ 2147483647 w 434"/>
                <a:gd name="T33" fmla="*/ 2147483647 h 502"/>
                <a:gd name="T34" fmla="*/ 2147483647 w 434"/>
                <a:gd name="T35" fmla="*/ 2147483647 h 502"/>
                <a:gd name="T36" fmla="*/ 2147483647 w 434"/>
                <a:gd name="T37" fmla="*/ 2147483647 h 502"/>
                <a:gd name="T38" fmla="*/ 2147483647 w 434"/>
                <a:gd name="T39" fmla="*/ 2147483647 h 502"/>
                <a:gd name="T40" fmla="*/ 2147483647 w 434"/>
                <a:gd name="T41" fmla="*/ 2147483647 h 502"/>
                <a:gd name="T42" fmla="*/ 2147483647 w 434"/>
                <a:gd name="T43" fmla="*/ 2147483647 h 502"/>
                <a:gd name="T44" fmla="*/ 2147483647 w 434"/>
                <a:gd name="T45" fmla="*/ 2147483647 h 502"/>
                <a:gd name="T46" fmla="*/ 2147483647 w 434"/>
                <a:gd name="T47" fmla="*/ 2147483647 h 502"/>
                <a:gd name="T48" fmla="*/ 2147483647 w 434"/>
                <a:gd name="T49" fmla="*/ 2147483647 h 502"/>
                <a:gd name="T50" fmla="*/ 2147483647 w 434"/>
                <a:gd name="T51" fmla="*/ 2147483647 h 502"/>
                <a:gd name="T52" fmla="*/ 2147483647 w 434"/>
                <a:gd name="T53" fmla="*/ 2147483647 h 502"/>
                <a:gd name="T54" fmla="*/ 2147483647 w 434"/>
                <a:gd name="T55" fmla="*/ 2147483647 h 502"/>
                <a:gd name="T56" fmla="*/ 2147483647 w 434"/>
                <a:gd name="T57" fmla="*/ 2147483647 h 502"/>
                <a:gd name="T58" fmla="*/ 2147483647 w 434"/>
                <a:gd name="T59" fmla="*/ 2147483647 h 502"/>
                <a:gd name="T60" fmla="*/ 2147483647 w 434"/>
                <a:gd name="T61" fmla="*/ 2147483647 h 502"/>
                <a:gd name="T62" fmla="*/ 0 w 434"/>
                <a:gd name="T63" fmla="*/ 2147483647 h 502"/>
                <a:gd name="T64" fmla="*/ 2147483647 w 434"/>
                <a:gd name="T65" fmla="*/ 2147483647 h 502"/>
                <a:gd name="T66" fmla="*/ 2147483647 w 434"/>
                <a:gd name="T67" fmla="*/ 2147483647 h 502"/>
                <a:gd name="T68" fmla="*/ 2147483647 w 434"/>
                <a:gd name="T69" fmla="*/ 2147483647 h 502"/>
                <a:gd name="T70" fmla="*/ 2147483647 w 434"/>
                <a:gd name="T71" fmla="*/ 2147483647 h 502"/>
                <a:gd name="T72" fmla="*/ 2147483647 w 434"/>
                <a:gd name="T73" fmla="*/ 2147483647 h 502"/>
                <a:gd name="T74" fmla="*/ 2147483647 w 434"/>
                <a:gd name="T75" fmla="*/ 2147483647 h 502"/>
                <a:gd name="T76" fmla="*/ 2147483647 w 434"/>
                <a:gd name="T77" fmla="*/ 2147483647 h 502"/>
                <a:gd name="T78" fmla="*/ 2147483647 w 434"/>
                <a:gd name="T79" fmla="*/ 2147483647 h 502"/>
                <a:gd name="T80" fmla="*/ 2147483647 w 434"/>
                <a:gd name="T81" fmla="*/ 2147483647 h 502"/>
                <a:gd name="T82" fmla="*/ 2147483647 w 434"/>
                <a:gd name="T83" fmla="*/ 2147483647 h 502"/>
                <a:gd name="T84" fmla="*/ 2147483647 w 434"/>
                <a:gd name="T85" fmla="*/ 2147483647 h 502"/>
                <a:gd name="T86" fmla="*/ 2147483647 w 434"/>
                <a:gd name="T87" fmla="*/ 0 h 502"/>
                <a:gd name="T88" fmla="*/ 2147483647 w 434"/>
                <a:gd name="T89" fmla="*/ 2147483647 h 502"/>
                <a:gd name="T90" fmla="*/ 2147483647 w 434"/>
                <a:gd name="T91" fmla="*/ 2147483647 h 502"/>
                <a:gd name="T92" fmla="*/ 2147483647 w 434"/>
                <a:gd name="T93" fmla="*/ 2147483647 h 502"/>
                <a:gd name="T94" fmla="*/ 2147483647 w 434"/>
                <a:gd name="T95" fmla="*/ 2147483647 h 502"/>
                <a:gd name="T96" fmla="*/ 2147483647 w 434"/>
                <a:gd name="T97" fmla="*/ 2147483647 h 502"/>
                <a:gd name="T98" fmla="*/ 2147483647 w 434"/>
                <a:gd name="T99" fmla="*/ 2147483647 h 502"/>
                <a:gd name="T100" fmla="*/ 2147483647 w 434"/>
                <a:gd name="T101" fmla="*/ 2147483647 h 502"/>
                <a:gd name="T102" fmla="*/ 2147483647 w 434"/>
                <a:gd name="T103" fmla="*/ 2147483647 h 502"/>
                <a:gd name="T104" fmla="*/ 2147483647 w 434"/>
                <a:gd name="T105" fmla="*/ 2147483647 h 502"/>
                <a:gd name="T106" fmla="*/ 2147483647 w 434"/>
                <a:gd name="T107" fmla="*/ 2147483647 h 502"/>
                <a:gd name="T108" fmla="*/ 2147483647 w 434"/>
                <a:gd name="T109" fmla="*/ 2147483647 h 502"/>
                <a:gd name="T110" fmla="*/ 2147483647 w 434"/>
                <a:gd name="T111" fmla="*/ 2147483647 h 502"/>
                <a:gd name="T112" fmla="*/ 2147483647 w 434"/>
                <a:gd name="T113" fmla="*/ 2147483647 h 502"/>
                <a:gd name="T114" fmla="*/ 2147483647 w 434"/>
                <a:gd name="T115" fmla="*/ 2147483647 h 502"/>
                <a:gd name="T116" fmla="*/ 2147483647 w 434"/>
                <a:gd name="T117" fmla="*/ 2147483647 h 50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34"/>
                <a:gd name="T178" fmla="*/ 0 h 502"/>
                <a:gd name="T179" fmla="*/ 434 w 434"/>
                <a:gd name="T180" fmla="*/ 502 h 50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34" h="502">
                  <a:moveTo>
                    <a:pt x="434" y="132"/>
                  </a:moveTo>
                  <a:lnTo>
                    <a:pt x="434" y="140"/>
                  </a:lnTo>
                  <a:lnTo>
                    <a:pt x="432" y="146"/>
                  </a:lnTo>
                  <a:lnTo>
                    <a:pt x="434" y="152"/>
                  </a:lnTo>
                  <a:lnTo>
                    <a:pt x="428" y="152"/>
                  </a:lnTo>
                  <a:lnTo>
                    <a:pt x="422" y="154"/>
                  </a:lnTo>
                  <a:lnTo>
                    <a:pt x="414" y="160"/>
                  </a:lnTo>
                  <a:lnTo>
                    <a:pt x="408" y="166"/>
                  </a:lnTo>
                  <a:lnTo>
                    <a:pt x="406" y="168"/>
                  </a:lnTo>
                  <a:lnTo>
                    <a:pt x="408" y="172"/>
                  </a:lnTo>
                  <a:lnTo>
                    <a:pt x="410" y="174"/>
                  </a:lnTo>
                  <a:lnTo>
                    <a:pt x="404" y="192"/>
                  </a:lnTo>
                  <a:lnTo>
                    <a:pt x="404" y="194"/>
                  </a:lnTo>
                  <a:lnTo>
                    <a:pt x="406" y="196"/>
                  </a:lnTo>
                  <a:lnTo>
                    <a:pt x="408" y="196"/>
                  </a:lnTo>
                  <a:lnTo>
                    <a:pt x="406" y="202"/>
                  </a:lnTo>
                  <a:lnTo>
                    <a:pt x="404" y="206"/>
                  </a:lnTo>
                  <a:lnTo>
                    <a:pt x="398" y="216"/>
                  </a:lnTo>
                  <a:lnTo>
                    <a:pt x="396" y="216"/>
                  </a:lnTo>
                  <a:lnTo>
                    <a:pt x="394" y="214"/>
                  </a:lnTo>
                  <a:lnTo>
                    <a:pt x="390" y="218"/>
                  </a:lnTo>
                  <a:lnTo>
                    <a:pt x="388" y="218"/>
                  </a:lnTo>
                  <a:lnTo>
                    <a:pt x="390" y="222"/>
                  </a:lnTo>
                  <a:lnTo>
                    <a:pt x="390" y="226"/>
                  </a:lnTo>
                  <a:lnTo>
                    <a:pt x="388" y="250"/>
                  </a:lnTo>
                  <a:lnTo>
                    <a:pt x="384" y="250"/>
                  </a:lnTo>
                  <a:lnTo>
                    <a:pt x="382" y="248"/>
                  </a:lnTo>
                  <a:lnTo>
                    <a:pt x="380" y="246"/>
                  </a:lnTo>
                  <a:lnTo>
                    <a:pt x="378" y="236"/>
                  </a:lnTo>
                  <a:lnTo>
                    <a:pt x="374" y="226"/>
                  </a:lnTo>
                  <a:lnTo>
                    <a:pt x="370" y="220"/>
                  </a:lnTo>
                  <a:lnTo>
                    <a:pt x="368" y="222"/>
                  </a:lnTo>
                  <a:lnTo>
                    <a:pt x="368" y="226"/>
                  </a:lnTo>
                  <a:lnTo>
                    <a:pt x="366" y="230"/>
                  </a:lnTo>
                  <a:lnTo>
                    <a:pt x="362" y="232"/>
                  </a:lnTo>
                  <a:lnTo>
                    <a:pt x="360" y="230"/>
                  </a:lnTo>
                  <a:lnTo>
                    <a:pt x="356" y="226"/>
                  </a:lnTo>
                  <a:lnTo>
                    <a:pt x="352" y="220"/>
                  </a:lnTo>
                  <a:lnTo>
                    <a:pt x="370" y="200"/>
                  </a:lnTo>
                  <a:lnTo>
                    <a:pt x="370" y="196"/>
                  </a:lnTo>
                  <a:lnTo>
                    <a:pt x="346" y="196"/>
                  </a:lnTo>
                  <a:lnTo>
                    <a:pt x="338" y="196"/>
                  </a:lnTo>
                  <a:lnTo>
                    <a:pt x="334" y="196"/>
                  </a:lnTo>
                  <a:lnTo>
                    <a:pt x="330" y="194"/>
                  </a:lnTo>
                  <a:lnTo>
                    <a:pt x="328" y="192"/>
                  </a:lnTo>
                  <a:lnTo>
                    <a:pt x="328" y="190"/>
                  </a:lnTo>
                  <a:lnTo>
                    <a:pt x="328" y="186"/>
                  </a:lnTo>
                  <a:lnTo>
                    <a:pt x="328" y="182"/>
                  </a:lnTo>
                  <a:lnTo>
                    <a:pt x="324" y="180"/>
                  </a:lnTo>
                  <a:lnTo>
                    <a:pt x="320" y="176"/>
                  </a:lnTo>
                  <a:lnTo>
                    <a:pt x="306" y="170"/>
                  </a:lnTo>
                  <a:lnTo>
                    <a:pt x="302" y="172"/>
                  </a:lnTo>
                  <a:lnTo>
                    <a:pt x="300" y="174"/>
                  </a:lnTo>
                  <a:lnTo>
                    <a:pt x="300" y="176"/>
                  </a:lnTo>
                  <a:lnTo>
                    <a:pt x="302" y="180"/>
                  </a:lnTo>
                  <a:lnTo>
                    <a:pt x="306" y="184"/>
                  </a:lnTo>
                  <a:lnTo>
                    <a:pt x="310" y="188"/>
                  </a:lnTo>
                  <a:lnTo>
                    <a:pt x="312" y="192"/>
                  </a:lnTo>
                  <a:lnTo>
                    <a:pt x="310" y="196"/>
                  </a:lnTo>
                  <a:lnTo>
                    <a:pt x="308" y="196"/>
                  </a:lnTo>
                  <a:lnTo>
                    <a:pt x="306" y="198"/>
                  </a:lnTo>
                  <a:lnTo>
                    <a:pt x="306" y="200"/>
                  </a:lnTo>
                  <a:lnTo>
                    <a:pt x="308" y="204"/>
                  </a:lnTo>
                  <a:lnTo>
                    <a:pt x="310" y="206"/>
                  </a:lnTo>
                  <a:lnTo>
                    <a:pt x="316" y="210"/>
                  </a:lnTo>
                  <a:lnTo>
                    <a:pt x="314" y="220"/>
                  </a:lnTo>
                  <a:lnTo>
                    <a:pt x="314" y="222"/>
                  </a:lnTo>
                  <a:lnTo>
                    <a:pt x="318" y="224"/>
                  </a:lnTo>
                  <a:lnTo>
                    <a:pt x="320" y="228"/>
                  </a:lnTo>
                  <a:lnTo>
                    <a:pt x="322" y="232"/>
                  </a:lnTo>
                  <a:lnTo>
                    <a:pt x="322" y="240"/>
                  </a:lnTo>
                  <a:lnTo>
                    <a:pt x="324" y="246"/>
                  </a:lnTo>
                  <a:lnTo>
                    <a:pt x="326" y="256"/>
                  </a:lnTo>
                  <a:lnTo>
                    <a:pt x="318" y="256"/>
                  </a:lnTo>
                  <a:lnTo>
                    <a:pt x="310" y="256"/>
                  </a:lnTo>
                  <a:lnTo>
                    <a:pt x="312" y="256"/>
                  </a:lnTo>
                  <a:lnTo>
                    <a:pt x="302" y="260"/>
                  </a:lnTo>
                  <a:lnTo>
                    <a:pt x="298" y="266"/>
                  </a:lnTo>
                  <a:lnTo>
                    <a:pt x="296" y="282"/>
                  </a:lnTo>
                  <a:lnTo>
                    <a:pt x="292" y="288"/>
                  </a:lnTo>
                  <a:lnTo>
                    <a:pt x="286" y="290"/>
                  </a:lnTo>
                  <a:lnTo>
                    <a:pt x="280" y="292"/>
                  </a:lnTo>
                  <a:lnTo>
                    <a:pt x="272" y="296"/>
                  </a:lnTo>
                  <a:lnTo>
                    <a:pt x="270" y="300"/>
                  </a:lnTo>
                  <a:lnTo>
                    <a:pt x="266" y="306"/>
                  </a:lnTo>
                  <a:lnTo>
                    <a:pt x="260" y="318"/>
                  </a:lnTo>
                  <a:lnTo>
                    <a:pt x="246" y="334"/>
                  </a:lnTo>
                  <a:lnTo>
                    <a:pt x="232" y="352"/>
                  </a:lnTo>
                  <a:lnTo>
                    <a:pt x="226" y="358"/>
                  </a:lnTo>
                  <a:lnTo>
                    <a:pt x="222" y="360"/>
                  </a:lnTo>
                  <a:lnTo>
                    <a:pt x="212" y="364"/>
                  </a:lnTo>
                  <a:lnTo>
                    <a:pt x="206" y="366"/>
                  </a:lnTo>
                  <a:lnTo>
                    <a:pt x="202" y="370"/>
                  </a:lnTo>
                  <a:lnTo>
                    <a:pt x="200" y="376"/>
                  </a:lnTo>
                  <a:lnTo>
                    <a:pt x="198" y="382"/>
                  </a:lnTo>
                  <a:lnTo>
                    <a:pt x="200" y="388"/>
                  </a:lnTo>
                  <a:lnTo>
                    <a:pt x="202" y="398"/>
                  </a:lnTo>
                  <a:lnTo>
                    <a:pt x="206" y="406"/>
                  </a:lnTo>
                  <a:lnTo>
                    <a:pt x="208" y="416"/>
                  </a:lnTo>
                  <a:lnTo>
                    <a:pt x="206" y="426"/>
                  </a:lnTo>
                  <a:lnTo>
                    <a:pt x="204" y="432"/>
                  </a:lnTo>
                  <a:lnTo>
                    <a:pt x="202" y="436"/>
                  </a:lnTo>
                  <a:lnTo>
                    <a:pt x="202" y="442"/>
                  </a:lnTo>
                  <a:lnTo>
                    <a:pt x="202" y="446"/>
                  </a:lnTo>
                  <a:lnTo>
                    <a:pt x="204" y="450"/>
                  </a:lnTo>
                  <a:lnTo>
                    <a:pt x="206" y="452"/>
                  </a:lnTo>
                  <a:lnTo>
                    <a:pt x="206" y="456"/>
                  </a:lnTo>
                  <a:lnTo>
                    <a:pt x="204" y="464"/>
                  </a:lnTo>
                  <a:lnTo>
                    <a:pt x="198" y="468"/>
                  </a:lnTo>
                  <a:lnTo>
                    <a:pt x="194" y="472"/>
                  </a:lnTo>
                  <a:lnTo>
                    <a:pt x="192" y="478"/>
                  </a:lnTo>
                  <a:lnTo>
                    <a:pt x="194" y="484"/>
                  </a:lnTo>
                  <a:lnTo>
                    <a:pt x="196" y="486"/>
                  </a:lnTo>
                  <a:lnTo>
                    <a:pt x="188" y="488"/>
                  </a:lnTo>
                  <a:lnTo>
                    <a:pt x="186" y="490"/>
                  </a:lnTo>
                  <a:lnTo>
                    <a:pt x="184" y="492"/>
                  </a:lnTo>
                  <a:lnTo>
                    <a:pt x="182" y="496"/>
                  </a:lnTo>
                  <a:lnTo>
                    <a:pt x="178" y="500"/>
                  </a:lnTo>
                  <a:lnTo>
                    <a:pt x="174" y="502"/>
                  </a:lnTo>
                  <a:lnTo>
                    <a:pt x="170" y="502"/>
                  </a:lnTo>
                  <a:lnTo>
                    <a:pt x="164" y="500"/>
                  </a:lnTo>
                  <a:lnTo>
                    <a:pt x="160" y="496"/>
                  </a:lnTo>
                  <a:lnTo>
                    <a:pt x="154" y="490"/>
                  </a:lnTo>
                  <a:lnTo>
                    <a:pt x="150" y="482"/>
                  </a:lnTo>
                  <a:lnTo>
                    <a:pt x="142" y="466"/>
                  </a:lnTo>
                  <a:lnTo>
                    <a:pt x="138" y="450"/>
                  </a:lnTo>
                  <a:lnTo>
                    <a:pt x="134" y="438"/>
                  </a:lnTo>
                  <a:lnTo>
                    <a:pt x="126" y="420"/>
                  </a:lnTo>
                  <a:lnTo>
                    <a:pt x="118" y="404"/>
                  </a:lnTo>
                  <a:lnTo>
                    <a:pt x="110" y="388"/>
                  </a:lnTo>
                  <a:lnTo>
                    <a:pt x="100" y="360"/>
                  </a:lnTo>
                  <a:lnTo>
                    <a:pt x="86" y="332"/>
                  </a:lnTo>
                  <a:lnTo>
                    <a:pt x="82" y="316"/>
                  </a:lnTo>
                  <a:lnTo>
                    <a:pt x="78" y="302"/>
                  </a:lnTo>
                  <a:lnTo>
                    <a:pt x="76" y="284"/>
                  </a:lnTo>
                  <a:lnTo>
                    <a:pt x="76" y="268"/>
                  </a:lnTo>
                  <a:lnTo>
                    <a:pt x="74" y="260"/>
                  </a:lnTo>
                  <a:lnTo>
                    <a:pt x="72" y="256"/>
                  </a:lnTo>
                  <a:lnTo>
                    <a:pt x="68" y="248"/>
                  </a:lnTo>
                  <a:lnTo>
                    <a:pt x="66" y="258"/>
                  </a:lnTo>
                  <a:lnTo>
                    <a:pt x="62" y="268"/>
                  </a:lnTo>
                  <a:lnTo>
                    <a:pt x="58" y="276"/>
                  </a:lnTo>
                  <a:lnTo>
                    <a:pt x="54" y="278"/>
                  </a:lnTo>
                  <a:lnTo>
                    <a:pt x="50" y="278"/>
                  </a:lnTo>
                  <a:lnTo>
                    <a:pt x="44" y="276"/>
                  </a:lnTo>
                  <a:lnTo>
                    <a:pt x="38" y="274"/>
                  </a:lnTo>
                  <a:lnTo>
                    <a:pt x="28" y="266"/>
                  </a:lnTo>
                  <a:lnTo>
                    <a:pt x="20" y="256"/>
                  </a:lnTo>
                  <a:lnTo>
                    <a:pt x="14" y="248"/>
                  </a:lnTo>
                  <a:lnTo>
                    <a:pt x="20" y="246"/>
                  </a:lnTo>
                  <a:lnTo>
                    <a:pt x="24" y="244"/>
                  </a:lnTo>
                  <a:lnTo>
                    <a:pt x="30" y="240"/>
                  </a:lnTo>
                  <a:lnTo>
                    <a:pt x="32" y="234"/>
                  </a:lnTo>
                  <a:lnTo>
                    <a:pt x="24" y="238"/>
                  </a:lnTo>
                  <a:lnTo>
                    <a:pt x="24" y="240"/>
                  </a:lnTo>
                  <a:lnTo>
                    <a:pt x="20" y="242"/>
                  </a:lnTo>
                  <a:lnTo>
                    <a:pt x="14" y="238"/>
                  </a:lnTo>
                  <a:lnTo>
                    <a:pt x="8" y="232"/>
                  </a:lnTo>
                  <a:lnTo>
                    <a:pt x="2" y="224"/>
                  </a:lnTo>
                  <a:lnTo>
                    <a:pt x="0" y="220"/>
                  </a:lnTo>
                  <a:lnTo>
                    <a:pt x="0" y="214"/>
                  </a:lnTo>
                  <a:lnTo>
                    <a:pt x="2" y="212"/>
                  </a:lnTo>
                  <a:lnTo>
                    <a:pt x="4" y="210"/>
                  </a:lnTo>
                  <a:lnTo>
                    <a:pt x="8" y="210"/>
                  </a:lnTo>
                  <a:lnTo>
                    <a:pt x="12" y="210"/>
                  </a:lnTo>
                  <a:lnTo>
                    <a:pt x="16" y="212"/>
                  </a:lnTo>
                  <a:lnTo>
                    <a:pt x="20" y="214"/>
                  </a:lnTo>
                  <a:lnTo>
                    <a:pt x="30" y="212"/>
                  </a:lnTo>
                  <a:lnTo>
                    <a:pt x="36" y="208"/>
                  </a:lnTo>
                  <a:lnTo>
                    <a:pt x="38" y="204"/>
                  </a:lnTo>
                  <a:lnTo>
                    <a:pt x="36" y="196"/>
                  </a:lnTo>
                  <a:lnTo>
                    <a:pt x="32" y="192"/>
                  </a:lnTo>
                  <a:lnTo>
                    <a:pt x="24" y="184"/>
                  </a:lnTo>
                  <a:lnTo>
                    <a:pt x="22" y="182"/>
                  </a:lnTo>
                  <a:lnTo>
                    <a:pt x="20" y="178"/>
                  </a:lnTo>
                  <a:lnTo>
                    <a:pt x="20" y="170"/>
                  </a:lnTo>
                  <a:lnTo>
                    <a:pt x="18" y="168"/>
                  </a:lnTo>
                  <a:lnTo>
                    <a:pt x="14" y="168"/>
                  </a:lnTo>
                  <a:lnTo>
                    <a:pt x="10" y="164"/>
                  </a:lnTo>
                  <a:lnTo>
                    <a:pt x="8" y="160"/>
                  </a:lnTo>
                  <a:lnTo>
                    <a:pt x="10" y="156"/>
                  </a:lnTo>
                  <a:lnTo>
                    <a:pt x="14" y="150"/>
                  </a:lnTo>
                  <a:lnTo>
                    <a:pt x="18" y="144"/>
                  </a:lnTo>
                  <a:lnTo>
                    <a:pt x="22" y="142"/>
                  </a:lnTo>
                  <a:lnTo>
                    <a:pt x="26" y="144"/>
                  </a:lnTo>
                  <a:lnTo>
                    <a:pt x="30" y="146"/>
                  </a:lnTo>
                  <a:lnTo>
                    <a:pt x="34" y="146"/>
                  </a:lnTo>
                  <a:lnTo>
                    <a:pt x="38" y="142"/>
                  </a:lnTo>
                  <a:lnTo>
                    <a:pt x="44" y="136"/>
                  </a:lnTo>
                  <a:lnTo>
                    <a:pt x="52" y="124"/>
                  </a:lnTo>
                  <a:lnTo>
                    <a:pt x="56" y="118"/>
                  </a:lnTo>
                  <a:lnTo>
                    <a:pt x="58" y="110"/>
                  </a:lnTo>
                  <a:lnTo>
                    <a:pt x="62" y="104"/>
                  </a:lnTo>
                  <a:lnTo>
                    <a:pt x="66" y="98"/>
                  </a:lnTo>
                  <a:lnTo>
                    <a:pt x="68" y="92"/>
                  </a:lnTo>
                  <a:lnTo>
                    <a:pt x="72" y="88"/>
                  </a:lnTo>
                  <a:lnTo>
                    <a:pt x="72" y="74"/>
                  </a:lnTo>
                  <a:lnTo>
                    <a:pt x="74" y="70"/>
                  </a:lnTo>
                  <a:lnTo>
                    <a:pt x="78" y="68"/>
                  </a:lnTo>
                  <a:lnTo>
                    <a:pt x="78" y="66"/>
                  </a:lnTo>
                  <a:lnTo>
                    <a:pt x="80" y="62"/>
                  </a:lnTo>
                  <a:lnTo>
                    <a:pt x="72" y="58"/>
                  </a:lnTo>
                  <a:lnTo>
                    <a:pt x="62" y="50"/>
                  </a:lnTo>
                  <a:lnTo>
                    <a:pt x="54" y="38"/>
                  </a:lnTo>
                  <a:lnTo>
                    <a:pt x="52" y="34"/>
                  </a:lnTo>
                  <a:lnTo>
                    <a:pt x="52" y="30"/>
                  </a:lnTo>
                  <a:lnTo>
                    <a:pt x="50" y="28"/>
                  </a:lnTo>
                  <a:lnTo>
                    <a:pt x="54" y="22"/>
                  </a:lnTo>
                  <a:lnTo>
                    <a:pt x="58" y="18"/>
                  </a:lnTo>
                  <a:lnTo>
                    <a:pt x="62" y="20"/>
                  </a:lnTo>
                  <a:lnTo>
                    <a:pt x="66" y="22"/>
                  </a:lnTo>
                  <a:lnTo>
                    <a:pt x="68" y="22"/>
                  </a:lnTo>
                  <a:lnTo>
                    <a:pt x="72" y="24"/>
                  </a:lnTo>
                  <a:lnTo>
                    <a:pt x="80" y="22"/>
                  </a:lnTo>
                  <a:lnTo>
                    <a:pt x="88" y="18"/>
                  </a:lnTo>
                  <a:lnTo>
                    <a:pt x="98" y="10"/>
                  </a:lnTo>
                  <a:lnTo>
                    <a:pt x="108" y="4"/>
                  </a:lnTo>
                  <a:lnTo>
                    <a:pt x="114" y="0"/>
                  </a:lnTo>
                  <a:lnTo>
                    <a:pt x="120" y="0"/>
                  </a:lnTo>
                  <a:lnTo>
                    <a:pt x="128" y="0"/>
                  </a:lnTo>
                  <a:lnTo>
                    <a:pt x="134" y="4"/>
                  </a:lnTo>
                  <a:lnTo>
                    <a:pt x="136" y="4"/>
                  </a:lnTo>
                  <a:lnTo>
                    <a:pt x="142" y="6"/>
                  </a:lnTo>
                  <a:lnTo>
                    <a:pt x="142" y="12"/>
                  </a:lnTo>
                  <a:lnTo>
                    <a:pt x="140" y="16"/>
                  </a:lnTo>
                  <a:lnTo>
                    <a:pt x="134" y="24"/>
                  </a:lnTo>
                  <a:lnTo>
                    <a:pt x="132" y="32"/>
                  </a:lnTo>
                  <a:lnTo>
                    <a:pt x="130" y="38"/>
                  </a:lnTo>
                  <a:lnTo>
                    <a:pt x="132" y="42"/>
                  </a:lnTo>
                  <a:lnTo>
                    <a:pt x="134" y="48"/>
                  </a:lnTo>
                  <a:lnTo>
                    <a:pt x="142" y="56"/>
                  </a:lnTo>
                  <a:lnTo>
                    <a:pt x="140" y="58"/>
                  </a:lnTo>
                  <a:lnTo>
                    <a:pt x="138" y="58"/>
                  </a:lnTo>
                  <a:lnTo>
                    <a:pt x="132" y="60"/>
                  </a:lnTo>
                  <a:lnTo>
                    <a:pt x="134" y="68"/>
                  </a:lnTo>
                  <a:lnTo>
                    <a:pt x="134" y="72"/>
                  </a:lnTo>
                  <a:lnTo>
                    <a:pt x="136" y="76"/>
                  </a:lnTo>
                  <a:lnTo>
                    <a:pt x="138" y="80"/>
                  </a:lnTo>
                  <a:lnTo>
                    <a:pt x="146" y="84"/>
                  </a:lnTo>
                  <a:lnTo>
                    <a:pt x="156" y="88"/>
                  </a:lnTo>
                  <a:lnTo>
                    <a:pt x="164" y="96"/>
                  </a:lnTo>
                  <a:lnTo>
                    <a:pt x="172" y="104"/>
                  </a:lnTo>
                  <a:lnTo>
                    <a:pt x="168" y="112"/>
                  </a:lnTo>
                  <a:lnTo>
                    <a:pt x="166" y="122"/>
                  </a:lnTo>
                  <a:lnTo>
                    <a:pt x="168" y="126"/>
                  </a:lnTo>
                  <a:lnTo>
                    <a:pt x="170" y="128"/>
                  </a:lnTo>
                  <a:lnTo>
                    <a:pt x="176" y="132"/>
                  </a:lnTo>
                  <a:lnTo>
                    <a:pt x="198" y="142"/>
                  </a:lnTo>
                  <a:lnTo>
                    <a:pt x="210" y="150"/>
                  </a:lnTo>
                  <a:lnTo>
                    <a:pt x="220" y="154"/>
                  </a:lnTo>
                  <a:lnTo>
                    <a:pt x="230" y="150"/>
                  </a:lnTo>
                  <a:lnTo>
                    <a:pt x="234" y="152"/>
                  </a:lnTo>
                  <a:lnTo>
                    <a:pt x="238" y="152"/>
                  </a:lnTo>
                  <a:lnTo>
                    <a:pt x="244" y="158"/>
                  </a:lnTo>
                  <a:lnTo>
                    <a:pt x="248" y="164"/>
                  </a:lnTo>
                  <a:lnTo>
                    <a:pt x="264" y="168"/>
                  </a:lnTo>
                  <a:lnTo>
                    <a:pt x="278" y="170"/>
                  </a:lnTo>
                  <a:lnTo>
                    <a:pt x="288" y="170"/>
                  </a:lnTo>
                  <a:lnTo>
                    <a:pt x="296" y="170"/>
                  </a:lnTo>
                  <a:lnTo>
                    <a:pt x="298" y="168"/>
                  </a:lnTo>
                  <a:lnTo>
                    <a:pt x="298" y="166"/>
                  </a:lnTo>
                  <a:lnTo>
                    <a:pt x="298" y="162"/>
                  </a:lnTo>
                  <a:lnTo>
                    <a:pt x="296" y="158"/>
                  </a:lnTo>
                  <a:lnTo>
                    <a:pt x="294" y="154"/>
                  </a:lnTo>
                  <a:lnTo>
                    <a:pt x="294" y="148"/>
                  </a:lnTo>
                  <a:lnTo>
                    <a:pt x="294" y="144"/>
                  </a:lnTo>
                  <a:lnTo>
                    <a:pt x="298" y="142"/>
                  </a:lnTo>
                  <a:lnTo>
                    <a:pt x="304" y="140"/>
                  </a:lnTo>
                  <a:lnTo>
                    <a:pt x="306" y="148"/>
                  </a:lnTo>
                  <a:lnTo>
                    <a:pt x="308" y="158"/>
                  </a:lnTo>
                  <a:lnTo>
                    <a:pt x="314" y="164"/>
                  </a:lnTo>
                  <a:lnTo>
                    <a:pt x="318" y="166"/>
                  </a:lnTo>
                  <a:lnTo>
                    <a:pt x="322" y="166"/>
                  </a:lnTo>
                  <a:lnTo>
                    <a:pt x="342" y="166"/>
                  </a:lnTo>
                  <a:lnTo>
                    <a:pt x="348" y="166"/>
                  </a:lnTo>
                  <a:lnTo>
                    <a:pt x="352" y="164"/>
                  </a:lnTo>
                  <a:lnTo>
                    <a:pt x="354" y="162"/>
                  </a:lnTo>
                  <a:lnTo>
                    <a:pt x="358" y="158"/>
                  </a:lnTo>
                  <a:lnTo>
                    <a:pt x="360" y="150"/>
                  </a:lnTo>
                  <a:lnTo>
                    <a:pt x="364" y="140"/>
                  </a:lnTo>
                  <a:lnTo>
                    <a:pt x="368" y="134"/>
                  </a:lnTo>
                  <a:lnTo>
                    <a:pt x="376" y="126"/>
                  </a:lnTo>
                  <a:lnTo>
                    <a:pt x="382" y="122"/>
                  </a:lnTo>
                  <a:lnTo>
                    <a:pt x="392" y="118"/>
                  </a:lnTo>
                  <a:lnTo>
                    <a:pt x="394" y="120"/>
                  </a:lnTo>
                  <a:lnTo>
                    <a:pt x="396" y="120"/>
                  </a:lnTo>
                  <a:lnTo>
                    <a:pt x="400" y="122"/>
                  </a:lnTo>
                  <a:lnTo>
                    <a:pt x="402" y="120"/>
                  </a:lnTo>
                  <a:lnTo>
                    <a:pt x="406" y="118"/>
                  </a:lnTo>
                  <a:lnTo>
                    <a:pt x="406" y="116"/>
                  </a:lnTo>
                  <a:lnTo>
                    <a:pt x="412" y="116"/>
                  </a:lnTo>
                  <a:lnTo>
                    <a:pt x="420" y="124"/>
                  </a:lnTo>
                  <a:lnTo>
                    <a:pt x="420" y="128"/>
                  </a:lnTo>
                  <a:lnTo>
                    <a:pt x="420" y="130"/>
                  </a:lnTo>
                  <a:lnTo>
                    <a:pt x="424" y="134"/>
                  </a:lnTo>
                  <a:lnTo>
                    <a:pt x="430" y="136"/>
                  </a:lnTo>
                  <a:lnTo>
                    <a:pt x="434" y="136"/>
                  </a:lnTo>
                  <a:lnTo>
                    <a:pt x="434" y="13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309" name="任意多边形: 形状 308">
              <a:extLst>
                <a:ext uri="{FF2B5EF4-FFF2-40B4-BE49-F238E27FC236}">
                  <a16:creationId xmlns:a16="http://schemas.microsoft.com/office/drawing/2014/main" id="{161D88EC-999C-49F0-82A6-62FCB822F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1104" y="2999016"/>
              <a:ext cx="89519" cy="47636"/>
            </a:xfrm>
            <a:custGeom>
              <a:avLst/>
              <a:gdLst>
                <a:gd name="T0" fmla="*/ 2147483647 w 50"/>
                <a:gd name="T1" fmla="*/ 2147483647 h 28"/>
                <a:gd name="T2" fmla="*/ 2147483647 w 50"/>
                <a:gd name="T3" fmla="*/ 2147483647 h 28"/>
                <a:gd name="T4" fmla="*/ 2147483647 w 50"/>
                <a:gd name="T5" fmla="*/ 2147483647 h 28"/>
                <a:gd name="T6" fmla="*/ 2147483647 w 50"/>
                <a:gd name="T7" fmla="*/ 2147483647 h 28"/>
                <a:gd name="T8" fmla="*/ 2147483647 w 50"/>
                <a:gd name="T9" fmla="*/ 0 h 28"/>
                <a:gd name="T10" fmla="*/ 2147483647 w 50"/>
                <a:gd name="T11" fmla="*/ 2147483647 h 28"/>
                <a:gd name="T12" fmla="*/ 2147483647 w 50"/>
                <a:gd name="T13" fmla="*/ 2147483647 h 28"/>
                <a:gd name="T14" fmla="*/ 2147483647 w 50"/>
                <a:gd name="T15" fmla="*/ 2147483647 h 28"/>
                <a:gd name="T16" fmla="*/ 0 w 50"/>
                <a:gd name="T17" fmla="*/ 2147483647 h 28"/>
                <a:gd name="T18" fmla="*/ 2147483647 w 50"/>
                <a:gd name="T19" fmla="*/ 2147483647 h 28"/>
                <a:gd name="T20" fmla="*/ 2147483647 w 50"/>
                <a:gd name="T21" fmla="*/ 2147483647 h 28"/>
                <a:gd name="T22" fmla="*/ 2147483647 w 50"/>
                <a:gd name="T23" fmla="*/ 2147483647 h 28"/>
                <a:gd name="T24" fmla="*/ 2147483647 w 50"/>
                <a:gd name="T25" fmla="*/ 2147483647 h 28"/>
                <a:gd name="T26" fmla="*/ 2147483647 w 50"/>
                <a:gd name="T27" fmla="*/ 2147483647 h 28"/>
                <a:gd name="T28" fmla="*/ 2147483647 w 50"/>
                <a:gd name="T29" fmla="*/ 2147483647 h 28"/>
                <a:gd name="T30" fmla="*/ 2147483647 w 50"/>
                <a:gd name="T31" fmla="*/ 2147483647 h 28"/>
                <a:gd name="T32" fmla="*/ 2147483647 w 50"/>
                <a:gd name="T33" fmla="*/ 2147483647 h 28"/>
                <a:gd name="T34" fmla="*/ 2147483647 w 50"/>
                <a:gd name="T35" fmla="*/ 2147483647 h 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0"/>
                <a:gd name="T55" fmla="*/ 0 h 28"/>
                <a:gd name="T56" fmla="*/ 50 w 50"/>
                <a:gd name="T57" fmla="*/ 28 h 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0" h="28">
                  <a:moveTo>
                    <a:pt x="50" y="20"/>
                  </a:moveTo>
                  <a:lnTo>
                    <a:pt x="46" y="14"/>
                  </a:lnTo>
                  <a:lnTo>
                    <a:pt x="36" y="6"/>
                  </a:lnTo>
                  <a:lnTo>
                    <a:pt x="26" y="2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8" y="4"/>
                  </a:lnTo>
                  <a:lnTo>
                    <a:pt x="4" y="10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2" y="20"/>
                  </a:lnTo>
                  <a:lnTo>
                    <a:pt x="10" y="28"/>
                  </a:lnTo>
                  <a:lnTo>
                    <a:pt x="16" y="28"/>
                  </a:lnTo>
                  <a:lnTo>
                    <a:pt x="36" y="28"/>
                  </a:lnTo>
                  <a:lnTo>
                    <a:pt x="42" y="28"/>
                  </a:lnTo>
                  <a:lnTo>
                    <a:pt x="46" y="26"/>
                  </a:lnTo>
                  <a:lnTo>
                    <a:pt x="50" y="22"/>
                  </a:lnTo>
                  <a:lnTo>
                    <a:pt x="50" y="2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310" name="任意多边形: 形状 309">
              <a:extLst>
                <a:ext uri="{FF2B5EF4-FFF2-40B4-BE49-F238E27FC236}">
                  <a16:creationId xmlns:a16="http://schemas.microsoft.com/office/drawing/2014/main" id="{91C34214-DEEC-404D-AADA-F3D15F3F2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8715" y="2935969"/>
              <a:ext cx="229996" cy="116288"/>
            </a:xfrm>
            <a:custGeom>
              <a:avLst/>
              <a:gdLst>
                <a:gd name="T0" fmla="*/ 2147483647 w 132"/>
                <a:gd name="T1" fmla="*/ 2147483647 h 70"/>
                <a:gd name="T2" fmla="*/ 2147483647 w 132"/>
                <a:gd name="T3" fmla="*/ 2147483647 h 70"/>
                <a:gd name="T4" fmla="*/ 2147483647 w 132"/>
                <a:gd name="T5" fmla="*/ 2147483647 h 70"/>
                <a:gd name="T6" fmla="*/ 2147483647 w 132"/>
                <a:gd name="T7" fmla="*/ 2147483647 h 70"/>
                <a:gd name="T8" fmla="*/ 2147483647 w 132"/>
                <a:gd name="T9" fmla="*/ 2147483647 h 70"/>
                <a:gd name="T10" fmla="*/ 2147483647 w 132"/>
                <a:gd name="T11" fmla="*/ 2147483647 h 70"/>
                <a:gd name="T12" fmla="*/ 2147483647 w 132"/>
                <a:gd name="T13" fmla="*/ 2147483647 h 70"/>
                <a:gd name="T14" fmla="*/ 2147483647 w 132"/>
                <a:gd name="T15" fmla="*/ 2147483647 h 70"/>
                <a:gd name="T16" fmla="*/ 2147483647 w 132"/>
                <a:gd name="T17" fmla="*/ 2147483647 h 70"/>
                <a:gd name="T18" fmla="*/ 2147483647 w 132"/>
                <a:gd name="T19" fmla="*/ 2147483647 h 70"/>
                <a:gd name="T20" fmla="*/ 2147483647 w 132"/>
                <a:gd name="T21" fmla="*/ 2147483647 h 70"/>
                <a:gd name="T22" fmla="*/ 2147483647 w 132"/>
                <a:gd name="T23" fmla="*/ 2147483647 h 70"/>
                <a:gd name="T24" fmla="*/ 2147483647 w 132"/>
                <a:gd name="T25" fmla="*/ 2147483647 h 70"/>
                <a:gd name="T26" fmla="*/ 2147483647 w 132"/>
                <a:gd name="T27" fmla="*/ 2147483647 h 70"/>
                <a:gd name="T28" fmla="*/ 2147483647 w 132"/>
                <a:gd name="T29" fmla="*/ 2147483647 h 70"/>
                <a:gd name="T30" fmla="*/ 2147483647 w 132"/>
                <a:gd name="T31" fmla="*/ 0 h 70"/>
                <a:gd name="T32" fmla="*/ 2147483647 w 132"/>
                <a:gd name="T33" fmla="*/ 0 h 70"/>
                <a:gd name="T34" fmla="*/ 2147483647 w 132"/>
                <a:gd name="T35" fmla="*/ 2147483647 h 70"/>
                <a:gd name="T36" fmla="*/ 2147483647 w 132"/>
                <a:gd name="T37" fmla="*/ 2147483647 h 70"/>
                <a:gd name="T38" fmla="*/ 2147483647 w 132"/>
                <a:gd name="T39" fmla="*/ 2147483647 h 70"/>
                <a:gd name="T40" fmla="*/ 2147483647 w 132"/>
                <a:gd name="T41" fmla="*/ 2147483647 h 70"/>
                <a:gd name="T42" fmla="*/ 2147483647 w 132"/>
                <a:gd name="T43" fmla="*/ 2147483647 h 70"/>
                <a:gd name="T44" fmla="*/ 0 w 132"/>
                <a:gd name="T45" fmla="*/ 2147483647 h 70"/>
                <a:gd name="T46" fmla="*/ 2147483647 w 132"/>
                <a:gd name="T47" fmla="*/ 2147483647 h 70"/>
                <a:gd name="T48" fmla="*/ 2147483647 w 132"/>
                <a:gd name="T49" fmla="*/ 2147483647 h 70"/>
                <a:gd name="T50" fmla="*/ 2147483647 w 132"/>
                <a:gd name="T51" fmla="*/ 2147483647 h 70"/>
                <a:gd name="T52" fmla="*/ 2147483647 w 132"/>
                <a:gd name="T53" fmla="*/ 2147483647 h 70"/>
                <a:gd name="T54" fmla="*/ 2147483647 w 132"/>
                <a:gd name="T55" fmla="*/ 2147483647 h 70"/>
                <a:gd name="T56" fmla="*/ 2147483647 w 132"/>
                <a:gd name="T57" fmla="*/ 2147483647 h 70"/>
                <a:gd name="T58" fmla="*/ 2147483647 w 132"/>
                <a:gd name="T59" fmla="*/ 2147483647 h 70"/>
                <a:gd name="T60" fmla="*/ 2147483647 w 132"/>
                <a:gd name="T61" fmla="*/ 2147483647 h 70"/>
                <a:gd name="T62" fmla="*/ 2147483647 w 132"/>
                <a:gd name="T63" fmla="*/ 2147483647 h 70"/>
                <a:gd name="T64" fmla="*/ 2147483647 w 132"/>
                <a:gd name="T65" fmla="*/ 2147483647 h 70"/>
                <a:gd name="T66" fmla="*/ 2147483647 w 132"/>
                <a:gd name="T67" fmla="*/ 2147483647 h 70"/>
                <a:gd name="T68" fmla="*/ 2147483647 w 132"/>
                <a:gd name="T69" fmla="*/ 2147483647 h 70"/>
                <a:gd name="T70" fmla="*/ 2147483647 w 132"/>
                <a:gd name="T71" fmla="*/ 2147483647 h 70"/>
                <a:gd name="T72" fmla="*/ 2147483647 w 132"/>
                <a:gd name="T73" fmla="*/ 2147483647 h 70"/>
                <a:gd name="T74" fmla="*/ 2147483647 w 132"/>
                <a:gd name="T75" fmla="*/ 2147483647 h 70"/>
                <a:gd name="T76" fmla="*/ 2147483647 w 132"/>
                <a:gd name="T77" fmla="*/ 2147483647 h 70"/>
                <a:gd name="T78" fmla="*/ 2147483647 w 132"/>
                <a:gd name="T79" fmla="*/ 2147483647 h 70"/>
                <a:gd name="T80" fmla="*/ 2147483647 w 132"/>
                <a:gd name="T81" fmla="*/ 2147483647 h 70"/>
                <a:gd name="T82" fmla="*/ 2147483647 w 132"/>
                <a:gd name="T83" fmla="*/ 2147483647 h 70"/>
                <a:gd name="T84" fmla="*/ 2147483647 w 132"/>
                <a:gd name="T85" fmla="*/ 2147483647 h 70"/>
                <a:gd name="T86" fmla="*/ 2147483647 w 132"/>
                <a:gd name="T87" fmla="*/ 2147483647 h 70"/>
                <a:gd name="T88" fmla="*/ 2147483647 w 132"/>
                <a:gd name="T89" fmla="*/ 2147483647 h 7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2"/>
                <a:gd name="T136" fmla="*/ 0 h 70"/>
                <a:gd name="T137" fmla="*/ 132 w 132"/>
                <a:gd name="T138" fmla="*/ 70 h 7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2" h="70">
                  <a:moveTo>
                    <a:pt x="128" y="46"/>
                  </a:moveTo>
                  <a:lnTo>
                    <a:pt x="110" y="46"/>
                  </a:lnTo>
                  <a:lnTo>
                    <a:pt x="104" y="44"/>
                  </a:lnTo>
                  <a:lnTo>
                    <a:pt x="98" y="40"/>
                  </a:lnTo>
                  <a:lnTo>
                    <a:pt x="96" y="40"/>
                  </a:lnTo>
                  <a:lnTo>
                    <a:pt x="94" y="40"/>
                  </a:lnTo>
                  <a:lnTo>
                    <a:pt x="90" y="40"/>
                  </a:lnTo>
                  <a:lnTo>
                    <a:pt x="84" y="38"/>
                  </a:lnTo>
                  <a:lnTo>
                    <a:pt x="80" y="36"/>
                  </a:lnTo>
                  <a:lnTo>
                    <a:pt x="76" y="32"/>
                  </a:lnTo>
                  <a:lnTo>
                    <a:pt x="74" y="30"/>
                  </a:lnTo>
                  <a:lnTo>
                    <a:pt x="62" y="26"/>
                  </a:lnTo>
                  <a:lnTo>
                    <a:pt x="52" y="22"/>
                  </a:lnTo>
                  <a:lnTo>
                    <a:pt x="44" y="16"/>
                  </a:lnTo>
                  <a:lnTo>
                    <a:pt x="34" y="8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2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6" y="4"/>
                  </a:lnTo>
                  <a:lnTo>
                    <a:pt x="2" y="12"/>
                  </a:lnTo>
                  <a:lnTo>
                    <a:pt x="0" y="22"/>
                  </a:lnTo>
                  <a:lnTo>
                    <a:pt x="2" y="26"/>
                  </a:lnTo>
                  <a:lnTo>
                    <a:pt x="4" y="28"/>
                  </a:lnTo>
                  <a:lnTo>
                    <a:pt x="10" y="32"/>
                  </a:lnTo>
                  <a:lnTo>
                    <a:pt x="32" y="42"/>
                  </a:lnTo>
                  <a:lnTo>
                    <a:pt x="44" y="50"/>
                  </a:lnTo>
                  <a:lnTo>
                    <a:pt x="54" y="54"/>
                  </a:lnTo>
                  <a:lnTo>
                    <a:pt x="64" y="50"/>
                  </a:lnTo>
                  <a:lnTo>
                    <a:pt x="68" y="52"/>
                  </a:lnTo>
                  <a:lnTo>
                    <a:pt x="72" y="52"/>
                  </a:lnTo>
                  <a:lnTo>
                    <a:pt x="78" y="58"/>
                  </a:lnTo>
                  <a:lnTo>
                    <a:pt x="82" y="64"/>
                  </a:lnTo>
                  <a:lnTo>
                    <a:pt x="98" y="68"/>
                  </a:lnTo>
                  <a:lnTo>
                    <a:pt x="112" y="70"/>
                  </a:lnTo>
                  <a:lnTo>
                    <a:pt x="122" y="70"/>
                  </a:lnTo>
                  <a:lnTo>
                    <a:pt x="130" y="70"/>
                  </a:lnTo>
                  <a:lnTo>
                    <a:pt x="132" y="68"/>
                  </a:lnTo>
                  <a:lnTo>
                    <a:pt x="132" y="66"/>
                  </a:lnTo>
                  <a:lnTo>
                    <a:pt x="132" y="62"/>
                  </a:lnTo>
                  <a:lnTo>
                    <a:pt x="130" y="58"/>
                  </a:lnTo>
                  <a:lnTo>
                    <a:pt x="128" y="54"/>
                  </a:lnTo>
                  <a:lnTo>
                    <a:pt x="128" y="48"/>
                  </a:lnTo>
                  <a:lnTo>
                    <a:pt x="128" y="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311" name="任意多边形: 形状 310">
              <a:extLst>
                <a:ext uri="{FF2B5EF4-FFF2-40B4-BE49-F238E27FC236}">
                  <a16:creationId xmlns:a16="http://schemas.microsoft.com/office/drawing/2014/main" id="{4588CD2F-ED32-4079-B8AB-F0DC7062F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9863" y="2732816"/>
              <a:ext cx="420050" cy="403504"/>
            </a:xfrm>
            <a:custGeom>
              <a:avLst/>
              <a:gdLst>
                <a:gd name="T0" fmla="*/ 2147483647 w 240"/>
                <a:gd name="T1" fmla="*/ 2147483647 h 242"/>
                <a:gd name="T2" fmla="*/ 2147483647 w 240"/>
                <a:gd name="T3" fmla="*/ 2147483647 h 242"/>
                <a:gd name="T4" fmla="*/ 2147483647 w 240"/>
                <a:gd name="T5" fmla="*/ 2147483647 h 242"/>
                <a:gd name="T6" fmla="*/ 2147483647 w 240"/>
                <a:gd name="T7" fmla="*/ 2147483647 h 242"/>
                <a:gd name="T8" fmla="*/ 2147483647 w 240"/>
                <a:gd name="T9" fmla="*/ 2147483647 h 242"/>
                <a:gd name="T10" fmla="*/ 2147483647 w 240"/>
                <a:gd name="T11" fmla="*/ 2147483647 h 242"/>
                <a:gd name="T12" fmla="*/ 2147483647 w 240"/>
                <a:gd name="T13" fmla="*/ 2147483647 h 242"/>
                <a:gd name="T14" fmla="*/ 2147483647 w 240"/>
                <a:gd name="T15" fmla="*/ 2147483647 h 242"/>
                <a:gd name="T16" fmla="*/ 2147483647 w 240"/>
                <a:gd name="T17" fmla="*/ 2147483647 h 242"/>
                <a:gd name="T18" fmla="*/ 2147483647 w 240"/>
                <a:gd name="T19" fmla="*/ 2147483647 h 242"/>
                <a:gd name="T20" fmla="*/ 2147483647 w 240"/>
                <a:gd name="T21" fmla="*/ 2147483647 h 242"/>
                <a:gd name="T22" fmla="*/ 2147483647 w 240"/>
                <a:gd name="T23" fmla="*/ 2147483647 h 242"/>
                <a:gd name="T24" fmla="*/ 2147483647 w 240"/>
                <a:gd name="T25" fmla="*/ 2147483647 h 242"/>
                <a:gd name="T26" fmla="*/ 2147483647 w 240"/>
                <a:gd name="T27" fmla="*/ 2147483647 h 242"/>
                <a:gd name="T28" fmla="*/ 2147483647 w 240"/>
                <a:gd name="T29" fmla="*/ 2147483647 h 242"/>
                <a:gd name="T30" fmla="*/ 2147483647 w 240"/>
                <a:gd name="T31" fmla="*/ 2147483647 h 242"/>
                <a:gd name="T32" fmla="*/ 2147483647 w 240"/>
                <a:gd name="T33" fmla="*/ 2147483647 h 242"/>
                <a:gd name="T34" fmla="*/ 2147483647 w 240"/>
                <a:gd name="T35" fmla="*/ 2147483647 h 242"/>
                <a:gd name="T36" fmla="*/ 0 w 240"/>
                <a:gd name="T37" fmla="*/ 2147483647 h 242"/>
                <a:gd name="T38" fmla="*/ 2147483647 w 240"/>
                <a:gd name="T39" fmla="*/ 2147483647 h 242"/>
                <a:gd name="T40" fmla="*/ 2147483647 w 240"/>
                <a:gd name="T41" fmla="*/ 2147483647 h 242"/>
                <a:gd name="T42" fmla="*/ 2147483647 w 240"/>
                <a:gd name="T43" fmla="*/ 2147483647 h 242"/>
                <a:gd name="T44" fmla="*/ 2147483647 w 240"/>
                <a:gd name="T45" fmla="*/ 2147483647 h 242"/>
                <a:gd name="T46" fmla="*/ 2147483647 w 240"/>
                <a:gd name="T47" fmla="*/ 2147483647 h 242"/>
                <a:gd name="T48" fmla="*/ 2147483647 w 240"/>
                <a:gd name="T49" fmla="*/ 2147483647 h 242"/>
                <a:gd name="T50" fmla="*/ 2147483647 w 240"/>
                <a:gd name="T51" fmla="*/ 2147483647 h 242"/>
                <a:gd name="T52" fmla="*/ 2147483647 w 240"/>
                <a:gd name="T53" fmla="*/ 2147483647 h 242"/>
                <a:gd name="T54" fmla="*/ 2147483647 w 240"/>
                <a:gd name="T55" fmla="*/ 2147483647 h 242"/>
                <a:gd name="T56" fmla="*/ 2147483647 w 240"/>
                <a:gd name="T57" fmla="*/ 2147483647 h 242"/>
                <a:gd name="T58" fmla="*/ 2147483647 w 240"/>
                <a:gd name="T59" fmla="*/ 2147483647 h 242"/>
                <a:gd name="T60" fmla="*/ 2147483647 w 240"/>
                <a:gd name="T61" fmla="*/ 2147483647 h 242"/>
                <a:gd name="T62" fmla="*/ 2147483647 w 240"/>
                <a:gd name="T63" fmla="*/ 2147483647 h 242"/>
                <a:gd name="T64" fmla="*/ 2147483647 w 240"/>
                <a:gd name="T65" fmla="*/ 2147483647 h 242"/>
                <a:gd name="T66" fmla="*/ 2147483647 w 240"/>
                <a:gd name="T67" fmla="*/ 2147483647 h 242"/>
                <a:gd name="T68" fmla="*/ 2147483647 w 240"/>
                <a:gd name="T69" fmla="*/ 2147483647 h 242"/>
                <a:gd name="T70" fmla="*/ 2147483647 w 240"/>
                <a:gd name="T71" fmla="*/ 2147483647 h 242"/>
                <a:gd name="T72" fmla="*/ 2147483647 w 240"/>
                <a:gd name="T73" fmla="*/ 2147483647 h 242"/>
                <a:gd name="T74" fmla="*/ 2147483647 w 240"/>
                <a:gd name="T75" fmla="*/ 2147483647 h 242"/>
                <a:gd name="T76" fmla="*/ 2147483647 w 240"/>
                <a:gd name="T77" fmla="*/ 2147483647 h 242"/>
                <a:gd name="T78" fmla="*/ 2147483647 w 240"/>
                <a:gd name="T79" fmla="*/ 2147483647 h 242"/>
                <a:gd name="T80" fmla="*/ 2147483647 w 240"/>
                <a:gd name="T81" fmla="*/ 2147483647 h 242"/>
                <a:gd name="T82" fmla="*/ 2147483647 w 240"/>
                <a:gd name="T83" fmla="*/ 2147483647 h 242"/>
                <a:gd name="T84" fmla="*/ 2147483647 w 240"/>
                <a:gd name="T85" fmla="*/ 2147483647 h 242"/>
                <a:gd name="T86" fmla="*/ 2147483647 w 240"/>
                <a:gd name="T87" fmla="*/ 2147483647 h 242"/>
                <a:gd name="T88" fmla="*/ 2147483647 w 240"/>
                <a:gd name="T89" fmla="*/ 2147483647 h 242"/>
                <a:gd name="T90" fmla="*/ 2147483647 w 240"/>
                <a:gd name="T91" fmla="*/ 2147483647 h 242"/>
                <a:gd name="T92" fmla="*/ 2147483647 w 240"/>
                <a:gd name="T93" fmla="*/ 2147483647 h 242"/>
                <a:gd name="T94" fmla="*/ 2147483647 w 240"/>
                <a:gd name="T95" fmla="*/ 2147483647 h 24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40"/>
                <a:gd name="T145" fmla="*/ 0 h 242"/>
                <a:gd name="T146" fmla="*/ 240 w 240"/>
                <a:gd name="T147" fmla="*/ 242 h 24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40" h="242">
                  <a:moveTo>
                    <a:pt x="238" y="28"/>
                  </a:moveTo>
                  <a:lnTo>
                    <a:pt x="234" y="26"/>
                  </a:lnTo>
                  <a:lnTo>
                    <a:pt x="230" y="26"/>
                  </a:lnTo>
                  <a:lnTo>
                    <a:pt x="224" y="24"/>
                  </a:lnTo>
                  <a:lnTo>
                    <a:pt x="218" y="24"/>
                  </a:lnTo>
                  <a:lnTo>
                    <a:pt x="214" y="22"/>
                  </a:lnTo>
                  <a:lnTo>
                    <a:pt x="210" y="18"/>
                  </a:lnTo>
                  <a:lnTo>
                    <a:pt x="206" y="10"/>
                  </a:lnTo>
                  <a:lnTo>
                    <a:pt x="200" y="4"/>
                  </a:lnTo>
                  <a:lnTo>
                    <a:pt x="192" y="0"/>
                  </a:lnTo>
                  <a:lnTo>
                    <a:pt x="184" y="0"/>
                  </a:lnTo>
                  <a:lnTo>
                    <a:pt x="174" y="2"/>
                  </a:lnTo>
                  <a:lnTo>
                    <a:pt x="164" y="2"/>
                  </a:lnTo>
                  <a:lnTo>
                    <a:pt x="154" y="4"/>
                  </a:lnTo>
                  <a:lnTo>
                    <a:pt x="148" y="6"/>
                  </a:lnTo>
                  <a:lnTo>
                    <a:pt x="142" y="8"/>
                  </a:lnTo>
                  <a:lnTo>
                    <a:pt x="140" y="12"/>
                  </a:lnTo>
                  <a:lnTo>
                    <a:pt x="138" y="16"/>
                  </a:lnTo>
                  <a:lnTo>
                    <a:pt x="140" y="20"/>
                  </a:lnTo>
                  <a:lnTo>
                    <a:pt x="142" y="24"/>
                  </a:lnTo>
                  <a:lnTo>
                    <a:pt x="146" y="28"/>
                  </a:lnTo>
                  <a:lnTo>
                    <a:pt x="148" y="34"/>
                  </a:lnTo>
                  <a:lnTo>
                    <a:pt x="146" y="40"/>
                  </a:lnTo>
                  <a:lnTo>
                    <a:pt x="140" y="48"/>
                  </a:lnTo>
                  <a:lnTo>
                    <a:pt x="136" y="54"/>
                  </a:lnTo>
                  <a:lnTo>
                    <a:pt x="132" y="60"/>
                  </a:lnTo>
                  <a:lnTo>
                    <a:pt x="132" y="64"/>
                  </a:lnTo>
                  <a:lnTo>
                    <a:pt x="132" y="68"/>
                  </a:lnTo>
                  <a:lnTo>
                    <a:pt x="132" y="70"/>
                  </a:lnTo>
                  <a:lnTo>
                    <a:pt x="126" y="76"/>
                  </a:lnTo>
                  <a:lnTo>
                    <a:pt x="124" y="80"/>
                  </a:lnTo>
                  <a:lnTo>
                    <a:pt x="122" y="84"/>
                  </a:lnTo>
                  <a:lnTo>
                    <a:pt x="122" y="88"/>
                  </a:lnTo>
                  <a:lnTo>
                    <a:pt x="126" y="90"/>
                  </a:lnTo>
                  <a:lnTo>
                    <a:pt x="124" y="94"/>
                  </a:lnTo>
                  <a:lnTo>
                    <a:pt x="120" y="96"/>
                  </a:lnTo>
                  <a:lnTo>
                    <a:pt x="114" y="96"/>
                  </a:lnTo>
                  <a:lnTo>
                    <a:pt x="106" y="96"/>
                  </a:lnTo>
                  <a:lnTo>
                    <a:pt x="104" y="100"/>
                  </a:lnTo>
                  <a:lnTo>
                    <a:pt x="100" y="104"/>
                  </a:lnTo>
                  <a:lnTo>
                    <a:pt x="98" y="106"/>
                  </a:lnTo>
                  <a:lnTo>
                    <a:pt x="96" y="108"/>
                  </a:lnTo>
                  <a:lnTo>
                    <a:pt x="90" y="108"/>
                  </a:lnTo>
                  <a:lnTo>
                    <a:pt x="86" y="108"/>
                  </a:lnTo>
                  <a:lnTo>
                    <a:pt x="82" y="112"/>
                  </a:lnTo>
                  <a:lnTo>
                    <a:pt x="80" y="116"/>
                  </a:lnTo>
                  <a:lnTo>
                    <a:pt x="82" y="120"/>
                  </a:lnTo>
                  <a:lnTo>
                    <a:pt x="84" y="126"/>
                  </a:lnTo>
                  <a:lnTo>
                    <a:pt x="84" y="128"/>
                  </a:lnTo>
                  <a:lnTo>
                    <a:pt x="80" y="132"/>
                  </a:lnTo>
                  <a:lnTo>
                    <a:pt x="68" y="136"/>
                  </a:lnTo>
                  <a:lnTo>
                    <a:pt x="54" y="138"/>
                  </a:lnTo>
                  <a:lnTo>
                    <a:pt x="44" y="138"/>
                  </a:lnTo>
                  <a:lnTo>
                    <a:pt x="34" y="138"/>
                  </a:lnTo>
                  <a:lnTo>
                    <a:pt x="24" y="136"/>
                  </a:lnTo>
                  <a:lnTo>
                    <a:pt x="12" y="136"/>
                  </a:lnTo>
                  <a:lnTo>
                    <a:pt x="0" y="134"/>
                  </a:lnTo>
                  <a:lnTo>
                    <a:pt x="6" y="136"/>
                  </a:lnTo>
                  <a:lnTo>
                    <a:pt x="12" y="140"/>
                  </a:lnTo>
                  <a:lnTo>
                    <a:pt x="18" y="148"/>
                  </a:lnTo>
                  <a:lnTo>
                    <a:pt x="24" y="154"/>
                  </a:lnTo>
                  <a:lnTo>
                    <a:pt x="28" y="154"/>
                  </a:lnTo>
                  <a:lnTo>
                    <a:pt x="32" y="156"/>
                  </a:lnTo>
                  <a:lnTo>
                    <a:pt x="34" y="162"/>
                  </a:lnTo>
                  <a:lnTo>
                    <a:pt x="36" y="170"/>
                  </a:lnTo>
                  <a:lnTo>
                    <a:pt x="42" y="174"/>
                  </a:lnTo>
                  <a:lnTo>
                    <a:pt x="46" y="178"/>
                  </a:lnTo>
                  <a:lnTo>
                    <a:pt x="44" y="182"/>
                  </a:lnTo>
                  <a:lnTo>
                    <a:pt x="40" y="184"/>
                  </a:lnTo>
                  <a:lnTo>
                    <a:pt x="30" y="190"/>
                  </a:lnTo>
                  <a:lnTo>
                    <a:pt x="26" y="192"/>
                  </a:lnTo>
                  <a:lnTo>
                    <a:pt x="24" y="198"/>
                  </a:lnTo>
                  <a:lnTo>
                    <a:pt x="22" y="202"/>
                  </a:lnTo>
                  <a:lnTo>
                    <a:pt x="22" y="210"/>
                  </a:lnTo>
                  <a:lnTo>
                    <a:pt x="30" y="216"/>
                  </a:lnTo>
                  <a:lnTo>
                    <a:pt x="34" y="216"/>
                  </a:lnTo>
                  <a:lnTo>
                    <a:pt x="42" y="218"/>
                  </a:lnTo>
                  <a:lnTo>
                    <a:pt x="72" y="218"/>
                  </a:lnTo>
                  <a:lnTo>
                    <a:pt x="80" y="216"/>
                  </a:lnTo>
                  <a:lnTo>
                    <a:pt x="88" y="214"/>
                  </a:lnTo>
                  <a:lnTo>
                    <a:pt x="104" y="208"/>
                  </a:lnTo>
                  <a:lnTo>
                    <a:pt x="108" y="220"/>
                  </a:lnTo>
                  <a:lnTo>
                    <a:pt x="114" y="230"/>
                  </a:lnTo>
                  <a:lnTo>
                    <a:pt x="118" y="234"/>
                  </a:lnTo>
                  <a:lnTo>
                    <a:pt x="122" y="238"/>
                  </a:lnTo>
                  <a:lnTo>
                    <a:pt x="128" y="240"/>
                  </a:lnTo>
                  <a:lnTo>
                    <a:pt x="136" y="242"/>
                  </a:lnTo>
                  <a:lnTo>
                    <a:pt x="136" y="236"/>
                  </a:lnTo>
                  <a:lnTo>
                    <a:pt x="138" y="234"/>
                  </a:lnTo>
                  <a:lnTo>
                    <a:pt x="140" y="232"/>
                  </a:lnTo>
                  <a:lnTo>
                    <a:pt x="144" y="232"/>
                  </a:lnTo>
                  <a:lnTo>
                    <a:pt x="148" y="232"/>
                  </a:lnTo>
                  <a:lnTo>
                    <a:pt x="152" y="234"/>
                  </a:lnTo>
                  <a:lnTo>
                    <a:pt x="156" y="236"/>
                  </a:lnTo>
                  <a:lnTo>
                    <a:pt x="166" y="234"/>
                  </a:lnTo>
                  <a:lnTo>
                    <a:pt x="172" y="230"/>
                  </a:lnTo>
                  <a:lnTo>
                    <a:pt x="174" y="226"/>
                  </a:lnTo>
                  <a:lnTo>
                    <a:pt x="172" y="218"/>
                  </a:lnTo>
                  <a:lnTo>
                    <a:pt x="168" y="214"/>
                  </a:lnTo>
                  <a:lnTo>
                    <a:pt x="160" y="206"/>
                  </a:lnTo>
                  <a:lnTo>
                    <a:pt x="158" y="204"/>
                  </a:lnTo>
                  <a:lnTo>
                    <a:pt x="156" y="200"/>
                  </a:lnTo>
                  <a:lnTo>
                    <a:pt x="156" y="192"/>
                  </a:lnTo>
                  <a:lnTo>
                    <a:pt x="154" y="190"/>
                  </a:lnTo>
                  <a:lnTo>
                    <a:pt x="150" y="190"/>
                  </a:lnTo>
                  <a:lnTo>
                    <a:pt x="146" y="186"/>
                  </a:lnTo>
                  <a:lnTo>
                    <a:pt x="144" y="182"/>
                  </a:lnTo>
                  <a:lnTo>
                    <a:pt x="146" y="178"/>
                  </a:lnTo>
                  <a:lnTo>
                    <a:pt x="150" y="172"/>
                  </a:lnTo>
                  <a:lnTo>
                    <a:pt x="154" y="166"/>
                  </a:lnTo>
                  <a:lnTo>
                    <a:pt x="158" y="164"/>
                  </a:lnTo>
                  <a:lnTo>
                    <a:pt x="162" y="166"/>
                  </a:lnTo>
                  <a:lnTo>
                    <a:pt x="166" y="168"/>
                  </a:lnTo>
                  <a:lnTo>
                    <a:pt x="170" y="168"/>
                  </a:lnTo>
                  <a:lnTo>
                    <a:pt x="174" y="164"/>
                  </a:lnTo>
                  <a:lnTo>
                    <a:pt x="180" y="158"/>
                  </a:lnTo>
                  <a:lnTo>
                    <a:pt x="188" y="146"/>
                  </a:lnTo>
                  <a:lnTo>
                    <a:pt x="192" y="140"/>
                  </a:lnTo>
                  <a:lnTo>
                    <a:pt x="194" y="132"/>
                  </a:lnTo>
                  <a:lnTo>
                    <a:pt x="198" y="126"/>
                  </a:lnTo>
                  <a:lnTo>
                    <a:pt x="202" y="120"/>
                  </a:lnTo>
                  <a:lnTo>
                    <a:pt x="204" y="114"/>
                  </a:lnTo>
                  <a:lnTo>
                    <a:pt x="208" y="110"/>
                  </a:lnTo>
                  <a:lnTo>
                    <a:pt x="208" y="96"/>
                  </a:lnTo>
                  <a:lnTo>
                    <a:pt x="210" y="92"/>
                  </a:lnTo>
                  <a:lnTo>
                    <a:pt x="214" y="90"/>
                  </a:lnTo>
                  <a:lnTo>
                    <a:pt x="214" y="88"/>
                  </a:lnTo>
                  <a:lnTo>
                    <a:pt x="216" y="84"/>
                  </a:lnTo>
                  <a:lnTo>
                    <a:pt x="208" y="80"/>
                  </a:lnTo>
                  <a:lnTo>
                    <a:pt x="198" y="72"/>
                  </a:lnTo>
                  <a:lnTo>
                    <a:pt x="190" y="60"/>
                  </a:lnTo>
                  <a:lnTo>
                    <a:pt x="188" y="56"/>
                  </a:lnTo>
                  <a:lnTo>
                    <a:pt x="188" y="52"/>
                  </a:lnTo>
                  <a:lnTo>
                    <a:pt x="186" y="50"/>
                  </a:lnTo>
                  <a:lnTo>
                    <a:pt x="190" y="44"/>
                  </a:lnTo>
                  <a:lnTo>
                    <a:pt x="194" y="40"/>
                  </a:lnTo>
                  <a:lnTo>
                    <a:pt x="198" y="42"/>
                  </a:lnTo>
                  <a:lnTo>
                    <a:pt x="202" y="44"/>
                  </a:lnTo>
                  <a:lnTo>
                    <a:pt x="204" y="44"/>
                  </a:lnTo>
                  <a:lnTo>
                    <a:pt x="208" y="46"/>
                  </a:lnTo>
                  <a:lnTo>
                    <a:pt x="216" y="44"/>
                  </a:lnTo>
                  <a:lnTo>
                    <a:pt x="224" y="40"/>
                  </a:lnTo>
                  <a:lnTo>
                    <a:pt x="240" y="28"/>
                  </a:lnTo>
                  <a:lnTo>
                    <a:pt x="238" y="2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312" name="任意多边形: 形状 311">
              <a:extLst>
                <a:ext uri="{FF2B5EF4-FFF2-40B4-BE49-F238E27FC236}">
                  <a16:creationId xmlns:a16="http://schemas.microsoft.com/office/drawing/2014/main" id="{13CD03FD-EF89-4D95-A8DB-5DC7D93D5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2319" y="2680977"/>
              <a:ext cx="349813" cy="281612"/>
            </a:xfrm>
            <a:custGeom>
              <a:avLst/>
              <a:gdLst>
                <a:gd name="T0" fmla="*/ 2147483647 w 200"/>
                <a:gd name="T1" fmla="*/ 2147483647 h 168"/>
                <a:gd name="T2" fmla="*/ 2147483647 w 200"/>
                <a:gd name="T3" fmla="*/ 2147483647 h 168"/>
                <a:gd name="T4" fmla="*/ 2147483647 w 200"/>
                <a:gd name="T5" fmla="*/ 2147483647 h 168"/>
                <a:gd name="T6" fmla="*/ 2147483647 w 200"/>
                <a:gd name="T7" fmla="*/ 2147483647 h 168"/>
                <a:gd name="T8" fmla="*/ 2147483647 w 200"/>
                <a:gd name="T9" fmla="*/ 0 h 168"/>
                <a:gd name="T10" fmla="*/ 2147483647 w 200"/>
                <a:gd name="T11" fmla="*/ 2147483647 h 168"/>
                <a:gd name="T12" fmla="*/ 2147483647 w 200"/>
                <a:gd name="T13" fmla="*/ 2147483647 h 168"/>
                <a:gd name="T14" fmla="*/ 2147483647 w 200"/>
                <a:gd name="T15" fmla="*/ 2147483647 h 168"/>
                <a:gd name="T16" fmla="*/ 2147483647 w 200"/>
                <a:gd name="T17" fmla="*/ 2147483647 h 168"/>
                <a:gd name="T18" fmla="*/ 2147483647 w 200"/>
                <a:gd name="T19" fmla="*/ 2147483647 h 168"/>
                <a:gd name="T20" fmla="*/ 2147483647 w 200"/>
                <a:gd name="T21" fmla="*/ 2147483647 h 168"/>
                <a:gd name="T22" fmla="*/ 2147483647 w 200"/>
                <a:gd name="T23" fmla="*/ 2147483647 h 168"/>
                <a:gd name="T24" fmla="*/ 2147483647 w 200"/>
                <a:gd name="T25" fmla="*/ 2147483647 h 168"/>
                <a:gd name="T26" fmla="*/ 2147483647 w 200"/>
                <a:gd name="T27" fmla="*/ 2147483647 h 168"/>
                <a:gd name="T28" fmla="*/ 0 w 200"/>
                <a:gd name="T29" fmla="*/ 2147483647 h 168"/>
                <a:gd name="T30" fmla="*/ 2147483647 w 200"/>
                <a:gd name="T31" fmla="*/ 2147483647 h 168"/>
                <a:gd name="T32" fmla="*/ 2147483647 w 200"/>
                <a:gd name="T33" fmla="*/ 2147483647 h 168"/>
                <a:gd name="T34" fmla="*/ 2147483647 w 200"/>
                <a:gd name="T35" fmla="*/ 2147483647 h 168"/>
                <a:gd name="T36" fmla="*/ 2147483647 w 200"/>
                <a:gd name="T37" fmla="*/ 2147483647 h 168"/>
                <a:gd name="T38" fmla="*/ 2147483647 w 200"/>
                <a:gd name="T39" fmla="*/ 2147483647 h 168"/>
                <a:gd name="T40" fmla="*/ 2147483647 w 200"/>
                <a:gd name="T41" fmla="*/ 2147483647 h 168"/>
                <a:gd name="T42" fmla="*/ 2147483647 w 200"/>
                <a:gd name="T43" fmla="*/ 2147483647 h 168"/>
                <a:gd name="T44" fmla="*/ 2147483647 w 200"/>
                <a:gd name="T45" fmla="*/ 2147483647 h 168"/>
                <a:gd name="T46" fmla="*/ 2147483647 w 200"/>
                <a:gd name="T47" fmla="*/ 2147483647 h 168"/>
                <a:gd name="T48" fmla="*/ 2147483647 w 200"/>
                <a:gd name="T49" fmla="*/ 2147483647 h 168"/>
                <a:gd name="T50" fmla="*/ 2147483647 w 200"/>
                <a:gd name="T51" fmla="*/ 2147483647 h 168"/>
                <a:gd name="T52" fmla="*/ 2147483647 w 200"/>
                <a:gd name="T53" fmla="*/ 2147483647 h 168"/>
                <a:gd name="T54" fmla="*/ 2147483647 w 200"/>
                <a:gd name="T55" fmla="*/ 2147483647 h 168"/>
                <a:gd name="T56" fmla="*/ 2147483647 w 200"/>
                <a:gd name="T57" fmla="*/ 2147483647 h 168"/>
                <a:gd name="T58" fmla="*/ 2147483647 w 200"/>
                <a:gd name="T59" fmla="*/ 2147483647 h 168"/>
                <a:gd name="T60" fmla="*/ 2147483647 w 200"/>
                <a:gd name="T61" fmla="*/ 2147483647 h 168"/>
                <a:gd name="T62" fmla="*/ 2147483647 w 200"/>
                <a:gd name="T63" fmla="*/ 2147483647 h 168"/>
                <a:gd name="T64" fmla="*/ 2147483647 w 200"/>
                <a:gd name="T65" fmla="*/ 2147483647 h 168"/>
                <a:gd name="T66" fmla="*/ 2147483647 w 200"/>
                <a:gd name="T67" fmla="*/ 2147483647 h 168"/>
                <a:gd name="T68" fmla="*/ 2147483647 w 200"/>
                <a:gd name="T69" fmla="*/ 2147483647 h 168"/>
                <a:gd name="T70" fmla="*/ 2147483647 w 200"/>
                <a:gd name="T71" fmla="*/ 2147483647 h 168"/>
                <a:gd name="T72" fmla="*/ 2147483647 w 200"/>
                <a:gd name="T73" fmla="*/ 2147483647 h 168"/>
                <a:gd name="T74" fmla="*/ 2147483647 w 200"/>
                <a:gd name="T75" fmla="*/ 2147483647 h 168"/>
                <a:gd name="T76" fmla="*/ 2147483647 w 200"/>
                <a:gd name="T77" fmla="*/ 2147483647 h 168"/>
                <a:gd name="T78" fmla="*/ 2147483647 w 200"/>
                <a:gd name="T79" fmla="*/ 2147483647 h 168"/>
                <a:gd name="T80" fmla="*/ 2147483647 w 200"/>
                <a:gd name="T81" fmla="*/ 2147483647 h 168"/>
                <a:gd name="T82" fmla="*/ 2147483647 w 200"/>
                <a:gd name="T83" fmla="*/ 2147483647 h 168"/>
                <a:gd name="T84" fmla="*/ 2147483647 w 200"/>
                <a:gd name="T85" fmla="*/ 2147483647 h 168"/>
                <a:gd name="T86" fmla="*/ 2147483647 w 200"/>
                <a:gd name="T87" fmla="*/ 2147483647 h 168"/>
                <a:gd name="T88" fmla="*/ 2147483647 w 200"/>
                <a:gd name="T89" fmla="*/ 2147483647 h 168"/>
                <a:gd name="T90" fmla="*/ 2147483647 w 200"/>
                <a:gd name="T91" fmla="*/ 2147483647 h 168"/>
                <a:gd name="T92" fmla="*/ 2147483647 w 200"/>
                <a:gd name="T93" fmla="*/ 2147483647 h 16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00"/>
                <a:gd name="T142" fmla="*/ 0 h 168"/>
                <a:gd name="T143" fmla="*/ 200 w 200"/>
                <a:gd name="T144" fmla="*/ 168 h 16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00" h="168">
                  <a:moveTo>
                    <a:pt x="184" y="22"/>
                  </a:moveTo>
                  <a:lnTo>
                    <a:pt x="174" y="26"/>
                  </a:lnTo>
                  <a:lnTo>
                    <a:pt x="168" y="26"/>
                  </a:lnTo>
                  <a:lnTo>
                    <a:pt x="160" y="28"/>
                  </a:lnTo>
                  <a:lnTo>
                    <a:pt x="156" y="26"/>
                  </a:lnTo>
                  <a:lnTo>
                    <a:pt x="152" y="24"/>
                  </a:lnTo>
                  <a:lnTo>
                    <a:pt x="148" y="18"/>
                  </a:lnTo>
                  <a:lnTo>
                    <a:pt x="144" y="8"/>
                  </a:lnTo>
                  <a:lnTo>
                    <a:pt x="142" y="0"/>
                  </a:lnTo>
                  <a:lnTo>
                    <a:pt x="136" y="0"/>
                  </a:lnTo>
                  <a:lnTo>
                    <a:pt x="130" y="6"/>
                  </a:lnTo>
                  <a:lnTo>
                    <a:pt x="122" y="16"/>
                  </a:lnTo>
                  <a:lnTo>
                    <a:pt x="114" y="24"/>
                  </a:lnTo>
                  <a:lnTo>
                    <a:pt x="108" y="26"/>
                  </a:lnTo>
                  <a:lnTo>
                    <a:pt x="102" y="28"/>
                  </a:lnTo>
                  <a:lnTo>
                    <a:pt x="74" y="28"/>
                  </a:lnTo>
                  <a:lnTo>
                    <a:pt x="60" y="20"/>
                  </a:lnTo>
                  <a:lnTo>
                    <a:pt x="46" y="42"/>
                  </a:lnTo>
                  <a:lnTo>
                    <a:pt x="40" y="50"/>
                  </a:lnTo>
                  <a:lnTo>
                    <a:pt x="36" y="54"/>
                  </a:lnTo>
                  <a:lnTo>
                    <a:pt x="30" y="56"/>
                  </a:lnTo>
                  <a:lnTo>
                    <a:pt x="24" y="58"/>
                  </a:lnTo>
                  <a:lnTo>
                    <a:pt x="16" y="56"/>
                  </a:lnTo>
                  <a:lnTo>
                    <a:pt x="12" y="56"/>
                  </a:lnTo>
                  <a:lnTo>
                    <a:pt x="10" y="56"/>
                  </a:lnTo>
                  <a:lnTo>
                    <a:pt x="4" y="58"/>
                  </a:lnTo>
                  <a:lnTo>
                    <a:pt x="4" y="50"/>
                  </a:lnTo>
                  <a:lnTo>
                    <a:pt x="4" y="56"/>
                  </a:lnTo>
                  <a:lnTo>
                    <a:pt x="0" y="72"/>
                  </a:lnTo>
                  <a:lnTo>
                    <a:pt x="0" y="84"/>
                  </a:lnTo>
                  <a:lnTo>
                    <a:pt x="0" y="92"/>
                  </a:lnTo>
                  <a:lnTo>
                    <a:pt x="4" y="104"/>
                  </a:lnTo>
                  <a:lnTo>
                    <a:pt x="8" y="116"/>
                  </a:lnTo>
                  <a:lnTo>
                    <a:pt x="10" y="122"/>
                  </a:lnTo>
                  <a:lnTo>
                    <a:pt x="12" y="126"/>
                  </a:lnTo>
                  <a:lnTo>
                    <a:pt x="18" y="130"/>
                  </a:lnTo>
                  <a:lnTo>
                    <a:pt x="26" y="132"/>
                  </a:lnTo>
                  <a:lnTo>
                    <a:pt x="26" y="136"/>
                  </a:lnTo>
                  <a:lnTo>
                    <a:pt x="24" y="138"/>
                  </a:lnTo>
                  <a:lnTo>
                    <a:pt x="18" y="146"/>
                  </a:lnTo>
                  <a:lnTo>
                    <a:pt x="14" y="152"/>
                  </a:lnTo>
                  <a:lnTo>
                    <a:pt x="12" y="156"/>
                  </a:lnTo>
                  <a:lnTo>
                    <a:pt x="12" y="160"/>
                  </a:lnTo>
                  <a:lnTo>
                    <a:pt x="12" y="162"/>
                  </a:lnTo>
                  <a:lnTo>
                    <a:pt x="16" y="164"/>
                  </a:lnTo>
                  <a:lnTo>
                    <a:pt x="28" y="166"/>
                  </a:lnTo>
                  <a:lnTo>
                    <a:pt x="40" y="166"/>
                  </a:lnTo>
                  <a:lnTo>
                    <a:pt x="50" y="168"/>
                  </a:lnTo>
                  <a:lnTo>
                    <a:pt x="60" y="168"/>
                  </a:lnTo>
                  <a:lnTo>
                    <a:pt x="70" y="168"/>
                  </a:lnTo>
                  <a:lnTo>
                    <a:pt x="84" y="166"/>
                  </a:lnTo>
                  <a:lnTo>
                    <a:pt x="96" y="162"/>
                  </a:lnTo>
                  <a:lnTo>
                    <a:pt x="100" y="158"/>
                  </a:lnTo>
                  <a:lnTo>
                    <a:pt x="100" y="156"/>
                  </a:lnTo>
                  <a:lnTo>
                    <a:pt x="98" y="150"/>
                  </a:lnTo>
                  <a:lnTo>
                    <a:pt x="96" y="146"/>
                  </a:lnTo>
                  <a:lnTo>
                    <a:pt x="98" y="142"/>
                  </a:lnTo>
                  <a:lnTo>
                    <a:pt x="102" y="138"/>
                  </a:lnTo>
                  <a:lnTo>
                    <a:pt x="106" y="138"/>
                  </a:lnTo>
                  <a:lnTo>
                    <a:pt x="112" y="138"/>
                  </a:lnTo>
                  <a:lnTo>
                    <a:pt x="114" y="136"/>
                  </a:lnTo>
                  <a:lnTo>
                    <a:pt x="116" y="134"/>
                  </a:lnTo>
                  <a:lnTo>
                    <a:pt x="120" y="130"/>
                  </a:lnTo>
                  <a:lnTo>
                    <a:pt x="122" y="126"/>
                  </a:lnTo>
                  <a:lnTo>
                    <a:pt x="130" y="126"/>
                  </a:lnTo>
                  <a:lnTo>
                    <a:pt x="136" y="126"/>
                  </a:lnTo>
                  <a:lnTo>
                    <a:pt x="140" y="124"/>
                  </a:lnTo>
                  <a:lnTo>
                    <a:pt x="142" y="120"/>
                  </a:lnTo>
                  <a:lnTo>
                    <a:pt x="138" y="118"/>
                  </a:lnTo>
                  <a:lnTo>
                    <a:pt x="138" y="114"/>
                  </a:lnTo>
                  <a:lnTo>
                    <a:pt x="140" y="110"/>
                  </a:lnTo>
                  <a:lnTo>
                    <a:pt x="142" y="106"/>
                  </a:lnTo>
                  <a:lnTo>
                    <a:pt x="148" y="100"/>
                  </a:lnTo>
                  <a:lnTo>
                    <a:pt x="148" y="98"/>
                  </a:lnTo>
                  <a:lnTo>
                    <a:pt x="148" y="94"/>
                  </a:lnTo>
                  <a:lnTo>
                    <a:pt x="148" y="90"/>
                  </a:lnTo>
                  <a:lnTo>
                    <a:pt x="152" y="84"/>
                  </a:lnTo>
                  <a:lnTo>
                    <a:pt x="156" y="78"/>
                  </a:lnTo>
                  <a:lnTo>
                    <a:pt x="162" y="70"/>
                  </a:lnTo>
                  <a:lnTo>
                    <a:pt x="164" y="64"/>
                  </a:lnTo>
                  <a:lnTo>
                    <a:pt x="162" y="58"/>
                  </a:lnTo>
                  <a:lnTo>
                    <a:pt x="158" y="54"/>
                  </a:lnTo>
                  <a:lnTo>
                    <a:pt x="156" y="50"/>
                  </a:lnTo>
                  <a:lnTo>
                    <a:pt x="154" y="46"/>
                  </a:lnTo>
                  <a:lnTo>
                    <a:pt x="156" y="42"/>
                  </a:lnTo>
                  <a:lnTo>
                    <a:pt x="158" y="38"/>
                  </a:lnTo>
                  <a:lnTo>
                    <a:pt x="164" y="36"/>
                  </a:lnTo>
                  <a:lnTo>
                    <a:pt x="170" y="34"/>
                  </a:lnTo>
                  <a:lnTo>
                    <a:pt x="180" y="32"/>
                  </a:lnTo>
                  <a:lnTo>
                    <a:pt x="190" y="32"/>
                  </a:lnTo>
                  <a:lnTo>
                    <a:pt x="200" y="30"/>
                  </a:lnTo>
                  <a:lnTo>
                    <a:pt x="200" y="28"/>
                  </a:lnTo>
                  <a:lnTo>
                    <a:pt x="192" y="26"/>
                  </a:lnTo>
                  <a:lnTo>
                    <a:pt x="184" y="2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313" name="任意多边形: 形状 312">
              <a:extLst>
                <a:ext uri="{FF2B5EF4-FFF2-40B4-BE49-F238E27FC236}">
                  <a16:creationId xmlns:a16="http://schemas.microsoft.com/office/drawing/2014/main" id="{9D3BAD4F-518D-44F4-88C8-3A0D4B8345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6679" y="2277473"/>
              <a:ext cx="841479" cy="311036"/>
            </a:xfrm>
            <a:custGeom>
              <a:avLst/>
              <a:gdLst>
                <a:gd name="T0" fmla="*/ 2147483647 w 482"/>
                <a:gd name="T1" fmla="*/ 2147483647 h 186"/>
                <a:gd name="T2" fmla="*/ 2147483647 w 482"/>
                <a:gd name="T3" fmla="*/ 2147483647 h 186"/>
                <a:gd name="T4" fmla="*/ 2147483647 w 482"/>
                <a:gd name="T5" fmla="*/ 2147483647 h 186"/>
                <a:gd name="T6" fmla="*/ 2147483647 w 482"/>
                <a:gd name="T7" fmla="*/ 2147483647 h 186"/>
                <a:gd name="T8" fmla="*/ 2147483647 w 482"/>
                <a:gd name="T9" fmla="*/ 2147483647 h 186"/>
                <a:gd name="T10" fmla="*/ 2147483647 w 482"/>
                <a:gd name="T11" fmla="*/ 2147483647 h 186"/>
                <a:gd name="T12" fmla="*/ 2147483647 w 482"/>
                <a:gd name="T13" fmla="*/ 2147483647 h 186"/>
                <a:gd name="T14" fmla="*/ 2147483647 w 482"/>
                <a:gd name="T15" fmla="*/ 2147483647 h 186"/>
                <a:gd name="T16" fmla="*/ 2147483647 w 482"/>
                <a:gd name="T17" fmla="*/ 2147483647 h 186"/>
                <a:gd name="T18" fmla="*/ 2147483647 w 482"/>
                <a:gd name="T19" fmla="*/ 2147483647 h 186"/>
                <a:gd name="T20" fmla="*/ 2147483647 w 482"/>
                <a:gd name="T21" fmla="*/ 2147483647 h 186"/>
                <a:gd name="T22" fmla="*/ 2147483647 w 482"/>
                <a:gd name="T23" fmla="*/ 2147483647 h 186"/>
                <a:gd name="T24" fmla="*/ 2147483647 w 482"/>
                <a:gd name="T25" fmla="*/ 2147483647 h 186"/>
                <a:gd name="T26" fmla="*/ 2147483647 w 482"/>
                <a:gd name="T27" fmla="*/ 2147483647 h 186"/>
                <a:gd name="T28" fmla="*/ 2147483647 w 482"/>
                <a:gd name="T29" fmla="*/ 2147483647 h 186"/>
                <a:gd name="T30" fmla="*/ 2147483647 w 482"/>
                <a:gd name="T31" fmla="*/ 2147483647 h 186"/>
                <a:gd name="T32" fmla="*/ 2147483647 w 482"/>
                <a:gd name="T33" fmla="*/ 2147483647 h 186"/>
                <a:gd name="T34" fmla="*/ 2147483647 w 482"/>
                <a:gd name="T35" fmla="*/ 2147483647 h 186"/>
                <a:gd name="T36" fmla="*/ 2147483647 w 482"/>
                <a:gd name="T37" fmla="*/ 2147483647 h 186"/>
                <a:gd name="T38" fmla="*/ 2147483647 w 482"/>
                <a:gd name="T39" fmla="*/ 2147483647 h 186"/>
                <a:gd name="T40" fmla="*/ 2147483647 w 482"/>
                <a:gd name="T41" fmla="*/ 2147483647 h 186"/>
                <a:gd name="T42" fmla="*/ 2147483647 w 482"/>
                <a:gd name="T43" fmla="*/ 2147483647 h 186"/>
                <a:gd name="T44" fmla="*/ 2147483647 w 482"/>
                <a:gd name="T45" fmla="*/ 2147483647 h 186"/>
                <a:gd name="T46" fmla="*/ 2147483647 w 482"/>
                <a:gd name="T47" fmla="*/ 2147483647 h 186"/>
                <a:gd name="T48" fmla="*/ 2147483647 w 482"/>
                <a:gd name="T49" fmla="*/ 2147483647 h 186"/>
                <a:gd name="T50" fmla="*/ 2147483647 w 482"/>
                <a:gd name="T51" fmla="*/ 2147483647 h 186"/>
                <a:gd name="T52" fmla="*/ 2147483647 w 482"/>
                <a:gd name="T53" fmla="*/ 2147483647 h 186"/>
                <a:gd name="T54" fmla="*/ 2147483647 w 482"/>
                <a:gd name="T55" fmla="*/ 2147483647 h 186"/>
                <a:gd name="T56" fmla="*/ 2147483647 w 482"/>
                <a:gd name="T57" fmla="*/ 2147483647 h 186"/>
                <a:gd name="T58" fmla="*/ 2147483647 w 482"/>
                <a:gd name="T59" fmla="*/ 2147483647 h 186"/>
                <a:gd name="T60" fmla="*/ 2147483647 w 482"/>
                <a:gd name="T61" fmla="*/ 2147483647 h 186"/>
                <a:gd name="T62" fmla="*/ 2147483647 w 482"/>
                <a:gd name="T63" fmla="*/ 2147483647 h 186"/>
                <a:gd name="T64" fmla="*/ 2147483647 w 482"/>
                <a:gd name="T65" fmla="*/ 2147483647 h 186"/>
                <a:gd name="T66" fmla="*/ 2147483647 w 482"/>
                <a:gd name="T67" fmla="*/ 2147483647 h 186"/>
                <a:gd name="T68" fmla="*/ 2147483647 w 482"/>
                <a:gd name="T69" fmla="*/ 2147483647 h 186"/>
                <a:gd name="T70" fmla="*/ 2147483647 w 482"/>
                <a:gd name="T71" fmla="*/ 2147483647 h 186"/>
                <a:gd name="T72" fmla="*/ 2147483647 w 482"/>
                <a:gd name="T73" fmla="*/ 2147483647 h 186"/>
                <a:gd name="T74" fmla="*/ 2147483647 w 482"/>
                <a:gd name="T75" fmla="*/ 2147483647 h 186"/>
                <a:gd name="T76" fmla="*/ 2147483647 w 482"/>
                <a:gd name="T77" fmla="*/ 2147483647 h 186"/>
                <a:gd name="T78" fmla="*/ 2147483647 w 482"/>
                <a:gd name="T79" fmla="*/ 2147483647 h 186"/>
                <a:gd name="T80" fmla="*/ 2147483647 w 482"/>
                <a:gd name="T81" fmla="*/ 2147483647 h 186"/>
                <a:gd name="T82" fmla="*/ 2147483647 w 482"/>
                <a:gd name="T83" fmla="*/ 2147483647 h 186"/>
                <a:gd name="T84" fmla="*/ 2147483647 w 482"/>
                <a:gd name="T85" fmla="*/ 2147483647 h 186"/>
                <a:gd name="T86" fmla="*/ 2147483647 w 482"/>
                <a:gd name="T87" fmla="*/ 2147483647 h 186"/>
                <a:gd name="T88" fmla="*/ 2147483647 w 482"/>
                <a:gd name="T89" fmla="*/ 2147483647 h 186"/>
                <a:gd name="T90" fmla="*/ 2147483647 w 482"/>
                <a:gd name="T91" fmla="*/ 2147483647 h 186"/>
                <a:gd name="T92" fmla="*/ 2147483647 w 482"/>
                <a:gd name="T93" fmla="*/ 2147483647 h 186"/>
                <a:gd name="T94" fmla="*/ 2147483647 w 482"/>
                <a:gd name="T95" fmla="*/ 2147483647 h 186"/>
                <a:gd name="T96" fmla="*/ 2147483647 w 482"/>
                <a:gd name="T97" fmla="*/ 2147483647 h 186"/>
                <a:gd name="T98" fmla="*/ 2147483647 w 482"/>
                <a:gd name="T99" fmla="*/ 0 h 186"/>
                <a:gd name="T100" fmla="*/ 2147483647 w 482"/>
                <a:gd name="T101" fmla="*/ 2147483647 h 186"/>
                <a:gd name="T102" fmla="*/ 2147483647 w 482"/>
                <a:gd name="T103" fmla="*/ 2147483647 h 186"/>
                <a:gd name="T104" fmla="*/ 2147483647 w 482"/>
                <a:gd name="T105" fmla="*/ 2147483647 h 186"/>
                <a:gd name="T106" fmla="*/ 2147483647 w 482"/>
                <a:gd name="T107" fmla="*/ 2147483647 h 186"/>
                <a:gd name="T108" fmla="*/ 2147483647 w 482"/>
                <a:gd name="T109" fmla="*/ 2147483647 h 186"/>
                <a:gd name="T110" fmla="*/ 2147483647 w 482"/>
                <a:gd name="T111" fmla="*/ 2147483647 h 186"/>
                <a:gd name="T112" fmla="*/ 2147483647 w 482"/>
                <a:gd name="T113" fmla="*/ 2147483647 h 186"/>
                <a:gd name="T114" fmla="*/ 2147483647 w 482"/>
                <a:gd name="T115" fmla="*/ 2147483647 h 186"/>
                <a:gd name="T116" fmla="*/ 2147483647 w 482"/>
                <a:gd name="T117" fmla="*/ 2147483647 h 186"/>
                <a:gd name="T118" fmla="*/ 2147483647 w 482"/>
                <a:gd name="T119" fmla="*/ 2147483647 h 186"/>
                <a:gd name="T120" fmla="*/ 2147483647 w 482"/>
                <a:gd name="T121" fmla="*/ 2147483647 h 186"/>
                <a:gd name="T122" fmla="*/ 2147483647 w 482"/>
                <a:gd name="T123" fmla="*/ 2147483647 h 186"/>
                <a:gd name="T124" fmla="*/ 0 w 482"/>
                <a:gd name="T125" fmla="*/ 2147483647 h 1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82"/>
                <a:gd name="T190" fmla="*/ 0 h 186"/>
                <a:gd name="T191" fmla="*/ 482 w 482"/>
                <a:gd name="T192" fmla="*/ 186 h 18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82" h="186">
                  <a:moveTo>
                    <a:pt x="0" y="50"/>
                  </a:moveTo>
                  <a:lnTo>
                    <a:pt x="4" y="56"/>
                  </a:lnTo>
                  <a:lnTo>
                    <a:pt x="6" y="60"/>
                  </a:lnTo>
                  <a:lnTo>
                    <a:pt x="12" y="64"/>
                  </a:lnTo>
                  <a:lnTo>
                    <a:pt x="20" y="66"/>
                  </a:lnTo>
                  <a:lnTo>
                    <a:pt x="34" y="72"/>
                  </a:lnTo>
                  <a:lnTo>
                    <a:pt x="40" y="74"/>
                  </a:lnTo>
                  <a:lnTo>
                    <a:pt x="48" y="78"/>
                  </a:lnTo>
                  <a:lnTo>
                    <a:pt x="60" y="86"/>
                  </a:lnTo>
                  <a:lnTo>
                    <a:pt x="64" y="92"/>
                  </a:lnTo>
                  <a:lnTo>
                    <a:pt x="68" y="100"/>
                  </a:lnTo>
                  <a:lnTo>
                    <a:pt x="72" y="114"/>
                  </a:lnTo>
                  <a:lnTo>
                    <a:pt x="76" y="120"/>
                  </a:lnTo>
                  <a:lnTo>
                    <a:pt x="80" y="126"/>
                  </a:lnTo>
                  <a:lnTo>
                    <a:pt x="110" y="126"/>
                  </a:lnTo>
                  <a:lnTo>
                    <a:pt x="118" y="130"/>
                  </a:lnTo>
                  <a:lnTo>
                    <a:pt x="128" y="134"/>
                  </a:lnTo>
                  <a:lnTo>
                    <a:pt x="138" y="134"/>
                  </a:lnTo>
                  <a:lnTo>
                    <a:pt x="146" y="140"/>
                  </a:lnTo>
                  <a:lnTo>
                    <a:pt x="156" y="146"/>
                  </a:lnTo>
                  <a:lnTo>
                    <a:pt x="164" y="154"/>
                  </a:lnTo>
                  <a:lnTo>
                    <a:pt x="172" y="162"/>
                  </a:lnTo>
                  <a:lnTo>
                    <a:pt x="180" y="166"/>
                  </a:lnTo>
                  <a:lnTo>
                    <a:pt x="214" y="166"/>
                  </a:lnTo>
                  <a:lnTo>
                    <a:pt x="214" y="168"/>
                  </a:lnTo>
                  <a:lnTo>
                    <a:pt x="258" y="168"/>
                  </a:lnTo>
                  <a:lnTo>
                    <a:pt x="268" y="174"/>
                  </a:lnTo>
                  <a:lnTo>
                    <a:pt x="280" y="180"/>
                  </a:lnTo>
                  <a:lnTo>
                    <a:pt x="296" y="184"/>
                  </a:lnTo>
                  <a:lnTo>
                    <a:pt x="310" y="186"/>
                  </a:lnTo>
                  <a:lnTo>
                    <a:pt x="318" y="184"/>
                  </a:lnTo>
                  <a:lnTo>
                    <a:pt x="324" y="180"/>
                  </a:lnTo>
                  <a:lnTo>
                    <a:pt x="334" y="172"/>
                  </a:lnTo>
                  <a:lnTo>
                    <a:pt x="362" y="172"/>
                  </a:lnTo>
                  <a:lnTo>
                    <a:pt x="374" y="168"/>
                  </a:lnTo>
                  <a:lnTo>
                    <a:pt x="384" y="162"/>
                  </a:lnTo>
                  <a:lnTo>
                    <a:pt x="392" y="156"/>
                  </a:lnTo>
                  <a:lnTo>
                    <a:pt x="396" y="150"/>
                  </a:lnTo>
                  <a:lnTo>
                    <a:pt x="396" y="146"/>
                  </a:lnTo>
                  <a:lnTo>
                    <a:pt x="396" y="142"/>
                  </a:lnTo>
                  <a:lnTo>
                    <a:pt x="394" y="140"/>
                  </a:lnTo>
                  <a:lnTo>
                    <a:pt x="390" y="138"/>
                  </a:lnTo>
                  <a:lnTo>
                    <a:pt x="384" y="134"/>
                  </a:lnTo>
                  <a:lnTo>
                    <a:pt x="382" y="134"/>
                  </a:lnTo>
                  <a:lnTo>
                    <a:pt x="382" y="130"/>
                  </a:lnTo>
                  <a:lnTo>
                    <a:pt x="384" y="126"/>
                  </a:lnTo>
                  <a:lnTo>
                    <a:pt x="388" y="124"/>
                  </a:lnTo>
                  <a:lnTo>
                    <a:pt x="390" y="124"/>
                  </a:lnTo>
                  <a:lnTo>
                    <a:pt x="394" y="126"/>
                  </a:lnTo>
                  <a:lnTo>
                    <a:pt x="398" y="128"/>
                  </a:lnTo>
                  <a:lnTo>
                    <a:pt x="404" y="128"/>
                  </a:lnTo>
                  <a:lnTo>
                    <a:pt x="410" y="126"/>
                  </a:lnTo>
                  <a:lnTo>
                    <a:pt x="416" y="124"/>
                  </a:lnTo>
                  <a:lnTo>
                    <a:pt x="418" y="120"/>
                  </a:lnTo>
                  <a:lnTo>
                    <a:pt x="422" y="118"/>
                  </a:lnTo>
                  <a:lnTo>
                    <a:pt x="432" y="116"/>
                  </a:lnTo>
                  <a:lnTo>
                    <a:pt x="436" y="116"/>
                  </a:lnTo>
                  <a:lnTo>
                    <a:pt x="440" y="114"/>
                  </a:lnTo>
                  <a:lnTo>
                    <a:pt x="440" y="108"/>
                  </a:lnTo>
                  <a:lnTo>
                    <a:pt x="442" y="106"/>
                  </a:lnTo>
                  <a:lnTo>
                    <a:pt x="442" y="102"/>
                  </a:lnTo>
                  <a:lnTo>
                    <a:pt x="444" y="98"/>
                  </a:lnTo>
                  <a:lnTo>
                    <a:pt x="462" y="96"/>
                  </a:lnTo>
                  <a:lnTo>
                    <a:pt x="482" y="94"/>
                  </a:lnTo>
                  <a:lnTo>
                    <a:pt x="476" y="86"/>
                  </a:lnTo>
                  <a:lnTo>
                    <a:pt x="468" y="80"/>
                  </a:lnTo>
                  <a:lnTo>
                    <a:pt x="458" y="74"/>
                  </a:lnTo>
                  <a:lnTo>
                    <a:pt x="448" y="72"/>
                  </a:lnTo>
                  <a:lnTo>
                    <a:pt x="442" y="74"/>
                  </a:lnTo>
                  <a:lnTo>
                    <a:pt x="434" y="76"/>
                  </a:lnTo>
                  <a:lnTo>
                    <a:pt x="416" y="76"/>
                  </a:lnTo>
                  <a:lnTo>
                    <a:pt x="410" y="76"/>
                  </a:lnTo>
                  <a:lnTo>
                    <a:pt x="408" y="72"/>
                  </a:lnTo>
                  <a:lnTo>
                    <a:pt x="404" y="68"/>
                  </a:lnTo>
                  <a:lnTo>
                    <a:pt x="404" y="62"/>
                  </a:lnTo>
                  <a:lnTo>
                    <a:pt x="402" y="40"/>
                  </a:lnTo>
                  <a:lnTo>
                    <a:pt x="384" y="32"/>
                  </a:lnTo>
                  <a:lnTo>
                    <a:pt x="374" y="30"/>
                  </a:lnTo>
                  <a:lnTo>
                    <a:pt x="368" y="30"/>
                  </a:lnTo>
                  <a:lnTo>
                    <a:pt x="362" y="30"/>
                  </a:lnTo>
                  <a:lnTo>
                    <a:pt x="356" y="32"/>
                  </a:lnTo>
                  <a:lnTo>
                    <a:pt x="344" y="40"/>
                  </a:lnTo>
                  <a:lnTo>
                    <a:pt x="334" y="48"/>
                  </a:lnTo>
                  <a:lnTo>
                    <a:pt x="326" y="50"/>
                  </a:lnTo>
                  <a:lnTo>
                    <a:pt x="318" y="50"/>
                  </a:lnTo>
                  <a:lnTo>
                    <a:pt x="304" y="48"/>
                  </a:lnTo>
                  <a:lnTo>
                    <a:pt x="290" y="46"/>
                  </a:lnTo>
                  <a:lnTo>
                    <a:pt x="264" y="34"/>
                  </a:lnTo>
                  <a:lnTo>
                    <a:pt x="252" y="28"/>
                  </a:lnTo>
                  <a:lnTo>
                    <a:pt x="240" y="26"/>
                  </a:lnTo>
                  <a:lnTo>
                    <a:pt x="226" y="24"/>
                  </a:lnTo>
                  <a:lnTo>
                    <a:pt x="212" y="26"/>
                  </a:lnTo>
                  <a:lnTo>
                    <a:pt x="204" y="28"/>
                  </a:lnTo>
                  <a:lnTo>
                    <a:pt x="198" y="26"/>
                  </a:lnTo>
                  <a:lnTo>
                    <a:pt x="196" y="24"/>
                  </a:lnTo>
                  <a:lnTo>
                    <a:pt x="192" y="22"/>
                  </a:lnTo>
                  <a:lnTo>
                    <a:pt x="186" y="14"/>
                  </a:lnTo>
                  <a:lnTo>
                    <a:pt x="180" y="8"/>
                  </a:lnTo>
                  <a:lnTo>
                    <a:pt x="170" y="4"/>
                  </a:lnTo>
                  <a:lnTo>
                    <a:pt x="152" y="0"/>
                  </a:lnTo>
                  <a:lnTo>
                    <a:pt x="134" y="0"/>
                  </a:lnTo>
                  <a:lnTo>
                    <a:pt x="128" y="2"/>
                  </a:lnTo>
                  <a:lnTo>
                    <a:pt x="126" y="2"/>
                  </a:lnTo>
                  <a:lnTo>
                    <a:pt x="124" y="4"/>
                  </a:lnTo>
                  <a:lnTo>
                    <a:pt x="126" y="8"/>
                  </a:lnTo>
                  <a:lnTo>
                    <a:pt x="128" y="12"/>
                  </a:lnTo>
                  <a:lnTo>
                    <a:pt x="132" y="18"/>
                  </a:lnTo>
                  <a:lnTo>
                    <a:pt x="138" y="24"/>
                  </a:lnTo>
                  <a:lnTo>
                    <a:pt x="140" y="26"/>
                  </a:lnTo>
                  <a:lnTo>
                    <a:pt x="140" y="30"/>
                  </a:lnTo>
                  <a:lnTo>
                    <a:pt x="138" y="34"/>
                  </a:lnTo>
                  <a:lnTo>
                    <a:pt x="134" y="36"/>
                  </a:lnTo>
                  <a:lnTo>
                    <a:pt x="130" y="38"/>
                  </a:lnTo>
                  <a:lnTo>
                    <a:pt x="124" y="38"/>
                  </a:lnTo>
                  <a:lnTo>
                    <a:pt x="114" y="38"/>
                  </a:lnTo>
                  <a:lnTo>
                    <a:pt x="104" y="36"/>
                  </a:lnTo>
                  <a:lnTo>
                    <a:pt x="86" y="30"/>
                  </a:lnTo>
                  <a:lnTo>
                    <a:pt x="68" y="24"/>
                  </a:lnTo>
                  <a:lnTo>
                    <a:pt x="62" y="24"/>
                  </a:lnTo>
                  <a:lnTo>
                    <a:pt x="54" y="22"/>
                  </a:lnTo>
                  <a:lnTo>
                    <a:pt x="46" y="24"/>
                  </a:lnTo>
                  <a:lnTo>
                    <a:pt x="38" y="24"/>
                  </a:lnTo>
                  <a:lnTo>
                    <a:pt x="24" y="30"/>
                  </a:lnTo>
                  <a:lnTo>
                    <a:pt x="10" y="42"/>
                  </a:lnTo>
                  <a:lnTo>
                    <a:pt x="0" y="52"/>
                  </a:lnTo>
                  <a:lnTo>
                    <a:pt x="0" y="5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314" name="任意多边形: 形状 313">
              <a:extLst>
                <a:ext uri="{FF2B5EF4-FFF2-40B4-BE49-F238E27FC236}">
                  <a16:creationId xmlns:a16="http://schemas.microsoft.com/office/drawing/2014/main" id="{9F7EB96E-51CE-4126-B548-9E57D81956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9530" y="2545074"/>
              <a:ext cx="132212" cy="152715"/>
            </a:xfrm>
            <a:custGeom>
              <a:avLst/>
              <a:gdLst>
                <a:gd name="T0" fmla="*/ 2147483647 w 76"/>
                <a:gd name="T1" fmla="*/ 2147483647 h 92"/>
                <a:gd name="T2" fmla="*/ 2147483647 w 76"/>
                <a:gd name="T3" fmla="*/ 2147483647 h 92"/>
                <a:gd name="T4" fmla="*/ 2147483647 w 76"/>
                <a:gd name="T5" fmla="*/ 2147483647 h 92"/>
                <a:gd name="T6" fmla="*/ 2147483647 w 76"/>
                <a:gd name="T7" fmla="*/ 2147483647 h 92"/>
                <a:gd name="T8" fmla="*/ 2147483647 w 76"/>
                <a:gd name="T9" fmla="*/ 2147483647 h 92"/>
                <a:gd name="T10" fmla="*/ 2147483647 w 76"/>
                <a:gd name="T11" fmla="*/ 2147483647 h 92"/>
                <a:gd name="T12" fmla="*/ 2147483647 w 76"/>
                <a:gd name="T13" fmla="*/ 2147483647 h 92"/>
                <a:gd name="T14" fmla="*/ 2147483647 w 76"/>
                <a:gd name="T15" fmla="*/ 2147483647 h 92"/>
                <a:gd name="T16" fmla="*/ 2147483647 w 76"/>
                <a:gd name="T17" fmla="*/ 2147483647 h 92"/>
                <a:gd name="T18" fmla="*/ 2147483647 w 76"/>
                <a:gd name="T19" fmla="*/ 2147483647 h 92"/>
                <a:gd name="T20" fmla="*/ 2147483647 w 76"/>
                <a:gd name="T21" fmla="*/ 2147483647 h 92"/>
                <a:gd name="T22" fmla="*/ 2147483647 w 76"/>
                <a:gd name="T23" fmla="*/ 2147483647 h 92"/>
                <a:gd name="T24" fmla="*/ 2147483647 w 76"/>
                <a:gd name="T25" fmla="*/ 2147483647 h 92"/>
                <a:gd name="T26" fmla="*/ 2147483647 w 76"/>
                <a:gd name="T27" fmla="*/ 2147483647 h 92"/>
                <a:gd name="T28" fmla="*/ 2147483647 w 76"/>
                <a:gd name="T29" fmla="*/ 2147483647 h 92"/>
                <a:gd name="T30" fmla="*/ 2147483647 w 76"/>
                <a:gd name="T31" fmla="*/ 0 h 92"/>
                <a:gd name="T32" fmla="*/ 2147483647 w 76"/>
                <a:gd name="T33" fmla="*/ 2147483647 h 92"/>
                <a:gd name="T34" fmla="*/ 2147483647 w 76"/>
                <a:gd name="T35" fmla="*/ 2147483647 h 92"/>
                <a:gd name="T36" fmla="*/ 2147483647 w 76"/>
                <a:gd name="T37" fmla="*/ 2147483647 h 92"/>
                <a:gd name="T38" fmla="*/ 2147483647 w 76"/>
                <a:gd name="T39" fmla="*/ 2147483647 h 92"/>
                <a:gd name="T40" fmla="*/ 2147483647 w 76"/>
                <a:gd name="T41" fmla="*/ 2147483647 h 92"/>
                <a:gd name="T42" fmla="*/ 2147483647 w 76"/>
                <a:gd name="T43" fmla="*/ 2147483647 h 92"/>
                <a:gd name="T44" fmla="*/ 2147483647 w 76"/>
                <a:gd name="T45" fmla="*/ 2147483647 h 92"/>
                <a:gd name="T46" fmla="*/ 2147483647 w 76"/>
                <a:gd name="T47" fmla="*/ 2147483647 h 92"/>
                <a:gd name="T48" fmla="*/ 2147483647 w 76"/>
                <a:gd name="T49" fmla="*/ 2147483647 h 92"/>
                <a:gd name="T50" fmla="*/ 2147483647 w 76"/>
                <a:gd name="T51" fmla="*/ 2147483647 h 92"/>
                <a:gd name="T52" fmla="*/ 2147483647 w 76"/>
                <a:gd name="T53" fmla="*/ 2147483647 h 92"/>
                <a:gd name="T54" fmla="*/ 2147483647 w 76"/>
                <a:gd name="T55" fmla="*/ 2147483647 h 92"/>
                <a:gd name="T56" fmla="*/ 2147483647 w 76"/>
                <a:gd name="T57" fmla="*/ 2147483647 h 92"/>
                <a:gd name="T58" fmla="*/ 2147483647 w 76"/>
                <a:gd name="T59" fmla="*/ 2147483647 h 92"/>
                <a:gd name="T60" fmla="*/ 0 w 76"/>
                <a:gd name="T61" fmla="*/ 2147483647 h 92"/>
                <a:gd name="T62" fmla="*/ 2147483647 w 76"/>
                <a:gd name="T63" fmla="*/ 2147483647 h 92"/>
                <a:gd name="T64" fmla="*/ 2147483647 w 76"/>
                <a:gd name="T65" fmla="*/ 2147483647 h 92"/>
                <a:gd name="T66" fmla="*/ 2147483647 w 76"/>
                <a:gd name="T67" fmla="*/ 2147483647 h 92"/>
                <a:gd name="T68" fmla="*/ 2147483647 w 76"/>
                <a:gd name="T69" fmla="*/ 2147483647 h 92"/>
                <a:gd name="T70" fmla="*/ 2147483647 w 76"/>
                <a:gd name="T71" fmla="*/ 2147483647 h 92"/>
                <a:gd name="T72" fmla="*/ 2147483647 w 76"/>
                <a:gd name="T73" fmla="*/ 2147483647 h 92"/>
                <a:gd name="T74" fmla="*/ 2147483647 w 76"/>
                <a:gd name="T75" fmla="*/ 2147483647 h 92"/>
                <a:gd name="T76" fmla="*/ 2147483647 w 76"/>
                <a:gd name="T77" fmla="*/ 2147483647 h 92"/>
                <a:gd name="T78" fmla="*/ 2147483647 w 76"/>
                <a:gd name="T79" fmla="*/ 2147483647 h 92"/>
                <a:gd name="T80" fmla="*/ 2147483647 w 76"/>
                <a:gd name="T81" fmla="*/ 2147483647 h 92"/>
                <a:gd name="T82" fmla="*/ 2147483647 w 76"/>
                <a:gd name="T83" fmla="*/ 2147483647 h 92"/>
                <a:gd name="T84" fmla="*/ 2147483647 w 76"/>
                <a:gd name="T85" fmla="*/ 2147483647 h 92"/>
                <a:gd name="T86" fmla="*/ 2147483647 w 76"/>
                <a:gd name="T87" fmla="*/ 2147483647 h 92"/>
                <a:gd name="T88" fmla="*/ 2147483647 w 76"/>
                <a:gd name="T89" fmla="*/ 2147483647 h 92"/>
                <a:gd name="T90" fmla="*/ 2147483647 w 76"/>
                <a:gd name="T91" fmla="*/ 2147483647 h 92"/>
                <a:gd name="T92" fmla="*/ 2147483647 w 76"/>
                <a:gd name="T93" fmla="*/ 2147483647 h 9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6"/>
                <a:gd name="T142" fmla="*/ 0 h 92"/>
                <a:gd name="T143" fmla="*/ 76 w 76"/>
                <a:gd name="T144" fmla="*/ 92 h 9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6" h="92">
                  <a:moveTo>
                    <a:pt x="70" y="78"/>
                  </a:moveTo>
                  <a:lnTo>
                    <a:pt x="62" y="70"/>
                  </a:lnTo>
                  <a:lnTo>
                    <a:pt x="54" y="64"/>
                  </a:lnTo>
                  <a:lnTo>
                    <a:pt x="56" y="60"/>
                  </a:lnTo>
                  <a:lnTo>
                    <a:pt x="58" y="58"/>
                  </a:lnTo>
                  <a:lnTo>
                    <a:pt x="66" y="54"/>
                  </a:lnTo>
                  <a:lnTo>
                    <a:pt x="74" y="50"/>
                  </a:lnTo>
                  <a:lnTo>
                    <a:pt x="76" y="46"/>
                  </a:lnTo>
                  <a:lnTo>
                    <a:pt x="76" y="42"/>
                  </a:lnTo>
                  <a:lnTo>
                    <a:pt x="76" y="36"/>
                  </a:lnTo>
                  <a:lnTo>
                    <a:pt x="74" y="32"/>
                  </a:lnTo>
                  <a:lnTo>
                    <a:pt x="70" y="28"/>
                  </a:lnTo>
                  <a:lnTo>
                    <a:pt x="70" y="24"/>
                  </a:lnTo>
                  <a:lnTo>
                    <a:pt x="70" y="16"/>
                  </a:lnTo>
                  <a:lnTo>
                    <a:pt x="74" y="8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6" y="4"/>
                  </a:lnTo>
                  <a:lnTo>
                    <a:pt x="62" y="6"/>
                  </a:lnTo>
                  <a:lnTo>
                    <a:pt x="58" y="4"/>
                  </a:lnTo>
                  <a:lnTo>
                    <a:pt x="54" y="2"/>
                  </a:lnTo>
                  <a:lnTo>
                    <a:pt x="48" y="12"/>
                  </a:lnTo>
                  <a:lnTo>
                    <a:pt x="44" y="18"/>
                  </a:lnTo>
                  <a:lnTo>
                    <a:pt x="42" y="22"/>
                  </a:lnTo>
                  <a:lnTo>
                    <a:pt x="44" y="28"/>
                  </a:lnTo>
                  <a:lnTo>
                    <a:pt x="32" y="28"/>
                  </a:lnTo>
                  <a:lnTo>
                    <a:pt x="26" y="26"/>
                  </a:lnTo>
                  <a:lnTo>
                    <a:pt x="22" y="24"/>
                  </a:lnTo>
                  <a:lnTo>
                    <a:pt x="12" y="36"/>
                  </a:lnTo>
                  <a:lnTo>
                    <a:pt x="4" y="48"/>
                  </a:lnTo>
                  <a:lnTo>
                    <a:pt x="0" y="56"/>
                  </a:lnTo>
                  <a:lnTo>
                    <a:pt x="10" y="56"/>
                  </a:lnTo>
                  <a:lnTo>
                    <a:pt x="18" y="60"/>
                  </a:lnTo>
                  <a:lnTo>
                    <a:pt x="24" y="70"/>
                  </a:lnTo>
                  <a:lnTo>
                    <a:pt x="28" y="80"/>
                  </a:lnTo>
                  <a:lnTo>
                    <a:pt x="24" y="84"/>
                  </a:lnTo>
                  <a:lnTo>
                    <a:pt x="24" y="86"/>
                  </a:lnTo>
                  <a:lnTo>
                    <a:pt x="26" y="88"/>
                  </a:lnTo>
                  <a:lnTo>
                    <a:pt x="32" y="90"/>
                  </a:lnTo>
                  <a:lnTo>
                    <a:pt x="46" y="90"/>
                  </a:lnTo>
                  <a:lnTo>
                    <a:pt x="56" y="92"/>
                  </a:lnTo>
                  <a:lnTo>
                    <a:pt x="56" y="88"/>
                  </a:lnTo>
                  <a:lnTo>
                    <a:pt x="68" y="88"/>
                  </a:lnTo>
                  <a:lnTo>
                    <a:pt x="72" y="86"/>
                  </a:lnTo>
                  <a:lnTo>
                    <a:pt x="74" y="84"/>
                  </a:lnTo>
                  <a:lnTo>
                    <a:pt x="74" y="80"/>
                  </a:lnTo>
                  <a:lnTo>
                    <a:pt x="70" y="7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315" name="任意多边形: 形状 314">
              <a:extLst>
                <a:ext uri="{FF2B5EF4-FFF2-40B4-BE49-F238E27FC236}">
                  <a16:creationId xmlns:a16="http://schemas.microsoft.com/office/drawing/2014/main" id="{D43140C9-3B71-492F-A378-1CF198C92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5935" y="2678176"/>
              <a:ext cx="112932" cy="127496"/>
            </a:xfrm>
            <a:custGeom>
              <a:avLst/>
              <a:gdLst>
                <a:gd name="T0" fmla="*/ 2147483647 w 64"/>
                <a:gd name="T1" fmla="*/ 0 h 76"/>
                <a:gd name="T2" fmla="*/ 2147483647 w 64"/>
                <a:gd name="T3" fmla="*/ 2147483647 h 76"/>
                <a:gd name="T4" fmla="*/ 2147483647 w 64"/>
                <a:gd name="T5" fmla="*/ 2147483647 h 76"/>
                <a:gd name="T6" fmla="*/ 2147483647 w 64"/>
                <a:gd name="T7" fmla="*/ 2147483647 h 76"/>
                <a:gd name="T8" fmla="*/ 2147483647 w 64"/>
                <a:gd name="T9" fmla="*/ 2147483647 h 76"/>
                <a:gd name="T10" fmla="*/ 0 w 64"/>
                <a:gd name="T11" fmla="*/ 2147483647 h 76"/>
                <a:gd name="T12" fmla="*/ 0 w 64"/>
                <a:gd name="T13" fmla="*/ 2147483647 h 76"/>
                <a:gd name="T14" fmla="*/ 2147483647 w 64"/>
                <a:gd name="T15" fmla="*/ 2147483647 h 76"/>
                <a:gd name="T16" fmla="*/ 2147483647 w 64"/>
                <a:gd name="T17" fmla="*/ 2147483647 h 76"/>
                <a:gd name="T18" fmla="*/ 2147483647 w 64"/>
                <a:gd name="T19" fmla="*/ 2147483647 h 76"/>
                <a:gd name="T20" fmla="*/ 2147483647 w 64"/>
                <a:gd name="T21" fmla="*/ 2147483647 h 76"/>
                <a:gd name="T22" fmla="*/ 2147483647 w 64"/>
                <a:gd name="T23" fmla="*/ 2147483647 h 76"/>
                <a:gd name="T24" fmla="*/ 2147483647 w 64"/>
                <a:gd name="T25" fmla="*/ 2147483647 h 76"/>
                <a:gd name="T26" fmla="*/ 2147483647 w 64"/>
                <a:gd name="T27" fmla="*/ 2147483647 h 76"/>
                <a:gd name="T28" fmla="*/ 2147483647 w 64"/>
                <a:gd name="T29" fmla="*/ 2147483647 h 76"/>
                <a:gd name="T30" fmla="*/ 2147483647 w 64"/>
                <a:gd name="T31" fmla="*/ 2147483647 h 76"/>
                <a:gd name="T32" fmla="*/ 2147483647 w 64"/>
                <a:gd name="T33" fmla="*/ 2147483647 h 76"/>
                <a:gd name="T34" fmla="*/ 2147483647 w 64"/>
                <a:gd name="T35" fmla="*/ 2147483647 h 76"/>
                <a:gd name="T36" fmla="*/ 2147483647 w 64"/>
                <a:gd name="T37" fmla="*/ 2147483647 h 76"/>
                <a:gd name="T38" fmla="*/ 2147483647 w 64"/>
                <a:gd name="T39" fmla="*/ 2147483647 h 76"/>
                <a:gd name="T40" fmla="*/ 2147483647 w 64"/>
                <a:gd name="T41" fmla="*/ 2147483647 h 76"/>
                <a:gd name="T42" fmla="*/ 2147483647 w 64"/>
                <a:gd name="T43" fmla="*/ 2147483647 h 76"/>
                <a:gd name="T44" fmla="*/ 2147483647 w 64"/>
                <a:gd name="T45" fmla="*/ 2147483647 h 76"/>
                <a:gd name="T46" fmla="*/ 2147483647 w 64"/>
                <a:gd name="T47" fmla="*/ 2147483647 h 76"/>
                <a:gd name="T48" fmla="*/ 2147483647 w 64"/>
                <a:gd name="T49" fmla="*/ 0 h 7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4"/>
                <a:gd name="T76" fmla="*/ 0 h 76"/>
                <a:gd name="T77" fmla="*/ 64 w 64"/>
                <a:gd name="T78" fmla="*/ 76 h 7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4" h="76">
                  <a:moveTo>
                    <a:pt x="18" y="0"/>
                  </a:moveTo>
                  <a:lnTo>
                    <a:pt x="18" y="2"/>
                  </a:lnTo>
                  <a:lnTo>
                    <a:pt x="18" y="4"/>
                  </a:lnTo>
                  <a:lnTo>
                    <a:pt x="16" y="6"/>
                  </a:lnTo>
                  <a:lnTo>
                    <a:pt x="12" y="8"/>
                  </a:lnTo>
                  <a:lnTo>
                    <a:pt x="0" y="8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6" y="28"/>
                  </a:lnTo>
                  <a:lnTo>
                    <a:pt x="8" y="40"/>
                  </a:lnTo>
                  <a:lnTo>
                    <a:pt x="14" y="56"/>
                  </a:lnTo>
                  <a:lnTo>
                    <a:pt x="20" y="70"/>
                  </a:lnTo>
                  <a:lnTo>
                    <a:pt x="24" y="74"/>
                  </a:lnTo>
                  <a:lnTo>
                    <a:pt x="30" y="76"/>
                  </a:lnTo>
                  <a:lnTo>
                    <a:pt x="40" y="74"/>
                  </a:lnTo>
                  <a:lnTo>
                    <a:pt x="50" y="70"/>
                  </a:lnTo>
                  <a:lnTo>
                    <a:pt x="60" y="64"/>
                  </a:lnTo>
                  <a:lnTo>
                    <a:pt x="64" y="60"/>
                  </a:lnTo>
                  <a:lnTo>
                    <a:pt x="64" y="58"/>
                  </a:lnTo>
                  <a:lnTo>
                    <a:pt x="64" y="50"/>
                  </a:lnTo>
                  <a:lnTo>
                    <a:pt x="58" y="42"/>
                  </a:lnTo>
                  <a:lnTo>
                    <a:pt x="52" y="32"/>
                  </a:lnTo>
                  <a:lnTo>
                    <a:pt x="46" y="26"/>
                  </a:lnTo>
                  <a:lnTo>
                    <a:pt x="18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316" name="任意多边形: 形状 315">
              <a:extLst>
                <a:ext uri="{FF2B5EF4-FFF2-40B4-BE49-F238E27FC236}">
                  <a16:creationId xmlns:a16="http://schemas.microsoft.com/office/drawing/2014/main" id="{4A0D99EF-1E4A-43B8-94D1-9785D06E5D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5574" y="3161539"/>
              <a:ext cx="461368" cy="591247"/>
            </a:xfrm>
            <a:custGeom>
              <a:avLst/>
              <a:gdLst>
                <a:gd name="T0" fmla="*/ 2147483647 w 264"/>
                <a:gd name="T1" fmla="*/ 2147483647 h 354"/>
                <a:gd name="T2" fmla="*/ 2147483647 w 264"/>
                <a:gd name="T3" fmla="*/ 2147483647 h 354"/>
                <a:gd name="T4" fmla="*/ 2147483647 w 264"/>
                <a:gd name="T5" fmla="*/ 2147483647 h 354"/>
                <a:gd name="T6" fmla="*/ 2147483647 w 264"/>
                <a:gd name="T7" fmla="*/ 2147483647 h 354"/>
                <a:gd name="T8" fmla="*/ 2147483647 w 264"/>
                <a:gd name="T9" fmla="*/ 2147483647 h 354"/>
                <a:gd name="T10" fmla="*/ 2147483647 w 264"/>
                <a:gd name="T11" fmla="*/ 2147483647 h 354"/>
                <a:gd name="T12" fmla="*/ 2147483647 w 264"/>
                <a:gd name="T13" fmla="*/ 2147483647 h 354"/>
                <a:gd name="T14" fmla="*/ 2147483647 w 264"/>
                <a:gd name="T15" fmla="*/ 2147483647 h 354"/>
                <a:gd name="T16" fmla="*/ 2147483647 w 264"/>
                <a:gd name="T17" fmla="*/ 2147483647 h 354"/>
                <a:gd name="T18" fmla="*/ 2147483647 w 264"/>
                <a:gd name="T19" fmla="*/ 2147483647 h 354"/>
                <a:gd name="T20" fmla="*/ 2147483647 w 264"/>
                <a:gd name="T21" fmla="*/ 2147483647 h 354"/>
                <a:gd name="T22" fmla="*/ 2147483647 w 264"/>
                <a:gd name="T23" fmla="*/ 2147483647 h 354"/>
                <a:gd name="T24" fmla="*/ 2147483647 w 264"/>
                <a:gd name="T25" fmla="*/ 2147483647 h 354"/>
                <a:gd name="T26" fmla="*/ 2147483647 w 264"/>
                <a:gd name="T27" fmla="*/ 2147483647 h 354"/>
                <a:gd name="T28" fmla="*/ 2147483647 w 264"/>
                <a:gd name="T29" fmla="*/ 2147483647 h 354"/>
                <a:gd name="T30" fmla="*/ 2147483647 w 264"/>
                <a:gd name="T31" fmla="*/ 2147483647 h 354"/>
                <a:gd name="T32" fmla="*/ 2147483647 w 264"/>
                <a:gd name="T33" fmla="*/ 2147483647 h 354"/>
                <a:gd name="T34" fmla="*/ 2147483647 w 264"/>
                <a:gd name="T35" fmla="*/ 2147483647 h 354"/>
                <a:gd name="T36" fmla="*/ 2147483647 w 264"/>
                <a:gd name="T37" fmla="*/ 2147483647 h 354"/>
                <a:gd name="T38" fmla="*/ 2147483647 w 264"/>
                <a:gd name="T39" fmla="*/ 2147483647 h 354"/>
                <a:gd name="T40" fmla="*/ 2147483647 w 264"/>
                <a:gd name="T41" fmla="*/ 2147483647 h 354"/>
                <a:gd name="T42" fmla="*/ 2147483647 w 264"/>
                <a:gd name="T43" fmla="*/ 2147483647 h 354"/>
                <a:gd name="T44" fmla="*/ 2147483647 w 264"/>
                <a:gd name="T45" fmla="*/ 2147483647 h 354"/>
                <a:gd name="T46" fmla="*/ 2147483647 w 264"/>
                <a:gd name="T47" fmla="*/ 2147483647 h 354"/>
                <a:gd name="T48" fmla="*/ 2147483647 w 264"/>
                <a:gd name="T49" fmla="*/ 2147483647 h 354"/>
                <a:gd name="T50" fmla="*/ 2147483647 w 264"/>
                <a:gd name="T51" fmla="*/ 2147483647 h 354"/>
                <a:gd name="T52" fmla="*/ 2147483647 w 264"/>
                <a:gd name="T53" fmla="*/ 2147483647 h 354"/>
                <a:gd name="T54" fmla="*/ 2147483647 w 264"/>
                <a:gd name="T55" fmla="*/ 2147483647 h 354"/>
                <a:gd name="T56" fmla="*/ 2147483647 w 264"/>
                <a:gd name="T57" fmla="*/ 2147483647 h 354"/>
                <a:gd name="T58" fmla="*/ 2147483647 w 264"/>
                <a:gd name="T59" fmla="*/ 2147483647 h 354"/>
                <a:gd name="T60" fmla="*/ 2147483647 w 264"/>
                <a:gd name="T61" fmla="*/ 2147483647 h 354"/>
                <a:gd name="T62" fmla="*/ 2147483647 w 264"/>
                <a:gd name="T63" fmla="*/ 2147483647 h 354"/>
                <a:gd name="T64" fmla="*/ 2147483647 w 264"/>
                <a:gd name="T65" fmla="*/ 2147483647 h 354"/>
                <a:gd name="T66" fmla="*/ 2147483647 w 264"/>
                <a:gd name="T67" fmla="*/ 2147483647 h 354"/>
                <a:gd name="T68" fmla="*/ 2147483647 w 264"/>
                <a:gd name="T69" fmla="*/ 2147483647 h 354"/>
                <a:gd name="T70" fmla="*/ 2147483647 w 264"/>
                <a:gd name="T71" fmla="*/ 2147483647 h 354"/>
                <a:gd name="T72" fmla="*/ 2147483647 w 264"/>
                <a:gd name="T73" fmla="*/ 2147483647 h 354"/>
                <a:gd name="T74" fmla="*/ 2147483647 w 264"/>
                <a:gd name="T75" fmla="*/ 2147483647 h 354"/>
                <a:gd name="T76" fmla="*/ 2147483647 w 264"/>
                <a:gd name="T77" fmla="*/ 2147483647 h 354"/>
                <a:gd name="T78" fmla="*/ 2147483647 w 264"/>
                <a:gd name="T79" fmla="*/ 2147483647 h 354"/>
                <a:gd name="T80" fmla="*/ 2147483647 w 264"/>
                <a:gd name="T81" fmla="*/ 2147483647 h 354"/>
                <a:gd name="T82" fmla="*/ 2147483647 w 264"/>
                <a:gd name="T83" fmla="*/ 2147483647 h 354"/>
                <a:gd name="T84" fmla="*/ 2147483647 w 264"/>
                <a:gd name="T85" fmla="*/ 2147483647 h 354"/>
                <a:gd name="T86" fmla="*/ 2147483647 w 264"/>
                <a:gd name="T87" fmla="*/ 2147483647 h 354"/>
                <a:gd name="T88" fmla="*/ 2147483647 w 264"/>
                <a:gd name="T89" fmla="*/ 2147483647 h 354"/>
                <a:gd name="T90" fmla="*/ 2147483647 w 264"/>
                <a:gd name="T91" fmla="*/ 0 h 354"/>
                <a:gd name="T92" fmla="*/ 2147483647 w 264"/>
                <a:gd name="T93" fmla="*/ 2147483647 h 354"/>
                <a:gd name="T94" fmla="*/ 2147483647 w 264"/>
                <a:gd name="T95" fmla="*/ 2147483647 h 354"/>
                <a:gd name="T96" fmla="*/ 2147483647 w 264"/>
                <a:gd name="T97" fmla="*/ 2147483647 h 354"/>
                <a:gd name="T98" fmla="*/ 2147483647 w 264"/>
                <a:gd name="T99" fmla="*/ 2147483647 h 354"/>
                <a:gd name="T100" fmla="*/ 2147483647 w 264"/>
                <a:gd name="T101" fmla="*/ 2147483647 h 354"/>
                <a:gd name="T102" fmla="*/ 2147483647 w 264"/>
                <a:gd name="T103" fmla="*/ 2147483647 h 354"/>
                <a:gd name="T104" fmla="*/ 2147483647 w 264"/>
                <a:gd name="T105" fmla="*/ 2147483647 h 354"/>
                <a:gd name="T106" fmla="*/ 2147483647 w 264"/>
                <a:gd name="T107" fmla="*/ 2147483647 h 354"/>
                <a:gd name="T108" fmla="*/ 2147483647 w 264"/>
                <a:gd name="T109" fmla="*/ 2147483647 h 354"/>
                <a:gd name="T110" fmla="*/ 0 w 264"/>
                <a:gd name="T111" fmla="*/ 2147483647 h 354"/>
                <a:gd name="T112" fmla="*/ 2147483647 w 264"/>
                <a:gd name="T113" fmla="*/ 2147483647 h 354"/>
                <a:gd name="T114" fmla="*/ 2147483647 w 264"/>
                <a:gd name="T115" fmla="*/ 2147483647 h 354"/>
                <a:gd name="T116" fmla="*/ 2147483647 w 264"/>
                <a:gd name="T117" fmla="*/ 2147483647 h 35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64"/>
                <a:gd name="T178" fmla="*/ 0 h 354"/>
                <a:gd name="T179" fmla="*/ 264 w 264"/>
                <a:gd name="T180" fmla="*/ 354 h 35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64" h="354">
                  <a:moveTo>
                    <a:pt x="18" y="220"/>
                  </a:moveTo>
                  <a:lnTo>
                    <a:pt x="20" y="220"/>
                  </a:lnTo>
                  <a:lnTo>
                    <a:pt x="20" y="226"/>
                  </a:lnTo>
                  <a:lnTo>
                    <a:pt x="24" y="232"/>
                  </a:lnTo>
                  <a:lnTo>
                    <a:pt x="26" y="240"/>
                  </a:lnTo>
                  <a:lnTo>
                    <a:pt x="28" y="248"/>
                  </a:lnTo>
                  <a:lnTo>
                    <a:pt x="28" y="260"/>
                  </a:lnTo>
                  <a:lnTo>
                    <a:pt x="40" y="260"/>
                  </a:lnTo>
                  <a:lnTo>
                    <a:pt x="40" y="264"/>
                  </a:lnTo>
                  <a:lnTo>
                    <a:pt x="42" y="266"/>
                  </a:lnTo>
                  <a:lnTo>
                    <a:pt x="46" y="270"/>
                  </a:lnTo>
                  <a:lnTo>
                    <a:pt x="52" y="274"/>
                  </a:lnTo>
                  <a:lnTo>
                    <a:pt x="54" y="276"/>
                  </a:lnTo>
                  <a:lnTo>
                    <a:pt x="54" y="282"/>
                  </a:lnTo>
                  <a:lnTo>
                    <a:pt x="58" y="288"/>
                  </a:lnTo>
                  <a:lnTo>
                    <a:pt x="62" y="290"/>
                  </a:lnTo>
                  <a:lnTo>
                    <a:pt x="70" y="300"/>
                  </a:lnTo>
                  <a:lnTo>
                    <a:pt x="80" y="308"/>
                  </a:lnTo>
                  <a:lnTo>
                    <a:pt x="84" y="312"/>
                  </a:lnTo>
                  <a:lnTo>
                    <a:pt x="88" y="316"/>
                  </a:lnTo>
                  <a:lnTo>
                    <a:pt x="88" y="322"/>
                  </a:lnTo>
                  <a:lnTo>
                    <a:pt x="88" y="326"/>
                  </a:lnTo>
                  <a:lnTo>
                    <a:pt x="90" y="328"/>
                  </a:lnTo>
                  <a:lnTo>
                    <a:pt x="98" y="336"/>
                  </a:lnTo>
                  <a:lnTo>
                    <a:pt x="104" y="338"/>
                  </a:lnTo>
                  <a:lnTo>
                    <a:pt x="112" y="342"/>
                  </a:lnTo>
                  <a:lnTo>
                    <a:pt x="112" y="338"/>
                  </a:lnTo>
                  <a:lnTo>
                    <a:pt x="116" y="338"/>
                  </a:lnTo>
                  <a:lnTo>
                    <a:pt x="120" y="342"/>
                  </a:lnTo>
                  <a:lnTo>
                    <a:pt x="124" y="338"/>
                  </a:lnTo>
                  <a:lnTo>
                    <a:pt x="132" y="338"/>
                  </a:lnTo>
                  <a:lnTo>
                    <a:pt x="134" y="342"/>
                  </a:lnTo>
                  <a:lnTo>
                    <a:pt x="136" y="346"/>
                  </a:lnTo>
                  <a:lnTo>
                    <a:pt x="146" y="354"/>
                  </a:lnTo>
                  <a:lnTo>
                    <a:pt x="150" y="352"/>
                  </a:lnTo>
                  <a:lnTo>
                    <a:pt x="156" y="350"/>
                  </a:lnTo>
                  <a:lnTo>
                    <a:pt x="178" y="350"/>
                  </a:lnTo>
                  <a:lnTo>
                    <a:pt x="186" y="350"/>
                  </a:lnTo>
                  <a:lnTo>
                    <a:pt x="192" y="346"/>
                  </a:lnTo>
                  <a:lnTo>
                    <a:pt x="198" y="342"/>
                  </a:lnTo>
                  <a:lnTo>
                    <a:pt x="202" y="338"/>
                  </a:lnTo>
                  <a:lnTo>
                    <a:pt x="228" y="338"/>
                  </a:lnTo>
                  <a:lnTo>
                    <a:pt x="224" y="330"/>
                  </a:lnTo>
                  <a:lnTo>
                    <a:pt x="220" y="324"/>
                  </a:lnTo>
                  <a:lnTo>
                    <a:pt x="216" y="318"/>
                  </a:lnTo>
                  <a:lnTo>
                    <a:pt x="212" y="314"/>
                  </a:lnTo>
                  <a:lnTo>
                    <a:pt x="210" y="300"/>
                  </a:lnTo>
                  <a:lnTo>
                    <a:pt x="206" y="296"/>
                  </a:lnTo>
                  <a:lnTo>
                    <a:pt x="204" y="292"/>
                  </a:lnTo>
                  <a:lnTo>
                    <a:pt x="190" y="284"/>
                  </a:lnTo>
                  <a:lnTo>
                    <a:pt x="184" y="278"/>
                  </a:lnTo>
                  <a:lnTo>
                    <a:pt x="180" y="274"/>
                  </a:lnTo>
                  <a:lnTo>
                    <a:pt x="180" y="272"/>
                  </a:lnTo>
                  <a:lnTo>
                    <a:pt x="182" y="270"/>
                  </a:lnTo>
                  <a:lnTo>
                    <a:pt x="186" y="268"/>
                  </a:lnTo>
                  <a:lnTo>
                    <a:pt x="192" y="266"/>
                  </a:lnTo>
                  <a:lnTo>
                    <a:pt x="196" y="262"/>
                  </a:lnTo>
                  <a:lnTo>
                    <a:pt x="198" y="252"/>
                  </a:lnTo>
                  <a:lnTo>
                    <a:pt x="198" y="244"/>
                  </a:lnTo>
                  <a:lnTo>
                    <a:pt x="198" y="234"/>
                  </a:lnTo>
                  <a:lnTo>
                    <a:pt x="200" y="226"/>
                  </a:lnTo>
                  <a:lnTo>
                    <a:pt x="204" y="224"/>
                  </a:lnTo>
                  <a:lnTo>
                    <a:pt x="210" y="222"/>
                  </a:lnTo>
                  <a:lnTo>
                    <a:pt x="212" y="212"/>
                  </a:lnTo>
                  <a:lnTo>
                    <a:pt x="214" y="204"/>
                  </a:lnTo>
                  <a:lnTo>
                    <a:pt x="222" y="190"/>
                  </a:lnTo>
                  <a:lnTo>
                    <a:pt x="232" y="178"/>
                  </a:lnTo>
                  <a:lnTo>
                    <a:pt x="232" y="170"/>
                  </a:lnTo>
                  <a:lnTo>
                    <a:pt x="232" y="162"/>
                  </a:lnTo>
                  <a:lnTo>
                    <a:pt x="232" y="138"/>
                  </a:lnTo>
                  <a:lnTo>
                    <a:pt x="234" y="134"/>
                  </a:lnTo>
                  <a:lnTo>
                    <a:pt x="236" y="126"/>
                  </a:lnTo>
                  <a:lnTo>
                    <a:pt x="238" y="120"/>
                  </a:lnTo>
                  <a:lnTo>
                    <a:pt x="238" y="108"/>
                  </a:lnTo>
                  <a:lnTo>
                    <a:pt x="246" y="106"/>
                  </a:lnTo>
                  <a:lnTo>
                    <a:pt x="254" y="102"/>
                  </a:lnTo>
                  <a:lnTo>
                    <a:pt x="260" y="96"/>
                  </a:lnTo>
                  <a:lnTo>
                    <a:pt x="264" y="92"/>
                  </a:lnTo>
                  <a:lnTo>
                    <a:pt x="260" y="88"/>
                  </a:lnTo>
                  <a:lnTo>
                    <a:pt x="258" y="84"/>
                  </a:lnTo>
                  <a:lnTo>
                    <a:pt x="254" y="80"/>
                  </a:lnTo>
                  <a:lnTo>
                    <a:pt x="250" y="76"/>
                  </a:lnTo>
                  <a:lnTo>
                    <a:pt x="246" y="68"/>
                  </a:lnTo>
                  <a:lnTo>
                    <a:pt x="242" y="58"/>
                  </a:lnTo>
                  <a:lnTo>
                    <a:pt x="238" y="38"/>
                  </a:lnTo>
                  <a:lnTo>
                    <a:pt x="236" y="28"/>
                  </a:lnTo>
                  <a:lnTo>
                    <a:pt x="232" y="18"/>
                  </a:lnTo>
                  <a:lnTo>
                    <a:pt x="230" y="12"/>
                  </a:lnTo>
                  <a:lnTo>
                    <a:pt x="222" y="8"/>
                  </a:lnTo>
                  <a:lnTo>
                    <a:pt x="216" y="4"/>
                  </a:lnTo>
                  <a:lnTo>
                    <a:pt x="212" y="0"/>
                  </a:lnTo>
                  <a:lnTo>
                    <a:pt x="206" y="0"/>
                  </a:lnTo>
                  <a:lnTo>
                    <a:pt x="204" y="4"/>
                  </a:lnTo>
                  <a:lnTo>
                    <a:pt x="194" y="10"/>
                  </a:lnTo>
                  <a:lnTo>
                    <a:pt x="188" y="16"/>
                  </a:lnTo>
                  <a:lnTo>
                    <a:pt x="178" y="22"/>
                  </a:lnTo>
                  <a:lnTo>
                    <a:pt x="174" y="16"/>
                  </a:lnTo>
                  <a:lnTo>
                    <a:pt x="44" y="16"/>
                  </a:lnTo>
                  <a:lnTo>
                    <a:pt x="44" y="54"/>
                  </a:lnTo>
                  <a:lnTo>
                    <a:pt x="32" y="54"/>
                  </a:lnTo>
                  <a:lnTo>
                    <a:pt x="28" y="62"/>
                  </a:lnTo>
                  <a:lnTo>
                    <a:pt x="34" y="130"/>
                  </a:lnTo>
                  <a:lnTo>
                    <a:pt x="24" y="132"/>
                  </a:lnTo>
                  <a:lnTo>
                    <a:pt x="18" y="136"/>
                  </a:lnTo>
                  <a:lnTo>
                    <a:pt x="14" y="142"/>
                  </a:lnTo>
                  <a:lnTo>
                    <a:pt x="12" y="150"/>
                  </a:lnTo>
                  <a:lnTo>
                    <a:pt x="8" y="156"/>
                  </a:lnTo>
                  <a:lnTo>
                    <a:pt x="6" y="164"/>
                  </a:lnTo>
                  <a:lnTo>
                    <a:pt x="6" y="182"/>
                  </a:lnTo>
                  <a:lnTo>
                    <a:pt x="4" y="186"/>
                  </a:lnTo>
                  <a:lnTo>
                    <a:pt x="0" y="192"/>
                  </a:lnTo>
                  <a:lnTo>
                    <a:pt x="0" y="194"/>
                  </a:lnTo>
                  <a:lnTo>
                    <a:pt x="2" y="194"/>
                  </a:lnTo>
                  <a:lnTo>
                    <a:pt x="10" y="198"/>
                  </a:lnTo>
                  <a:lnTo>
                    <a:pt x="12" y="206"/>
                  </a:lnTo>
                  <a:lnTo>
                    <a:pt x="14" y="208"/>
                  </a:lnTo>
                  <a:lnTo>
                    <a:pt x="16" y="212"/>
                  </a:lnTo>
                  <a:lnTo>
                    <a:pt x="18" y="218"/>
                  </a:lnTo>
                  <a:lnTo>
                    <a:pt x="18" y="22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317" name="任意多边形: 形状 316">
              <a:extLst>
                <a:ext uri="{FF2B5EF4-FFF2-40B4-BE49-F238E27FC236}">
                  <a16:creationId xmlns:a16="http://schemas.microsoft.com/office/drawing/2014/main" id="{60D30710-735E-4D43-9CFB-F600699C1A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8198" y="3497793"/>
              <a:ext cx="291969" cy="404906"/>
            </a:xfrm>
            <a:custGeom>
              <a:avLst/>
              <a:gdLst>
                <a:gd name="T0" fmla="*/ 2147483647 w 168"/>
                <a:gd name="T1" fmla="*/ 2147483647 h 244"/>
                <a:gd name="T2" fmla="*/ 2147483647 w 168"/>
                <a:gd name="T3" fmla="*/ 2147483647 h 244"/>
                <a:gd name="T4" fmla="*/ 2147483647 w 168"/>
                <a:gd name="T5" fmla="*/ 2147483647 h 244"/>
                <a:gd name="T6" fmla="*/ 2147483647 w 168"/>
                <a:gd name="T7" fmla="*/ 2147483647 h 244"/>
                <a:gd name="T8" fmla="*/ 2147483647 w 168"/>
                <a:gd name="T9" fmla="*/ 2147483647 h 244"/>
                <a:gd name="T10" fmla="*/ 2147483647 w 168"/>
                <a:gd name="T11" fmla="*/ 2147483647 h 244"/>
                <a:gd name="T12" fmla="*/ 2147483647 w 168"/>
                <a:gd name="T13" fmla="*/ 2147483647 h 244"/>
                <a:gd name="T14" fmla="*/ 2147483647 w 168"/>
                <a:gd name="T15" fmla="*/ 2147483647 h 244"/>
                <a:gd name="T16" fmla="*/ 2147483647 w 168"/>
                <a:gd name="T17" fmla="*/ 2147483647 h 244"/>
                <a:gd name="T18" fmla="*/ 2147483647 w 168"/>
                <a:gd name="T19" fmla="*/ 2147483647 h 244"/>
                <a:gd name="T20" fmla="*/ 2147483647 w 168"/>
                <a:gd name="T21" fmla="*/ 2147483647 h 244"/>
                <a:gd name="T22" fmla="*/ 2147483647 w 168"/>
                <a:gd name="T23" fmla="*/ 2147483647 h 244"/>
                <a:gd name="T24" fmla="*/ 2147483647 w 168"/>
                <a:gd name="T25" fmla="*/ 2147483647 h 244"/>
                <a:gd name="T26" fmla="*/ 2147483647 w 168"/>
                <a:gd name="T27" fmla="*/ 2147483647 h 244"/>
                <a:gd name="T28" fmla="*/ 2147483647 w 168"/>
                <a:gd name="T29" fmla="*/ 2147483647 h 244"/>
                <a:gd name="T30" fmla="*/ 2147483647 w 168"/>
                <a:gd name="T31" fmla="*/ 2147483647 h 244"/>
                <a:gd name="T32" fmla="*/ 2147483647 w 168"/>
                <a:gd name="T33" fmla="*/ 2147483647 h 244"/>
                <a:gd name="T34" fmla="*/ 2147483647 w 168"/>
                <a:gd name="T35" fmla="*/ 2147483647 h 244"/>
                <a:gd name="T36" fmla="*/ 2147483647 w 168"/>
                <a:gd name="T37" fmla="*/ 2147483647 h 244"/>
                <a:gd name="T38" fmla="*/ 2147483647 w 168"/>
                <a:gd name="T39" fmla="*/ 2147483647 h 244"/>
                <a:gd name="T40" fmla="*/ 2147483647 w 168"/>
                <a:gd name="T41" fmla="*/ 2147483647 h 244"/>
                <a:gd name="T42" fmla="*/ 2147483647 w 168"/>
                <a:gd name="T43" fmla="*/ 2147483647 h 244"/>
                <a:gd name="T44" fmla="*/ 2147483647 w 168"/>
                <a:gd name="T45" fmla="*/ 2147483647 h 244"/>
                <a:gd name="T46" fmla="*/ 2147483647 w 168"/>
                <a:gd name="T47" fmla="*/ 2147483647 h 244"/>
                <a:gd name="T48" fmla="*/ 2147483647 w 168"/>
                <a:gd name="T49" fmla="*/ 2147483647 h 244"/>
                <a:gd name="T50" fmla="*/ 2147483647 w 168"/>
                <a:gd name="T51" fmla="*/ 2147483647 h 244"/>
                <a:gd name="T52" fmla="*/ 2147483647 w 168"/>
                <a:gd name="T53" fmla="*/ 2147483647 h 244"/>
                <a:gd name="T54" fmla="*/ 2147483647 w 168"/>
                <a:gd name="T55" fmla="*/ 2147483647 h 244"/>
                <a:gd name="T56" fmla="*/ 2147483647 w 168"/>
                <a:gd name="T57" fmla="*/ 2147483647 h 244"/>
                <a:gd name="T58" fmla="*/ 2147483647 w 168"/>
                <a:gd name="T59" fmla="*/ 2147483647 h 244"/>
                <a:gd name="T60" fmla="*/ 2147483647 w 168"/>
                <a:gd name="T61" fmla="*/ 2147483647 h 244"/>
                <a:gd name="T62" fmla="*/ 2147483647 w 168"/>
                <a:gd name="T63" fmla="*/ 2147483647 h 244"/>
                <a:gd name="T64" fmla="*/ 0 w 168"/>
                <a:gd name="T65" fmla="*/ 2147483647 h 244"/>
                <a:gd name="T66" fmla="*/ 2147483647 w 168"/>
                <a:gd name="T67" fmla="*/ 2147483647 h 244"/>
                <a:gd name="T68" fmla="*/ 2147483647 w 168"/>
                <a:gd name="T69" fmla="*/ 2147483647 h 24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8"/>
                <a:gd name="T106" fmla="*/ 0 h 244"/>
                <a:gd name="T107" fmla="*/ 168 w 168"/>
                <a:gd name="T108" fmla="*/ 244 h 24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8" h="244">
                  <a:moveTo>
                    <a:pt x="18" y="146"/>
                  </a:moveTo>
                  <a:lnTo>
                    <a:pt x="24" y="142"/>
                  </a:lnTo>
                  <a:lnTo>
                    <a:pt x="32" y="138"/>
                  </a:lnTo>
                  <a:lnTo>
                    <a:pt x="38" y="134"/>
                  </a:lnTo>
                  <a:lnTo>
                    <a:pt x="44" y="130"/>
                  </a:lnTo>
                  <a:lnTo>
                    <a:pt x="50" y="128"/>
                  </a:lnTo>
                  <a:lnTo>
                    <a:pt x="56" y="128"/>
                  </a:lnTo>
                  <a:lnTo>
                    <a:pt x="60" y="130"/>
                  </a:lnTo>
                  <a:lnTo>
                    <a:pt x="64" y="128"/>
                  </a:lnTo>
                  <a:lnTo>
                    <a:pt x="66" y="126"/>
                  </a:lnTo>
                  <a:lnTo>
                    <a:pt x="70" y="122"/>
                  </a:lnTo>
                  <a:lnTo>
                    <a:pt x="74" y="114"/>
                  </a:lnTo>
                  <a:lnTo>
                    <a:pt x="90" y="94"/>
                  </a:lnTo>
                  <a:lnTo>
                    <a:pt x="100" y="86"/>
                  </a:lnTo>
                  <a:lnTo>
                    <a:pt x="106" y="74"/>
                  </a:lnTo>
                  <a:lnTo>
                    <a:pt x="92" y="72"/>
                  </a:lnTo>
                  <a:lnTo>
                    <a:pt x="80" y="70"/>
                  </a:lnTo>
                  <a:lnTo>
                    <a:pt x="66" y="64"/>
                  </a:lnTo>
                  <a:lnTo>
                    <a:pt x="54" y="60"/>
                  </a:lnTo>
                  <a:lnTo>
                    <a:pt x="44" y="52"/>
                  </a:lnTo>
                  <a:lnTo>
                    <a:pt x="34" y="44"/>
                  </a:lnTo>
                  <a:lnTo>
                    <a:pt x="30" y="32"/>
                  </a:lnTo>
                  <a:lnTo>
                    <a:pt x="28" y="24"/>
                  </a:lnTo>
                  <a:lnTo>
                    <a:pt x="28" y="16"/>
                  </a:lnTo>
                  <a:lnTo>
                    <a:pt x="38" y="6"/>
                  </a:lnTo>
                  <a:lnTo>
                    <a:pt x="38" y="10"/>
                  </a:lnTo>
                  <a:lnTo>
                    <a:pt x="38" y="12"/>
                  </a:lnTo>
                  <a:lnTo>
                    <a:pt x="38" y="16"/>
                  </a:lnTo>
                  <a:lnTo>
                    <a:pt x="42" y="20"/>
                  </a:lnTo>
                  <a:lnTo>
                    <a:pt x="48" y="24"/>
                  </a:lnTo>
                  <a:lnTo>
                    <a:pt x="52" y="28"/>
                  </a:lnTo>
                  <a:lnTo>
                    <a:pt x="58" y="28"/>
                  </a:lnTo>
                  <a:lnTo>
                    <a:pt x="62" y="28"/>
                  </a:lnTo>
                  <a:lnTo>
                    <a:pt x="66" y="24"/>
                  </a:lnTo>
                  <a:lnTo>
                    <a:pt x="70" y="20"/>
                  </a:lnTo>
                  <a:lnTo>
                    <a:pt x="74" y="20"/>
                  </a:lnTo>
                  <a:lnTo>
                    <a:pt x="86" y="20"/>
                  </a:lnTo>
                  <a:lnTo>
                    <a:pt x="96" y="18"/>
                  </a:lnTo>
                  <a:lnTo>
                    <a:pt x="106" y="16"/>
                  </a:lnTo>
                  <a:lnTo>
                    <a:pt x="118" y="12"/>
                  </a:lnTo>
                  <a:lnTo>
                    <a:pt x="132" y="12"/>
                  </a:lnTo>
                  <a:lnTo>
                    <a:pt x="136" y="12"/>
                  </a:lnTo>
                  <a:lnTo>
                    <a:pt x="140" y="10"/>
                  </a:lnTo>
                  <a:lnTo>
                    <a:pt x="144" y="6"/>
                  </a:lnTo>
                  <a:lnTo>
                    <a:pt x="148" y="2"/>
                  </a:lnTo>
                  <a:lnTo>
                    <a:pt x="152" y="2"/>
                  </a:lnTo>
                  <a:lnTo>
                    <a:pt x="156" y="0"/>
                  </a:lnTo>
                  <a:lnTo>
                    <a:pt x="162" y="2"/>
                  </a:lnTo>
                  <a:lnTo>
                    <a:pt x="168" y="2"/>
                  </a:lnTo>
                  <a:lnTo>
                    <a:pt x="164" y="6"/>
                  </a:lnTo>
                  <a:lnTo>
                    <a:pt x="162" y="14"/>
                  </a:lnTo>
                  <a:lnTo>
                    <a:pt x="162" y="26"/>
                  </a:lnTo>
                  <a:lnTo>
                    <a:pt x="160" y="36"/>
                  </a:lnTo>
                  <a:lnTo>
                    <a:pt x="154" y="50"/>
                  </a:lnTo>
                  <a:lnTo>
                    <a:pt x="144" y="76"/>
                  </a:lnTo>
                  <a:lnTo>
                    <a:pt x="126" y="112"/>
                  </a:lnTo>
                  <a:lnTo>
                    <a:pt x="106" y="142"/>
                  </a:lnTo>
                  <a:lnTo>
                    <a:pt x="96" y="156"/>
                  </a:lnTo>
                  <a:lnTo>
                    <a:pt x="84" y="170"/>
                  </a:lnTo>
                  <a:lnTo>
                    <a:pt x="70" y="182"/>
                  </a:lnTo>
                  <a:lnTo>
                    <a:pt x="56" y="196"/>
                  </a:lnTo>
                  <a:lnTo>
                    <a:pt x="40" y="208"/>
                  </a:lnTo>
                  <a:lnTo>
                    <a:pt x="32" y="218"/>
                  </a:lnTo>
                  <a:lnTo>
                    <a:pt x="10" y="244"/>
                  </a:lnTo>
                  <a:lnTo>
                    <a:pt x="4" y="240"/>
                  </a:lnTo>
                  <a:lnTo>
                    <a:pt x="0" y="236"/>
                  </a:lnTo>
                  <a:lnTo>
                    <a:pt x="0" y="170"/>
                  </a:lnTo>
                  <a:lnTo>
                    <a:pt x="8" y="152"/>
                  </a:lnTo>
                  <a:lnTo>
                    <a:pt x="14" y="148"/>
                  </a:lnTo>
                  <a:lnTo>
                    <a:pt x="18" y="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318" name="任意多边形: 形状 317">
              <a:extLst>
                <a:ext uri="{FF2B5EF4-FFF2-40B4-BE49-F238E27FC236}">
                  <a16:creationId xmlns:a16="http://schemas.microsoft.com/office/drawing/2014/main" id="{E9E377E5-1316-49FE-BEFE-B6CA6E0647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1271" y="3793417"/>
              <a:ext cx="50957" cy="40630"/>
            </a:xfrm>
            <a:custGeom>
              <a:avLst/>
              <a:gdLst>
                <a:gd name="T0" fmla="*/ 2147483647 w 28"/>
                <a:gd name="T1" fmla="*/ 2147483647 h 24"/>
                <a:gd name="T2" fmla="*/ 2147483647 w 28"/>
                <a:gd name="T3" fmla="*/ 2147483647 h 24"/>
                <a:gd name="T4" fmla="*/ 2147483647 w 28"/>
                <a:gd name="T5" fmla="*/ 2147483647 h 24"/>
                <a:gd name="T6" fmla="*/ 0 w 28"/>
                <a:gd name="T7" fmla="*/ 2147483647 h 24"/>
                <a:gd name="T8" fmla="*/ 2147483647 w 28"/>
                <a:gd name="T9" fmla="*/ 2147483647 h 24"/>
                <a:gd name="T10" fmla="*/ 2147483647 w 28"/>
                <a:gd name="T11" fmla="*/ 2147483647 h 24"/>
                <a:gd name="T12" fmla="*/ 2147483647 w 28"/>
                <a:gd name="T13" fmla="*/ 0 h 24"/>
                <a:gd name="T14" fmla="*/ 2147483647 w 28"/>
                <a:gd name="T15" fmla="*/ 2147483647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"/>
                <a:gd name="T25" fmla="*/ 0 h 24"/>
                <a:gd name="T26" fmla="*/ 28 w 28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" h="24">
                  <a:moveTo>
                    <a:pt x="28" y="24"/>
                  </a:moveTo>
                  <a:lnTo>
                    <a:pt x="18" y="24"/>
                  </a:lnTo>
                  <a:lnTo>
                    <a:pt x="12" y="24"/>
                  </a:lnTo>
                  <a:lnTo>
                    <a:pt x="0" y="22"/>
                  </a:lnTo>
                  <a:lnTo>
                    <a:pt x="6" y="2"/>
                  </a:lnTo>
                  <a:lnTo>
                    <a:pt x="28" y="4"/>
                  </a:lnTo>
                  <a:lnTo>
                    <a:pt x="28" y="0"/>
                  </a:lnTo>
                  <a:lnTo>
                    <a:pt x="28" y="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319" name="任意多边形: 形状 318">
              <a:extLst>
                <a:ext uri="{FF2B5EF4-FFF2-40B4-BE49-F238E27FC236}">
                  <a16:creationId xmlns:a16="http://schemas.microsoft.com/office/drawing/2014/main" id="{0AE7F967-3AA3-42AE-A5B1-E478C7D32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5382" y="4229145"/>
              <a:ext cx="216223" cy="416114"/>
            </a:xfrm>
            <a:custGeom>
              <a:avLst/>
              <a:gdLst>
                <a:gd name="T0" fmla="*/ 2147483647 w 124"/>
                <a:gd name="T1" fmla="*/ 2147483647 h 250"/>
                <a:gd name="T2" fmla="*/ 2147483647 w 124"/>
                <a:gd name="T3" fmla="*/ 2147483647 h 250"/>
                <a:gd name="T4" fmla="*/ 2147483647 w 124"/>
                <a:gd name="T5" fmla="*/ 2147483647 h 250"/>
                <a:gd name="T6" fmla="*/ 2147483647 w 124"/>
                <a:gd name="T7" fmla="*/ 2147483647 h 250"/>
                <a:gd name="T8" fmla="*/ 2147483647 w 124"/>
                <a:gd name="T9" fmla="*/ 2147483647 h 250"/>
                <a:gd name="T10" fmla="*/ 2147483647 w 124"/>
                <a:gd name="T11" fmla="*/ 2147483647 h 250"/>
                <a:gd name="T12" fmla="*/ 2147483647 w 124"/>
                <a:gd name="T13" fmla="*/ 2147483647 h 250"/>
                <a:gd name="T14" fmla="*/ 2147483647 w 124"/>
                <a:gd name="T15" fmla="*/ 2147483647 h 250"/>
                <a:gd name="T16" fmla="*/ 2147483647 w 124"/>
                <a:gd name="T17" fmla="*/ 2147483647 h 250"/>
                <a:gd name="T18" fmla="*/ 2147483647 w 124"/>
                <a:gd name="T19" fmla="*/ 0 h 250"/>
                <a:gd name="T20" fmla="*/ 2147483647 w 124"/>
                <a:gd name="T21" fmla="*/ 2147483647 h 250"/>
                <a:gd name="T22" fmla="*/ 2147483647 w 124"/>
                <a:gd name="T23" fmla="*/ 2147483647 h 250"/>
                <a:gd name="T24" fmla="*/ 2147483647 w 124"/>
                <a:gd name="T25" fmla="*/ 2147483647 h 250"/>
                <a:gd name="T26" fmla="*/ 2147483647 w 124"/>
                <a:gd name="T27" fmla="*/ 2147483647 h 250"/>
                <a:gd name="T28" fmla="*/ 2147483647 w 124"/>
                <a:gd name="T29" fmla="*/ 2147483647 h 250"/>
                <a:gd name="T30" fmla="*/ 2147483647 w 124"/>
                <a:gd name="T31" fmla="*/ 2147483647 h 250"/>
                <a:gd name="T32" fmla="*/ 2147483647 w 124"/>
                <a:gd name="T33" fmla="*/ 2147483647 h 250"/>
                <a:gd name="T34" fmla="*/ 2147483647 w 124"/>
                <a:gd name="T35" fmla="*/ 2147483647 h 250"/>
                <a:gd name="T36" fmla="*/ 2147483647 w 124"/>
                <a:gd name="T37" fmla="*/ 2147483647 h 250"/>
                <a:gd name="T38" fmla="*/ 2147483647 w 124"/>
                <a:gd name="T39" fmla="*/ 2147483647 h 250"/>
                <a:gd name="T40" fmla="*/ 2147483647 w 124"/>
                <a:gd name="T41" fmla="*/ 2147483647 h 250"/>
                <a:gd name="T42" fmla="*/ 2147483647 w 124"/>
                <a:gd name="T43" fmla="*/ 2147483647 h 250"/>
                <a:gd name="T44" fmla="*/ 2147483647 w 124"/>
                <a:gd name="T45" fmla="*/ 2147483647 h 250"/>
                <a:gd name="T46" fmla="*/ 2147483647 w 124"/>
                <a:gd name="T47" fmla="*/ 2147483647 h 250"/>
                <a:gd name="T48" fmla="*/ 2147483647 w 124"/>
                <a:gd name="T49" fmla="*/ 2147483647 h 250"/>
                <a:gd name="T50" fmla="*/ 2147483647 w 124"/>
                <a:gd name="T51" fmla="*/ 2147483647 h 250"/>
                <a:gd name="T52" fmla="*/ 2147483647 w 124"/>
                <a:gd name="T53" fmla="*/ 2147483647 h 250"/>
                <a:gd name="T54" fmla="*/ 2147483647 w 124"/>
                <a:gd name="T55" fmla="*/ 2147483647 h 250"/>
                <a:gd name="T56" fmla="*/ 0 w 124"/>
                <a:gd name="T57" fmla="*/ 2147483647 h 250"/>
                <a:gd name="T58" fmla="*/ 2147483647 w 124"/>
                <a:gd name="T59" fmla="*/ 2147483647 h 250"/>
                <a:gd name="T60" fmla="*/ 2147483647 w 124"/>
                <a:gd name="T61" fmla="*/ 2147483647 h 250"/>
                <a:gd name="T62" fmla="*/ 2147483647 w 124"/>
                <a:gd name="T63" fmla="*/ 2147483647 h 250"/>
                <a:gd name="T64" fmla="*/ 2147483647 w 124"/>
                <a:gd name="T65" fmla="*/ 2147483647 h 250"/>
                <a:gd name="T66" fmla="*/ 2147483647 w 124"/>
                <a:gd name="T67" fmla="*/ 2147483647 h 250"/>
                <a:gd name="T68" fmla="*/ 2147483647 w 124"/>
                <a:gd name="T69" fmla="*/ 2147483647 h 2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4"/>
                <a:gd name="T106" fmla="*/ 0 h 250"/>
                <a:gd name="T107" fmla="*/ 124 w 124"/>
                <a:gd name="T108" fmla="*/ 250 h 25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4" h="250">
                  <a:moveTo>
                    <a:pt x="26" y="84"/>
                  </a:moveTo>
                  <a:lnTo>
                    <a:pt x="30" y="84"/>
                  </a:lnTo>
                  <a:lnTo>
                    <a:pt x="32" y="82"/>
                  </a:lnTo>
                  <a:lnTo>
                    <a:pt x="38" y="76"/>
                  </a:lnTo>
                  <a:lnTo>
                    <a:pt x="40" y="70"/>
                  </a:lnTo>
                  <a:lnTo>
                    <a:pt x="44" y="68"/>
                  </a:lnTo>
                  <a:lnTo>
                    <a:pt x="48" y="68"/>
                  </a:lnTo>
                  <a:lnTo>
                    <a:pt x="56" y="68"/>
                  </a:lnTo>
                  <a:lnTo>
                    <a:pt x="62" y="66"/>
                  </a:lnTo>
                  <a:lnTo>
                    <a:pt x="64" y="64"/>
                  </a:lnTo>
                  <a:lnTo>
                    <a:pt x="74" y="56"/>
                  </a:lnTo>
                  <a:lnTo>
                    <a:pt x="88" y="32"/>
                  </a:lnTo>
                  <a:lnTo>
                    <a:pt x="90" y="30"/>
                  </a:lnTo>
                  <a:lnTo>
                    <a:pt x="92" y="28"/>
                  </a:lnTo>
                  <a:lnTo>
                    <a:pt x="96" y="26"/>
                  </a:lnTo>
                  <a:lnTo>
                    <a:pt x="100" y="26"/>
                  </a:lnTo>
                  <a:lnTo>
                    <a:pt x="104" y="18"/>
                  </a:lnTo>
                  <a:lnTo>
                    <a:pt x="104" y="12"/>
                  </a:lnTo>
                  <a:lnTo>
                    <a:pt x="106" y="6"/>
                  </a:lnTo>
                  <a:lnTo>
                    <a:pt x="110" y="0"/>
                  </a:lnTo>
                  <a:lnTo>
                    <a:pt x="110" y="8"/>
                  </a:lnTo>
                  <a:lnTo>
                    <a:pt x="112" y="16"/>
                  </a:lnTo>
                  <a:lnTo>
                    <a:pt x="118" y="32"/>
                  </a:lnTo>
                  <a:lnTo>
                    <a:pt x="122" y="52"/>
                  </a:lnTo>
                  <a:lnTo>
                    <a:pt x="124" y="58"/>
                  </a:lnTo>
                  <a:lnTo>
                    <a:pt x="124" y="68"/>
                  </a:lnTo>
                  <a:lnTo>
                    <a:pt x="122" y="72"/>
                  </a:lnTo>
                  <a:lnTo>
                    <a:pt x="120" y="74"/>
                  </a:lnTo>
                  <a:lnTo>
                    <a:pt x="118" y="72"/>
                  </a:lnTo>
                  <a:lnTo>
                    <a:pt x="118" y="70"/>
                  </a:lnTo>
                  <a:lnTo>
                    <a:pt x="116" y="64"/>
                  </a:lnTo>
                  <a:lnTo>
                    <a:pt x="112" y="68"/>
                  </a:lnTo>
                  <a:lnTo>
                    <a:pt x="110" y="70"/>
                  </a:lnTo>
                  <a:lnTo>
                    <a:pt x="110" y="78"/>
                  </a:lnTo>
                  <a:lnTo>
                    <a:pt x="110" y="82"/>
                  </a:lnTo>
                  <a:lnTo>
                    <a:pt x="112" y="86"/>
                  </a:lnTo>
                  <a:lnTo>
                    <a:pt x="114" y="86"/>
                  </a:lnTo>
                  <a:lnTo>
                    <a:pt x="114" y="90"/>
                  </a:lnTo>
                  <a:lnTo>
                    <a:pt x="112" y="96"/>
                  </a:lnTo>
                  <a:lnTo>
                    <a:pt x="106" y="106"/>
                  </a:lnTo>
                  <a:lnTo>
                    <a:pt x="98" y="118"/>
                  </a:lnTo>
                  <a:lnTo>
                    <a:pt x="82" y="162"/>
                  </a:lnTo>
                  <a:lnTo>
                    <a:pt x="74" y="182"/>
                  </a:lnTo>
                  <a:lnTo>
                    <a:pt x="70" y="206"/>
                  </a:lnTo>
                  <a:lnTo>
                    <a:pt x="66" y="216"/>
                  </a:lnTo>
                  <a:lnTo>
                    <a:pt x="64" y="222"/>
                  </a:lnTo>
                  <a:lnTo>
                    <a:pt x="60" y="230"/>
                  </a:lnTo>
                  <a:lnTo>
                    <a:pt x="58" y="240"/>
                  </a:lnTo>
                  <a:lnTo>
                    <a:pt x="48" y="242"/>
                  </a:lnTo>
                  <a:lnTo>
                    <a:pt x="42" y="246"/>
                  </a:lnTo>
                  <a:lnTo>
                    <a:pt x="38" y="250"/>
                  </a:lnTo>
                  <a:lnTo>
                    <a:pt x="28" y="250"/>
                  </a:lnTo>
                  <a:lnTo>
                    <a:pt x="20" y="250"/>
                  </a:lnTo>
                  <a:lnTo>
                    <a:pt x="14" y="244"/>
                  </a:lnTo>
                  <a:lnTo>
                    <a:pt x="10" y="238"/>
                  </a:lnTo>
                  <a:lnTo>
                    <a:pt x="8" y="228"/>
                  </a:lnTo>
                  <a:lnTo>
                    <a:pt x="2" y="210"/>
                  </a:lnTo>
                  <a:lnTo>
                    <a:pt x="0" y="192"/>
                  </a:lnTo>
                  <a:lnTo>
                    <a:pt x="2" y="182"/>
                  </a:lnTo>
                  <a:lnTo>
                    <a:pt x="6" y="174"/>
                  </a:lnTo>
                  <a:lnTo>
                    <a:pt x="10" y="168"/>
                  </a:lnTo>
                  <a:lnTo>
                    <a:pt x="12" y="164"/>
                  </a:lnTo>
                  <a:lnTo>
                    <a:pt x="22" y="152"/>
                  </a:lnTo>
                  <a:lnTo>
                    <a:pt x="24" y="144"/>
                  </a:lnTo>
                  <a:lnTo>
                    <a:pt x="26" y="136"/>
                  </a:lnTo>
                  <a:lnTo>
                    <a:pt x="24" y="128"/>
                  </a:lnTo>
                  <a:lnTo>
                    <a:pt x="20" y="120"/>
                  </a:lnTo>
                  <a:lnTo>
                    <a:pt x="18" y="114"/>
                  </a:lnTo>
                  <a:lnTo>
                    <a:pt x="16" y="108"/>
                  </a:lnTo>
                  <a:lnTo>
                    <a:pt x="26" y="8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320" name="任意多边形: 形状 319">
              <a:extLst>
                <a:ext uri="{FF2B5EF4-FFF2-40B4-BE49-F238E27FC236}">
                  <a16:creationId xmlns:a16="http://schemas.microsoft.com/office/drawing/2014/main" id="{BCD04CE6-A4E6-4BB9-B6DA-03A7D92FAB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2041" y="2895339"/>
              <a:ext cx="316759" cy="305431"/>
            </a:xfrm>
            <a:custGeom>
              <a:avLst/>
              <a:gdLst>
                <a:gd name="T0" fmla="*/ 2147483647 w 182"/>
                <a:gd name="T1" fmla="*/ 2147483647 h 182"/>
                <a:gd name="T2" fmla="*/ 2147483647 w 182"/>
                <a:gd name="T3" fmla="*/ 2147483647 h 182"/>
                <a:gd name="T4" fmla="*/ 2147483647 w 182"/>
                <a:gd name="T5" fmla="*/ 2147483647 h 182"/>
                <a:gd name="T6" fmla="*/ 2147483647 w 182"/>
                <a:gd name="T7" fmla="*/ 2147483647 h 182"/>
                <a:gd name="T8" fmla="*/ 2147483647 w 182"/>
                <a:gd name="T9" fmla="*/ 2147483647 h 182"/>
                <a:gd name="T10" fmla="*/ 2147483647 w 182"/>
                <a:gd name="T11" fmla="*/ 2147483647 h 182"/>
                <a:gd name="T12" fmla="*/ 0 w 182"/>
                <a:gd name="T13" fmla="*/ 2147483647 h 182"/>
                <a:gd name="T14" fmla="*/ 2147483647 w 182"/>
                <a:gd name="T15" fmla="*/ 2147483647 h 182"/>
                <a:gd name="T16" fmla="*/ 2147483647 w 182"/>
                <a:gd name="T17" fmla="*/ 2147483647 h 182"/>
                <a:gd name="T18" fmla="*/ 0 w 182"/>
                <a:gd name="T19" fmla="*/ 2147483647 h 182"/>
                <a:gd name="T20" fmla="*/ 2147483647 w 182"/>
                <a:gd name="T21" fmla="*/ 0 h 182"/>
                <a:gd name="T22" fmla="*/ 2147483647 w 182"/>
                <a:gd name="T23" fmla="*/ 2147483647 h 182"/>
                <a:gd name="T24" fmla="*/ 2147483647 w 182"/>
                <a:gd name="T25" fmla="*/ 2147483647 h 182"/>
                <a:gd name="T26" fmla="*/ 2147483647 w 182"/>
                <a:gd name="T27" fmla="*/ 2147483647 h 182"/>
                <a:gd name="T28" fmla="*/ 2147483647 w 182"/>
                <a:gd name="T29" fmla="*/ 2147483647 h 182"/>
                <a:gd name="T30" fmla="*/ 2147483647 w 182"/>
                <a:gd name="T31" fmla="*/ 2147483647 h 182"/>
                <a:gd name="T32" fmla="*/ 2147483647 w 182"/>
                <a:gd name="T33" fmla="*/ 2147483647 h 182"/>
                <a:gd name="T34" fmla="*/ 2147483647 w 182"/>
                <a:gd name="T35" fmla="*/ 2147483647 h 182"/>
                <a:gd name="T36" fmla="*/ 2147483647 w 182"/>
                <a:gd name="T37" fmla="*/ 2147483647 h 182"/>
                <a:gd name="T38" fmla="*/ 2147483647 w 182"/>
                <a:gd name="T39" fmla="*/ 2147483647 h 182"/>
                <a:gd name="T40" fmla="*/ 2147483647 w 182"/>
                <a:gd name="T41" fmla="*/ 2147483647 h 182"/>
                <a:gd name="T42" fmla="*/ 2147483647 w 182"/>
                <a:gd name="T43" fmla="*/ 2147483647 h 182"/>
                <a:gd name="T44" fmla="*/ 2147483647 w 182"/>
                <a:gd name="T45" fmla="*/ 2147483647 h 182"/>
                <a:gd name="T46" fmla="*/ 2147483647 w 182"/>
                <a:gd name="T47" fmla="*/ 2147483647 h 182"/>
                <a:gd name="T48" fmla="*/ 2147483647 w 182"/>
                <a:gd name="T49" fmla="*/ 2147483647 h 182"/>
                <a:gd name="T50" fmla="*/ 2147483647 w 182"/>
                <a:gd name="T51" fmla="*/ 2147483647 h 182"/>
                <a:gd name="T52" fmla="*/ 2147483647 w 182"/>
                <a:gd name="T53" fmla="*/ 2147483647 h 182"/>
                <a:gd name="T54" fmla="*/ 2147483647 w 182"/>
                <a:gd name="T55" fmla="*/ 2147483647 h 182"/>
                <a:gd name="T56" fmla="*/ 2147483647 w 182"/>
                <a:gd name="T57" fmla="*/ 2147483647 h 182"/>
                <a:gd name="T58" fmla="*/ 2147483647 w 182"/>
                <a:gd name="T59" fmla="*/ 2147483647 h 182"/>
                <a:gd name="T60" fmla="*/ 2147483647 w 182"/>
                <a:gd name="T61" fmla="*/ 2147483647 h 182"/>
                <a:gd name="T62" fmla="*/ 2147483647 w 182"/>
                <a:gd name="T63" fmla="*/ 2147483647 h 18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2"/>
                <a:gd name="T97" fmla="*/ 0 h 182"/>
                <a:gd name="T98" fmla="*/ 182 w 182"/>
                <a:gd name="T99" fmla="*/ 182 h 18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2" h="182">
                  <a:moveTo>
                    <a:pt x="180" y="160"/>
                  </a:moveTo>
                  <a:lnTo>
                    <a:pt x="174" y="160"/>
                  </a:lnTo>
                  <a:lnTo>
                    <a:pt x="172" y="164"/>
                  </a:lnTo>
                  <a:lnTo>
                    <a:pt x="162" y="170"/>
                  </a:lnTo>
                  <a:lnTo>
                    <a:pt x="156" y="176"/>
                  </a:lnTo>
                  <a:lnTo>
                    <a:pt x="146" y="182"/>
                  </a:lnTo>
                  <a:lnTo>
                    <a:pt x="142" y="176"/>
                  </a:lnTo>
                  <a:lnTo>
                    <a:pt x="12" y="176"/>
                  </a:lnTo>
                  <a:lnTo>
                    <a:pt x="8" y="50"/>
                  </a:lnTo>
                  <a:lnTo>
                    <a:pt x="8" y="44"/>
                  </a:lnTo>
                  <a:lnTo>
                    <a:pt x="4" y="40"/>
                  </a:lnTo>
                  <a:lnTo>
                    <a:pt x="2" y="38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2" y="22"/>
                  </a:lnTo>
                  <a:lnTo>
                    <a:pt x="4" y="18"/>
                  </a:lnTo>
                  <a:lnTo>
                    <a:pt x="6" y="14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4"/>
                  </a:lnTo>
                  <a:lnTo>
                    <a:pt x="6" y="0"/>
                  </a:lnTo>
                  <a:lnTo>
                    <a:pt x="36" y="8"/>
                  </a:lnTo>
                  <a:lnTo>
                    <a:pt x="54" y="12"/>
                  </a:lnTo>
                  <a:lnTo>
                    <a:pt x="68" y="14"/>
                  </a:lnTo>
                  <a:lnTo>
                    <a:pt x="76" y="12"/>
                  </a:lnTo>
                  <a:lnTo>
                    <a:pt x="84" y="8"/>
                  </a:lnTo>
                  <a:lnTo>
                    <a:pt x="92" y="4"/>
                  </a:lnTo>
                  <a:lnTo>
                    <a:pt x="100" y="2"/>
                  </a:lnTo>
                  <a:lnTo>
                    <a:pt x="104" y="2"/>
                  </a:lnTo>
                  <a:lnTo>
                    <a:pt x="108" y="6"/>
                  </a:lnTo>
                  <a:lnTo>
                    <a:pt x="112" y="8"/>
                  </a:lnTo>
                  <a:lnTo>
                    <a:pt x="118" y="10"/>
                  </a:lnTo>
                  <a:lnTo>
                    <a:pt x="124" y="10"/>
                  </a:lnTo>
                  <a:lnTo>
                    <a:pt x="132" y="8"/>
                  </a:lnTo>
                  <a:lnTo>
                    <a:pt x="138" y="8"/>
                  </a:lnTo>
                  <a:lnTo>
                    <a:pt x="140" y="8"/>
                  </a:lnTo>
                  <a:lnTo>
                    <a:pt x="142" y="10"/>
                  </a:lnTo>
                  <a:lnTo>
                    <a:pt x="146" y="14"/>
                  </a:lnTo>
                  <a:lnTo>
                    <a:pt x="152" y="22"/>
                  </a:lnTo>
                  <a:lnTo>
                    <a:pt x="156" y="32"/>
                  </a:lnTo>
                  <a:lnTo>
                    <a:pt x="158" y="42"/>
                  </a:lnTo>
                  <a:lnTo>
                    <a:pt x="154" y="56"/>
                  </a:lnTo>
                  <a:lnTo>
                    <a:pt x="154" y="64"/>
                  </a:lnTo>
                  <a:lnTo>
                    <a:pt x="158" y="66"/>
                  </a:lnTo>
                  <a:lnTo>
                    <a:pt x="152" y="68"/>
                  </a:lnTo>
                  <a:lnTo>
                    <a:pt x="152" y="66"/>
                  </a:lnTo>
                  <a:lnTo>
                    <a:pt x="150" y="66"/>
                  </a:lnTo>
                  <a:lnTo>
                    <a:pt x="146" y="66"/>
                  </a:lnTo>
                  <a:lnTo>
                    <a:pt x="142" y="64"/>
                  </a:lnTo>
                  <a:lnTo>
                    <a:pt x="134" y="52"/>
                  </a:lnTo>
                  <a:lnTo>
                    <a:pt x="128" y="40"/>
                  </a:lnTo>
                  <a:lnTo>
                    <a:pt x="120" y="32"/>
                  </a:lnTo>
                  <a:lnTo>
                    <a:pt x="122" y="38"/>
                  </a:lnTo>
                  <a:lnTo>
                    <a:pt x="124" y="46"/>
                  </a:lnTo>
                  <a:lnTo>
                    <a:pt x="136" y="66"/>
                  </a:lnTo>
                  <a:lnTo>
                    <a:pt x="156" y="102"/>
                  </a:lnTo>
                  <a:lnTo>
                    <a:pt x="162" y="112"/>
                  </a:lnTo>
                  <a:lnTo>
                    <a:pt x="168" y="120"/>
                  </a:lnTo>
                  <a:lnTo>
                    <a:pt x="174" y="126"/>
                  </a:lnTo>
                  <a:lnTo>
                    <a:pt x="176" y="138"/>
                  </a:lnTo>
                  <a:lnTo>
                    <a:pt x="178" y="150"/>
                  </a:lnTo>
                  <a:lnTo>
                    <a:pt x="182" y="160"/>
                  </a:lnTo>
                  <a:lnTo>
                    <a:pt x="180" y="16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321" name="任意多边形: 形状 320">
              <a:extLst>
                <a:ext uri="{FF2B5EF4-FFF2-40B4-BE49-F238E27FC236}">
                  <a16:creationId xmlns:a16="http://schemas.microsoft.com/office/drawing/2014/main" id="{C00E69AD-4B2E-4A63-8F69-1C2F6DB33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1631" y="2844901"/>
              <a:ext cx="432445" cy="420316"/>
            </a:xfrm>
            <a:custGeom>
              <a:avLst/>
              <a:gdLst>
                <a:gd name="T0" fmla="*/ 2147483647 w 247"/>
                <a:gd name="T1" fmla="*/ 2147483647 h 252"/>
                <a:gd name="T2" fmla="*/ 2147483647 w 247"/>
                <a:gd name="T3" fmla="*/ 2147483647 h 252"/>
                <a:gd name="T4" fmla="*/ 2147483647 w 247"/>
                <a:gd name="T5" fmla="*/ 2147483647 h 252"/>
                <a:gd name="T6" fmla="*/ 2147483647 w 247"/>
                <a:gd name="T7" fmla="*/ 2147483647 h 252"/>
                <a:gd name="T8" fmla="*/ 2147483647 w 247"/>
                <a:gd name="T9" fmla="*/ 2147483647 h 252"/>
                <a:gd name="T10" fmla="*/ 2147483647 w 247"/>
                <a:gd name="T11" fmla="*/ 2147483647 h 252"/>
                <a:gd name="T12" fmla="*/ 2147483647 w 247"/>
                <a:gd name="T13" fmla="*/ 2147483647 h 252"/>
                <a:gd name="T14" fmla="*/ 2147483647 w 247"/>
                <a:gd name="T15" fmla="*/ 2147483647 h 252"/>
                <a:gd name="T16" fmla="*/ 2147483647 w 247"/>
                <a:gd name="T17" fmla="*/ 2147483647 h 252"/>
                <a:gd name="T18" fmla="*/ 2147483647 w 247"/>
                <a:gd name="T19" fmla="*/ 2147483647 h 252"/>
                <a:gd name="T20" fmla="*/ 2147483647 w 247"/>
                <a:gd name="T21" fmla="*/ 2147483647 h 252"/>
                <a:gd name="T22" fmla="*/ 2147483647 w 247"/>
                <a:gd name="T23" fmla="*/ 2147483647 h 252"/>
                <a:gd name="T24" fmla="*/ 2147483647 w 247"/>
                <a:gd name="T25" fmla="*/ 2147483647 h 252"/>
                <a:gd name="T26" fmla="*/ 2147483647 w 247"/>
                <a:gd name="T27" fmla="*/ 2147483647 h 252"/>
                <a:gd name="T28" fmla="*/ 2147483647 w 247"/>
                <a:gd name="T29" fmla="*/ 2147483647 h 252"/>
                <a:gd name="T30" fmla="*/ 2147483647 w 247"/>
                <a:gd name="T31" fmla="*/ 2147483647 h 252"/>
                <a:gd name="T32" fmla="*/ 2147483647 w 247"/>
                <a:gd name="T33" fmla="*/ 2147483647 h 252"/>
                <a:gd name="T34" fmla="*/ 2147483647 w 247"/>
                <a:gd name="T35" fmla="*/ 2147483647 h 252"/>
                <a:gd name="T36" fmla="*/ 2147483647 w 247"/>
                <a:gd name="T37" fmla="*/ 2147483647 h 252"/>
                <a:gd name="T38" fmla="*/ 2147483647 w 247"/>
                <a:gd name="T39" fmla="*/ 2147483647 h 252"/>
                <a:gd name="T40" fmla="*/ 2147483647 w 247"/>
                <a:gd name="T41" fmla="*/ 2147483647 h 252"/>
                <a:gd name="T42" fmla="*/ 2147483647 w 247"/>
                <a:gd name="T43" fmla="*/ 2147483647 h 252"/>
                <a:gd name="T44" fmla="*/ 2147483647 w 247"/>
                <a:gd name="T45" fmla="*/ 2147483647 h 252"/>
                <a:gd name="T46" fmla="*/ 2147483647 w 247"/>
                <a:gd name="T47" fmla="*/ 2147483647 h 252"/>
                <a:gd name="T48" fmla="*/ 2147483647 w 247"/>
                <a:gd name="T49" fmla="*/ 0 h 252"/>
                <a:gd name="T50" fmla="*/ 2147483647 w 247"/>
                <a:gd name="T51" fmla="*/ 2147483647 h 252"/>
                <a:gd name="T52" fmla="*/ 2147483647 w 247"/>
                <a:gd name="T53" fmla="*/ 2147483647 h 252"/>
                <a:gd name="T54" fmla="*/ 2147483647 w 247"/>
                <a:gd name="T55" fmla="*/ 2147483647 h 252"/>
                <a:gd name="T56" fmla="*/ 2147483647 w 247"/>
                <a:gd name="T57" fmla="*/ 2147483647 h 252"/>
                <a:gd name="T58" fmla="*/ 2147483647 w 247"/>
                <a:gd name="T59" fmla="*/ 2147483647 h 252"/>
                <a:gd name="T60" fmla="*/ 0 w 247"/>
                <a:gd name="T61" fmla="*/ 2147483647 h 252"/>
                <a:gd name="T62" fmla="*/ 2147483647 w 247"/>
                <a:gd name="T63" fmla="*/ 2147483647 h 252"/>
                <a:gd name="T64" fmla="*/ 2147483647 w 247"/>
                <a:gd name="T65" fmla="*/ 2147483647 h 252"/>
                <a:gd name="T66" fmla="*/ 2147483647 w 247"/>
                <a:gd name="T67" fmla="*/ 2147483647 h 252"/>
                <a:gd name="T68" fmla="*/ 2147483647 w 247"/>
                <a:gd name="T69" fmla="*/ 2147483647 h 252"/>
                <a:gd name="T70" fmla="*/ 2147483647 w 247"/>
                <a:gd name="T71" fmla="*/ 2147483647 h 252"/>
                <a:gd name="T72" fmla="*/ 2147483647 w 247"/>
                <a:gd name="T73" fmla="*/ 2147483647 h 252"/>
                <a:gd name="T74" fmla="*/ 2147483647 w 247"/>
                <a:gd name="T75" fmla="*/ 2147483647 h 252"/>
                <a:gd name="T76" fmla="*/ 2147483647 w 247"/>
                <a:gd name="T77" fmla="*/ 2147483647 h 252"/>
                <a:gd name="T78" fmla="*/ 2147483647 w 247"/>
                <a:gd name="T79" fmla="*/ 2147483647 h 252"/>
                <a:gd name="T80" fmla="*/ 2147483647 w 247"/>
                <a:gd name="T81" fmla="*/ 2147483647 h 252"/>
                <a:gd name="T82" fmla="*/ 2147483647 w 247"/>
                <a:gd name="T83" fmla="*/ 2147483647 h 252"/>
                <a:gd name="T84" fmla="*/ 2147483647 w 247"/>
                <a:gd name="T85" fmla="*/ 2147483647 h 252"/>
                <a:gd name="T86" fmla="*/ 2147483647 w 247"/>
                <a:gd name="T87" fmla="*/ 2147483647 h 252"/>
                <a:gd name="T88" fmla="*/ 2147483647 w 247"/>
                <a:gd name="T89" fmla="*/ 2147483647 h 25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47"/>
                <a:gd name="T136" fmla="*/ 0 h 252"/>
                <a:gd name="T137" fmla="*/ 247 w 247"/>
                <a:gd name="T138" fmla="*/ 252 h 25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47" h="252">
                  <a:moveTo>
                    <a:pt x="247" y="206"/>
                  </a:moveTo>
                  <a:lnTo>
                    <a:pt x="243" y="80"/>
                  </a:lnTo>
                  <a:lnTo>
                    <a:pt x="243" y="74"/>
                  </a:lnTo>
                  <a:lnTo>
                    <a:pt x="239" y="70"/>
                  </a:lnTo>
                  <a:lnTo>
                    <a:pt x="237" y="68"/>
                  </a:lnTo>
                  <a:lnTo>
                    <a:pt x="235" y="60"/>
                  </a:lnTo>
                  <a:lnTo>
                    <a:pt x="235" y="56"/>
                  </a:lnTo>
                  <a:lnTo>
                    <a:pt x="237" y="52"/>
                  </a:lnTo>
                  <a:lnTo>
                    <a:pt x="239" y="48"/>
                  </a:lnTo>
                  <a:lnTo>
                    <a:pt x="241" y="44"/>
                  </a:lnTo>
                  <a:lnTo>
                    <a:pt x="237" y="42"/>
                  </a:lnTo>
                  <a:lnTo>
                    <a:pt x="235" y="40"/>
                  </a:lnTo>
                  <a:lnTo>
                    <a:pt x="235" y="38"/>
                  </a:lnTo>
                  <a:lnTo>
                    <a:pt x="237" y="34"/>
                  </a:lnTo>
                  <a:lnTo>
                    <a:pt x="241" y="30"/>
                  </a:lnTo>
                  <a:lnTo>
                    <a:pt x="215" y="20"/>
                  </a:lnTo>
                  <a:lnTo>
                    <a:pt x="209" y="16"/>
                  </a:lnTo>
                  <a:lnTo>
                    <a:pt x="203" y="12"/>
                  </a:lnTo>
                  <a:lnTo>
                    <a:pt x="197" y="6"/>
                  </a:lnTo>
                  <a:lnTo>
                    <a:pt x="193" y="4"/>
                  </a:lnTo>
                  <a:lnTo>
                    <a:pt x="189" y="4"/>
                  </a:lnTo>
                  <a:lnTo>
                    <a:pt x="181" y="6"/>
                  </a:lnTo>
                  <a:lnTo>
                    <a:pt x="171" y="12"/>
                  </a:lnTo>
                  <a:lnTo>
                    <a:pt x="163" y="20"/>
                  </a:lnTo>
                  <a:lnTo>
                    <a:pt x="163" y="24"/>
                  </a:lnTo>
                  <a:lnTo>
                    <a:pt x="161" y="28"/>
                  </a:lnTo>
                  <a:lnTo>
                    <a:pt x="163" y="36"/>
                  </a:lnTo>
                  <a:lnTo>
                    <a:pt x="163" y="38"/>
                  </a:lnTo>
                  <a:lnTo>
                    <a:pt x="165" y="40"/>
                  </a:lnTo>
                  <a:lnTo>
                    <a:pt x="163" y="44"/>
                  </a:lnTo>
                  <a:lnTo>
                    <a:pt x="161" y="48"/>
                  </a:lnTo>
                  <a:lnTo>
                    <a:pt x="157" y="52"/>
                  </a:lnTo>
                  <a:lnTo>
                    <a:pt x="149" y="54"/>
                  </a:lnTo>
                  <a:lnTo>
                    <a:pt x="145" y="54"/>
                  </a:lnTo>
                  <a:lnTo>
                    <a:pt x="139" y="52"/>
                  </a:lnTo>
                  <a:lnTo>
                    <a:pt x="133" y="46"/>
                  </a:lnTo>
                  <a:lnTo>
                    <a:pt x="125" y="40"/>
                  </a:lnTo>
                  <a:lnTo>
                    <a:pt x="115" y="38"/>
                  </a:lnTo>
                  <a:lnTo>
                    <a:pt x="111" y="36"/>
                  </a:lnTo>
                  <a:lnTo>
                    <a:pt x="107" y="36"/>
                  </a:lnTo>
                  <a:lnTo>
                    <a:pt x="103" y="36"/>
                  </a:lnTo>
                  <a:lnTo>
                    <a:pt x="99" y="34"/>
                  </a:lnTo>
                  <a:lnTo>
                    <a:pt x="93" y="30"/>
                  </a:lnTo>
                  <a:lnTo>
                    <a:pt x="89" y="24"/>
                  </a:lnTo>
                  <a:lnTo>
                    <a:pt x="85" y="18"/>
                  </a:lnTo>
                  <a:lnTo>
                    <a:pt x="81" y="16"/>
                  </a:lnTo>
                  <a:lnTo>
                    <a:pt x="77" y="14"/>
                  </a:lnTo>
                  <a:lnTo>
                    <a:pt x="53" y="10"/>
                  </a:lnTo>
                  <a:lnTo>
                    <a:pt x="42" y="6"/>
                  </a:lnTo>
                  <a:lnTo>
                    <a:pt x="30" y="0"/>
                  </a:lnTo>
                  <a:lnTo>
                    <a:pt x="26" y="4"/>
                  </a:lnTo>
                  <a:lnTo>
                    <a:pt x="26" y="10"/>
                  </a:lnTo>
                  <a:lnTo>
                    <a:pt x="26" y="12"/>
                  </a:lnTo>
                  <a:lnTo>
                    <a:pt x="26" y="18"/>
                  </a:lnTo>
                  <a:lnTo>
                    <a:pt x="18" y="24"/>
                  </a:lnTo>
                  <a:lnTo>
                    <a:pt x="12" y="30"/>
                  </a:lnTo>
                  <a:lnTo>
                    <a:pt x="8" y="36"/>
                  </a:lnTo>
                  <a:lnTo>
                    <a:pt x="8" y="40"/>
                  </a:lnTo>
                  <a:lnTo>
                    <a:pt x="10" y="40"/>
                  </a:lnTo>
                  <a:lnTo>
                    <a:pt x="4" y="52"/>
                  </a:lnTo>
                  <a:lnTo>
                    <a:pt x="0" y="56"/>
                  </a:lnTo>
                  <a:lnTo>
                    <a:pt x="0" y="62"/>
                  </a:lnTo>
                  <a:lnTo>
                    <a:pt x="0" y="68"/>
                  </a:lnTo>
                  <a:lnTo>
                    <a:pt x="2" y="74"/>
                  </a:lnTo>
                  <a:lnTo>
                    <a:pt x="4" y="80"/>
                  </a:lnTo>
                  <a:lnTo>
                    <a:pt x="4" y="88"/>
                  </a:lnTo>
                  <a:lnTo>
                    <a:pt x="6" y="120"/>
                  </a:lnTo>
                  <a:lnTo>
                    <a:pt x="2" y="124"/>
                  </a:lnTo>
                  <a:lnTo>
                    <a:pt x="0" y="132"/>
                  </a:lnTo>
                  <a:lnTo>
                    <a:pt x="2" y="136"/>
                  </a:lnTo>
                  <a:lnTo>
                    <a:pt x="4" y="140"/>
                  </a:lnTo>
                  <a:lnTo>
                    <a:pt x="10" y="152"/>
                  </a:lnTo>
                  <a:lnTo>
                    <a:pt x="12" y="158"/>
                  </a:lnTo>
                  <a:lnTo>
                    <a:pt x="18" y="162"/>
                  </a:lnTo>
                  <a:lnTo>
                    <a:pt x="28" y="166"/>
                  </a:lnTo>
                  <a:lnTo>
                    <a:pt x="32" y="168"/>
                  </a:lnTo>
                  <a:lnTo>
                    <a:pt x="36" y="174"/>
                  </a:lnTo>
                  <a:lnTo>
                    <a:pt x="40" y="182"/>
                  </a:lnTo>
                  <a:lnTo>
                    <a:pt x="42" y="182"/>
                  </a:lnTo>
                  <a:lnTo>
                    <a:pt x="46" y="182"/>
                  </a:lnTo>
                  <a:lnTo>
                    <a:pt x="55" y="182"/>
                  </a:lnTo>
                  <a:lnTo>
                    <a:pt x="61" y="184"/>
                  </a:lnTo>
                  <a:lnTo>
                    <a:pt x="67" y="186"/>
                  </a:lnTo>
                  <a:lnTo>
                    <a:pt x="71" y="190"/>
                  </a:lnTo>
                  <a:lnTo>
                    <a:pt x="75" y="196"/>
                  </a:lnTo>
                  <a:lnTo>
                    <a:pt x="105" y="182"/>
                  </a:lnTo>
                  <a:lnTo>
                    <a:pt x="231" y="252"/>
                  </a:lnTo>
                  <a:lnTo>
                    <a:pt x="235" y="244"/>
                  </a:lnTo>
                  <a:lnTo>
                    <a:pt x="247" y="244"/>
                  </a:lnTo>
                  <a:lnTo>
                    <a:pt x="247" y="20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322" name="任意多边形: 形状 321">
              <a:extLst>
                <a:ext uri="{FF2B5EF4-FFF2-40B4-BE49-F238E27FC236}">
                  <a16:creationId xmlns:a16="http://schemas.microsoft.com/office/drawing/2014/main" id="{960F9A75-4F00-45C1-8962-AFB0210497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6542" y="2724410"/>
              <a:ext cx="107423" cy="225570"/>
            </a:xfrm>
            <a:custGeom>
              <a:avLst/>
              <a:gdLst>
                <a:gd name="T0" fmla="*/ 2147483647 w 62"/>
                <a:gd name="T1" fmla="*/ 2147483647 h 134"/>
                <a:gd name="T2" fmla="*/ 2147483647 w 62"/>
                <a:gd name="T3" fmla="*/ 2147483647 h 134"/>
                <a:gd name="T4" fmla="*/ 2147483647 w 62"/>
                <a:gd name="T5" fmla="*/ 2147483647 h 134"/>
                <a:gd name="T6" fmla="*/ 2147483647 w 62"/>
                <a:gd name="T7" fmla="*/ 2147483647 h 134"/>
                <a:gd name="T8" fmla="*/ 2147483647 w 62"/>
                <a:gd name="T9" fmla="*/ 2147483647 h 134"/>
                <a:gd name="T10" fmla="*/ 2147483647 w 62"/>
                <a:gd name="T11" fmla="*/ 2147483647 h 134"/>
                <a:gd name="T12" fmla="*/ 2147483647 w 62"/>
                <a:gd name="T13" fmla="*/ 2147483647 h 134"/>
                <a:gd name="T14" fmla="*/ 2147483647 w 62"/>
                <a:gd name="T15" fmla="*/ 2147483647 h 134"/>
                <a:gd name="T16" fmla="*/ 2147483647 w 62"/>
                <a:gd name="T17" fmla="*/ 2147483647 h 134"/>
                <a:gd name="T18" fmla="*/ 0 w 62"/>
                <a:gd name="T19" fmla="*/ 2147483647 h 134"/>
                <a:gd name="T20" fmla="*/ 0 w 62"/>
                <a:gd name="T21" fmla="*/ 2147483647 h 134"/>
                <a:gd name="T22" fmla="*/ 0 w 62"/>
                <a:gd name="T23" fmla="*/ 2147483647 h 134"/>
                <a:gd name="T24" fmla="*/ 2147483647 w 62"/>
                <a:gd name="T25" fmla="*/ 2147483647 h 134"/>
                <a:gd name="T26" fmla="*/ 2147483647 w 62"/>
                <a:gd name="T27" fmla="*/ 2147483647 h 134"/>
                <a:gd name="T28" fmla="*/ 2147483647 w 62"/>
                <a:gd name="T29" fmla="*/ 2147483647 h 134"/>
                <a:gd name="T30" fmla="*/ 2147483647 w 62"/>
                <a:gd name="T31" fmla="*/ 2147483647 h 134"/>
                <a:gd name="T32" fmla="*/ 2147483647 w 62"/>
                <a:gd name="T33" fmla="*/ 2147483647 h 134"/>
                <a:gd name="T34" fmla="*/ 2147483647 w 62"/>
                <a:gd name="T35" fmla="*/ 2147483647 h 134"/>
                <a:gd name="T36" fmla="*/ 2147483647 w 62"/>
                <a:gd name="T37" fmla="*/ 2147483647 h 134"/>
                <a:gd name="T38" fmla="*/ 2147483647 w 62"/>
                <a:gd name="T39" fmla="*/ 2147483647 h 134"/>
                <a:gd name="T40" fmla="*/ 2147483647 w 62"/>
                <a:gd name="T41" fmla="*/ 2147483647 h 134"/>
                <a:gd name="T42" fmla="*/ 2147483647 w 62"/>
                <a:gd name="T43" fmla="*/ 0 h 134"/>
                <a:gd name="T44" fmla="*/ 2147483647 w 62"/>
                <a:gd name="T45" fmla="*/ 0 h 134"/>
                <a:gd name="T46" fmla="*/ 2147483647 w 62"/>
                <a:gd name="T47" fmla="*/ 0 h 134"/>
                <a:gd name="T48" fmla="*/ 2147483647 w 62"/>
                <a:gd name="T49" fmla="*/ 2147483647 h 134"/>
                <a:gd name="T50" fmla="*/ 2147483647 w 62"/>
                <a:gd name="T51" fmla="*/ 2147483647 h 134"/>
                <a:gd name="T52" fmla="*/ 2147483647 w 62"/>
                <a:gd name="T53" fmla="*/ 2147483647 h 134"/>
                <a:gd name="T54" fmla="*/ 2147483647 w 62"/>
                <a:gd name="T55" fmla="*/ 2147483647 h 134"/>
                <a:gd name="T56" fmla="*/ 2147483647 w 62"/>
                <a:gd name="T57" fmla="*/ 2147483647 h 134"/>
                <a:gd name="T58" fmla="*/ 2147483647 w 62"/>
                <a:gd name="T59" fmla="*/ 2147483647 h 134"/>
                <a:gd name="T60" fmla="*/ 2147483647 w 62"/>
                <a:gd name="T61" fmla="*/ 2147483647 h 134"/>
                <a:gd name="T62" fmla="*/ 2147483647 w 62"/>
                <a:gd name="T63" fmla="*/ 2147483647 h 134"/>
                <a:gd name="T64" fmla="*/ 2147483647 w 62"/>
                <a:gd name="T65" fmla="*/ 2147483647 h 134"/>
                <a:gd name="T66" fmla="*/ 2147483647 w 62"/>
                <a:gd name="T67" fmla="*/ 2147483647 h 134"/>
                <a:gd name="T68" fmla="*/ 2147483647 w 62"/>
                <a:gd name="T69" fmla="*/ 2147483647 h 134"/>
                <a:gd name="T70" fmla="*/ 2147483647 w 62"/>
                <a:gd name="T71" fmla="*/ 2147483647 h 134"/>
                <a:gd name="T72" fmla="*/ 2147483647 w 62"/>
                <a:gd name="T73" fmla="*/ 2147483647 h 134"/>
                <a:gd name="T74" fmla="*/ 2147483647 w 62"/>
                <a:gd name="T75" fmla="*/ 2147483647 h 134"/>
                <a:gd name="T76" fmla="*/ 2147483647 w 62"/>
                <a:gd name="T77" fmla="*/ 2147483647 h 134"/>
                <a:gd name="T78" fmla="*/ 2147483647 w 62"/>
                <a:gd name="T79" fmla="*/ 2147483647 h 134"/>
                <a:gd name="T80" fmla="*/ 2147483647 w 62"/>
                <a:gd name="T81" fmla="*/ 2147483647 h 134"/>
                <a:gd name="T82" fmla="*/ 2147483647 w 62"/>
                <a:gd name="T83" fmla="*/ 2147483647 h 134"/>
                <a:gd name="T84" fmla="*/ 2147483647 w 62"/>
                <a:gd name="T85" fmla="*/ 2147483647 h 134"/>
                <a:gd name="T86" fmla="*/ 2147483647 w 62"/>
                <a:gd name="T87" fmla="*/ 2147483647 h 134"/>
                <a:gd name="T88" fmla="*/ 2147483647 w 62"/>
                <a:gd name="T89" fmla="*/ 2147483647 h 134"/>
                <a:gd name="T90" fmla="*/ 2147483647 w 62"/>
                <a:gd name="T91" fmla="*/ 2147483647 h 134"/>
                <a:gd name="T92" fmla="*/ 2147483647 w 62"/>
                <a:gd name="T93" fmla="*/ 2147483647 h 134"/>
                <a:gd name="T94" fmla="*/ 2147483647 w 62"/>
                <a:gd name="T95" fmla="*/ 2147483647 h 134"/>
                <a:gd name="T96" fmla="*/ 2147483647 w 62"/>
                <a:gd name="T97" fmla="*/ 2147483647 h 134"/>
                <a:gd name="T98" fmla="*/ 2147483647 w 62"/>
                <a:gd name="T99" fmla="*/ 2147483647 h 134"/>
                <a:gd name="T100" fmla="*/ 2147483647 w 62"/>
                <a:gd name="T101" fmla="*/ 2147483647 h 134"/>
                <a:gd name="T102" fmla="*/ 2147483647 w 62"/>
                <a:gd name="T103" fmla="*/ 2147483647 h 134"/>
                <a:gd name="T104" fmla="*/ 2147483647 w 62"/>
                <a:gd name="T105" fmla="*/ 2147483647 h 134"/>
                <a:gd name="T106" fmla="*/ 2147483647 w 62"/>
                <a:gd name="T107" fmla="*/ 2147483647 h 134"/>
                <a:gd name="T108" fmla="*/ 2147483647 w 62"/>
                <a:gd name="T109" fmla="*/ 2147483647 h 134"/>
                <a:gd name="T110" fmla="*/ 2147483647 w 62"/>
                <a:gd name="T111" fmla="*/ 2147483647 h 13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2"/>
                <a:gd name="T169" fmla="*/ 0 h 134"/>
                <a:gd name="T170" fmla="*/ 62 w 62"/>
                <a:gd name="T171" fmla="*/ 134 h 13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2" h="134">
                  <a:moveTo>
                    <a:pt x="30" y="128"/>
                  </a:moveTo>
                  <a:lnTo>
                    <a:pt x="30" y="130"/>
                  </a:lnTo>
                  <a:lnTo>
                    <a:pt x="26" y="104"/>
                  </a:lnTo>
                  <a:lnTo>
                    <a:pt x="22" y="98"/>
                  </a:lnTo>
                  <a:lnTo>
                    <a:pt x="18" y="92"/>
                  </a:lnTo>
                  <a:lnTo>
                    <a:pt x="14" y="86"/>
                  </a:lnTo>
                  <a:lnTo>
                    <a:pt x="10" y="82"/>
                  </a:lnTo>
                  <a:lnTo>
                    <a:pt x="8" y="78"/>
                  </a:lnTo>
                  <a:lnTo>
                    <a:pt x="4" y="74"/>
                  </a:lnTo>
                  <a:lnTo>
                    <a:pt x="0" y="68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2" y="56"/>
                  </a:lnTo>
                  <a:lnTo>
                    <a:pt x="6" y="54"/>
                  </a:lnTo>
                  <a:lnTo>
                    <a:pt x="8" y="50"/>
                  </a:lnTo>
                  <a:lnTo>
                    <a:pt x="10" y="42"/>
                  </a:lnTo>
                  <a:lnTo>
                    <a:pt x="10" y="36"/>
                  </a:lnTo>
                  <a:lnTo>
                    <a:pt x="10" y="24"/>
                  </a:lnTo>
                  <a:lnTo>
                    <a:pt x="12" y="14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8" y="2"/>
                  </a:lnTo>
                  <a:lnTo>
                    <a:pt x="42" y="2"/>
                  </a:lnTo>
                  <a:lnTo>
                    <a:pt x="48" y="4"/>
                  </a:lnTo>
                  <a:lnTo>
                    <a:pt x="46" y="8"/>
                  </a:lnTo>
                  <a:lnTo>
                    <a:pt x="44" y="12"/>
                  </a:lnTo>
                  <a:lnTo>
                    <a:pt x="44" y="16"/>
                  </a:lnTo>
                  <a:lnTo>
                    <a:pt x="42" y="20"/>
                  </a:lnTo>
                  <a:lnTo>
                    <a:pt x="44" y="24"/>
                  </a:lnTo>
                  <a:lnTo>
                    <a:pt x="46" y="28"/>
                  </a:lnTo>
                  <a:lnTo>
                    <a:pt x="50" y="30"/>
                  </a:lnTo>
                  <a:lnTo>
                    <a:pt x="52" y="32"/>
                  </a:lnTo>
                  <a:lnTo>
                    <a:pt x="50" y="42"/>
                  </a:lnTo>
                  <a:lnTo>
                    <a:pt x="46" y="46"/>
                  </a:lnTo>
                  <a:lnTo>
                    <a:pt x="42" y="52"/>
                  </a:lnTo>
                  <a:lnTo>
                    <a:pt x="40" y="58"/>
                  </a:lnTo>
                  <a:lnTo>
                    <a:pt x="42" y="60"/>
                  </a:lnTo>
                  <a:lnTo>
                    <a:pt x="46" y="64"/>
                  </a:lnTo>
                  <a:lnTo>
                    <a:pt x="54" y="66"/>
                  </a:lnTo>
                  <a:lnTo>
                    <a:pt x="62" y="72"/>
                  </a:lnTo>
                  <a:lnTo>
                    <a:pt x="58" y="76"/>
                  </a:lnTo>
                  <a:lnTo>
                    <a:pt x="58" y="82"/>
                  </a:lnTo>
                  <a:lnTo>
                    <a:pt x="58" y="84"/>
                  </a:lnTo>
                  <a:lnTo>
                    <a:pt x="58" y="90"/>
                  </a:lnTo>
                  <a:lnTo>
                    <a:pt x="50" y="96"/>
                  </a:lnTo>
                  <a:lnTo>
                    <a:pt x="44" y="102"/>
                  </a:lnTo>
                  <a:lnTo>
                    <a:pt x="40" y="108"/>
                  </a:lnTo>
                  <a:lnTo>
                    <a:pt x="40" y="112"/>
                  </a:lnTo>
                  <a:lnTo>
                    <a:pt x="42" y="112"/>
                  </a:lnTo>
                  <a:lnTo>
                    <a:pt x="36" y="124"/>
                  </a:lnTo>
                  <a:lnTo>
                    <a:pt x="32" y="128"/>
                  </a:lnTo>
                  <a:lnTo>
                    <a:pt x="32" y="134"/>
                  </a:lnTo>
                  <a:lnTo>
                    <a:pt x="30" y="12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323" name="任意多边形: 形状 322">
              <a:extLst>
                <a:ext uri="{FF2B5EF4-FFF2-40B4-BE49-F238E27FC236}">
                  <a16:creationId xmlns:a16="http://schemas.microsoft.com/office/drawing/2014/main" id="{141CAD76-967A-4F86-921E-6B481541E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5474" y="2730013"/>
              <a:ext cx="556395" cy="552017"/>
            </a:xfrm>
            <a:custGeom>
              <a:avLst/>
              <a:gdLst>
                <a:gd name="T0" fmla="*/ 2147483647 w 318"/>
                <a:gd name="T1" fmla="*/ 2147483647 h 332"/>
                <a:gd name="T2" fmla="*/ 2147483647 w 318"/>
                <a:gd name="T3" fmla="*/ 2147483647 h 332"/>
                <a:gd name="T4" fmla="*/ 2147483647 w 318"/>
                <a:gd name="T5" fmla="*/ 2147483647 h 332"/>
                <a:gd name="T6" fmla="*/ 2147483647 w 318"/>
                <a:gd name="T7" fmla="*/ 2147483647 h 332"/>
                <a:gd name="T8" fmla="*/ 2147483647 w 318"/>
                <a:gd name="T9" fmla="*/ 2147483647 h 332"/>
                <a:gd name="T10" fmla="*/ 2147483647 w 318"/>
                <a:gd name="T11" fmla="*/ 2147483647 h 332"/>
                <a:gd name="T12" fmla="*/ 2147483647 w 318"/>
                <a:gd name="T13" fmla="*/ 2147483647 h 332"/>
                <a:gd name="T14" fmla="*/ 2147483647 w 318"/>
                <a:gd name="T15" fmla="*/ 2147483647 h 332"/>
                <a:gd name="T16" fmla="*/ 2147483647 w 318"/>
                <a:gd name="T17" fmla="*/ 0 h 332"/>
                <a:gd name="T18" fmla="*/ 2147483647 w 318"/>
                <a:gd name="T19" fmla="*/ 2147483647 h 332"/>
                <a:gd name="T20" fmla="*/ 2147483647 w 318"/>
                <a:gd name="T21" fmla="*/ 2147483647 h 332"/>
                <a:gd name="T22" fmla="*/ 2147483647 w 318"/>
                <a:gd name="T23" fmla="*/ 2147483647 h 332"/>
                <a:gd name="T24" fmla="*/ 2147483647 w 318"/>
                <a:gd name="T25" fmla="*/ 2147483647 h 332"/>
                <a:gd name="T26" fmla="*/ 2147483647 w 318"/>
                <a:gd name="T27" fmla="*/ 2147483647 h 332"/>
                <a:gd name="T28" fmla="*/ 2147483647 w 318"/>
                <a:gd name="T29" fmla="*/ 2147483647 h 332"/>
                <a:gd name="T30" fmla="*/ 2147483647 w 318"/>
                <a:gd name="T31" fmla="*/ 2147483647 h 332"/>
                <a:gd name="T32" fmla="*/ 2147483647 w 318"/>
                <a:gd name="T33" fmla="*/ 2147483647 h 332"/>
                <a:gd name="T34" fmla="*/ 2147483647 w 318"/>
                <a:gd name="T35" fmla="*/ 2147483647 h 332"/>
                <a:gd name="T36" fmla="*/ 2147483647 w 318"/>
                <a:gd name="T37" fmla="*/ 2147483647 h 332"/>
                <a:gd name="T38" fmla="*/ 2147483647 w 318"/>
                <a:gd name="T39" fmla="*/ 2147483647 h 332"/>
                <a:gd name="T40" fmla="*/ 2147483647 w 318"/>
                <a:gd name="T41" fmla="*/ 2147483647 h 332"/>
                <a:gd name="T42" fmla="*/ 2147483647 w 318"/>
                <a:gd name="T43" fmla="*/ 2147483647 h 332"/>
                <a:gd name="T44" fmla="*/ 2147483647 w 318"/>
                <a:gd name="T45" fmla="*/ 2147483647 h 332"/>
                <a:gd name="T46" fmla="*/ 2147483647 w 318"/>
                <a:gd name="T47" fmla="*/ 2147483647 h 332"/>
                <a:gd name="T48" fmla="*/ 2147483647 w 318"/>
                <a:gd name="T49" fmla="*/ 2147483647 h 332"/>
                <a:gd name="T50" fmla="*/ 2147483647 w 318"/>
                <a:gd name="T51" fmla="*/ 2147483647 h 332"/>
                <a:gd name="T52" fmla="*/ 2147483647 w 318"/>
                <a:gd name="T53" fmla="*/ 2147483647 h 332"/>
                <a:gd name="T54" fmla="*/ 2147483647 w 318"/>
                <a:gd name="T55" fmla="*/ 2147483647 h 332"/>
                <a:gd name="T56" fmla="*/ 2147483647 w 318"/>
                <a:gd name="T57" fmla="*/ 2147483647 h 332"/>
                <a:gd name="T58" fmla="*/ 2147483647 w 318"/>
                <a:gd name="T59" fmla="*/ 2147483647 h 332"/>
                <a:gd name="T60" fmla="*/ 2147483647 w 318"/>
                <a:gd name="T61" fmla="*/ 2147483647 h 332"/>
                <a:gd name="T62" fmla="*/ 2147483647 w 318"/>
                <a:gd name="T63" fmla="*/ 2147483647 h 332"/>
                <a:gd name="T64" fmla="*/ 0 w 318"/>
                <a:gd name="T65" fmla="*/ 2147483647 h 332"/>
                <a:gd name="T66" fmla="*/ 2147483647 w 318"/>
                <a:gd name="T67" fmla="*/ 2147483647 h 332"/>
                <a:gd name="T68" fmla="*/ 2147483647 w 318"/>
                <a:gd name="T69" fmla="*/ 2147483647 h 332"/>
                <a:gd name="T70" fmla="*/ 2147483647 w 318"/>
                <a:gd name="T71" fmla="*/ 2147483647 h 332"/>
                <a:gd name="T72" fmla="*/ 2147483647 w 318"/>
                <a:gd name="T73" fmla="*/ 2147483647 h 332"/>
                <a:gd name="T74" fmla="*/ 2147483647 w 318"/>
                <a:gd name="T75" fmla="*/ 2147483647 h 332"/>
                <a:gd name="T76" fmla="*/ 2147483647 w 318"/>
                <a:gd name="T77" fmla="*/ 2147483647 h 332"/>
                <a:gd name="T78" fmla="*/ 2147483647 w 318"/>
                <a:gd name="T79" fmla="*/ 2147483647 h 332"/>
                <a:gd name="T80" fmla="*/ 2147483647 w 318"/>
                <a:gd name="T81" fmla="*/ 2147483647 h 332"/>
                <a:gd name="T82" fmla="*/ 2147483647 w 318"/>
                <a:gd name="T83" fmla="*/ 2147483647 h 332"/>
                <a:gd name="T84" fmla="*/ 2147483647 w 318"/>
                <a:gd name="T85" fmla="*/ 2147483647 h 332"/>
                <a:gd name="T86" fmla="*/ 2147483647 w 318"/>
                <a:gd name="T87" fmla="*/ 2147483647 h 33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18"/>
                <a:gd name="T133" fmla="*/ 0 h 332"/>
                <a:gd name="T134" fmla="*/ 318 w 318"/>
                <a:gd name="T135" fmla="*/ 332 h 33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18" h="332">
                  <a:moveTo>
                    <a:pt x="98" y="36"/>
                  </a:moveTo>
                  <a:lnTo>
                    <a:pt x="110" y="34"/>
                  </a:lnTo>
                  <a:lnTo>
                    <a:pt x="116" y="30"/>
                  </a:lnTo>
                  <a:lnTo>
                    <a:pt x="124" y="26"/>
                  </a:lnTo>
                  <a:lnTo>
                    <a:pt x="132" y="20"/>
                  </a:lnTo>
                  <a:lnTo>
                    <a:pt x="146" y="14"/>
                  </a:lnTo>
                  <a:lnTo>
                    <a:pt x="166" y="8"/>
                  </a:lnTo>
                  <a:lnTo>
                    <a:pt x="186" y="4"/>
                  </a:lnTo>
                  <a:lnTo>
                    <a:pt x="198" y="4"/>
                  </a:lnTo>
                  <a:lnTo>
                    <a:pt x="202" y="4"/>
                  </a:lnTo>
                  <a:lnTo>
                    <a:pt x="206" y="6"/>
                  </a:lnTo>
                  <a:lnTo>
                    <a:pt x="210" y="8"/>
                  </a:lnTo>
                  <a:lnTo>
                    <a:pt x="214" y="8"/>
                  </a:lnTo>
                  <a:lnTo>
                    <a:pt x="220" y="6"/>
                  </a:lnTo>
                  <a:lnTo>
                    <a:pt x="222" y="4"/>
                  </a:lnTo>
                  <a:lnTo>
                    <a:pt x="224" y="2"/>
                  </a:lnTo>
                  <a:lnTo>
                    <a:pt x="230" y="0"/>
                  </a:lnTo>
                  <a:lnTo>
                    <a:pt x="248" y="0"/>
                  </a:lnTo>
                  <a:lnTo>
                    <a:pt x="260" y="0"/>
                  </a:lnTo>
                  <a:lnTo>
                    <a:pt x="258" y="10"/>
                  </a:lnTo>
                  <a:lnTo>
                    <a:pt x="256" y="22"/>
                  </a:lnTo>
                  <a:lnTo>
                    <a:pt x="256" y="34"/>
                  </a:lnTo>
                  <a:lnTo>
                    <a:pt x="256" y="40"/>
                  </a:lnTo>
                  <a:lnTo>
                    <a:pt x="254" y="48"/>
                  </a:lnTo>
                  <a:lnTo>
                    <a:pt x="252" y="52"/>
                  </a:lnTo>
                  <a:lnTo>
                    <a:pt x="248" y="54"/>
                  </a:lnTo>
                  <a:lnTo>
                    <a:pt x="246" y="56"/>
                  </a:lnTo>
                  <a:lnTo>
                    <a:pt x="246" y="60"/>
                  </a:lnTo>
                  <a:lnTo>
                    <a:pt x="246" y="66"/>
                  </a:lnTo>
                  <a:lnTo>
                    <a:pt x="250" y="72"/>
                  </a:lnTo>
                  <a:lnTo>
                    <a:pt x="254" y="76"/>
                  </a:lnTo>
                  <a:lnTo>
                    <a:pt x="256" y="80"/>
                  </a:lnTo>
                  <a:lnTo>
                    <a:pt x="260" y="84"/>
                  </a:lnTo>
                  <a:lnTo>
                    <a:pt x="264" y="90"/>
                  </a:lnTo>
                  <a:lnTo>
                    <a:pt x="268" y="96"/>
                  </a:lnTo>
                  <a:lnTo>
                    <a:pt x="272" y="102"/>
                  </a:lnTo>
                  <a:lnTo>
                    <a:pt x="276" y="128"/>
                  </a:lnTo>
                  <a:lnTo>
                    <a:pt x="276" y="126"/>
                  </a:lnTo>
                  <a:lnTo>
                    <a:pt x="278" y="132"/>
                  </a:lnTo>
                  <a:lnTo>
                    <a:pt x="278" y="138"/>
                  </a:lnTo>
                  <a:lnTo>
                    <a:pt x="280" y="144"/>
                  </a:lnTo>
                  <a:lnTo>
                    <a:pt x="282" y="150"/>
                  </a:lnTo>
                  <a:lnTo>
                    <a:pt x="282" y="158"/>
                  </a:lnTo>
                  <a:lnTo>
                    <a:pt x="284" y="190"/>
                  </a:lnTo>
                  <a:lnTo>
                    <a:pt x="280" y="194"/>
                  </a:lnTo>
                  <a:lnTo>
                    <a:pt x="278" y="202"/>
                  </a:lnTo>
                  <a:lnTo>
                    <a:pt x="280" y="206"/>
                  </a:lnTo>
                  <a:lnTo>
                    <a:pt x="282" y="210"/>
                  </a:lnTo>
                  <a:lnTo>
                    <a:pt x="288" y="222"/>
                  </a:lnTo>
                  <a:lnTo>
                    <a:pt x="290" y="228"/>
                  </a:lnTo>
                  <a:lnTo>
                    <a:pt x="296" y="232"/>
                  </a:lnTo>
                  <a:lnTo>
                    <a:pt x="306" y="236"/>
                  </a:lnTo>
                  <a:lnTo>
                    <a:pt x="310" y="238"/>
                  </a:lnTo>
                  <a:lnTo>
                    <a:pt x="314" y="244"/>
                  </a:lnTo>
                  <a:lnTo>
                    <a:pt x="318" y="252"/>
                  </a:lnTo>
                  <a:lnTo>
                    <a:pt x="248" y="300"/>
                  </a:lnTo>
                  <a:lnTo>
                    <a:pt x="220" y="328"/>
                  </a:lnTo>
                  <a:lnTo>
                    <a:pt x="182" y="332"/>
                  </a:lnTo>
                  <a:lnTo>
                    <a:pt x="182" y="318"/>
                  </a:lnTo>
                  <a:lnTo>
                    <a:pt x="170" y="314"/>
                  </a:lnTo>
                  <a:lnTo>
                    <a:pt x="160" y="310"/>
                  </a:lnTo>
                  <a:lnTo>
                    <a:pt x="152" y="302"/>
                  </a:lnTo>
                  <a:lnTo>
                    <a:pt x="148" y="298"/>
                  </a:lnTo>
                  <a:lnTo>
                    <a:pt x="148" y="294"/>
                  </a:lnTo>
                  <a:lnTo>
                    <a:pt x="0" y="182"/>
                  </a:lnTo>
                  <a:lnTo>
                    <a:pt x="0" y="160"/>
                  </a:lnTo>
                  <a:lnTo>
                    <a:pt x="8" y="148"/>
                  </a:lnTo>
                  <a:lnTo>
                    <a:pt x="18" y="144"/>
                  </a:lnTo>
                  <a:lnTo>
                    <a:pt x="32" y="138"/>
                  </a:lnTo>
                  <a:lnTo>
                    <a:pt x="48" y="132"/>
                  </a:lnTo>
                  <a:lnTo>
                    <a:pt x="54" y="128"/>
                  </a:lnTo>
                  <a:lnTo>
                    <a:pt x="56" y="124"/>
                  </a:lnTo>
                  <a:lnTo>
                    <a:pt x="60" y="118"/>
                  </a:lnTo>
                  <a:lnTo>
                    <a:pt x="66" y="116"/>
                  </a:lnTo>
                  <a:lnTo>
                    <a:pt x="70" y="114"/>
                  </a:lnTo>
                  <a:lnTo>
                    <a:pt x="72" y="112"/>
                  </a:lnTo>
                  <a:lnTo>
                    <a:pt x="72" y="110"/>
                  </a:lnTo>
                  <a:lnTo>
                    <a:pt x="72" y="102"/>
                  </a:lnTo>
                  <a:lnTo>
                    <a:pt x="80" y="100"/>
                  </a:lnTo>
                  <a:lnTo>
                    <a:pt x="84" y="96"/>
                  </a:lnTo>
                  <a:lnTo>
                    <a:pt x="90" y="92"/>
                  </a:lnTo>
                  <a:lnTo>
                    <a:pt x="96" y="92"/>
                  </a:lnTo>
                  <a:lnTo>
                    <a:pt x="106" y="92"/>
                  </a:lnTo>
                  <a:lnTo>
                    <a:pt x="110" y="92"/>
                  </a:lnTo>
                  <a:lnTo>
                    <a:pt x="112" y="90"/>
                  </a:lnTo>
                  <a:lnTo>
                    <a:pt x="112" y="86"/>
                  </a:lnTo>
                  <a:lnTo>
                    <a:pt x="104" y="60"/>
                  </a:lnTo>
                  <a:lnTo>
                    <a:pt x="96" y="36"/>
                  </a:lnTo>
                  <a:lnTo>
                    <a:pt x="98" y="3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324" name="任意多边形: 形状 323">
              <a:extLst>
                <a:ext uri="{FF2B5EF4-FFF2-40B4-BE49-F238E27FC236}">
                  <a16:creationId xmlns:a16="http://schemas.microsoft.com/office/drawing/2014/main" id="{8EA881F4-5692-475C-84B2-9FC290F57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411" y="2769244"/>
              <a:ext cx="314005" cy="256394"/>
            </a:xfrm>
            <a:custGeom>
              <a:avLst/>
              <a:gdLst>
                <a:gd name="T0" fmla="*/ 2147483647 w 180"/>
                <a:gd name="T1" fmla="*/ 2147483647 h 154"/>
                <a:gd name="T2" fmla="*/ 2147483647 w 180"/>
                <a:gd name="T3" fmla="*/ 2147483647 h 154"/>
                <a:gd name="T4" fmla="*/ 2147483647 w 180"/>
                <a:gd name="T5" fmla="*/ 2147483647 h 154"/>
                <a:gd name="T6" fmla="*/ 2147483647 w 180"/>
                <a:gd name="T7" fmla="*/ 2147483647 h 154"/>
                <a:gd name="T8" fmla="*/ 2147483647 w 180"/>
                <a:gd name="T9" fmla="*/ 2147483647 h 154"/>
                <a:gd name="T10" fmla="*/ 2147483647 w 180"/>
                <a:gd name="T11" fmla="*/ 2147483647 h 154"/>
                <a:gd name="T12" fmla="*/ 2147483647 w 180"/>
                <a:gd name="T13" fmla="*/ 2147483647 h 154"/>
                <a:gd name="T14" fmla="*/ 2147483647 w 180"/>
                <a:gd name="T15" fmla="*/ 2147483647 h 154"/>
                <a:gd name="T16" fmla="*/ 2147483647 w 180"/>
                <a:gd name="T17" fmla="*/ 2147483647 h 154"/>
                <a:gd name="T18" fmla="*/ 2147483647 w 180"/>
                <a:gd name="T19" fmla="*/ 2147483647 h 154"/>
                <a:gd name="T20" fmla="*/ 2147483647 w 180"/>
                <a:gd name="T21" fmla="*/ 2147483647 h 154"/>
                <a:gd name="T22" fmla="*/ 2147483647 w 180"/>
                <a:gd name="T23" fmla="*/ 2147483647 h 154"/>
                <a:gd name="T24" fmla="*/ 2147483647 w 180"/>
                <a:gd name="T25" fmla="*/ 2147483647 h 154"/>
                <a:gd name="T26" fmla="*/ 2147483647 w 180"/>
                <a:gd name="T27" fmla="*/ 2147483647 h 154"/>
                <a:gd name="T28" fmla="*/ 2147483647 w 180"/>
                <a:gd name="T29" fmla="*/ 2147483647 h 154"/>
                <a:gd name="T30" fmla="*/ 2147483647 w 180"/>
                <a:gd name="T31" fmla="*/ 2147483647 h 154"/>
                <a:gd name="T32" fmla="*/ 2147483647 w 180"/>
                <a:gd name="T33" fmla="*/ 2147483647 h 154"/>
                <a:gd name="T34" fmla="*/ 2147483647 w 180"/>
                <a:gd name="T35" fmla="*/ 2147483647 h 154"/>
                <a:gd name="T36" fmla="*/ 2147483647 w 180"/>
                <a:gd name="T37" fmla="*/ 2147483647 h 154"/>
                <a:gd name="T38" fmla="*/ 2147483647 w 180"/>
                <a:gd name="T39" fmla="*/ 2147483647 h 154"/>
                <a:gd name="T40" fmla="*/ 2147483647 w 180"/>
                <a:gd name="T41" fmla="*/ 2147483647 h 154"/>
                <a:gd name="T42" fmla="*/ 2147483647 w 180"/>
                <a:gd name="T43" fmla="*/ 2147483647 h 154"/>
                <a:gd name="T44" fmla="*/ 2147483647 w 180"/>
                <a:gd name="T45" fmla="*/ 2147483647 h 154"/>
                <a:gd name="T46" fmla="*/ 2147483647 w 180"/>
                <a:gd name="T47" fmla="*/ 2147483647 h 154"/>
                <a:gd name="T48" fmla="*/ 2147483647 w 180"/>
                <a:gd name="T49" fmla="*/ 2147483647 h 154"/>
                <a:gd name="T50" fmla="*/ 2147483647 w 180"/>
                <a:gd name="T51" fmla="*/ 2147483647 h 154"/>
                <a:gd name="T52" fmla="*/ 2147483647 w 180"/>
                <a:gd name="T53" fmla="*/ 2147483647 h 154"/>
                <a:gd name="T54" fmla="*/ 2147483647 w 180"/>
                <a:gd name="T55" fmla="*/ 2147483647 h 154"/>
                <a:gd name="T56" fmla="*/ 2147483647 w 180"/>
                <a:gd name="T57" fmla="*/ 2147483647 h 154"/>
                <a:gd name="T58" fmla="*/ 2147483647 w 180"/>
                <a:gd name="T59" fmla="*/ 2147483647 h 154"/>
                <a:gd name="T60" fmla="*/ 2147483647 w 180"/>
                <a:gd name="T61" fmla="*/ 2147483647 h 154"/>
                <a:gd name="T62" fmla="*/ 2147483647 w 180"/>
                <a:gd name="T63" fmla="*/ 0 h 154"/>
                <a:gd name="T64" fmla="*/ 2147483647 w 180"/>
                <a:gd name="T65" fmla="*/ 2147483647 h 154"/>
                <a:gd name="T66" fmla="*/ 2147483647 w 180"/>
                <a:gd name="T67" fmla="*/ 2147483647 h 154"/>
                <a:gd name="T68" fmla="*/ 2147483647 w 180"/>
                <a:gd name="T69" fmla="*/ 2147483647 h 154"/>
                <a:gd name="T70" fmla="*/ 2147483647 w 180"/>
                <a:gd name="T71" fmla="*/ 2147483647 h 154"/>
                <a:gd name="T72" fmla="*/ 2147483647 w 180"/>
                <a:gd name="T73" fmla="*/ 2147483647 h 154"/>
                <a:gd name="T74" fmla="*/ 2147483647 w 180"/>
                <a:gd name="T75" fmla="*/ 2147483647 h 154"/>
                <a:gd name="T76" fmla="*/ 2147483647 w 180"/>
                <a:gd name="T77" fmla="*/ 2147483647 h 154"/>
                <a:gd name="T78" fmla="*/ 2147483647 w 180"/>
                <a:gd name="T79" fmla="*/ 2147483647 h 154"/>
                <a:gd name="T80" fmla="*/ 2147483647 w 180"/>
                <a:gd name="T81" fmla="*/ 2147483647 h 154"/>
                <a:gd name="T82" fmla="*/ 2147483647 w 180"/>
                <a:gd name="T83" fmla="*/ 2147483647 h 154"/>
                <a:gd name="T84" fmla="*/ 2147483647 w 180"/>
                <a:gd name="T85" fmla="*/ 2147483647 h 154"/>
                <a:gd name="T86" fmla="*/ 2147483647 w 180"/>
                <a:gd name="T87" fmla="*/ 2147483647 h 154"/>
                <a:gd name="T88" fmla="*/ 2147483647 w 180"/>
                <a:gd name="T89" fmla="*/ 2147483647 h 154"/>
                <a:gd name="T90" fmla="*/ 2147483647 w 180"/>
                <a:gd name="T91" fmla="*/ 2147483647 h 154"/>
                <a:gd name="T92" fmla="*/ 2147483647 w 180"/>
                <a:gd name="T93" fmla="*/ 2147483647 h 154"/>
                <a:gd name="T94" fmla="*/ 2147483647 w 180"/>
                <a:gd name="T95" fmla="*/ 2147483647 h 154"/>
                <a:gd name="T96" fmla="*/ 2147483647 w 180"/>
                <a:gd name="T97" fmla="*/ 2147483647 h 154"/>
                <a:gd name="T98" fmla="*/ 2147483647 w 180"/>
                <a:gd name="T99" fmla="*/ 2147483647 h 154"/>
                <a:gd name="T100" fmla="*/ 2147483647 w 180"/>
                <a:gd name="T101" fmla="*/ 2147483647 h 154"/>
                <a:gd name="T102" fmla="*/ 2147483647 w 180"/>
                <a:gd name="T103" fmla="*/ 2147483647 h 154"/>
                <a:gd name="T104" fmla="*/ 2147483647 w 180"/>
                <a:gd name="T105" fmla="*/ 2147483647 h 154"/>
                <a:gd name="T106" fmla="*/ 0 w 180"/>
                <a:gd name="T107" fmla="*/ 2147483647 h 154"/>
                <a:gd name="T108" fmla="*/ 2147483647 w 180"/>
                <a:gd name="T109" fmla="*/ 2147483647 h 15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0"/>
                <a:gd name="T166" fmla="*/ 0 h 154"/>
                <a:gd name="T167" fmla="*/ 180 w 180"/>
                <a:gd name="T168" fmla="*/ 154 h 15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0" h="154">
                  <a:moveTo>
                    <a:pt x="68" y="152"/>
                  </a:moveTo>
                  <a:lnTo>
                    <a:pt x="68" y="136"/>
                  </a:lnTo>
                  <a:lnTo>
                    <a:pt x="76" y="124"/>
                  </a:lnTo>
                  <a:lnTo>
                    <a:pt x="86" y="120"/>
                  </a:lnTo>
                  <a:lnTo>
                    <a:pt x="100" y="114"/>
                  </a:lnTo>
                  <a:lnTo>
                    <a:pt x="116" y="108"/>
                  </a:lnTo>
                  <a:lnTo>
                    <a:pt x="122" y="104"/>
                  </a:lnTo>
                  <a:lnTo>
                    <a:pt x="124" y="100"/>
                  </a:lnTo>
                  <a:lnTo>
                    <a:pt x="128" y="94"/>
                  </a:lnTo>
                  <a:lnTo>
                    <a:pt x="134" y="92"/>
                  </a:lnTo>
                  <a:lnTo>
                    <a:pt x="138" y="90"/>
                  </a:lnTo>
                  <a:lnTo>
                    <a:pt x="140" y="88"/>
                  </a:lnTo>
                  <a:lnTo>
                    <a:pt x="140" y="86"/>
                  </a:lnTo>
                  <a:lnTo>
                    <a:pt x="140" y="78"/>
                  </a:lnTo>
                  <a:lnTo>
                    <a:pt x="148" y="76"/>
                  </a:lnTo>
                  <a:lnTo>
                    <a:pt x="152" y="72"/>
                  </a:lnTo>
                  <a:lnTo>
                    <a:pt x="158" y="68"/>
                  </a:lnTo>
                  <a:lnTo>
                    <a:pt x="164" y="68"/>
                  </a:lnTo>
                  <a:lnTo>
                    <a:pt x="174" y="68"/>
                  </a:lnTo>
                  <a:lnTo>
                    <a:pt x="178" y="68"/>
                  </a:lnTo>
                  <a:lnTo>
                    <a:pt x="180" y="66"/>
                  </a:lnTo>
                  <a:lnTo>
                    <a:pt x="180" y="62"/>
                  </a:lnTo>
                  <a:lnTo>
                    <a:pt x="172" y="36"/>
                  </a:lnTo>
                  <a:lnTo>
                    <a:pt x="164" y="12"/>
                  </a:lnTo>
                  <a:lnTo>
                    <a:pt x="166" y="12"/>
                  </a:lnTo>
                  <a:lnTo>
                    <a:pt x="148" y="14"/>
                  </a:lnTo>
                  <a:lnTo>
                    <a:pt x="136" y="12"/>
                  </a:lnTo>
                  <a:lnTo>
                    <a:pt x="126" y="10"/>
                  </a:lnTo>
                  <a:lnTo>
                    <a:pt x="124" y="8"/>
                  </a:lnTo>
                  <a:lnTo>
                    <a:pt x="124" y="4"/>
                  </a:lnTo>
                  <a:lnTo>
                    <a:pt x="122" y="2"/>
                  </a:lnTo>
                  <a:lnTo>
                    <a:pt x="118" y="0"/>
                  </a:lnTo>
                  <a:lnTo>
                    <a:pt x="114" y="2"/>
                  </a:lnTo>
                  <a:lnTo>
                    <a:pt x="110" y="4"/>
                  </a:lnTo>
                  <a:lnTo>
                    <a:pt x="106" y="14"/>
                  </a:lnTo>
                  <a:lnTo>
                    <a:pt x="102" y="26"/>
                  </a:lnTo>
                  <a:lnTo>
                    <a:pt x="98" y="32"/>
                  </a:lnTo>
                  <a:lnTo>
                    <a:pt x="92" y="40"/>
                  </a:lnTo>
                  <a:lnTo>
                    <a:pt x="82" y="44"/>
                  </a:lnTo>
                  <a:lnTo>
                    <a:pt x="74" y="52"/>
                  </a:lnTo>
                  <a:lnTo>
                    <a:pt x="66" y="58"/>
                  </a:lnTo>
                  <a:lnTo>
                    <a:pt x="62" y="64"/>
                  </a:lnTo>
                  <a:lnTo>
                    <a:pt x="60" y="70"/>
                  </a:lnTo>
                  <a:lnTo>
                    <a:pt x="60" y="82"/>
                  </a:lnTo>
                  <a:lnTo>
                    <a:pt x="58" y="94"/>
                  </a:lnTo>
                  <a:lnTo>
                    <a:pt x="54" y="108"/>
                  </a:lnTo>
                  <a:lnTo>
                    <a:pt x="50" y="114"/>
                  </a:lnTo>
                  <a:lnTo>
                    <a:pt x="44" y="118"/>
                  </a:lnTo>
                  <a:lnTo>
                    <a:pt x="32" y="130"/>
                  </a:lnTo>
                  <a:lnTo>
                    <a:pt x="24" y="136"/>
                  </a:lnTo>
                  <a:lnTo>
                    <a:pt x="18" y="140"/>
                  </a:lnTo>
                  <a:lnTo>
                    <a:pt x="12" y="142"/>
                  </a:lnTo>
                  <a:lnTo>
                    <a:pt x="4" y="146"/>
                  </a:lnTo>
                  <a:lnTo>
                    <a:pt x="0" y="154"/>
                  </a:lnTo>
                  <a:lnTo>
                    <a:pt x="68" y="15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325" name="任意多边形: 形状 324">
              <a:extLst>
                <a:ext uri="{FF2B5EF4-FFF2-40B4-BE49-F238E27FC236}">
                  <a16:creationId xmlns:a16="http://schemas.microsoft.com/office/drawing/2014/main" id="{C7605DD2-CB3B-45DD-A484-00AC7D9CB3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2365" y="3021434"/>
              <a:ext cx="220354" cy="196148"/>
            </a:xfrm>
            <a:custGeom>
              <a:avLst/>
              <a:gdLst>
                <a:gd name="T0" fmla="*/ 2147483647 w 126"/>
                <a:gd name="T1" fmla="*/ 0 h 116"/>
                <a:gd name="T2" fmla="*/ 2147483647 w 126"/>
                <a:gd name="T3" fmla="*/ 2147483647 h 116"/>
                <a:gd name="T4" fmla="*/ 2147483647 w 126"/>
                <a:gd name="T5" fmla="*/ 2147483647 h 116"/>
                <a:gd name="T6" fmla="*/ 2147483647 w 126"/>
                <a:gd name="T7" fmla="*/ 2147483647 h 116"/>
                <a:gd name="T8" fmla="*/ 2147483647 w 126"/>
                <a:gd name="T9" fmla="*/ 2147483647 h 116"/>
                <a:gd name="T10" fmla="*/ 2147483647 w 126"/>
                <a:gd name="T11" fmla="*/ 2147483647 h 116"/>
                <a:gd name="T12" fmla="*/ 2147483647 w 126"/>
                <a:gd name="T13" fmla="*/ 2147483647 h 116"/>
                <a:gd name="T14" fmla="*/ 0 w 126"/>
                <a:gd name="T15" fmla="*/ 2147483647 h 116"/>
                <a:gd name="T16" fmla="*/ 0 w 126"/>
                <a:gd name="T17" fmla="*/ 2147483647 h 116"/>
                <a:gd name="T18" fmla="*/ 2147483647 w 126"/>
                <a:gd name="T19" fmla="*/ 2147483647 h 116"/>
                <a:gd name="T20" fmla="*/ 2147483647 w 126"/>
                <a:gd name="T21" fmla="*/ 2147483647 h 116"/>
                <a:gd name="T22" fmla="*/ 2147483647 w 126"/>
                <a:gd name="T23" fmla="*/ 2147483647 h 116"/>
                <a:gd name="T24" fmla="*/ 2147483647 w 126"/>
                <a:gd name="T25" fmla="*/ 2147483647 h 116"/>
                <a:gd name="T26" fmla="*/ 2147483647 w 126"/>
                <a:gd name="T27" fmla="*/ 2147483647 h 116"/>
                <a:gd name="T28" fmla="*/ 2147483647 w 126"/>
                <a:gd name="T29" fmla="*/ 2147483647 h 116"/>
                <a:gd name="T30" fmla="*/ 2147483647 w 126"/>
                <a:gd name="T31" fmla="*/ 2147483647 h 116"/>
                <a:gd name="T32" fmla="*/ 2147483647 w 126"/>
                <a:gd name="T33" fmla="*/ 2147483647 h 116"/>
                <a:gd name="T34" fmla="*/ 2147483647 w 126"/>
                <a:gd name="T35" fmla="*/ 0 h 11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6"/>
                <a:gd name="T55" fmla="*/ 0 h 116"/>
                <a:gd name="T56" fmla="*/ 126 w 126"/>
                <a:gd name="T57" fmla="*/ 116 h 11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6" h="116">
                  <a:moveTo>
                    <a:pt x="126" y="0"/>
                  </a:moveTo>
                  <a:lnTo>
                    <a:pt x="126" y="32"/>
                  </a:lnTo>
                  <a:lnTo>
                    <a:pt x="76" y="32"/>
                  </a:lnTo>
                  <a:lnTo>
                    <a:pt x="76" y="78"/>
                  </a:lnTo>
                  <a:lnTo>
                    <a:pt x="66" y="82"/>
                  </a:lnTo>
                  <a:lnTo>
                    <a:pt x="58" y="90"/>
                  </a:lnTo>
                  <a:lnTo>
                    <a:pt x="56" y="116"/>
                  </a:lnTo>
                  <a:lnTo>
                    <a:pt x="0" y="116"/>
                  </a:lnTo>
                  <a:lnTo>
                    <a:pt x="0" y="108"/>
                  </a:lnTo>
                  <a:lnTo>
                    <a:pt x="2" y="100"/>
                  </a:lnTo>
                  <a:lnTo>
                    <a:pt x="10" y="88"/>
                  </a:lnTo>
                  <a:lnTo>
                    <a:pt x="20" y="74"/>
                  </a:lnTo>
                  <a:lnTo>
                    <a:pt x="24" y="66"/>
                  </a:lnTo>
                  <a:lnTo>
                    <a:pt x="38" y="42"/>
                  </a:lnTo>
                  <a:lnTo>
                    <a:pt x="50" y="20"/>
                  </a:lnTo>
                  <a:lnTo>
                    <a:pt x="56" y="12"/>
                  </a:lnTo>
                  <a:lnTo>
                    <a:pt x="60" y="2"/>
                  </a:lnTo>
                  <a:lnTo>
                    <a:pt x="126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326" name="任意多边形: 形状 325">
              <a:extLst>
                <a:ext uri="{FF2B5EF4-FFF2-40B4-BE49-F238E27FC236}">
                  <a16:creationId xmlns:a16="http://schemas.microsoft.com/office/drawing/2014/main" id="{C9AE6239-369A-4597-A3B3-0F2C1A5F84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2365" y="3021434"/>
              <a:ext cx="325022" cy="399301"/>
            </a:xfrm>
            <a:custGeom>
              <a:avLst/>
              <a:gdLst>
                <a:gd name="T0" fmla="*/ 2147483647 w 186"/>
                <a:gd name="T1" fmla="*/ 0 h 238"/>
                <a:gd name="T2" fmla="*/ 2147483647 w 186"/>
                <a:gd name="T3" fmla="*/ 0 h 238"/>
                <a:gd name="T4" fmla="*/ 2147483647 w 186"/>
                <a:gd name="T5" fmla="*/ 2147483647 h 238"/>
                <a:gd name="T6" fmla="*/ 2147483647 w 186"/>
                <a:gd name="T7" fmla="*/ 2147483647 h 238"/>
                <a:gd name="T8" fmla="*/ 2147483647 w 186"/>
                <a:gd name="T9" fmla="*/ 2147483647 h 238"/>
                <a:gd name="T10" fmla="*/ 2147483647 w 186"/>
                <a:gd name="T11" fmla="*/ 2147483647 h 238"/>
                <a:gd name="T12" fmla="*/ 2147483647 w 186"/>
                <a:gd name="T13" fmla="*/ 2147483647 h 238"/>
                <a:gd name="T14" fmla="*/ 2147483647 w 186"/>
                <a:gd name="T15" fmla="*/ 2147483647 h 238"/>
                <a:gd name="T16" fmla="*/ 0 w 186"/>
                <a:gd name="T17" fmla="*/ 2147483647 h 238"/>
                <a:gd name="T18" fmla="*/ 2147483647 w 186"/>
                <a:gd name="T19" fmla="*/ 2147483647 h 238"/>
                <a:gd name="T20" fmla="*/ 2147483647 w 186"/>
                <a:gd name="T21" fmla="*/ 2147483647 h 238"/>
                <a:gd name="T22" fmla="*/ 2147483647 w 186"/>
                <a:gd name="T23" fmla="*/ 2147483647 h 238"/>
                <a:gd name="T24" fmla="*/ 2147483647 w 186"/>
                <a:gd name="T25" fmla="*/ 2147483647 h 238"/>
                <a:gd name="T26" fmla="*/ 2147483647 w 186"/>
                <a:gd name="T27" fmla="*/ 2147483647 h 238"/>
                <a:gd name="T28" fmla="*/ 2147483647 w 186"/>
                <a:gd name="T29" fmla="*/ 2147483647 h 238"/>
                <a:gd name="T30" fmla="*/ 2147483647 w 186"/>
                <a:gd name="T31" fmla="*/ 2147483647 h 238"/>
                <a:gd name="T32" fmla="*/ 2147483647 w 186"/>
                <a:gd name="T33" fmla="*/ 2147483647 h 238"/>
                <a:gd name="T34" fmla="*/ 2147483647 w 186"/>
                <a:gd name="T35" fmla="*/ 2147483647 h 238"/>
                <a:gd name="T36" fmla="*/ 2147483647 w 186"/>
                <a:gd name="T37" fmla="*/ 2147483647 h 238"/>
                <a:gd name="T38" fmla="*/ 2147483647 w 186"/>
                <a:gd name="T39" fmla="*/ 2147483647 h 238"/>
                <a:gd name="T40" fmla="*/ 2147483647 w 186"/>
                <a:gd name="T41" fmla="*/ 2147483647 h 238"/>
                <a:gd name="T42" fmla="*/ 2147483647 w 186"/>
                <a:gd name="T43" fmla="*/ 2147483647 h 238"/>
                <a:gd name="T44" fmla="*/ 2147483647 w 186"/>
                <a:gd name="T45" fmla="*/ 2147483647 h 238"/>
                <a:gd name="T46" fmla="*/ 2147483647 w 186"/>
                <a:gd name="T47" fmla="*/ 2147483647 h 238"/>
                <a:gd name="T48" fmla="*/ 2147483647 w 186"/>
                <a:gd name="T49" fmla="*/ 2147483647 h 238"/>
                <a:gd name="T50" fmla="*/ 2147483647 w 186"/>
                <a:gd name="T51" fmla="*/ 2147483647 h 238"/>
                <a:gd name="T52" fmla="*/ 2147483647 w 186"/>
                <a:gd name="T53" fmla="*/ 2147483647 h 238"/>
                <a:gd name="T54" fmla="*/ 2147483647 w 186"/>
                <a:gd name="T55" fmla="*/ 2147483647 h 238"/>
                <a:gd name="T56" fmla="*/ 2147483647 w 186"/>
                <a:gd name="T57" fmla="*/ 2147483647 h 238"/>
                <a:gd name="T58" fmla="*/ 2147483647 w 186"/>
                <a:gd name="T59" fmla="*/ 2147483647 h 238"/>
                <a:gd name="T60" fmla="*/ 2147483647 w 186"/>
                <a:gd name="T61" fmla="*/ 2147483647 h 238"/>
                <a:gd name="T62" fmla="*/ 2147483647 w 186"/>
                <a:gd name="T63" fmla="*/ 2147483647 h 238"/>
                <a:gd name="T64" fmla="*/ 2147483647 w 186"/>
                <a:gd name="T65" fmla="*/ 2147483647 h 238"/>
                <a:gd name="T66" fmla="*/ 2147483647 w 186"/>
                <a:gd name="T67" fmla="*/ 2147483647 h 238"/>
                <a:gd name="T68" fmla="*/ 2147483647 w 186"/>
                <a:gd name="T69" fmla="*/ 2147483647 h 238"/>
                <a:gd name="T70" fmla="*/ 2147483647 w 186"/>
                <a:gd name="T71" fmla="*/ 2147483647 h 238"/>
                <a:gd name="T72" fmla="*/ 2147483647 w 186"/>
                <a:gd name="T73" fmla="*/ 2147483647 h 238"/>
                <a:gd name="T74" fmla="*/ 2147483647 w 186"/>
                <a:gd name="T75" fmla="*/ 2147483647 h 238"/>
                <a:gd name="T76" fmla="*/ 2147483647 w 186"/>
                <a:gd name="T77" fmla="*/ 2147483647 h 238"/>
                <a:gd name="T78" fmla="*/ 2147483647 w 186"/>
                <a:gd name="T79" fmla="*/ 2147483647 h 238"/>
                <a:gd name="T80" fmla="*/ 2147483647 w 186"/>
                <a:gd name="T81" fmla="*/ 2147483647 h 238"/>
                <a:gd name="T82" fmla="*/ 2147483647 w 186"/>
                <a:gd name="T83" fmla="*/ 2147483647 h 238"/>
                <a:gd name="T84" fmla="*/ 2147483647 w 186"/>
                <a:gd name="T85" fmla="*/ 2147483647 h 238"/>
                <a:gd name="T86" fmla="*/ 2147483647 w 186"/>
                <a:gd name="T87" fmla="*/ 2147483647 h 238"/>
                <a:gd name="T88" fmla="*/ 2147483647 w 186"/>
                <a:gd name="T89" fmla="*/ 2147483647 h 238"/>
                <a:gd name="T90" fmla="*/ 2147483647 w 186"/>
                <a:gd name="T91" fmla="*/ 2147483647 h 238"/>
                <a:gd name="T92" fmla="*/ 2147483647 w 186"/>
                <a:gd name="T93" fmla="*/ 2147483647 h 238"/>
                <a:gd name="T94" fmla="*/ 2147483647 w 186"/>
                <a:gd name="T95" fmla="*/ 2147483647 h 238"/>
                <a:gd name="T96" fmla="*/ 2147483647 w 186"/>
                <a:gd name="T97" fmla="*/ 2147483647 h 238"/>
                <a:gd name="T98" fmla="*/ 2147483647 w 186"/>
                <a:gd name="T99" fmla="*/ 2147483647 h 238"/>
                <a:gd name="T100" fmla="*/ 2147483647 w 186"/>
                <a:gd name="T101" fmla="*/ 2147483647 h 238"/>
                <a:gd name="T102" fmla="*/ 2147483647 w 186"/>
                <a:gd name="T103" fmla="*/ 2147483647 h 238"/>
                <a:gd name="T104" fmla="*/ 2147483647 w 186"/>
                <a:gd name="T105" fmla="*/ 2147483647 h 238"/>
                <a:gd name="T106" fmla="*/ 2147483647 w 186"/>
                <a:gd name="T107" fmla="*/ 2147483647 h 238"/>
                <a:gd name="T108" fmla="*/ 2147483647 w 186"/>
                <a:gd name="T109" fmla="*/ 2147483647 h 238"/>
                <a:gd name="T110" fmla="*/ 2147483647 w 186"/>
                <a:gd name="T111" fmla="*/ 2147483647 h 238"/>
                <a:gd name="T112" fmla="*/ 2147483647 w 186"/>
                <a:gd name="T113" fmla="*/ 2147483647 h 238"/>
                <a:gd name="T114" fmla="*/ 2147483647 w 186"/>
                <a:gd name="T115" fmla="*/ 2147483647 h 238"/>
                <a:gd name="T116" fmla="*/ 2147483647 w 186"/>
                <a:gd name="T117" fmla="*/ 2147483647 h 238"/>
                <a:gd name="T118" fmla="*/ 2147483647 w 186"/>
                <a:gd name="T119" fmla="*/ 2147483647 h 238"/>
                <a:gd name="T120" fmla="*/ 2147483647 w 186"/>
                <a:gd name="T121" fmla="*/ 0 h 2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6"/>
                <a:gd name="T184" fmla="*/ 0 h 238"/>
                <a:gd name="T185" fmla="*/ 186 w 186"/>
                <a:gd name="T186" fmla="*/ 238 h 23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6" h="238">
                  <a:moveTo>
                    <a:pt x="128" y="0"/>
                  </a:moveTo>
                  <a:lnTo>
                    <a:pt x="126" y="0"/>
                  </a:lnTo>
                  <a:lnTo>
                    <a:pt x="126" y="32"/>
                  </a:lnTo>
                  <a:lnTo>
                    <a:pt x="76" y="32"/>
                  </a:lnTo>
                  <a:lnTo>
                    <a:pt x="76" y="78"/>
                  </a:lnTo>
                  <a:lnTo>
                    <a:pt x="66" y="82"/>
                  </a:lnTo>
                  <a:lnTo>
                    <a:pt x="58" y="90"/>
                  </a:lnTo>
                  <a:lnTo>
                    <a:pt x="56" y="116"/>
                  </a:lnTo>
                  <a:lnTo>
                    <a:pt x="0" y="116"/>
                  </a:lnTo>
                  <a:lnTo>
                    <a:pt x="2" y="124"/>
                  </a:lnTo>
                  <a:lnTo>
                    <a:pt x="6" y="128"/>
                  </a:lnTo>
                  <a:lnTo>
                    <a:pt x="10" y="134"/>
                  </a:lnTo>
                  <a:lnTo>
                    <a:pt x="12" y="138"/>
                  </a:lnTo>
                  <a:lnTo>
                    <a:pt x="10" y="142"/>
                  </a:lnTo>
                  <a:lnTo>
                    <a:pt x="8" y="146"/>
                  </a:lnTo>
                  <a:lnTo>
                    <a:pt x="6" y="150"/>
                  </a:lnTo>
                  <a:lnTo>
                    <a:pt x="6" y="152"/>
                  </a:lnTo>
                  <a:lnTo>
                    <a:pt x="6" y="156"/>
                  </a:lnTo>
                  <a:lnTo>
                    <a:pt x="10" y="158"/>
                  </a:lnTo>
                  <a:lnTo>
                    <a:pt x="14" y="166"/>
                  </a:lnTo>
                  <a:lnTo>
                    <a:pt x="12" y="166"/>
                  </a:lnTo>
                  <a:lnTo>
                    <a:pt x="14" y="176"/>
                  </a:lnTo>
                  <a:lnTo>
                    <a:pt x="12" y="186"/>
                  </a:lnTo>
                  <a:lnTo>
                    <a:pt x="10" y="196"/>
                  </a:lnTo>
                  <a:lnTo>
                    <a:pt x="6" y="206"/>
                  </a:lnTo>
                  <a:lnTo>
                    <a:pt x="10" y="206"/>
                  </a:lnTo>
                  <a:lnTo>
                    <a:pt x="12" y="206"/>
                  </a:lnTo>
                  <a:lnTo>
                    <a:pt x="16" y="206"/>
                  </a:lnTo>
                  <a:lnTo>
                    <a:pt x="18" y="204"/>
                  </a:lnTo>
                  <a:lnTo>
                    <a:pt x="22" y="202"/>
                  </a:lnTo>
                  <a:lnTo>
                    <a:pt x="26" y="202"/>
                  </a:lnTo>
                  <a:lnTo>
                    <a:pt x="34" y="204"/>
                  </a:lnTo>
                  <a:lnTo>
                    <a:pt x="42" y="208"/>
                  </a:lnTo>
                  <a:lnTo>
                    <a:pt x="48" y="210"/>
                  </a:lnTo>
                  <a:lnTo>
                    <a:pt x="50" y="216"/>
                  </a:lnTo>
                  <a:lnTo>
                    <a:pt x="60" y="230"/>
                  </a:lnTo>
                  <a:lnTo>
                    <a:pt x="64" y="234"/>
                  </a:lnTo>
                  <a:lnTo>
                    <a:pt x="70" y="238"/>
                  </a:lnTo>
                  <a:lnTo>
                    <a:pt x="76" y="228"/>
                  </a:lnTo>
                  <a:lnTo>
                    <a:pt x="78" y="222"/>
                  </a:lnTo>
                  <a:lnTo>
                    <a:pt x="82" y="222"/>
                  </a:lnTo>
                  <a:lnTo>
                    <a:pt x="88" y="220"/>
                  </a:lnTo>
                  <a:lnTo>
                    <a:pt x="86" y="226"/>
                  </a:lnTo>
                  <a:lnTo>
                    <a:pt x="88" y="230"/>
                  </a:lnTo>
                  <a:lnTo>
                    <a:pt x="92" y="224"/>
                  </a:lnTo>
                  <a:lnTo>
                    <a:pt x="94" y="224"/>
                  </a:lnTo>
                  <a:lnTo>
                    <a:pt x="96" y="222"/>
                  </a:lnTo>
                  <a:lnTo>
                    <a:pt x="98" y="224"/>
                  </a:lnTo>
                  <a:lnTo>
                    <a:pt x="100" y="226"/>
                  </a:lnTo>
                  <a:lnTo>
                    <a:pt x="102" y="228"/>
                  </a:lnTo>
                  <a:lnTo>
                    <a:pt x="106" y="226"/>
                  </a:lnTo>
                  <a:lnTo>
                    <a:pt x="110" y="224"/>
                  </a:lnTo>
                  <a:lnTo>
                    <a:pt x="172" y="224"/>
                  </a:lnTo>
                  <a:lnTo>
                    <a:pt x="174" y="216"/>
                  </a:lnTo>
                  <a:lnTo>
                    <a:pt x="176" y="208"/>
                  </a:lnTo>
                  <a:lnTo>
                    <a:pt x="172" y="208"/>
                  </a:lnTo>
                  <a:lnTo>
                    <a:pt x="170" y="206"/>
                  </a:lnTo>
                  <a:lnTo>
                    <a:pt x="158" y="50"/>
                  </a:lnTo>
                  <a:lnTo>
                    <a:pt x="186" y="50"/>
                  </a:lnTo>
                  <a:lnTo>
                    <a:pt x="128" y="6"/>
                  </a:lnTo>
                  <a:lnTo>
                    <a:pt x="128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327" name="任意多边形: 形状 326">
              <a:extLst>
                <a:ext uri="{FF2B5EF4-FFF2-40B4-BE49-F238E27FC236}">
                  <a16:creationId xmlns:a16="http://schemas.microsoft.com/office/drawing/2014/main" id="{B05D7C3B-F867-40B3-ACF0-69E22B494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0806" y="3105497"/>
              <a:ext cx="447594" cy="451141"/>
            </a:xfrm>
            <a:custGeom>
              <a:avLst/>
              <a:gdLst>
                <a:gd name="T0" fmla="*/ 2147483647 w 256"/>
                <a:gd name="T1" fmla="*/ 2147483647 h 270"/>
                <a:gd name="T2" fmla="*/ 2147483647 w 256"/>
                <a:gd name="T3" fmla="*/ 2147483647 h 270"/>
                <a:gd name="T4" fmla="*/ 2147483647 w 256"/>
                <a:gd name="T5" fmla="*/ 2147483647 h 270"/>
                <a:gd name="T6" fmla="*/ 2147483647 w 256"/>
                <a:gd name="T7" fmla="*/ 2147483647 h 270"/>
                <a:gd name="T8" fmla="*/ 2147483647 w 256"/>
                <a:gd name="T9" fmla="*/ 2147483647 h 270"/>
                <a:gd name="T10" fmla="*/ 2147483647 w 256"/>
                <a:gd name="T11" fmla="*/ 2147483647 h 270"/>
                <a:gd name="T12" fmla="*/ 2147483647 w 256"/>
                <a:gd name="T13" fmla="*/ 2147483647 h 270"/>
                <a:gd name="T14" fmla="*/ 2147483647 w 256"/>
                <a:gd name="T15" fmla="*/ 2147483647 h 270"/>
                <a:gd name="T16" fmla="*/ 2147483647 w 256"/>
                <a:gd name="T17" fmla="*/ 2147483647 h 270"/>
                <a:gd name="T18" fmla="*/ 2147483647 w 256"/>
                <a:gd name="T19" fmla="*/ 2147483647 h 270"/>
                <a:gd name="T20" fmla="*/ 2147483647 w 256"/>
                <a:gd name="T21" fmla="*/ 0 h 270"/>
                <a:gd name="T22" fmla="*/ 2147483647 w 256"/>
                <a:gd name="T23" fmla="*/ 2147483647 h 270"/>
                <a:gd name="T24" fmla="*/ 2147483647 w 256"/>
                <a:gd name="T25" fmla="*/ 2147483647 h 270"/>
                <a:gd name="T26" fmla="*/ 2147483647 w 256"/>
                <a:gd name="T27" fmla="*/ 2147483647 h 270"/>
                <a:gd name="T28" fmla="*/ 2147483647 w 256"/>
                <a:gd name="T29" fmla="*/ 2147483647 h 270"/>
                <a:gd name="T30" fmla="*/ 2147483647 w 256"/>
                <a:gd name="T31" fmla="*/ 2147483647 h 270"/>
                <a:gd name="T32" fmla="*/ 2147483647 w 256"/>
                <a:gd name="T33" fmla="*/ 2147483647 h 270"/>
                <a:gd name="T34" fmla="*/ 2147483647 w 256"/>
                <a:gd name="T35" fmla="*/ 2147483647 h 270"/>
                <a:gd name="T36" fmla="*/ 2147483647 w 256"/>
                <a:gd name="T37" fmla="*/ 2147483647 h 270"/>
                <a:gd name="T38" fmla="*/ 2147483647 w 256"/>
                <a:gd name="T39" fmla="*/ 2147483647 h 270"/>
                <a:gd name="T40" fmla="*/ 2147483647 w 256"/>
                <a:gd name="T41" fmla="*/ 2147483647 h 270"/>
                <a:gd name="T42" fmla="*/ 2147483647 w 256"/>
                <a:gd name="T43" fmla="*/ 2147483647 h 270"/>
                <a:gd name="T44" fmla="*/ 2147483647 w 256"/>
                <a:gd name="T45" fmla="*/ 2147483647 h 270"/>
                <a:gd name="T46" fmla="*/ 2147483647 w 256"/>
                <a:gd name="T47" fmla="*/ 2147483647 h 270"/>
                <a:gd name="T48" fmla="*/ 2147483647 w 256"/>
                <a:gd name="T49" fmla="*/ 2147483647 h 270"/>
                <a:gd name="T50" fmla="*/ 2147483647 w 256"/>
                <a:gd name="T51" fmla="*/ 2147483647 h 270"/>
                <a:gd name="T52" fmla="*/ 2147483647 w 256"/>
                <a:gd name="T53" fmla="*/ 2147483647 h 270"/>
                <a:gd name="T54" fmla="*/ 2147483647 w 256"/>
                <a:gd name="T55" fmla="*/ 2147483647 h 270"/>
                <a:gd name="T56" fmla="*/ 2147483647 w 256"/>
                <a:gd name="T57" fmla="*/ 2147483647 h 270"/>
                <a:gd name="T58" fmla="*/ 2147483647 w 256"/>
                <a:gd name="T59" fmla="*/ 2147483647 h 270"/>
                <a:gd name="T60" fmla="*/ 2147483647 w 256"/>
                <a:gd name="T61" fmla="*/ 2147483647 h 270"/>
                <a:gd name="T62" fmla="*/ 2147483647 w 256"/>
                <a:gd name="T63" fmla="*/ 2147483647 h 270"/>
                <a:gd name="T64" fmla="*/ 2147483647 w 256"/>
                <a:gd name="T65" fmla="*/ 2147483647 h 270"/>
                <a:gd name="T66" fmla="*/ 2147483647 w 256"/>
                <a:gd name="T67" fmla="*/ 2147483647 h 270"/>
                <a:gd name="T68" fmla="*/ 2147483647 w 256"/>
                <a:gd name="T69" fmla="*/ 2147483647 h 270"/>
                <a:gd name="T70" fmla="*/ 2147483647 w 256"/>
                <a:gd name="T71" fmla="*/ 2147483647 h 270"/>
                <a:gd name="T72" fmla="*/ 2147483647 w 256"/>
                <a:gd name="T73" fmla="*/ 2147483647 h 270"/>
                <a:gd name="T74" fmla="*/ 2147483647 w 256"/>
                <a:gd name="T75" fmla="*/ 2147483647 h 270"/>
                <a:gd name="T76" fmla="*/ 2147483647 w 256"/>
                <a:gd name="T77" fmla="*/ 2147483647 h 27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56"/>
                <a:gd name="T118" fmla="*/ 0 h 270"/>
                <a:gd name="T119" fmla="*/ 256 w 256"/>
                <a:gd name="T120" fmla="*/ 270 h 27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56" h="270">
                  <a:moveTo>
                    <a:pt x="2" y="188"/>
                  </a:moveTo>
                  <a:lnTo>
                    <a:pt x="8" y="178"/>
                  </a:lnTo>
                  <a:lnTo>
                    <a:pt x="10" y="172"/>
                  </a:lnTo>
                  <a:lnTo>
                    <a:pt x="14" y="172"/>
                  </a:lnTo>
                  <a:lnTo>
                    <a:pt x="20" y="170"/>
                  </a:lnTo>
                  <a:lnTo>
                    <a:pt x="18" y="176"/>
                  </a:lnTo>
                  <a:lnTo>
                    <a:pt x="20" y="180"/>
                  </a:lnTo>
                  <a:lnTo>
                    <a:pt x="24" y="174"/>
                  </a:lnTo>
                  <a:lnTo>
                    <a:pt x="26" y="174"/>
                  </a:lnTo>
                  <a:lnTo>
                    <a:pt x="28" y="172"/>
                  </a:lnTo>
                  <a:lnTo>
                    <a:pt x="30" y="174"/>
                  </a:lnTo>
                  <a:lnTo>
                    <a:pt x="32" y="176"/>
                  </a:lnTo>
                  <a:lnTo>
                    <a:pt x="34" y="178"/>
                  </a:lnTo>
                  <a:lnTo>
                    <a:pt x="38" y="176"/>
                  </a:lnTo>
                  <a:lnTo>
                    <a:pt x="42" y="174"/>
                  </a:lnTo>
                  <a:lnTo>
                    <a:pt x="104" y="174"/>
                  </a:lnTo>
                  <a:lnTo>
                    <a:pt x="106" y="166"/>
                  </a:lnTo>
                  <a:lnTo>
                    <a:pt x="108" y="158"/>
                  </a:lnTo>
                  <a:lnTo>
                    <a:pt x="104" y="158"/>
                  </a:lnTo>
                  <a:lnTo>
                    <a:pt x="102" y="156"/>
                  </a:lnTo>
                  <a:lnTo>
                    <a:pt x="90" y="0"/>
                  </a:lnTo>
                  <a:lnTo>
                    <a:pt x="118" y="0"/>
                  </a:lnTo>
                  <a:lnTo>
                    <a:pt x="208" y="68"/>
                  </a:lnTo>
                  <a:lnTo>
                    <a:pt x="208" y="72"/>
                  </a:lnTo>
                  <a:lnTo>
                    <a:pt x="212" y="76"/>
                  </a:lnTo>
                  <a:lnTo>
                    <a:pt x="220" y="84"/>
                  </a:lnTo>
                  <a:lnTo>
                    <a:pt x="230" y="88"/>
                  </a:lnTo>
                  <a:lnTo>
                    <a:pt x="242" y="92"/>
                  </a:lnTo>
                  <a:lnTo>
                    <a:pt x="242" y="106"/>
                  </a:lnTo>
                  <a:lnTo>
                    <a:pt x="256" y="104"/>
                  </a:lnTo>
                  <a:lnTo>
                    <a:pt x="256" y="154"/>
                  </a:lnTo>
                  <a:lnTo>
                    <a:pt x="252" y="162"/>
                  </a:lnTo>
                  <a:lnTo>
                    <a:pt x="248" y="170"/>
                  </a:lnTo>
                  <a:lnTo>
                    <a:pt x="240" y="174"/>
                  </a:lnTo>
                  <a:lnTo>
                    <a:pt x="230" y="176"/>
                  </a:lnTo>
                  <a:lnTo>
                    <a:pt x="218" y="176"/>
                  </a:lnTo>
                  <a:lnTo>
                    <a:pt x="206" y="178"/>
                  </a:lnTo>
                  <a:lnTo>
                    <a:pt x="186" y="184"/>
                  </a:lnTo>
                  <a:lnTo>
                    <a:pt x="150" y="196"/>
                  </a:lnTo>
                  <a:lnTo>
                    <a:pt x="146" y="198"/>
                  </a:lnTo>
                  <a:lnTo>
                    <a:pt x="144" y="200"/>
                  </a:lnTo>
                  <a:lnTo>
                    <a:pt x="142" y="206"/>
                  </a:lnTo>
                  <a:lnTo>
                    <a:pt x="138" y="212"/>
                  </a:lnTo>
                  <a:lnTo>
                    <a:pt x="136" y="212"/>
                  </a:lnTo>
                  <a:lnTo>
                    <a:pt x="132" y="212"/>
                  </a:lnTo>
                  <a:lnTo>
                    <a:pt x="124" y="212"/>
                  </a:lnTo>
                  <a:lnTo>
                    <a:pt x="124" y="222"/>
                  </a:lnTo>
                  <a:lnTo>
                    <a:pt x="124" y="228"/>
                  </a:lnTo>
                  <a:lnTo>
                    <a:pt x="122" y="232"/>
                  </a:lnTo>
                  <a:lnTo>
                    <a:pt x="116" y="236"/>
                  </a:lnTo>
                  <a:lnTo>
                    <a:pt x="110" y="240"/>
                  </a:lnTo>
                  <a:lnTo>
                    <a:pt x="108" y="244"/>
                  </a:lnTo>
                  <a:lnTo>
                    <a:pt x="108" y="248"/>
                  </a:lnTo>
                  <a:lnTo>
                    <a:pt x="106" y="256"/>
                  </a:lnTo>
                  <a:lnTo>
                    <a:pt x="104" y="264"/>
                  </a:lnTo>
                  <a:lnTo>
                    <a:pt x="100" y="266"/>
                  </a:lnTo>
                  <a:lnTo>
                    <a:pt x="94" y="270"/>
                  </a:lnTo>
                  <a:lnTo>
                    <a:pt x="90" y="264"/>
                  </a:lnTo>
                  <a:lnTo>
                    <a:pt x="82" y="266"/>
                  </a:lnTo>
                  <a:lnTo>
                    <a:pt x="76" y="268"/>
                  </a:lnTo>
                  <a:lnTo>
                    <a:pt x="70" y="270"/>
                  </a:lnTo>
                  <a:lnTo>
                    <a:pt x="64" y="268"/>
                  </a:lnTo>
                  <a:lnTo>
                    <a:pt x="62" y="266"/>
                  </a:lnTo>
                  <a:lnTo>
                    <a:pt x="58" y="252"/>
                  </a:lnTo>
                  <a:lnTo>
                    <a:pt x="54" y="240"/>
                  </a:lnTo>
                  <a:lnTo>
                    <a:pt x="50" y="234"/>
                  </a:lnTo>
                  <a:lnTo>
                    <a:pt x="44" y="232"/>
                  </a:lnTo>
                  <a:lnTo>
                    <a:pt x="42" y="234"/>
                  </a:lnTo>
                  <a:lnTo>
                    <a:pt x="40" y="236"/>
                  </a:lnTo>
                  <a:lnTo>
                    <a:pt x="34" y="236"/>
                  </a:lnTo>
                  <a:lnTo>
                    <a:pt x="20" y="234"/>
                  </a:lnTo>
                  <a:lnTo>
                    <a:pt x="10" y="232"/>
                  </a:lnTo>
                  <a:lnTo>
                    <a:pt x="10" y="224"/>
                  </a:lnTo>
                  <a:lnTo>
                    <a:pt x="10" y="218"/>
                  </a:lnTo>
                  <a:lnTo>
                    <a:pt x="8" y="210"/>
                  </a:lnTo>
                  <a:lnTo>
                    <a:pt x="4" y="200"/>
                  </a:lnTo>
                  <a:lnTo>
                    <a:pt x="0" y="186"/>
                  </a:lnTo>
                  <a:lnTo>
                    <a:pt x="2" y="186"/>
                  </a:lnTo>
                  <a:lnTo>
                    <a:pt x="2" y="18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328" name="任意多边形: 形状 327">
              <a:extLst>
                <a:ext uri="{FF2B5EF4-FFF2-40B4-BE49-F238E27FC236}">
                  <a16:creationId xmlns:a16="http://schemas.microsoft.com/office/drawing/2014/main" id="{086BF6B1-C196-4220-8301-ADBDCEA58C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600" y="3147529"/>
              <a:ext cx="436576" cy="362874"/>
            </a:xfrm>
            <a:custGeom>
              <a:avLst/>
              <a:gdLst>
                <a:gd name="T0" fmla="*/ 2147483647 w 249"/>
                <a:gd name="T1" fmla="*/ 2147483647 h 216"/>
                <a:gd name="T2" fmla="*/ 2147483647 w 249"/>
                <a:gd name="T3" fmla="*/ 2147483647 h 216"/>
                <a:gd name="T4" fmla="*/ 2147483647 w 249"/>
                <a:gd name="T5" fmla="*/ 0 h 216"/>
                <a:gd name="T6" fmla="*/ 2147483647 w 249"/>
                <a:gd name="T7" fmla="*/ 0 h 216"/>
                <a:gd name="T8" fmla="*/ 2147483647 w 249"/>
                <a:gd name="T9" fmla="*/ 2147483647 h 216"/>
                <a:gd name="T10" fmla="*/ 2147483647 w 249"/>
                <a:gd name="T11" fmla="*/ 2147483647 h 216"/>
                <a:gd name="T12" fmla="*/ 2147483647 w 249"/>
                <a:gd name="T13" fmla="*/ 2147483647 h 216"/>
                <a:gd name="T14" fmla="*/ 2147483647 w 249"/>
                <a:gd name="T15" fmla="*/ 2147483647 h 216"/>
                <a:gd name="T16" fmla="*/ 0 w 249"/>
                <a:gd name="T17" fmla="*/ 2147483647 h 216"/>
                <a:gd name="T18" fmla="*/ 2147483647 w 249"/>
                <a:gd name="T19" fmla="*/ 2147483647 h 216"/>
                <a:gd name="T20" fmla="*/ 2147483647 w 249"/>
                <a:gd name="T21" fmla="*/ 2147483647 h 216"/>
                <a:gd name="T22" fmla="*/ 2147483647 w 249"/>
                <a:gd name="T23" fmla="*/ 2147483647 h 216"/>
                <a:gd name="T24" fmla="*/ 2147483647 w 249"/>
                <a:gd name="T25" fmla="*/ 2147483647 h 216"/>
                <a:gd name="T26" fmla="*/ 2147483647 w 249"/>
                <a:gd name="T27" fmla="*/ 2147483647 h 216"/>
                <a:gd name="T28" fmla="*/ 2147483647 w 249"/>
                <a:gd name="T29" fmla="*/ 2147483647 h 216"/>
                <a:gd name="T30" fmla="*/ 2147483647 w 249"/>
                <a:gd name="T31" fmla="*/ 2147483647 h 216"/>
                <a:gd name="T32" fmla="*/ 2147483647 w 249"/>
                <a:gd name="T33" fmla="*/ 2147483647 h 216"/>
                <a:gd name="T34" fmla="*/ 2147483647 w 249"/>
                <a:gd name="T35" fmla="*/ 2147483647 h 216"/>
                <a:gd name="T36" fmla="*/ 2147483647 w 249"/>
                <a:gd name="T37" fmla="*/ 2147483647 h 216"/>
                <a:gd name="T38" fmla="*/ 2147483647 w 249"/>
                <a:gd name="T39" fmla="*/ 2147483647 h 216"/>
                <a:gd name="T40" fmla="*/ 2147483647 w 249"/>
                <a:gd name="T41" fmla="*/ 2147483647 h 216"/>
                <a:gd name="T42" fmla="*/ 2147483647 w 249"/>
                <a:gd name="T43" fmla="*/ 2147483647 h 216"/>
                <a:gd name="T44" fmla="*/ 2147483647 w 249"/>
                <a:gd name="T45" fmla="*/ 2147483647 h 216"/>
                <a:gd name="T46" fmla="*/ 2147483647 w 249"/>
                <a:gd name="T47" fmla="*/ 2147483647 h 216"/>
                <a:gd name="T48" fmla="*/ 2147483647 w 249"/>
                <a:gd name="T49" fmla="*/ 2147483647 h 216"/>
                <a:gd name="T50" fmla="*/ 2147483647 w 249"/>
                <a:gd name="T51" fmla="*/ 2147483647 h 216"/>
                <a:gd name="T52" fmla="*/ 2147483647 w 249"/>
                <a:gd name="T53" fmla="*/ 2147483647 h 216"/>
                <a:gd name="T54" fmla="*/ 2147483647 w 249"/>
                <a:gd name="T55" fmla="*/ 2147483647 h 216"/>
                <a:gd name="T56" fmla="*/ 2147483647 w 249"/>
                <a:gd name="T57" fmla="*/ 2147483647 h 216"/>
                <a:gd name="T58" fmla="*/ 2147483647 w 249"/>
                <a:gd name="T59" fmla="*/ 2147483647 h 216"/>
                <a:gd name="T60" fmla="*/ 2147483647 w 249"/>
                <a:gd name="T61" fmla="*/ 2147483647 h 216"/>
                <a:gd name="T62" fmla="*/ 2147483647 w 249"/>
                <a:gd name="T63" fmla="*/ 2147483647 h 216"/>
                <a:gd name="T64" fmla="*/ 2147483647 w 249"/>
                <a:gd name="T65" fmla="*/ 2147483647 h 216"/>
                <a:gd name="T66" fmla="*/ 2147483647 w 249"/>
                <a:gd name="T67" fmla="*/ 2147483647 h 216"/>
                <a:gd name="T68" fmla="*/ 2147483647 w 249"/>
                <a:gd name="T69" fmla="*/ 2147483647 h 216"/>
                <a:gd name="T70" fmla="*/ 2147483647 w 249"/>
                <a:gd name="T71" fmla="*/ 2147483647 h 216"/>
                <a:gd name="T72" fmla="*/ 2147483647 w 249"/>
                <a:gd name="T73" fmla="*/ 2147483647 h 216"/>
                <a:gd name="T74" fmla="*/ 2147483647 w 249"/>
                <a:gd name="T75" fmla="*/ 2147483647 h 216"/>
                <a:gd name="T76" fmla="*/ 2147483647 w 249"/>
                <a:gd name="T77" fmla="*/ 2147483647 h 216"/>
                <a:gd name="T78" fmla="*/ 2147483647 w 249"/>
                <a:gd name="T79" fmla="*/ 2147483647 h 216"/>
                <a:gd name="T80" fmla="*/ 2147483647 w 249"/>
                <a:gd name="T81" fmla="*/ 2147483647 h 21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49"/>
                <a:gd name="T124" fmla="*/ 0 h 216"/>
                <a:gd name="T125" fmla="*/ 249 w 249"/>
                <a:gd name="T126" fmla="*/ 216 h 21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49" h="216">
                  <a:moveTo>
                    <a:pt x="219" y="14"/>
                  </a:moveTo>
                  <a:lnTo>
                    <a:pt x="215" y="8"/>
                  </a:lnTo>
                  <a:lnTo>
                    <a:pt x="211" y="4"/>
                  </a:lnTo>
                  <a:lnTo>
                    <a:pt x="205" y="2"/>
                  </a:lnTo>
                  <a:lnTo>
                    <a:pt x="199" y="0"/>
                  </a:lnTo>
                  <a:lnTo>
                    <a:pt x="190" y="0"/>
                  </a:lnTo>
                  <a:lnTo>
                    <a:pt x="186" y="0"/>
                  </a:lnTo>
                  <a:lnTo>
                    <a:pt x="184" y="0"/>
                  </a:lnTo>
                  <a:lnTo>
                    <a:pt x="114" y="48"/>
                  </a:lnTo>
                  <a:lnTo>
                    <a:pt x="86" y="76"/>
                  </a:lnTo>
                  <a:lnTo>
                    <a:pt x="62" y="78"/>
                  </a:lnTo>
                  <a:lnTo>
                    <a:pt x="62" y="128"/>
                  </a:lnTo>
                  <a:lnTo>
                    <a:pt x="58" y="136"/>
                  </a:lnTo>
                  <a:lnTo>
                    <a:pt x="54" y="144"/>
                  </a:lnTo>
                  <a:lnTo>
                    <a:pt x="46" y="148"/>
                  </a:lnTo>
                  <a:lnTo>
                    <a:pt x="36" y="150"/>
                  </a:lnTo>
                  <a:lnTo>
                    <a:pt x="16" y="152"/>
                  </a:lnTo>
                  <a:lnTo>
                    <a:pt x="0" y="156"/>
                  </a:lnTo>
                  <a:lnTo>
                    <a:pt x="0" y="166"/>
                  </a:lnTo>
                  <a:lnTo>
                    <a:pt x="4" y="172"/>
                  </a:lnTo>
                  <a:lnTo>
                    <a:pt x="8" y="174"/>
                  </a:lnTo>
                  <a:lnTo>
                    <a:pt x="12" y="178"/>
                  </a:lnTo>
                  <a:lnTo>
                    <a:pt x="14" y="182"/>
                  </a:lnTo>
                  <a:lnTo>
                    <a:pt x="14" y="186"/>
                  </a:lnTo>
                  <a:lnTo>
                    <a:pt x="14" y="190"/>
                  </a:lnTo>
                  <a:lnTo>
                    <a:pt x="14" y="194"/>
                  </a:lnTo>
                  <a:lnTo>
                    <a:pt x="18" y="198"/>
                  </a:lnTo>
                  <a:lnTo>
                    <a:pt x="24" y="198"/>
                  </a:lnTo>
                  <a:lnTo>
                    <a:pt x="30" y="200"/>
                  </a:lnTo>
                  <a:lnTo>
                    <a:pt x="32" y="204"/>
                  </a:lnTo>
                  <a:lnTo>
                    <a:pt x="32" y="206"/>
                  </a:lnTo>
                  <a:lnTo>
                    <a:pt x="42" y="206"/>
                  </a:lnTo>
                  <a:lnTo>
                    <a:pt x="46" y="212"/>
                  </a:lnTo>
                  <a:lnTo>
                    <a:pt x="52" y="216"/>
                  </a:lnTo>
                  <a:lnTo>
                    <a:pt x="56" y="202"/>
                  </a:lnTo>
                  <a:lnTo>
                    <a:pt x="60" y="188"/>
                  </a:lnTo>
                  <a:lnTo>
                    <a:pt x="64" y="184"/>
                  </a:lnTo>
                  <a:lnTo>
                    <a:pt x="70" y="180"/>
                  </a:lnTo>
                  <a:lnTo>
                    <a:pt x="76" y="176"/>
                  </a:lnTo>
                  <a:lnTo>
                    <a:pt x="86" y="176"/>
                  </a:lnTo>
                  <a:lnTo>
                    <a:pt x="88" y="176"/>
                  </a:lnTo>
                  <a:lnTo>
                    <a:pt x="92" y="178"/>
                  </a:lnTo>
                  <a:lnTo>
                    <a:pt x="98" y="184"/>
                  </a:lnTo>
                  <a:lnTo>
                    <a:pt x="104" y="188"/>
                  </a:lnTo>
                  <a:lnTo>
                    <a:pt x="106" y="190"/>
                  </a:lnTo>
                  <a:lnTo>
                    <a:pt x="110" y="192"/>
                  </a:lnTo>
                  <a:lnTo>
                    <a:pt x="114" y="190"/>
                  </a:lnTo>
                  <a:lnTo>
                    <a:pt x="114" y="188"/>
                  </a:lnTo>
                  <a:lnTo>
                    <a:pt x="116" y="186"/>
                  </a:lnTo>
                  <a:lnTo>
                    <a:pt x="120" y="186"/>
                  </a:lnTo>
                  <a:lnTo>
                    <a:pt x="128" y="186"/>
                  </a:lnTo>
                  <a:lnTo>
                    <a:pt x="132" y="190"/>
                  </a:lnTo>
                  <a:lnTo>
                    <a:pt x="136" y="192"/>
                  </a:lnTo>
                  <a:lnTo>
                    <a:pt x="142" y="194"/>
                  </a:lnTo>
                  <a:lnTo>
                    <a:pt x="150" y="192"/>
                  </a:lnTo>
                  <a:lnTo>
                    <a:pt x="156" y="188"/>
                  </a:lnTo>
                  <a:lnTo>
                    <a:pt x="162" y="186"/>
                  </a:lnTo>
                  <a:lnTo>
                    <a:pt x="170" y="184"/>
                  </a:lnTo>
                  <a:lnTo>
                    <a:pt x="176" y="184"/>
                  </a:lnTo>
                  <a:lnTo>
                    <a:pt x="180" y="186"/>
                  </a:lnTo>
                  <a:lnTo>
                    <a:pt x="184" y="186"/>
                  </a:lnTo>
                  <a:lnTo>
                    <a:pt x="193" y="188"/>
                  </a:lnTo>
                  <a:lnTo>
                    <a:pt x="197" y="186"/>
                  </a:lnTo>
                  <a:lnTo>
                    <a:pt x="203" y="184"/>
                  </a:lnTo>
                  <a:lnTo>
                    <a:pt x="213" y="176"/>
                  </a:lnTo>
                  <a:lnTo>
                    <a:pt x="215" y="166"/>
                  </a:lnTo>
                  <a:lnTo>
                    <a:pt x="217" y="158"/>
                  </a:lnTo>
                  <a:lnTo>
                    <a:pt x="221" y="150"/>
                  </a:lnTo>
                  <a:lnTo>
                    <a:pt x="225" y="144"/>
                  </a:lnTo>
                  <a:lnTo>
                    <a:pt x="235" y="132"/>
                  </a:lnTo>
                  <a:lnTo>
                    <a:pt x="239" y="126"/>
                  </a:lnTo>
                  <a:lnTo>
                    <a:pt x="243" y="118"/>
                  </a:lnTo>
                  <a:lnTo>
                    <a:pt x="243" y="76"/>
                  </a:lnTo>
                  <a:lnTo>
                    <a:pt x="243" y="72"/>
                  </a:lnTo>
                  <a:lnTo>
                    <a:pt x="245" y="68"/>
                  </a:lnTo>
                  <a:lnTo>
                    <a:pt x="247" y="64"/>
                  </a:lnTo>
                  <a:lnTo>
                    <a:pt x="249" y="58"/>
                  </a:lnTo>
                  <a:lnTo>
                    <a:pt x="247" y="48"/>
                  </a:lnTo>
                  <a:lnTo>
                    <a:pt x="241" y="34"/>
                  </a:lnTo>
                  <a:lnTo>
                    <a:pt x="235" y="22"/>
                  </a:lnTo>
                  <a:lnTo>
                    <a:pt x="231" y="8"/>
                  </a:lnTo>
                  <a:lnTo>
                    <a:pt x="229" y="8"/>
                  </a:lnTo>
                  <a:lnTo>
                    <a:pt x="219" y="1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329" name="任意多边形: 形状 328">
              <a:extLst>
                <a:ext uri="{FF2B5EF4-FFF2-40B4-BE49-F238E27FC236}">
                  <a16:creationId xmlns:a16="http://schemas.microsoft.com/office/drawing/2014/main" id="{C0E24E7E-24C1-471A-A2C1-B28720E95F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1448" y="3147529"/>
              <a:ext cx="294725" cy="491771"/>
            </a:xfrm>
            <a:custGeom>
              <a:avLst/>
              <a:gdLst>
                <a:gd name="T0" fmla="*/ 2147483647 w 168"/>
                <a:gd name="T1" fmla="*/ 2147483647 h 294"/>
                <a:gd name="T2" fmla="*/ 2147483647 w 168"/>
                <a:gd name="T3" fmla="*/ 2147483647 h 294"/>
                <a:gd name="T4" fmla="*/ 2147483647 w 168"/>
                <a:gd name="T5" fmla="*/ 2147483647 h 294"/>
                <a:gd name="T6" fmla="*/ 2147483647 w 168"/>
                <a:gd name="T7" fmla="*/ 2147483647 h 294"/>
                <a:gd name="T8" fmla="*/ 2147483647 w 168"/>
                <a:gd name="T9" fmla="*/ 2147483647 h 294"/>
                <a:gd name="T10" fmla="*/ 2147483647 w 168"/>
                <a:gd name="T11" fmla="*/ 2147483647 h 294"/>
                <a:gd name="T12" fmla="*/ 2147483647 w 168"/>
                <a:gd name="T13" fmla="*/ 2147483647 h 294"/>
                <a:gd name="T14" fmla="*/ 2147483647 w 168"/>
                <a:gd name="T15" fmla="*/ 2147483647 h 294"/>
                <a:gd name="T16" fmla="*/ 2147483647 w 168"/>
                <a:gd name="T17" fmla="*/ 2147483647 h 294"/>
                <a:gd name="T18" fmla="*/ 2147483647 w 168"/>
                <a:gd name="T19" fmla="*/ 2147483647 h 294"/>
                <a:gd name="T20" fmla="*/ 2147483647 w 168"/>
                <a:gd name="T21" fmla="*/ 2147483647 h 294"/>
                <a:gd name="T22" fmla="*/ 2147483647 w 168"/>
                <a:gd name="T23" fmla="*/ 2147483647 h 294"/>
                <a:gd name="T24" fmla="*/ 2147483647 w 168"/>
                <a:gd name="T25" fmla="*/ 2147483647 h 294"/>
                <a:gd name="T26" fmla="*/ 2147483647 w 168"/>
                <a:gd name="T27" fmla="*/ 2147483647 h 294"/>
                <a:gd name="T28" fmla="*/ 2147483647 w 168"/>
                <a:gd name="T29" fmla="*/ 2147483647 h 294"/>
                <a:gd name="T30" fmla="*/ 2147483647 w 168"/>
                <a:gd name="T31" fmla="*/ 2147483647 h 294"/>
                <a:gd name="T32" fmla="*/ 2147483647 w 168"/>
                <a:gd name="T33" fmla="*/ 2147483647 h 294"/>
                <a:gd name="T34" fmla="*/ 2147483647 w 168"/>
                <a:gd name="T35" fmla="*/ 2147483647 h 294"/>
                <a:gd name="T36" fmla="*/ 2147483647 w 168"/>
                <a:gd name="T37" fmla="*/ 2147483647 h 294"/>
                <a:gd name="T38" fmla="*/ 2147483647 w 168"/>
                <a:gd name="T39" fmla="*/ 2147483647 h 294"/>
                <a:gd name="T40" fmla="*/ 2147483647 w 168"/>
                <a:gd name="T41" fmla="*/ 2147483647 h 294"/>
                <a:gd name="T42" fmla="*/ 2147483647 w 168"/>
                <a:gd name="T43" fmla="*/ 2147483647 h 294"/>
                <a:gd name="T44" fmla="*/ 2147483647 w 168"/>
                <a:gd name="T45" fmla="*/ 2147483647 h 294"/>
                <a:gd name="T46" fmla="*/ 2147483647 w 168"/>
                <a:gd name="T47" fmla="*/ 2147483647 h 294"/>
                <a:gd name="T48" fmla="*/ 2147483647 w 168"/>
                <a:gd name="T49" fmla="*/ 2147483647 h 294"/>
                <a:gd name="T50" fmla="*/ 2147483647 w 168"/>
                <a:gd name="T51" fmla="*/ 2147483647 h 294"/>
                <a:gd name="T52" fmla="*/ 2147483647 w 168"/>
                <a:gd name="T53" fmla="*/ 2147483647 h 294"/>
                <a:gd name="T54" fmla="*/ 2147483647 w 168"/>
                <a:gd name="T55" fmla="*/ 2147483647 h 294"/>
                <a:gd name="T56" fmla="*/ 2147483647 w 168"/>
                <a:gd name="T57" fmla="*/ 2147483647 h 294"/>
                <a:gd name="T58" fmla="*/ 2147483647 w 168"/>
                <a:gd name="T59" fmla="*/ 2147483647 h 294"/>
                <a:gd name="T60" fmla="*/ 2147483647 w 168"/>
                <a:gd name="T61" fmla="*/ 2147483647 h 294"/>
                <a:gd name="T62" fmla="*/ 2147483647 w 168"/>
                <a:gd name="T63" fmla="*/ 2147483647 h 294"/>
                <a:gd name="T64" fmla="*/ 2147483647 w 168"/>
                <a:gd name="T65" fmla="*/ 2147483647 h 294"/>
                <a:gd name="T66" fmla="*/ 2147483647 w 168"/>
                <a:gd name="T67" fmla="*/ 2147483647 h 294"/>
                <a:gd name="T68" fmla="*/ 2147483647 w 168"/>
                <a:gd name="T69" fmla="*/ 2147483647 h 294"/>
                <a:gd name="T70" fmla="*/ 2147483647 w 168"/>
                <a:gd name="T71" fmla="*/ 2147483647 h 294"/>
                <a:gd name="T72" fmla="*/ 2147483647 w 168"/>
                <a:gd name="T73" fmla="*/ 2147483647 h 294"/>
                <a:gd name="T74" fmla="*/ 2147483647 w 168"/>
                <a:gd name="T75" fmla="*/ 2147483647 h 294"/>
                <a:gd name="T76" fmla="*/ 2147483647 w 168"/>
                <a:gd name="T77" fmla="*/ 2147483647 h 294"/>
                <a:gd name="T78" fmla="*/ 2147483647 w 168"/>
                <a:gd name="T79" fmla="*/ 2147483647 h 29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8"/>
                <a:gd name="T121" fmla="*/ 0 h 294"/>
                <a:gd name="T122" fmla="*/ 168 w 168"/>
                <a:gd name="T123" fmla="*/ 294 h 29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8" h="294">
                  <a:moveTo>
                    <a:pt x="162" y="68"/>
                  </a:moveTo>
                  <a:lnTo>
                    <a:pt x="168" y="138"/>
                  </a:lnTo>
                  <a:lnTo>
                    <a:pt x="158" y="140"/>
                  </a:lnTo>
                  <a:lnTo>
                    <a:pt x="152" y="144"/>
                  </a:lnTo>
                  <a:lnTo>
                    <a:pt x="148" y="150"/>
                  </a:lnTo>
                  <a:lnTo>
                    <a:pt x="146" y="158"/>
                  </a:lnTo>
                  <a:lnTo>
                    <a:pt x="142" y="164"/>
                  </a:lnTo>
                  <a:lnTo>
                    <a:pt x="140" y="172"/>
                  </a:lnTo>
                  <a:lnTo>
                    <a:pt x="140" y="190"/>
                  </a:lnTo>
                  <a:lnTo>
                    <a:pt x="138" y="194"/>
                  </a:lnTo>
                  <a:lnTo>
                    <a:pt x="134" y="200"/>
                  </a:lnTo>
                  <a:lnTo>
                    <a:pt x="134" y="202"/>
                  </a:lnTo>
                  <a:lnTo>
                    <a:pt x="136" y="202"/>
                  </a:lnTo>
                  <a:lnTo>
                    <a:pt x="144" y="206"/>
                  </a:lnTo>
                  <a:lnTo>
                    <a:pt x="146" y="214"/>
                  </a:lnTo>
                  <a:lnTo>
                    <a:pt x="148" y="216"/>
                  </a:lnTo>
                  <a:lnTo>
                    <a:pt x="150" y="220"/>
                  </a:lnTo>
                  <a:lnTo>
                    <a:pt x="152" y="228"/>
                  </a:lnTo>
                  <a:lnTo>
                    <a:pt x="146" y="228"/>
                  </a:lnTo>
                  <a:lnTo>
                    <a:pt x="142" y="228"/>
                  </a:lnTo>
                  <a:lnTo>
                    <a:pt x="138" y="230"/>
                  </a:lnTo>
                  <a:lnTo>
                    <a:pt x="130" y="238"/>
                  </a:lnTo>
                  <a:lnTo>
                    <a:pt x="126" y="246"/>
                  </a:lnTo>
                  <a:lnTo>
                    <a:pt x="122" y="256"/>
                  </a:lnTo>
                  <a:lnTo>
                    <a:pt x="120" y="258"/>
                  </a:lnTo>
                  <a:lnTo>
                    <a:pt x="118" y="260"/>
                  </a:lnTo>
                  <a:lnTo>
                    <a:pt x="108" y="262"/>
                  </a:lnTo>
                  <a:lnTo>
                    <a:pt x="90" y="264"/>
                  </a:lnTo>
                  <a:lnTo>
                    <a:pt x="88" y="270"/>
                  </a:lnTo>
                  <a:lnTo>
                    <a:pt x="86" y="276"/>
                  </a:lnTo>
                  <a:lnTo>
                    <a:pt x="82" y="280"/>
                  </a:lnTo>
                  <a:lnTo>
                    <a:pt x="76" y="284"/>
                  </a:lnTo>
                  <a:lnTo>
                    <a:pt x="64" y="288"/>
                  </a:lnTo>
                  <a:lnTo>
                    <a:pt x="52" y="290"/>
                  </a:lnTo>
                  <a:lnTo>
                    <a:pt x="48" y="288"/>
                  </a:lnTo>
                  <a:lnTo>
                    <a:pt x="46" y="286"/>
                  </a:lnTo>
                  <a:lnTo>
                    <a:pt x="42" y="288"/>
                  </a:lnTo>
                  <a:lnTo>
                    <a:pt x="38" y="292"/>
                  </a:lnTo>
                  <a:lnTo>
                    <a:pt x="38" y="294"/>
                  </a:lnTo>
                  <a:lnTo>
                    <a:pt x="36" y="292"/>
                  </a:lnTo>
                  <a:lnTo>
                    <a:pt x="34" y="282"/>
                  </a:lnTo>
                  <a:lnTo>
                    <a:pt x="30" y="274"/>
                  </a:lnTo>
                  <a:lnTo>
                    <a:pt x="20" y="264"/>
                  </a:lnTo>
                  <a:lnTo>
                    <a:pt x="12" y="256"/>
                  </a:lnTo>
                  <a:lnTo>
                    <a:pt x="8" y="252"/>
                  </a:lnTo>
                  <a:lnTo>
                    <a:pt x="10" y="250"/>
                  </a:lnTo>
                  <a:lnTo>
                    <a:pt x="12" y="248"/>
                  </a:lnTo>
                  <a:lnTo>
                    <a:pt x="18" y="246"/>
                  </a:lnTo>
                  <a:lnTo>
                    <a:pt x="36" y="246"/>
                  </a:lnTo>
                  <a:lnTo>
                    <a:pt x="28" y="240"/>
                  </a:lnTo>
                  <a:lnTo>
                    <a:pt x="28" y="236"/>
                  </a:lnTo>
                  <a:lnTo>
                    <a:pt x="26" y="230"/>
                  </a:lnTo>
                  <a:lnTo>
                    <a:pt x="28" y="212"/>
                  </a:lnTo>
                  <a:lnTo>
                    <a:pt x="26" y="206"/>
                  </a:lnTo>
                  <a:lnTo>
                    <a:pt x="22" y="200"/>
                  </a:lnTo>
                  <a:lnTo>
                    <a:pt x="16" y="192"/>
                  </a:lnTo>
                  <a:lnTo>
                    <a:pt x="12" y="186"/>
                  </a:lnTo>
                  <a:lnTo>
                    <a:pt x="10" y="188"/>
                  </a:lnTo>
                  <a:lnTo>
                    <a:pt x="8" y="186"/>
                  </a:lnTo>
                  <a:lnTo>
                    <a:pt x="4" y="182"/>
                  </a:lnTo>
                  <a:lnTo>
                    <a:pt x="0" y="176"/>
                  </a:lnTo>
                  <a:lnTo>
                    <a:pt x="2" y="166"/>
                  </a:lnTo>
                  <a:lnTo>
                    <a:pt x="4" y="158"/>
                  </a:lnTo>
                  <a:lnTo>
                    <a:pt x="8" y="150"/>
                  </a:lnTo>
                  <a:lnTo>
                    <a:pt x="12" y="144"/>
                  </a:lnTo>
                  <a:lnTo>
                    <a:pt x="22" y="132"/>
                  </a:lnTo>
                  <a:lnTo>
                    <a:pt x="26" y="126"/>
                  </a:lnTo>
                  <a:lnTo>
                    <a:pt x="30" y="118"/>
                  </a:lnTo>
                  <a:lnTo>
                    <a:pt x="30" y="76"/>
                  </a:lnTo>
                  <a:lnTo>
                    <a:pt x="30" y="72"/>
                  </a:lnTo>
                  <a:lnTo>
                    <a:pt x="32" y="68"/>
                  </a:lnTo>
                  <a:lnTo>
                    <a:pt x="34" y="64"/>
                  </a:lnTo>
                  <a:lnTo>
                    <a:pt x="36" y="58"/>
                  </a:lnTo>
                  <a:lnTo>
                    <a:pt x="34" y="48"/>
                  </a:lnTo>
                  <a:lnTo>
                    <a:pt x="28" y="34"/>
                  </a:lnTo>
                  <a:lnTo>
                    <a:pt x="22" y="22"/>
                  </a:lnTo>
                  <a:lnTo>
                    <a:pt x="18" y="8"/>
                  </a:lnTo>
                  <a:lnTo>
                    <a:pt x="20" y="8"/>
                  </a:lnTo>
                  <a:lnTo>
                    <a:pt x="36" y="0"/>
                  </a:lnTo>
                  <a:lnTo>
                    <a:pt x="162" y="70"/>
                  </a:lnTo>
                  <a:lnTo>
                    <a:pt x="162" y="6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330" name="任意多边形: 形状 329">
              <a:extLst>
                <a:ext uri="{FF2B5EF4-FFF2-40B4-BE49-F238E27FC236}">
                  <a16:creationId xmlns:a16="http://schemas.microsoft.com/office/drawing/2014/main" id="{FEC65101-C991-4360-9909-77DBD6CD7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0592" y="3462767"/>
              <a:ext cx="57844" cy="67251"/>
            </a:xfrm>
            <a:custGeom>
              <a:avLst/>
              <a:gdLst>
                <a:gd name="T0" fmla="*/ 2147483647 w 32"/>
                <a:gd name="T1" fmla="*/ 0 h 40"/>
                <a:gd name="T2" fmla="*/ 2147483647 w 32"/>
                <a:gd name="T3" fmla="*/ 2147483647 h 40"/>
                <a:gd name="T4" fmla="*/ 2147483647 w 32"/>
                <a:gd name="T5" fmla="*/ 2147483647 h 40"/>
                <a:gd name="T6" fmla="*/ 2147483647 w 32"/>
                <a:gd name="T7" fmla="*/ 2147483647 h 40"/>
                <a:gd name="T8" fmla="*/ 2147483647 w 32"/>
                <a:gd name="T9" fmla="*/ 2147483647 h 40"/>
                <a:gd name="T10" fmla="*/ 2147483647 w 32"/>
                <a:gd name="T11" fmla="*/ 2147483647 h 40"/>
                <a:gd name="T12" fmla="*/ 2147483647 w 32"/>
                <a:gd name="T13" fmla="*/ 2147483647 h 40"/>
                <a:gd name="T14" fmla="*/ 2147483647 w 32"/>
                <a:gd name="T15" fmla="*/ 2147483647 h 40"/>
                <a:gd name="T16" fmla="*/ 2147483647 w 32"/>
                <a:gd name="T17" fmla="*/ 2147483647 h 40"/>
                <a:gd name="T18" fmla="*/ 2147483647 w 32"/>
                <a:gd name="T19" fmla="*/ 2147483647 h 40"/>
                <a:gd name="T20" fmla="*/ 0 w 32"/>
                <a:gd name="T21" fmla="*/ 2147483647 h 40"/>
                <a:gd name="T22" fmla="*/ 2147483647 w 32"/>
                <a:gd name="T23" fmla="*/ 2147483647 h 40"/>
                <a:gd name="T24" fmla="*/ 2147483647 w 32"/>
                <a:gd name="T25" fmla="*/ 2147483647 h 40"/>
                <a:gd name="T26" fmla="*/ 2147483647 w 32"/>
                <a:gd name="T27" fmla="*/ 2147483647 h 40"/>
                <a:gd name="T28" fmla="*/ 2147483647 w 32"/>
                <a:gd name="T29" fmla="*/ 0 h 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"/>
                <a:gd name="T46" fmla="*/ 0 h 40"/>
                <a:gd name="T47" fmla="*/ 32 w 32"/>
                <a:gd name="T48" fmla="*/ 40 h 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" h="40">
                  <a:moveTo>
                    <a:pt x="16" y="0"/>
                  </a:moveTo>
                  <a:lnTo>
                    <a:pt x="24" y="8"/>
                  </a:lnTo>
                  <a:lnTo>
                    <a:pt x="30" y="14"/>
                  </a:lnTo>
                  <a:lnTo>
                    <a:pt x="32" y="20"/>
                  </a:lnTo>
                  <a:lnTo>
                    <a:pt x="30" y="26"/>
                  </a:lnTo>
                  <a:lnTo>
                    <a:pt x="26" y="30"/>
                  </a:lnTo>
                  <a:lnTo>
                    <a:pt x="22" y="34"/>
                  </a:lnTo>
                  <a:lnTo>
                    <a:pt x="16" y="38"/>
                  </a:lnTo>
                  <a:lnTo>
                    <a:pt x="6" y="40"/>
                  </a:lnTo>
                  <a:lnTo>
                    <a:pt x="2" y="38"/>
                  </a:lnTo>
                  <a:lnTo>
                    <a:pt x="0" y="32"/>
                  </a:lnTo>
                  <a:lnTo>
                    <a:pt x="2" y="24"/>
                  </a:lnTo>
                  <a:lnTo>
                    <a:pt x="8" y="16"/>
                  </a:lnTo>
                  <a:lnTo>
                    <a:pt x="22" y="6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331" name="任意多边形: 形状 330">
              <a:extLst>
                <a:ext uri="{FF2B5EF4-FFF2-40B4-BE49-F238E27FC236}">
                  <a16:creationId xmlns:a16="http://schemas.microsoft.com/office/drawing/2014/main" id="{313CCD88-F70C-4744-9B11-DA8D8961E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9580" y="3314255"/>
              <a:ext cx="413165" cy="442734"/>
            </a:xfrm>
            <a:custGeom>
              <a:avLst/>
              <a:gdLst>
                <a:gd name="T0" fmla="*/ 2147483647 w 236"/>
                <a:gd name="T1" fmla="*/ 2147483647 h 264"/>
                <a:gd name="T2" fmla="*/ 2147483647 w 236"/>
                <a:gd name="T3" fmla="*/ 2147483647 h 264"/>
                <a:gd name="T4" fmla="*/ 2147483647 w 236"/>
                <a:gd name="T5" fmla="*/ 2147483647 h 264"/>
                <a:gd name="T6" fmla="*/ 2147483647 w 236"/>
                <a:gd name="T7" fmla="*/ 2147483647 h 264"/>
                <a:gd name="T8" fmla="*/ 2147483647 w 236"/>
                <a:gd name="T9" fmla="*/ 2147483647 h 264"/>
                <a:gd name="T10" fmla="*/ 2147483647 w 236"/>
                <a:gd name="T11" fmla="*/ 2147483647 h 264"/>
                <a:gd name="T12" fmla="*/ 2147483647 w 236"/>
                <a:gd name="T13" fmla="*/ 2147483647 h 264"/>
                <a:gd name="T14" fmla="*/ 2147483647 w 236"/>
                <a:gd name="T15" fmla="*/ 2147483647 h 264"/>
                <a:gd name="T16" fmla="*/ 2147483647 w 236"/>
                <a:gd name="T17" fmla="*/ 2147483647 h 264"/>
                <a:gd name="T18" fmla="*/ 2147483647 w 236"/>
                <a:gd name="T19" fmla="*/ 2147483647 h 264"/>
                <a:gd name="T20" fmla="*/ 2147483647 w 236"/>
                <a:gd name="T21" fmla="*/ 2147483647 h 264"/>
                <a:gd name="T22" fmla="*/ 2147483647 w 236"/>
                <a:gd name="T23" fmla="*/ 2147483647 h 264"/>
                <a:gd name="T24" fmla="*/ 2147483647 w 236"/>
                <a:gd name="T25" fmla="*/ 2147483647 h 264"/>
                <a:gd name="T26" fmla="*/ 2147483647 w 236"/>
                <a:gd name="T27" fmla="*/ 2147483647 h 264"/>
                <a:gd name="T28" fmla="*/ 2147483647 w 236"/>
                <a:gd name="T29" fmla="*/ 2147483647 h 264"/>
                <a:gd name="T30" fmla="*/ 2147483647 w 236"/>
                <a:gd name="T31" fmla="*/ 2147483647 h 264"/>
                <a:gd name="T32" fmla="*/ 2147483647 w 236"/>
                <a:gd name="T33" fmla="*/ 2147483647 h 264"/>
                <a:gd name="T34" fmla="*/ 2147483647 w 236"/>
                <a:gd name="T35" fmla="*/ 2147483647 h 264"/>
                <a:gd name="T36" fmla="*/ 2147483647 w 236"/>
                <a:gd name="T37" fmla="*/ 2147483647 h 264"/>
                <a:gd name="T38" fmla="*/ 2147483647 w 236"/>
                <a:gd name="T39" fmla="*/ 2147483647 h 264"/>
                <a:gd name="T40" fmla="*/ 2147483647 w 236"/>
                <a:gd name="T41" fmla="*/ 2147483647 h 264"/>
                <a:gd name="T42" fmla="*/ 2147483647 w 236"/>
                <a:gd name="T43" fmla="*/ 2147483647 h 264"/>
                <a:gd name="T44" fmla="*/ 2147483647 w 236"/>
                <a:gd name="T45" fmla="*/ 2147483647 h 264"/>
                <a:gd name="T46" fmla="*/ 2147483647 w 236"/>
                <a:gd name="T47" fmla="*/ 2147483647 h 264"/>
                <a:gd name="T48" fmla="*/ 2147483647 w 236"/>
                <a:gd name="T49" fmla="*/ 2147483647 h 264"/>
                <a:gd name="T50" fmla="*/ 2147483647 w 236"/>
                <a:gd name="T51" fmla="*/ 2147483647 h 264"/>
                <a:gd name="T52" fmla="*/ 2147483647 w 236"/>
                <a:gd name="T53" fmla="*/ 2147483647 h 264"/>
                <a:gd name="T54" fmla="*/ 2147483647 w 236"/>
                <a:gd name="T55" fmla="*/ 2147483647 h 264"/>
                <a:gd name="T56" fmla="*/ 2147483647 w 236"/>
                <a:gd name="T57" fmla="*/ 2147483647 h 264"/>
                <a:gd name="T58" fmla="*/ 2147483647 w 236"/>
                <a:gd name="T59" fmla="*/ 2147483647 h 264"/>
                <a:gd name="T60" fmla="*/ 0 w 236"/>
                <a:gd name="T61" fmla="*/ 2147483647 h 264"/>
                <a:gd name="T62" fmla="*/ 2147483647 w 236"/>
                <a:gd name="T63" fmla="*/ 2147483647 h 264"/>
                <a:gd name="T64" fmla="*/ 2147483647 w 236"/>
                <a:gd name="T65" fmla="*/ 2147483647 h 264"/>
                <a:gd name="T66" fmla="*/ 2147483647 w 236"/>
                <a:gd name="T67" fmla="*/ 2147483647 h 264"/>
                <a:gd name="T68" fmla="*/ 2147483647 w 236"/>
                <a:gd name="T69" fmla="*/ 2147483647 h 264"/>
                <a:gd name="T70" fmla="*/ 2147483647 w 236"/>
                <a:gd name="T71" fmla="*/ 2147483647 h 264"/>
                <a:gd name="T72" fmla="*/ 2147483647 w 236"/>
                <a:gd name="T73" fmla="*/ 2147483647 h 264"/>
                <a:gd name="T74" fmla="*/ 2147483647 w 236"/>
                <a:gd name="T75" fmla="*/ 2147483647 h 264"/>
                <a:gd name="T76" fmla="*/ 2147483647 w 236"/>
                <a:gd name="T77" fmla="*/ 2147483647 h 264"/>
                <a:gd name="T78" fmla="*/ 2147483647 w 236"/>
                <a:gd name="T79" fmla="*/ 2147483647 h 264"/>
                <a:gd name="T80" fmla="*/ 2147483647 w 236"/>
                <a:gd name="T81" fmla="*/ 2147483647 h 264"/>
                <a:gd name="T82" fmla="*/ 2147483647 w 236"/>
                <a:gd name="T83" fmla="*/ 2147483647 h 264"/>
                <a:gd name="T84" fmla="*/ 2147483647 w 236"/>
                <a:gd name="T85" fmla="*/ 2147483647 h 264"/>
                <a:gd name="T86" fmla="*/ 2147483647 w 236"/>
                <a:gd name="T87" fmla="*/ 2147483647 h 264"/>
                <a:gd name="T88" fmla="*/ 2147483647 w 236"/>
                <a:gd name="T89" fmla="*/ 2147483647 h 264"/>
                <a:gd name="T90" fmla="*/ 2147483647 w 236"/>
                <a:gd name="T91" fmla="*/ 2147483647 h 264"/>
                <a:gd name="T92" fmla="*/ 2147483647 w 236"/>
                <a:gd name="T93" fmla="*/ 2147483647 h 264"/>
                <a:gd name="T94" fmla="*/ 2147483647 w 236"/>
                <a:gd name="T95" fmla="*/ 2147483647 h 26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36"/>
                <a:gd name="T145" fmla="*/ 0 h 264"/>
                <a:gd name="T146" fmla="*/ 236 w 236"/>
                <a:gd name="T147" fmla="*/ 264 h 26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36" h="264">
                  <a:moveTo>
                    <a:pt x="160" y="94"/>
                  </a:moveTo>
                  <a:lnTo>
                    <a:pt x="154" y="88"/>
                  </a:lnTo>
                  <a:lnTo>
                    <a:pt x="160" y="94"/>
                  </a:lnTo>
                  <a:lnTo>
                    <a:pt x="146" y="104"/>
                  </a:lnTo>
                  <a:lnTo>
                    <a:pt x="140" y="112"/>
                  </a:lnTo>
                  <a:lnTo>
                    <a:pt x="138" y="120"/>
                  </a:lnTo>
                  <a:lnTo>
                    <a:pt x="140" y="126"/>
                  </a:lnTo>
                  <a:lnTo>
                    <a:pt x="144" y="128"/>
                  </a:lnTo>
                  <a:lnTo>
                    <a:pt x="152" y="126"/>
                  </a:lnTo>
                  <a:lnTo>
                    <a:pt x="158" y="124"/>
                  </a:lnTo>
                  <a:lnTo>
                    <a:pt x="158" y="132"/>
                  </a:lnTo>
                  <a:lnTo>
                    <a:pt x="160" y="140"/>
                  </a:lnTo>
                  <a:lnTo>
                    <a:pt x="164" y="152"/>
                  </a:lnTo>
                  <a:lnTo>
                    <a:pt x="174" y="160"/>
                  </a:lnTo>
                  <a:lnTo>
                    <a:pt x="184" y="168"/>
                  </a:lnTo>
                  <a:lnTo>
                    <a:pt x="196" y="172"/>
                  </a:lnTo>
                  <a:lnTo>
                    <a:pt x="210" y="178"/>
                  </a:lnTo>
                  <a:lnTo>
                    <a:pt x="222" y="180"/>
                  </a:lnTo>
                  <a:lnTo>
                    <a:pt x="236" y="182"/>
                  </a:lnTo>
                  <a:lnTo>
                    <a:pt x="230" y="194"/>
                  </a:lnTo>
                  <a:lnTo>
                    <a:pt x="220" y="202"/>
                  </a:lnTo>
                  <a:lnTo>
                    <a:pt x="204" y="222"/>
                  </a:lnTo>
                  <a:lnTo>
                    <a:pt x="200" y="230"/>
                  </a:lnTo>
                  <a:lnTo>
                    <a:pt x="196" y="234"/>
                  </a:lnTo>
                  <a:lnTo>
                    <a:pt x="194" y="236"/>
                  </a:lnTo>
                  <a:lnTo>
                    <a:pt x="190" y="238"/>
                  </a:lnTo>
                  <a:lnTo>
                    <a:pt x="186" y="236"/>
                  </a:lnTo>
                  <a:lnTo>
                    <a:pt x="180" y="236"/>
                  </a:lnTo>
                  <a:lnTo>
                    <a:pt x="174" y="238"/>
                  </a:lnTo>
                  <a:lnTo>
                    <a:pt x="168" y="242"/>
                  </a:lnTo>
                  <a:lnTo>
                    <a:pt x="160" y="246"/>
                  </a:lnTo>
                  <a:lnTo>
                    <a:pt x="150" y="254"/>
                  </a:lnTo>
                  <a:lnTo>
                    <a:pt x="144" y="256"/>
                  </a:lnTo>
                  <a:lnTo>
                    <a:pt x="138" y="256"/>
                  </a:lnTo>
                  <a:lnTo>
                    <a:pt x="134" y="256"/>
                  </a:lnTo>
                  <a:lnTo>
                    <a:pt x="130" y="252"/>
                  </a:lnTo>
                  <a:lnTo>
                    <a:pt x="128" y="250"/>
                  </a:lnTo>
                  <a:lnTo>
                    <a:pt x="124" y="250"/>
                  </a:lnTo>
                  <a:lnTo>
                    <a:pt x="120" y="250"/>
                  </a:lnTo>
                  <a:lnTo>
                    <a:pt x="118" y="252"/>
                  </a:lnTo>
                  <a:lnTo>
                    <a:pt x="114" y="256"/>
                  </a:lnTo>
                  <a:lnTo>
                    <a:pt x="108" y="262"/>
                  </a:lnTo>
                  <a:lnTo>
                    <a:pt x="108" y="264"/>
                  </a:lnTo>
                  <a:lnTo>
                    <a:pt x="104" y="264"/>
                  </a:lnTo>
                  <a:lnTo>
                    <a:pt x="96" y="264"/>
                  </a:lnTo>
                  <a:lnTo>
                    <a:pt x="88" y="260"/>
                  </a:lnTo>
                  <a:lnTo>
                    <a:pt x="76" y="254"/>
                  </a:lnTo>
                  <a:lnTo>
                    <a:pt x="62" y="250"/>
                  </a:lnTo>
                  <a:lnTo>
                    <a:pt x="54" y="248"/>
                  </a:lnTo>
                  <a:lnTo>
                    <a:pt x="46" y="246"/>
                  </a:lnTo>
                  <a:lnTo>
                    <a:pt x="48" y="246"/>
                  </a:lnTo>
                  <a:lnTo>
                    <a:pt x="44" y="238"/>
                  </a:lnTo>
                  <a:lnTo>
                    <a:pt x="40" y="232"/>
                  </a:lnTo>
                  <a:lnTo>
                    <a:pt x="36" y="226"/>
                  </a:lnTo>
                  <a:lnTo>
                    <a:pt x="32" y="222"/>
                  </a:lnTo>
                  <a:lnTo>
                    <a:pt x="30" y="208"/>
                  </a:lnTo>
                  <a:lnTo>
                    <a:pt x="26" y="204"/>
                  </a:lnTo>
                  <a:lnTo>
                    <a:pt x="24" y="200"/>
                  </a:lnTo>
                  <a:lnTo>
                    <a:pt x="10" y="192"/>
                  </a:lnTo>
                  <a:lnTo>
                    <a:pt x="4" y="186"/>
                  </a:lnTo>
                  <a:lnTo>
                    <a:pt x="0" y="182"/>
                  </a:lnTo>
                  <a:lnTo>
                    <a:pt x="0" y="180"/>
                  </a:lnTo>
                  <a:lnTo>
                    <a:pt x="2" y="178"/>
                  </a:lnTo>
                  <a:lnTo>
                    <a:pt x="6" y="176"/>
                  </a:lnTo>
                  <a:lnTo>
                    <a:pt x="12" y="174"/>
                  </a:lnTo>
                  <a:lnTo>
                    <a:pt x="16" y="170"/>
                  </a:lnTo>
                  <a:lnTo>
                    <a:pt x="18" y="160"/>
                  </a:lnTo>
                  <a:lnTo>
                    <a:pt x="18" y="152"/>
                  </a:lnTo>
                  <a:lnTo>
                    <a:pt x="18" y="142"/>
                  </a:lnTo>
                  <a:lnTo>
                    <a:pt x="20" y="134"/>
                  </a:lnTo>
                  <a:lnTo>
                    <a:pt x="24" y="132"/>
                  </a:lnTo>
                  <a:lnTo>
                    <a:pt x="30" y="130"/>
                  </a:lnTo>
                  <a:lnTo>
                    <a:pt x="32" y="120"/>
                  </a:lnTo>
                  <a:lnTo>
                    <a:pt x="34" y="112"/>
                  </a:lnTo>
                  <a:lnTo>
                    <a:pt x="42" y="98"/>
                  </a:lnTo>
                  <a:lnTo>
                    <a:pt x="52" y="86"/>
                  </a:lnTo>
                  <a:lnTo>
                    <a:pt x="52" y="78"/>
                  </a:lnTo>
                  <a:lnTo>
                    <a:pt x="52" y="70"/>
                  </a:lnTo>
                  <a:lnTo>
                    <a:pt x="52" y="46"/>
                  </a:lnTo>
                  <a:lnTo>
                    <a:pt x="54" y="42"/>
                  </a:lnTo>
                  <a:lnTo>
                    <a:pt x="56" y="34"/>
                  </a:lnTo>
                  <a:lnTo>
                    <a:pt x="58" y="28"/>
                  </a:lnTo>
                  <a:lnTo>
                    <a:pt x="58" y="16"/>
                  </a:lnTo>
                  <a:lnTo>
                    <a:pt x="66" y="14"/>
                  </a:lnTo>
                  <a:lnTo>
                    <a:pt x="74" y="10"/>
                  </a:lnTo>
                  <a:lnTo>
                    <a:pt x="80" y="4"/>
                  </a:lnTo>
                  <a:lnTo>
                    <a:pt x="84" y="0"/>
                  </a:lnTo>
                  <a:lnTo>
                    <a:pt x="90" y="10"/>
                  </a:lnTo>
                  <a:lnTo>
                    <a:pt x="96" y="28"/>
                  </a:lnTo>
                  <a:lnTo>
                    <a:pt x="102" y="40"/>
                  </a:lnTo>
                  <a:lnTo>
                    <a:pt x="104" y="44"/>
                  </a:lnTo>
                  <a:lnTo>
                    <a:pt x="110" y="46"/>
                  </a:lnTo>
                  <a:lnTo>
                    <a:pt x="126" y="56"/>
                  </a:lnTo>
                  <a:lnTo>
                    <a:pt x="138" y="68"/>
                  </a:lnTo>
                  <a:lnTo>
                    <a:pt x="154" y="88"/>
                  </a:lnTo>
                  <a:lnTo>
                    <a:pt x="160" y="9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332" name="任意多边形: 形状 331">
              <a:extLst>
                <a:ext uri="{FF2B5EF4-FFF2-40B4-BE49-F238E27FC236}">
                  <a16:creationId xmlns:a16="http://schemas.microsoft.com/office/drawing/2014/main" id="{3B1B0E5D-424B-4D01-8FF4-2A67ED60D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3125" y="3530018"/>
              <a:ext cx="362208" cy="250789"/>
            </a:xfrm>
            <a:custGeom>
              <a:avLst/>
              <a:gdLst>
                <a:gd name="T0" fmla="*/ 2147483647 w 206"/>
                <a:gd name="T1" fmla="*/ 2147483647 h 152"/>
                <a:gd name="T2" fmla="*/ 2147483647 w 206"/>
                <a:gd name="T3" fmla="*/ 2147483647 h 152"/>
                <a:gd name="T4" fmla="*/ 2147483647 w 206"/>
                <a:gd name="T5" fmla="*/ 2147483647 h 152"/>
                <a:gd name="T6" fmla="*/ 2147483647 w 206"/>
                <a:gd name="T7" fmla="*/ 2147483647 h 152"/>
                <a:gd name="T8" fmla="*/ 2147483647 w 206"/>
                <a:gd name="T9" fmla="*/ 2147483647 h 152"/>
                <a:gd name="T10" fmla="*/ 2147483647 w 206"/>
                <a:gd name="T11" fmla="*/ 2147483647 h 152"/>
                <a:gd name="T12" fmla="*/ 2147483647 w 206"/>
                <a:gd name="T13" fmla="*/ 2147483647 h 152"/>
                <a:gd name="T14" fmla="*/ 2147483647 w 206"/>
                <a:gd name="T15" fmla="*/ 2147483647 h 152"/>
                <a:gd name="T16" fmla="*/ 2147483647 w 206"/>
                <a:gd name="T17" fmla="*/ 2147483647 h 152"/>
                <a:gd name="T18" fmla="*/ 2147483647 w 206"/>
                <a:gd name="T19" fmla="*/ 2147483647 h 152"/>
                <a:gd name="T20" fmla="*/ 2147483647 w 206"/>
                <a:gd name="T21" fmla="*/ 0 h 152"/>
                <a:gd name="T22" fmla="*/ 2147483647 w 206"/>
                <a:gd name="T23" fmla="*/ 0 h 152"/>
                <a:gd name="T24" fmla="*/ 2147483647 w 206"/>
                <a:gd name="T25" fmla="*/ 0 h 152"/>
                <a:gd name="T26" fmla="*/ 2147483647 w 206"/>
                <a:gd name="T27" fmla="*/ 2147483647 h 152"/>
                <a:gd name="T28" fmla="*/ 2147483647 w 206"/>
                <a:gd name="T29" fmla="*/ 2147483647 h 152"/>
                <a:gd name="T30" fmla="*/ 2147483647 w 206"/>
                <a:gd name="T31" fmla="*/ 2147483647 h 152"/>
                <a:gd name="T32" fmla="*/ 2147483647 w 206"/>
                <a:gd name="T33" fmla="*/ 2147483647 h 152"/>
                <a:gd name="T34" fmla="*/ 2147483647 w 206"/>
                <a:gd name="T35" fmla="*/ 2147483647 h 152"/>
                <a:gd name="T36" fmla="*/ 2147483647 w 206"/>
                <a:gd name="T37" fmla="*/ 2147483647 h 152"/>
                <a:gd name="T38" fmla="*/ 2147483647 w 206"/>
                <a:gd name="T39" fmla="*/ 2147483647 h 152"/>
                <a:gd name="T40" fmla="*/ 2147483647 w 206"/>
                <a:gd name="T41" fmla="*/ 2147483647 h 152"/>
                <a:gd name="T42" fmla="*/ 2147483647 w 206"/>
                <a:gd name="T43" fmla="*/ 2147483647 h 152"/>
                <a:gd name="T44" fmla="*/ 2147483647 w 206"/>
                <a:gd name="T45" fmla="*/ 2147483647 h 152"/>
                <a:gd name="T46" fmla="*/ 2147483647 w 206"/>
                <a:gd name="T47" fmla="*/ 2147483647 h 152"/>
                <a:gd name="T48" fmla="*/ 0 w 206"/>
                <a:gd name="T49" fmla="*/ 2147483647 h 152"/>
                <a:gd name="T50" fmla="*/ 2147483647 w 206"/>
                <a:gd name="T51" fmla="*/ 2147483647 h 152"/>
                <a:gd name="T52" fmla="*/ 2147483647 w 206"/>
                <a:gd name="T53" fmla="*/ 2147483647 h 152"/>
                <a:gd name="T54" fmla="*/ 2147483647 w 206"/>
                <a:gd name="T55" fmla="*/ 2147483647 h 152"/>
                <a:gd name="T56" fmla="*/ 2147483647 w 206"/>
                <a:gd name="T57" fmla="*/ 2147483647 h 152"/>
                <a:gd name="T58" fmla="*/ 2147483647 w 206"/>
                <a:gd name="T59" fmla="*/ 2147483647 h 152"/>
                <a:gd name="T60" fmla="*/ 2147483647 w 206"/>
                <a:gd name="T61" fmla="*/ 2147483647 h 152"/>
                <a:gd name="T62" fmla="*/ 2147483647 w 206"/>
                <a:gd name="T63" fmla="*/ 2147483647 h 152"/>
                <a:gd name="T64" fmla="*/ 2147483647 w 206"/>
                <a:gd name="T65" fmla="*/ 2147483647 h 152"/>
                <a:gd name="T66" fmla="*/ 2147483647 w 206"/>
                <a:gd name="T67" fmla="*/ 2147483647 h 152"/>
                <a:gd name="T68" fmla="*/ 2147483647 w 206"/>
                <a:gd name="T69" fmla="*/ 2147483647 h 152"/>
                <a:gd name="T70" fmla="*/ 2147483647 w 206"/>
                <a:gd name="T71" fmla="*/ 2147483647 h 152"/>
                <a:gd name="T72" fmla="*/ 2147483647 w 206"/>
                <a:gd name="T73" fmla="*/ 2147483647 h 152"/>
                <a:gd name="T74" fmla="*/ 2147483647 w 206"/>
                <a:gd name="T75" fmla="*/ 2147483647 h 152"/>
                <a:gd name="T76" fmla="*/ 2147483647 w 206"/>
                <a:gd name="T77" fmla="*/ 2147483647 h 152"/>
                <a:gd name="T78" fmla="*/ 2147483647 w 206"/>
                <a:gd name="T79" fmla="*/ 2147483647 h 152"/>
                <a:gd name="T80" fmla="*/ 2147483647 w 206"/>
                <a:gd name="T81" fmla="*/ 2147483647 h 152"/>
                <a:gd name="T82" fmla="*/ 2147483647 w 206"/>
                <a:gd name="T83" fmla="*/ 2147483647 h 152"/>
                <a:gd name="T84" fmla="*/ 2147483647 w 206"/>
                <a:gd name="T85" fmla="*/ 2147483647 h 152"/>
                <a:gd name="T86" fmla="*/ 2147483647 w 206"/>
                <a:gd name="T87" fmla="*/ 2147483647 h 1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6"/>
                <a:gd name="T133" fmla="*/ 0 h 152"/>
                <a:gd name="T134" fmla="*/ 206 w 206"/>
                <a:gd name="T135" fmla="*/ 152 h 1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6" h="152">
                  <a:moveTo>
                    <a:pt x="206" y="108"/>
                  </a:moveTo>
                  <a:lnTo>
                    <a:pt x="204" y="106"/>
                  </a:lnTo>
                  <a:lnTo>
                    <a:pt x="204" y="102"/>
                  </a:lnTo>
                  <a:lnTo>
                    <a:pt x="204" y="96"/>
                  </a:lnTo>
                  <a:lnTo>
                    <a:pt x="200" y="92"/>
                  </a:lnTo>
                  <a:lnTo>
                    <a:pt x="196" y="88"/>
                  </a:lnTo>
                  <a:lnTo>
                    <a:pt x="186" y="80"/>
                  </a:lnTo>
                  <a:lnTo>
                    <a:pt x="178" y="70"/>
                  </a:lnTo>
                  <a:lnTo>
                    <a:pt x="174" y="68"/>
                  </a:lnTo>
                  <a:lnTo>
                    <a:pt x="170" y="62"/>
                  </a:lnTo>
                  <a:lnTo>
                    <a:pt x="170" y="56"/>
                  </a:lnTo>
                  <a:lnTo>
                    <a:pt x="168" y="54"/>
                  </a:lnTo>
                  <a:lnTo>
                    <a:pt x="162" y="50"/>
                  </a:lnTo>
                  <a:lnTo>
                    <a:pt x="158" y="46"/>
                  </a:lnTo>
                  <a:lnTo>
                    <a:pt x="156" y="44"/>
                  </a:lnTo>
                  <a:lnTo>
                    <a:pt x="156" y="40"/>
                  </a:lnTo>
                  <a:lnTo>
                    <a:pt x="144" y="40"/>
                  </a:lnTo>
                  <a:lnTo>
                    <a:pt x="144" y="28"/>
                  </a:lnTo>
                  <a:lnTo>
                    <a:pt x="142" y="20"/>
                  </a:lnTo>
                  <a:lnTo>
                    <a:pt x="140" y="12"/>
                  </a:lnTo>
                  <a:lnTo>
                    <a:pt x="136" y="6"/>
                  </a:lnTo>
                  <a:lnTo>
                    <a:pt x="136" y="0"/>
                  </a:lnTo>
                  <a:lnTo>
                    <a:pt x="134" y="0"/>
                  </a:lnTo>
                  <a:lnTo>
                    <a:pt x="132" y="0"/>
                  </a:lnTo>
                  <a:lnTo>
                    <a:pt x="128" y="0"/>
                  </a:lnTo>
                  <a:lnTo>
                    <a:pt x="124" y="0"/>
                  </a:lnTo>
                  <a:lnTo>
                    <a:pt x="120" y="2"/>
                  </a:lnTo>
                  <a:lnTo>
                    <a:pt x="112" y="10"/>
                  </a:lnTo>
                  <a:lnTo>
                    <a:pt x="108" y="18"/>
                  </a:lnTo>
                  <a:lnTo>
                    <a:pt x="104" y="28"/>
                  </a:lnTo>
                  <a:lnTo>
                    <a:pt x="102" y="30"/>
                  </a:lnTo>
                  <a:lnTo>
                    <a:pt x="100" y="32"/>
                  </a:lnTo>
                  <a:lnTo>
                    <a:pt x="90" y="34"/>
                  </a:lnTo>
                  <a:lnTo>
                    <a:pt x="72" y="36"/>
                  </a:lnTo>
                  <a:lnTo>
                    <a:pt x="70" y="42"/>
                  </a:lnTo>
                  <a:lnTo>
                    <a:pt x="68" y="48"/>
                  </a:lnTo>
                  <a:lnTo>
                    <a:pt x="64" y="52"/>
                  </a:lnTo>
                  <a:lnTo>
                    <a:pt x="58" y="56"/>
                  </a:lnTo>
                  <a:lnTo>
                    <a:pt x="46" y="60"/>
                  </a:lnTo>
                  <a:lnTo>
                    <a:pt x="34" y="62"/>
                  </a:lnTo>
                  <a:lnTo>
                    <a:pt x="30" y="60"/>
                  </a:lnTo>
                  <a:lnTo>
                    <a:pt x="28" y="58"/>
                  </a:lnTo>
                  <a:lnTo>
                    <a:pt x="24" y="60"/>
                  </a:lnTo>
                  <a:lnTo>
                    <a:pt x="20" y="64"/>
                  </a:lnTo>
                  <a:lnTo>
                    <a:pt x="20" y="66"/>
                  </a:lnTo>
                  <a:lnTo>
                    <a:pt x="18" y="64"/>
                  </a:lnTo>
                  <a:lnTo>
                    <a:pt x="14" y="68"/>
                  </a:lnTo>
                  <a:lnTo>
                    <a:pt x="8" y="74"/>
                  </a:lnTo>
                  <a:lnTo>
                    <a:pt x="2" y="84"/>
                  </a:lnTo>
                  <a:lnTo>
                    <a:pt x="0" y="94"/>
                  </a:lnTo>
                  <a:lnTo>
                    <a:pt x="0" y="102"/>
                  </a:lnTo>
                  <a:lnTo>
                    <a:pt x="2" y="112"/>
                  </a:lnTo>
                  <a:lnTo>
                    <a:pt x="10" y="126"/>
                  </a:lnTo>
                  <a:lnTo>
                    <a:pt x="20" y="140"/>
                  </a:lnTo>
                  <a:lnTo>
                    <a:pt x="28" y="152"/>
                  </a:lnTo>
                  <a:lnTo>
                    <a:pt x="32" y="146"/>
                  </a:lnTo>
                  <a:lnTo>
                    <a:pt x="36" y="140"/>
                  </a:lnTo>
                  <a:lnTo>
                    <a:pt x="42" y="136"/>
                  </a:lnTo>
                  <a:lnTo>
                    <a:pt x="52" y="136"/>
                  </a:lnTo>
                  <a:lnTo>
                    <a:pt x="62" y="136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8" y="114"/>
                  </a:lnTo>
                  <a:lnTo>
                    <a:pt x="72" y="112"/>
                  </a:lnTo>
                  <a:lnTo>
                    <a:pt x="76" y="108"/>
                  </a:lnTo>
                  <a:lnTo>
                    <a:pt x="78" y="108"/>
                  </a:lnTo>
                  <a:lnTo>
                    <a:pt x="84" y="108"/>
                  </a:lnTo>
                  <a:lnTo>
                    <a:pt x="90" y="110"/>
                  </a:lnTo>
                  <a:lnTo>
                    <a:pt x="102" y="116"/>
                  </a:lnTo>
                  <a:lnTo>
                    <a:pt x="112" y="122"/>
                  </a:lnTo>
                  <a:lnTo>
                    <a:pt x="120" y="122"/>
                  </a:lnTo>
                  <a:lnTo>
                    <a:pt x="128" y="122"/>
                  </a:lnTo>
                  <a:lnTo>
                    <a:pt x="130" y="122"/>
                  </a:lnTo>
                  <a:lnTo>
                    <a:pt x="130" y="120"/>
                  </a:lnTo>
                  <a:lnTo>
                    <a:pt x="132" y="116"/>
                  </a:lnTo>
                  <a:lnTo>
                    <a:pt x="134" y="114"/>
                  </a:lnTo>
                  <a:lnTo>
                    <a:pt x="138" y="116"/>
                  </a:lnTo>
                  <a:lnTo>
                    <a:pt x="140" y="116"/>
                  </a:lnTo>
                  <a:lnTo>
                    <a:pt x="146" y="114"/>
                  </a:lnTo>
                  <a:lnTo>
                    <a:pt x="150" y="112"/>
                  </a:lnTo>
                  <a:lnTo>
                    <a:pt x="156" y="110"/>
                  </a:lnTo>
                  <a:lnTo>
                    <a:pt x="160" y="110"/>
                  </a:lnTo>
                  <a:lnTo>
                    <a:pt x="172" y="110"/>
                  </a:lnTo>
                  <a:lnTo>
                    <a:pt x="174" y="104"/>
                  </a:lnTo>
                  <a:lnTo>
                    <a:pt x="178" y="102"/>
                  </a:lnTo>
                  <a:lnTo>
                    <a:pt x="184" y="104"/>
                  </a:lnTo>
                  <a:lnTo>
                    <a:pt x="192" y="106"/>
                  </a:lnTo>
                  <a:lnTo>
                    <a:pt x="204" y="106"/>
                  </a:lnTo>
                  <a:lnTo>
                    <a:pt x="206" y="10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333" name="任意多边形: 形状 332">
              <a:extLst>
                <a:ext uri="{FF2B5EF4-FFF2-40B4-BE49-F238E27FC236}">
                  <a16:creationId xmlns:a16="http://schemas.microsoft.com/office/drawing/2014/main" id="{79A1A205-86A3-4595-8077-FCEEEF871E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1256" y="3726167"/>
              <a:ext cx="220354" cy="281612"/>
            </a:xfrm>
            <a:custGeom>
              <a:avLst/>
              <a:gdLst>
                <a:gd name="T0" fmla="*/ 2147483647 w 126"/>
                <a:gd name="T1" fmla="*/ 2147483647 h 168"/>
                <a:gd name="T2" fmla="*/ 2147483647 w 126"/>
                <a:gd name="T3" fmla="*/ 2147483647 h 168"/>
                <a:gd name="T4" fmla="*/ 2147483647 w 126"/>
                <a:gd name="T5" fmla="*/ 2147483647 h 168"/>
                <a:gd name="T6" fmla="*/ 2147483647 w 126"/>
                <a:gd name="T7" fmla="*/ 2147483647 h 168"/>
                <a:gd name="T8" fmla="*/ 2147483647 w 126"/>
                <a:gd name="T9" fmla="*/ 2147483647 h 168"/>
                <a:gd name="T10" fmla="*/ 2147483647 w 126"/>
                <a:gd name="T11" fmla="*/ 2147483647 h 168"/>
                <a:gd name="T12" fmla="*/ 2147483647 w 126"/>
                <a:gd name="T13" fmla="*/ 2147483647 h 168"/>
                <a:gd name="T14" fmla="*/ 2147483647 w 126"/>
                <a:gd name="T15" fmla="*/ 2147483647 h 168"/>
                <a:gd name="T16" fmla="*/ 2147483647 w 126"/>
                <a:gd name="T17" fmla="*/ 2147483647 h 168"/>
                <a:gd name="T18" fmla="*/ 2147483647 w 126"/>
                <a:gd name="T19" fmla="*/ 2147483647 h 168"/>
                <a:gd name="T20" fmla="*/ 2147483647 w 126"/>
                <a:gd name="T21" fmla="*/ 2147483647 h 168"/>
                <a:gd name="T22" fmla="*/ 2147483647 w 126"/>
                <a:gd name="T23" fmla="*/ 2147483647 h 168"/>
                <a:gd name="T24" fmla="*/ 2147483647 w 126"/>
                <a:gd name="T25" fmla="*/ 2147483647 h 168"/>
                <a:gd name="T26" fmla="*/ 2147483647 w 126"/>
                <a:gd name="T27" fmla="*/ 2147483647 h 168"/>
                <a:gd name="T28" fmla="*/ 2147483647 w 126"/>
                <a:gd name="T29" fmla="*/ 2147483647 h 168"/>
                <a:gd name="T30" fmla="*/ 2147483647 w 126"/>
                <a:gd name="T31" fmla="*/ 2147483647 h 168"/>
                <a:gd name="T32" fmla="*/ 2147483647 w 126"/>
                <a:gd name="T33" fmla="*/ 0 h 168"/>
                <a:gd name="T34" fmla="*/ 2147483647 w 126"/>
                <a:gd name="T35" fmla="*/ 0 h 168"/>
                <a:gd name="T36" fmla="*/ 0 w 126"/>
                <a:gd name="T37" fmla="*/ 2147483647 h 168"/>
                <a:gd name="T38" fmla="*/ 2147483647 w 126"/>
                <a:gd name="T39" fmla="*/ 2147483647 h 168"/>
                <a:gd name="T40" fmla="*/ 2147483647 w 126"/>
                <a:gd name="T41" fmla="*/ 2147483647 h 168"/>
                <a:gd name="T42" fmla="*/ 2147483647 w 126"/>
                <a:gd name="T43" fmla="*/ 2147483647 h 168"/>
                <a:gd name="T44" fmla="*/ 2147483647 w 126"/>
                <a:gd name="T45" fmla="*/ 2147483647 h 168"/>
                <a:gd name="T46" fmla="*/ 2147483647 w 126"/>
                <a:gd name="T47" fmla="*/ 2147483647 h 168"/>
                <a:gd name="T48" fmla="*/ 2147483647 w 126"/>
                <a:gd name="T49" fmla="*/ 2147483647 h 168"/>
                <a:gd name="T50" fmla="*/ 2147483647 w 126"/>
                <a:gd name="T51" fmla="*/ 2147483647 h 168"/>
                <a:gd name="T52" fmla="*/ 0 w 126"/>
                <a:gd name="T53" fmla="*/ 2147483647 h 168"/>
                <a:gd name="T54" fmla="*/ 0 w 126"/>
                <a:gd name="T55" fmla="*/ 2147483647 h 168"/>
                <a:gd name="T56" fmla="*/ 2147483647 w 126"/>
                <a:gd name="T57" fmla="*/ 2147483647 h 168"/>
                <a:gd name="T58" fmla="*/ 2147483647 w 126"/>
                <a:gd name="T59" fmla="*/ 2147483647 h 168"/>
                <a:gd name="T60" fmla="*/ 2147483647 w 126"/>
                <a:gd name="T61" fmla="*/ 2147483647 h 168"/>
                <a:gd name="T62" fmla="*/ 2147483647 w 126"/>
                <a:gd name="T63" fmla="*/ 2147483647 h 168"/>
                <a:gd name="T64" fmla="*/ 2147483647 w 126"/>
                <a:gd name="T65" fmla="*/ 2147483647 h 168"/>
                <a:gd name="T66" fmla="*/ 2147483647 w 126"/>
                <a:gd name="T67" fmla="*/ 2147483647 h 168"/>
                <a:gd name="T68" fmla="*/ 2147483647 w 126"/>
                <a:gd name="T69" fmla="*/ 2147483647 h 168"/>
                <a:gd name="T70" fmla="*/ 2147483647 w 126"/>
                <a:gd name="T71" fmla="*/ 2147483647 h 168"/>
                <a:gd name="T72" fmla="*/ 2147483647 w 126"/>
                <a:gd name="T73" fmla="*/ 2147483647 h 168"/>
                <a:gd name="T74" fmla="*/ 2147483647 w 126"/>
                <a:gd name="T75" fmla="*/ 2147483647 h 168"/>
                <a:gd name="T76" fmla="*/ 2147483647 w 126"/>
                <a:gd name="T77" fmla="*/ 2147483647 h 168"/>
                <a:gd name="T78" fmla="*/ 2147483647 w 126"/>
                <a:gd name="T79" fmla="*/ 2147483647 h 168"/>
                <a:gd name="T80" fmla="*/ 2147483647 w 126"/>
                <a:gd name="T81" fmla="*/ 2147483647 h 16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6"/>
                <a:gd name="T124" fmla="*/ 0 h 168"/>
                <a:gd name="T125" fmla="*/ 126 w 126"/>
                <a:gd name="T126" fmla="*/ 168 h 16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6" h="168">
                  <a:moveTo>
                    <a:pt x="120" y="10"/>
                  </a:moveTo>
                  <a:lnTo>
                    <a:pt x="116" y="10"/>
                  </a:lnTo>
                  <a:lnTo>
                    <a:pt x="112" y="6"/>
                  </a:lnTo>
                  <a:lnTo>
                    <a:pt x="110" y="4"/>
                  </a:lnTo>
                  <a:lnTo>
                    <a:pt x="106" y="4"/>
                  </a:lnTo>
                  <a:lnTo>
                    <a:pt x="102" y="4"/>
                  </a:lnTo>
                  <a:lnTo>
                    <a:pt x="100" y="6"/>
                  </a:lnTo>
                  <a:lnTo>
                    <a:pt x="96" y="10"/>
                  </a:lnTo>
                  <a:lnTo>
                    <a:pt x="90" y="16"/>
                  </a:lnTo>
                  <a:lnTo>
                    <a:pt x="90" y="18"/>
                  </a:lnTo>
                  <a:lnTo>
                    <a:pt x="86" y="18"/>
                  </a:lnTo>
                  <a:lnTo>
                    <a:pt x="78" y="18"/>
                  </a:lnTo>
                  <a:lnTo>
                    <a:pt x="70" y="14"/>
                  </a:lnTo>
                  <a:lnTo>
                    <a:pt x="58" y="8"/>
                  </a:lnTo>
                  <a:lnTo>
                    <a:pt x="46" y="4"/>
                  </a:lnTo>
                  <a:lnTo>
                    <a:pt x="38" y="2"/>
                  </a:lnTo>
                  <a:lnTo>
                    <a:pt x="30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4" y="12"/>
                  </a:lnTo>
                  <a:lnTo>
                    <a:pt x="8" y="20"/>
                  </a:lnTo>
                  <a:lnTo>
                    <a:pt x="14" y="32"/>
                  </a:lnTo>
                  <a:lnTo>
                    <a:pt x="16" y="38"/>
                  </a:lnTo>
                  <a:lnTo>
                    <a:pt x="16" y="42"/>
                  </a:lnTo>
                  <a:lnTo>
                    <a:pt x="16" y="48"/>
                  </a:lnTo>
                  <a:lnTo>
                    <a:pt x="16" y="52"/>
                  </a:lnTo>
                  <a:lnTo>
                    <a:pt x="0" y="76"/>
                  </a:lnTo>
                  <a:lnTo>
                    <a:pt x="0" y="100"/>
                  </a:lnTo>
                  <a:lnTo>
                    <a:pt x="62" y="138"/>
                  </a:lnTo>
                  <a:lnTo>
                    <a:pt x="62" y="146"/>
                  </a:lnTo>
                  <a:lnTo>
                    <a:pt x="88" y="168"/>
                  </a:lnTo>
                  <a:lnTo>
                    <a:pt x="90" y="164"/>
                  </a:lnTo>
                  <a:lnTo>
                    <a:pt x="94" y="158"/>
                  </a:lnTo>
                  <a:lnTo>
                    <a:pt x="108" y="130"/>
                  </a:lnTo>
                  <a:lnTo>
                    <a:pt x="122" y="106"/>
                  </a:lnTo>
                  <a:lnTo>
                    <a:pt x="116" y="102"/>
                  </a:lnTo>
                  <a:lnTo>
                    <a:pt x="112" y="98"/>
                  </a:lnTo>
                  <a:lnTo>
                    <a:pt x="112" y="32"/>
                  </a:lnTo>
                  <a:lnTo>
                    <a:pt x="120" y="14"/>
                  </a:lnTo>
                  <a:lnTo>
                    <a:pt x="126" y="10"/>
                  </a:lnTo>
                  <a:lnTo>
                    <a:pt x="120" y="1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334" name="任意多边形: 形状 333">
              <a:extLst>
                <a:ext uri="{FF2B5EF4-FFF2-40B4-BE49-F238E27FC236}">
                  <a16:creationId xmlns:a16="http://schemas.microsoft.com/office/drawing/2014/main" id="{AEFFB8C5-BB6D-4CCB-9C16-63585F2E4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5929" y="3726167"/>
              <a:ext cx="152871" cy="179335"/>
            </a:xfrm>
            <a:custGeom>
              <a:avLst/>
              <a:gdLst>
                <a:gd name="T0" fmla="*/ 2147483647 w 88"/>
                <a:gd name="T1" fmla="*/ 0 h 108"/>
                <a:gd name="T2" fmla="*/ 2147483647 w 88"/>
                <a:gd name="T3" fmla="*/ 2147483647 h 108"/>
                <a:gd name="T4" fmla="*/ 2147483647 w 88"/>
                <a:gd name="T5" fmla="*/ 2147483647 h 108"/>
                <a:gd name="T6" fmla="*/ 2147483647 w 88"/>
                <a:gd name="T7" fmla="*/ 2147483647 h 108"/>
                <a:gd name="T8" fmla="*/ 2147483647 w 88"/>
                <a:gd name="T9" fmla="*/ 2147483647 h 108"/>
                <a:gd name="T10" fmla="*/ 2147483647 w 88"/>
                <a:gd name="T11" fmla="*/ 2147483647 h 108"/>
                <a:gd name="T12" fmla="*/ 2147483647 w 88"/>
                <a:gd name="T13" fmla="*/ 2147483647 h 108"/>
                <a:gd name="T14" fmla="*/ 2147483647 w 88"/>
                <a:gd name="T15" fmla="*/ 2147483647 h 108"/>
                <a:gd name="T16" fmla="*/ 2147483647 w 88"/>
                <a:gd name="T17" fmla="*/ 2147483647 h 108"/>
                <a:gd name="T18" fmla="*/ 2147483647 w 88"/>
                <a:gd name="T19" fmla="*/ 2147483647 h 108"/>
                <a:gd name="T20" fmla="*/ 2147483647 w 88"/>
                <a:gd name="T21" fmla="*/ 2147483647 h 108"/>
                <a:gd name="T22" fmla="*/ 2147483647 w 88"/>
                <a:gd name="T23" fmla="*/ 2147483647 h 108"/>
                <a:gd name="T24" fmla="*/ 2147483647 w 88"/>
                <a:gd name="T25" fmla="*/ 2147483647 h 108"/>
                <a:gd name="T26" fmla="*/ 2147483647 w 88"/>
                <a:gd name="T27" fmla="*/ 2147483647 h 108"/>
                <a:gd name="T28" fmla="*/ 0 w 88"/>
                <a:gd name="T29" fmla="*/ 2147483647 h 108"/>
                <a:gd name="T30" fmla="*/ 0 w 88"/>
                <a:gd name="T31" fmla="*/ 2147483647 h 108"/>
                <a:gd name="T32" fmla="*/ 2147483647 w 88"/>
                <a:gd name="T33" fmla="*/ 2147483647 h 108"/>
                <a:gd name="T34" fmla="*/ 2147483647 w 88"/>
                <a:gd name="T35" fmla="*/ 2147483647 h 108"/>
                <a:gd name="T36" fmla="*/ 2147483647 w 88"/>
                <a:gd name="T37" fmla="*/ 2147483647 h 108"/>
                <a:gd name="T38" fmla="*/ 2147483647 w 88"/>
                <a:gd name="T39" fmla="*/ 2147483647 h 108"/>
                <a:gd name="T40" fmla="*/ 2147483647 w 88"/>
                <a:gd name="T41" fmla="*/ 2147483647 h 108"/>
                <a:gd name="T42" fmla="*/ 2147483647 w 88"/>
                <a:gd name="T43" fmla="*/ 2147483647 h 108"/>
                <a:gd name="T44" fmla="*/ 2147483647 w 88"/>
                <a:gd name="T45" fmla="*/ 2147483647 h 108"/>
                <a:gd name="T46" fmla="*/ 2147483647 w 88"/>
                <a:gd name="T47" fmla="*/ 2147483647 h 108"/>
                <a:gd name="T48" fmla="*/ 2147483647 w 88"/>
                <a:gd name="T49" fmla="*/ 2147483647 h 108"/>
                <a:gd name="T50" fmla="*/ 2147483647 w 88"/>
                <a:gd name="T51" fmla="*/ 2147483647 h 108"/>
                <a:gd name="T52" fmla="*/ 2147483647 w 88"/>
                <a:gd name="T53" fmla="*/ 2147483647 h 108"/>
                <a:gd name="T54" fmla="*/ 2147483647 w 88"/>
                <a:gd name="T55" fmla="*/ 2147483647 h 108"/>
                <a:gd name="T56" fmla="*/ 2147483647 w 88"/>
                <a:gd name="T57" fmla="*/ 2147483647 h 108"/>
                <a:gd name="T58" fmla="*/ 2147483647 w 88"/>
                <a:gd name="T59" fmla="*/ 0 h 10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8"/>
                <a:gd name="T91" fmla="*/ 0 h 108"/>
                <a:gd name="T92" fmla="*/ 88 w 88"/>
                <a:gd name="T93" fmla="*/ 108 h 10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8" h="108">
                  <a:moveTo>
                    <a:pt x="76" y="0"/>
                  </a:moveTo>
                  <a:lnTo>
                    <a:pt x="72" y="4"/>
                  </a:lnTo>
                  <a:lnTo>
                    <a:pt x="76" y="12"/>
                  </a:lnTo>
                  <a:lnTo>
                    <a:pt x="80" y="20"/>
                  </a:lnTo>
                  <a:lnTo>
                    <a:pt x="86" y="32"/>
                  </a:lnTo>
                  <a:lnTo>
                    <a:pt x="88" y="38"/>
                  </a:lnTo>
                  <a:lnTo>
                    <a:pt x="88" y="42"/>
                  </a:lnTo>
                  <a:lnTo>
                    <a:pt x="88" y="48"/>
                  </a:lnTo>
                  <a:lnTo>
                    <a:pt x="88" y="52"/>
                  </a:lnTo>
                  <a:lnTo>
                    <a:pt x="72" y="76"/>
                  </a:lnTo>
                  <a:lnTo>
                    <a:pt x="72" y="100"/>
                  </a:lnTo>
                  <a:lnTo>
                    <a:pt x="20" y="98"/>
                  </a:lnTo>
                  <a:lnTo>
                    <a:pt x="14" y="102"/>
                  </a:lnTo>
                  <a:lnTo>
                    <a:pt x="10" y="108"/>
                  </a:lnTo>
                  <a:lnTo>
                    <a:pt x="0" y="108"/>
                  </a:lnTo>
                  <a:lnTo>
                    <a:pt x="0" y="86"/>
                  </a:lnTo>
                  <a:lnTo>
                    <a:pt x="6" y="76"/>
                  </a:lnTo>
                  <a:lnTo>
                    <a:pt x="12" y="64"/>
                  </a:lnTo>
                  <a:lnTo>
                    <a:pt x="18" y="56"/>
                  </a:lnTo>
                  <a:lnTo>
                    <a:pt x="24" y="48"/>
                  </a:lnTo>
                  <a:lnTo>
                    <a:pt x="24" y="38"/>
                  </a:lnTo>
                  <a:lnTo>
                    <a:pt x="22" y="34"/>
                  </a:lnTo>
                  <a:lnTo>
                    <a:pt x="22" y="28"/>
                  </a:lnTo>
                  <a:lnTo>
                    <a:pt x="20" y="16"/>
                  </a:lnTo>
                  <a:lnTo>
                    <a:pt x="24" y="14"/>
                  </a:lnTo>
                  <a:lnTo>
                    <a:pt x="30" y="12"/>
                  </a:lnTo>
                  <a:lnTo>
                    <a:pt x="52" y="12"/>
                  </a:lnTo>
                  <a:lnTo>
                    <a:pt x="62" y="10"/>
                  </a:lnTo>
                  <a:lnTo>
                    <a:pt x="72" y="4"/>
                  </a:lnTo>
                  <a:lnTo>
                    <a:pt x="76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335" name="任意多边形: 形状 334">
              <a:extLst>
                <a:ext uri="{FF2B5EF4-FFF2-40B4-BE49-F238E27FC236}">
                  <a16:creationId xmlns:a16="http://schemas.microsoft.com/office/drawing/2014/main" id="{0E1461C5-CAAA-412B-8E99-04FE3F3E0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1797" y="3888689"/>
              <a:ext cx="319514" cy="336254"/>
            </a:xfrm>
            <a:custGeom>
              <a:avLst/>
              <a:gdLst>
                <a:gd name="T0" fmla="*/ 2147483647 w 182"/>
                <a:gd name="T1" fmla="*/ 2147483647 h 200"/>
                <a:gd name="T2" fmla="*/ 2147483647 w 182"/>
                <a:gd name="T3" fmla="*/ 2147483647 h 200"/>
                <a:gd name="T4" fmla="*/ 2147483647 w 182"/>
                <a:gd name="T5" fmla="*/ 2147483647 h 200"/>
                <a:gd name="T6" fmla="*/ 2147483647 w 182"/>
                <a:gd name="T7" fmla="*/ 2147483647 h 200"/>
                <a:gd name="T8" fmla="*/ 2147483647 w 182"/>
                <a:gd name="T9" fmla="*/ 2147483647 h 200"/>
                <a:gd name="T10" fmla="*/ 2147483647 w 182"/>
                <a:gd name="T11" fmla="*/ 2147483647 h 200"/>
                <a:gd name="T12" fmla="*/ 2147483647 w 182"/>
                <a:gd name="T13" fmla="*/ 2147483647 h 200"/>
                <a:gd name="T14" fmla="*/ 2147483647 w 182"/>
                <a:gd name="T15" fmla="*/ 2147483647 h 200"/>
                <a:gd name="T16" fmla="*/ 2147483647 w 182"/>
                <a:gd name="T17" fmla="*/ 2147483647 h 200"/>
                <a:gd name="T18" fmla="*/ 2147483647 w 182"/>
                <a:gd name="T19" fmla="*/ 2147483647 h 200"/>
                <a:gd name="T20" fmla="*/ 2147483647 w 182"/>
                <a:gd name="T21" fmla="*/ 2147483647 h 200"/>
                <a:gd name="T22" fmla="*/ 2147483647 w 182"/>
                <a:gd name="T23" fmla="*/ 2147483647 h 200"/>
                <a:gd name="T24" fmla="*/ 2147483647 w 182"/>
                <a:gd name="T25" fmla="*/ 2147483647 h 200"/>
                <a:gd name="T26" fmla="*/ 2147483647 w 182"/>
                <a:gd name="T27" fmla="*/ 2147483647 h 200"/>
                <a:gd name="T28" fmla="*/ 2147483647 w 182"/>
                <a:gd name="T29" fmla="*/ 2147483647 h 200"/>
                <a:gd name="T30" fmla="*/ 2147483647 w 182"/>
                <a:gd name="T31" fmla="*/ 2147483647 h 200"/>
                <a:gd name="T32" fmla="*/ 2147483647 w 182"/>
                <a:gd name="T33" fmla="*/ 2147483647 h 200"/>
                <a:gd name="T34" fmla="*/ 2147483647 w 182"/>
                <a:gd name="T35" fmla="*/ 2147483647 h 200"/>
                <a:gd name="T36" fmla="*/ 2147483647 w 182"/>
                <a:gd name="T37" fmla="*/ 2147483647 h 200"/>
                <a:gd name="T38" fmla="*/ 2147483647 w 182"/>
                <a:gd name="T39" fmla="*/ 2147483647 h 200"/>
                <a:gd name="T40" fmla="*/ 2147483647 w 182"/>
                <a:gd name="T41" fmla="*/ 2147483647 h 200"/>
                <a:gd name="T42" fmla="*/ 2147483647 w 182"/>
                <a:gd name="T43" fmla="*/ 2147483647 h 200"/>
                <a:gd name="T44" fmla="*/ 2147483647 w 182"/>
                <a:gd name="T45" fmla="*/ 2147483647 h 200"/>
                <a:gd name="T46" fmla="*/ 2147483647 w 182"/>
                <a:gd name="T47" fmla="*/ 2147483647 h 200"/>
                <a:gd name="T48" fmla="*/ 2147483647 w 182"/>
                <a:gd name="T49" fmla="*/ 2147483647 h 200"/>
                <a:gd name="T50" fmla="*/ 2147483647 w 182"/>
                <a:gd name="T51" fmla="*/ 2147483647 h 200"/>
                <a:gd name="T52" fmla="*/ 2147483647 w 182"/>
                <a:gd name="T53" fmla="*/ 2147483647 h 200"/>
                <a:gd name="T54" fmla="*/ 0 w 182"/>
                <a:gd name="T55" fmla="*/ 2147483647 h 200"/>
                <a:gd name="T56" fmla="*/ 0 w 182"/>
                <a:gd name="T57" fmla="*/ 2147483647 h 200"/>
                <a:gd name="T58" fmla="*/ 0 w 182"/>
                <a:gd name="T59" fmla="*/ 2147483647 h 200"/>
                <a:gd name="T60" fmla="*/ 0 w 182"/>
                <a:gd name="T61" fmla="*/ 2147483647 h 200"/>
                <a:gd name="T62" fmla="*/ 2147483647 w 182"/>
                <a:gd name="T63" fmla="*/ 2147483647 h 200"/>
                <a:gd name="T64" fmla="*/ 2147483647 w 182"/>
                <a:gd name="T65" fmla="*/ 2147483647 h 200"/>
                <a:gd name="T66" fmla="*/ 2147483647 w 182"/>
                <a:gd name="T67" fmla="*/ 2147483647 h 200"/>
                <a:gd name="T68" fmla="*/ 2147483647 w 182"/>
                <a:gd name="T69" fmla="*/ 2147483647 h 200"/>
                <a:gd name="T70" fmla="*/ 2147483647 w 182"/>
                <a:gd name="T71" fmla="*/ 2147483647 h 200"/>
                <a:gd name="T72" fmla="*/ 2147483647 w 182"/>
                <a:gd name="T73" fmla="*/ 2147483647 h 200"/>
                <a:gd name="T74" fmla="*/ 2147483647 w 182"/>
                <a:gd name="T75" fmla="*/ 2147483647 h 200"/>
                <a:gd name="T76" fmla="*/ 2147483647 w 182"/>
                <a:gd name="T77" fmla="*/ 2147483647 h 200"/>
                <a:gd name="T78" fmla="*/ 2147483647 w 182"/>
                <a:gd name="T79" fmla="*/ 2147483647 h 200"/>
                <a:gd name="T80" fmla="*/ 2147483647 w 182"/>
                <a:gd name="T81" fmla="*/ 0 h 20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82"/>
                <a:gd name="T124" fmla="*/ 0 h 200"/>
                <a:gd name="T125" fmla="*/ 182 w 182"/>
                <a:gd name="T126" fmla="*/ 200 h 20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82" h="200">
                  <a:moveTo>
                    <a:pt x="30" y="0"/>
                  </a:moveTo>
                  <a:lnTo>
                    <a:pt x="74" y="2"/>
                  </a:lnTo>
                  <a:lnTo>
                    <a:pt x="136" y="40"/>
                  </a:lnTo>
                  <a:lnTo>
                    <a:pt x="136" y="48"/>
                  </a:lnTo>
                  <a:lnTo>
                    <a:pt x="162" y="70"/>
                  </a:lnTo>
                  <a:lnTo>
                    <a:pt x="160" y="74"/>
                  </a:lnTo>
                  <a:lnTo>
                    <a:pt x="158" y="80"/>
                  </a:lnTo>
                  <a:lnTo>
                    <a:pt x="156" y="84"/>
                  </a:lnTo>
                  <a:lnTo>
                    <a:pt x="154" y="88"/>
                  </a:lnTo>
                  <a:lnTo>
                    <a:pt x="152" y="92"/>
                  </a:lnTo>
                  <a:lnTo>
                    <a:pt x="152" y="98"/>
                  </a:lnTo>
                  <a:lnTo>
                    <a:pt x="154" y="102"/>
                  </a:lnTo>
                  <a:lnTo>
                    <a:pt x="158" y="106"/>
                  </a:lnTo>
                  <a:lnTo>
                    <a:pt x="162" y="110"/>
                  </a:lnTo>
                  <a:lnTo>
                    <a:pt x="164" y="116"/>
                  </a:lnTo>
                  <a:lnTo>
                    <a:pt x="164" y="126"/>
                  </a:lnTo>
                  <a:lnTo>
                    <a:pt x="164" y="142"/>
                  </a:lnTo>
                  <a:lnTo>
                    <a:pt x="164" y="156"/>
                  </a:lnTo>
                  <a:lnTo>
                    <a:pt x="168" y="162"/>
                  </a:lnTo>
                  <a:lnTo>
                    <a:pt x="172" y="168"/>
                  </a:lnTo>
                  <a:lnTo>
                    <a:pt x="176" y="174"/>
                  </a:lnTo>
                  <a:lnTo>
                    <a:pt x="182" y="178"/>
                  </a:lnTo>
                  <a:lnTo>
                    <a:pt x="174" y="180"/>
                  </a:lnTo>
                  <a:lnTo>
                    <a:pt x="166" y="180"/>
                  </a:lnTo>
                  <a:lnTo>
                    <a:pt x="162" y="184"/>
                  </a:lnTo>
                  <a:lnTo>
                    <a:pt x="152" y="188"/>
                  </a:lnTo>
                  <a:lnTo>
                    <a:pt x="138" y="192"/>
                  </a:lnTo>
                  <a:lnTo>
                    <a:pt x="134" y="194"/>
                  </a:lnTo>
                  <a:lnTo>
                    <a:pt x="132" y="196"/>
                  </a:lnTo>
                  <a:lnTo>
                    <a:pt x="130" y="198"/>
                  </a:lnTo>
                  <a:lnTo>
                    <a:pt x="126" y="198"/>
                  </a:lnTo>
                  <a:lnTo>
                    <a:pt x="122" y="198"/>
                  </a:lnTo>
                  <a:lnTo>
                    <a:pt x="120" y="196"/>
                  </a:lnTo>
                  <a:lnTo>
                    <a:pt x="116" y="196"/>
                  </a:lnTo>
                  <a:lnTo>
                    <a:pt x="114" y="198"/>
                  </a:lnTo>
                  <a:lnTo>
                    <a:pt x="112" y="200"/>
                  </a:lnTo>
                  <a:lnTo>
                    <a:pt x="108" y="200"/>
                  </a:lnTo>
                  <a:lnTo>
                    <a:pt x="82" y="198"/>
                  </a:lnTo>
                  <a:lnTo>
                    <a:pt x="82" y="172"/>
                  </a:lnTo>
                  <a:lnTo>
                    <a:pt x="80" y="170"/>
                  </a:lnTo>
                  <a:lnTo>
                    <a:pt x="78" y="166"/>
                  </a:lnTo>
                  <a:lnTo>
                    <a:pt x="76" y="160"/>
                  </a:lnTo>
                  <a:lnTo>
                    <a:pt x="60" y="160"/>
                  </a:lnTo>
                  <a:lnTo>
                    <a:pt x="46" y="150"/>
                  </a:lnTo>
                  <a:lnTo>
                    <a:pt x="40" y="146"/>
                  </a:lnTo>
                  <a:lnTo>
                    <a:pt x="30" y="142"/>
                  </a:lnTo>
                  <a:lnTo>
                    <a:pt x="26" y="140"/>
                  </a:lnTo>
                  <a:lnTo>
                    <a:pt x="24" y="138"/>
                  </a:lnTo>
                  <a:lnTo>
                    <a:pt x="22" y="136"/>
                  </a:lnTo>
                  <a:lnTo>
                    <a:pt x="20" y="134"/>
                  </a:lnTo>
                  <a:lnTo>
                    <a:pt x="18" y="126"/>
                  </a:lnTo>
                  <a:lnTo>
                    <a:pt x="16" y="120"/>
                  </a:lnTo>
                  <a:lnTo>
                    <a:pt x="16" y="114"/>
                  </a:lnTo>
                  <a:lnTo>
                    <a:pt x="10" y="110"/>
                  </a:lnTo>
                  <a:lnTo>
                    <a:pt x="6" y="104"/>
                  </a:lnTo>
                  <a:lnTo>
                    <a:pt x="0" y="100"/>
                  </a:lnTo>
                  <a:lnTo>
                    <a:pt x="0" y="94"/>
                  </a:lnTo>
                  <a:lnTo>
                    <a:pt x="0" y="92"/>
                  </a:lnTo>
                  <a:lnTo>
                    <a:pt x="2" y="88"/>
                  </a:lnTo>
                  <a:lnTo>
                    <a:pt x="0" y="84"/>
                  </a:lnTo>
                  <a:lnTo>
                    <a:pt x="0" y="82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2" y="68"/>
                  </a:lnTo>
                  <a:lnTo>
                    <a:pt x="8" y="60"/>
                  </a:lnTo>
                  <a:lnTo>
                    <a:pt x="20" y="50"/>
                  </a:lnTo>
                  <a:lnTo>
                    <a:pt x="22" y="46"/>
                  </a:lnTo>
                  <a:lnTo>
                    <a:pt x="22" y="42"/>
                  </a:lnTo>
                  <a:lnTo>
                    <a:pt x="22" y="40"/>
                  </a:lnTo>
                  <a:lnTo>
                    <a:pt x="20" y="38"/>
                  </a:lnTo>
                  <a:lnTo>
                    <a:pt x="18" y="36"/>
                  </a:lnTo>
                  <a:lnTo>
                    <a:pt x="16" y="34"/>
                  </a:lnTo>
                  <a:lnTo>
                    <a:pt x="18" y="30"/>
                  </a:lnTo>
                  <a:lnTo>
                    <a:pt x="20" y="28"/>
                  </a:lnTo>
                  <a:lnTo>
                    <a:pt x="22" y="26"/>
                  </a:lnTo>
                  <a:lnTo>
                    <a:pt x="22" y="22"/>
                  </a:lnTo>
                  <a:lnTo>
                    <a:pt x="24" y="22"/>
                  </a:lnTo>
                  <a:lnTo>
                    <a:pt x="24" y="16"/>
                  </a:lnTo>
                  <a:lnTo>
                    <a:pt x="22" y="12"/>
                  </a:lnTo>
                  <a:lnTo>
                    <a:pt x="20" y="6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336" name="任意多边形: 形状 335">
              <a:extLst>
                <a:ext uri="{FF2B5EF4-FFF2-40B4-BE49-F238E27FC236}">
                  <a16:creationId xmlns:a16="http://schemas.microsoft.com/office/drawing/2014/main" id="{042912EE-39DD-4E7C-A189-E74E424D7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2156" y="3888689"/>
              <a:ext cx="50957" cy="57443"/>
            </a:xfrm>
            <a:custGeom>
              <a:avLst/>
              <a:gdLst>
                <a:gd name="T0" fmla="*/ 2147483647 w 30"/>
                <a:gd name="T1" fmla="*/ 2147483647 h 34"/>
                <a:gd name="T2" fmla="*/ 2147483647 w 30"/>
                <a:gd name="T3" fmla="*/ 2147483647 h 34"/>
                <a:gd name="T4" fmla="*/ 2147483647 w 30"/>
                <a:gd name="T5" fmla="*/ 2147483647 h 34"/>
                <a:gd name="T6" fmla="*/ 2147483647 w 30"/>
                <a:gd name="T7" fmla="*/ 2147483647 h 34"/>
                <a:gd name="T8" fmla="*/ 2147483647 w 30"/>
                <a:gd name="T9" fmla="*/ 2147483647 h 34"/>
                <a:gd name="T10" fmla="*/ 2147483647 w 30"/>
                <a:gd name="T11" fmla="*/ 2147483647 h 34"/>
                <a:gd name="T12" fmla="*/ 2147483647 w 30"/>
                <a:gd name="T13" fmla="*/ 2147483647 h 34"/>
                <a:gd name="T14" fmla="*/ 2147483647 w 30"/>
                <a:gd name="T15" fmla="*/ 0 h 34"/>
                <a:gd name="T16" fmla="*/ 2147483647 w 30"/>
                <a:gd name="T17" fmla="*/ 2147483647 h 34"/>
                <a:gd name="T18" fmla="*/ 2147483647 w 30"/>
                <a:gd name="T19" fmla="*/ 2147483647 h 34"/>
                <a:gd name="T20" fmla="*/ 2147483647 w 30"/>
                <a:gd name="T21" fmla="*/ 2147483647 h 34"/>
                <a:gd name="T22" fmla="*/ 2147483647 w 30"/>
                <a:gd name="T23" fmla="*/ 2147483647 h 34"/>
                <a:gd name="T24" fmla="*/ 2147483647 w 30"/>
                <a:gd name="T25" fmla="*/ 2147483647 h 34"/>
                <a:gd name="T26" fmla="*/ 0 w 30"/>
                <a:gd name="T27" fmla="*/ 2147483647 h 34"/>
                <a:gd name="T28" fmla="*/ 0 w 30"/>
                <a:gd name="T29" fmla="*/ 2147483647 h 34"/>
                <a:gd name="T30" fmla="*/ 0 w 30"/>
                <a:gd name="T31" fmla="*/ 2147483647 h 34"/>
                <a:gd name="T32" fmla="*/ 0 w 30"/>
                <a:gd name="T33" fmla="*/ 2147483647 h 34"/>
                <a:gd name="T34" fmla="*/ 2147483647 w 30"/>
                <a:gd name="T35" fmla="*/ 2147483647 h 34"/>
                <a:gd name="T36" fmla="*/ 2147483647 w 30"/>
                <a:gd name="T37" fmla="*/ 2147483647 h 34"/>
                <a:gd name="T38" fmla="*/ 2147483647 w 30"/>
                <a:gd name="T39" fmla="*/ 2147483647 h 34"/>
                <a:gd name="T40" fmla="*/ 2147483647 w 30"/>
                <a:gd name="T41" fmla="*/ 2147483647 h 34"/>
                <a:gd name="T42" fmla="*/ 2147483647 w 30"/>
                <a:gd name="T43" fmla="*/ 2147483647 h 34"/>
                <a:gd name="T44" fmla="*/ 2147483647 w 30"/>
                <a:gd name="T45" fmla="*/ 2147483647 h 3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"/>
                <a:gd name="T70" fmla="*/ 0 h 34"/>
                <a:gd name="T71" fmla="*/ 30 w 30"/>
                <a:gd name="T72" fmla="*/ 34 h 3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" h="34">
                  <a:moveTo>
                    <a:pt x="26" y="28"/>
                  </a:moveTo>
                  <a:lnTo>
                    <a:pt x="28" y="26"/>
                  </a:lnTo>
                  <a:lnTo>
                    <a:pt x="28" y="22"/>
                  </a:lnTo>
                  <a:lnTo>
                    <a:pt x="30" y="22"/>
                  </a:lnTo>
                  <a:lnTo>
                    <a:pt x="30" y="16"/>
                  </a:lnTo>
                  <a:lnTo>
                    <a:pt x="28" y="12"/>
                  </a:lnTo>
                  <a:lnTo>
                    <a:pt x="26" y="6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22" y="4"/>
                  </a:lnTo>
                  <a:lnTo>
                    <a:pt x="18" y="10"/>
                  </a:lnTo>
                  <a:lnTo>
                    <a:pt x="8" y="10"/>
                  </a:lnTo>
                  <a:lnTo>
                    <a:pt x="2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12" y="34"/>
                  </a:lnTo>
                  <a:lnTo>
                    <a:pt x="14" y="30"/>
                  </a:lnTo>
                  <a:lnTo>
                    <a:pt x="14" y="28"/>
                  </a:lnTo>
                  <a:lnTo>
                    <a:pt x="16" y="26"/>
                  </a:lnTo>
                  <a:lnTo>
                    <a:pt x="26" y="26"/>
                  </a:lnTo>
                  <a:lnTo>
                    <a:pt x="26" y="2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337" name="任意多边形: 形状 336">
              <a:extLst>
                <a:ext uri="{FF2B5EF4-FFF2-40B4-BE49-F238E27FC236}">
                  <a16:creationId xmlns:a16="http://schemas.microsoft.com/office/drawing/2014/main" id="{7E96E490-ECDA-44ED-9708-EDABDE192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2156" y="3934923"/>
              <a:ext cx="48203" cy="68651"/>
            </a:xfrm>
            <a:custGeom>
              <a:avLst/>
              <a:gdLst>
                <a:gd name="T0" fmla="*/ 0 w 28"/>
                <a:gd name="T1" fmla="*/ 2147483647 h 42"/>
                <a:gd name="T2" fmla="*/ 2147483647 w 28"/>
                <a:gd name="T3" fmla="*/ 2147483647 h 42"/>
                <a:gd name="T4" fmla="*/ 2147483647 w 28"/>
                <a:gd name="T5" fmla="*/ 2147483647 h 42"/>
                <a:gd name="T6" fmla="*/ 2147483647 w 28"/>
                <a:gd name="T7" fmla="*/ 2147483647 h 42"/>
                <a:gd name="T8" fmla="*/ 2147483647 w 28"/>
                <a:gd name="T9" fmla="*/ 2147483647 h 42"/>
                <a:gd name="T10" fmla="*/ 2147483647 w 28"/>
                <a:gd name="T11" fmla="*/ 2147483647 h 42"/>
                <a:gd name="T12" fmla="*/ 2147483647 w 28"/>
                <a:gd name="T13" fmla="*/ 2147483647 h 42"/>
                <a:gd name="T14" fmla="*/ 2147483647 w 28"/>
                <a:gd name="T15" fmla="*/ 2147483647 h 42"/>
                <a:gd name="T16" fmla="*/ 2147483647 w 28"/>
                <a:gd name="T17" fmla="*/ 2147483647 h 42"/>
                <a:gd name="T18" fmla="*/ 2147483647 w 28"/>
                <a:gd name="T19" fmla="*/ 2147483647 h 42"/>
                <a:gd name="T20" fmla="*/ 2147483647 w 28"/>
                <a:gd name="T21" fmla="*/ 2147483647 h 42"/>
                <a:gd name="T22" fmla="*/ 2147483647 w 28"/>
                <a:gd name="T23" fmla="*/ 2147483647 h 42"/>
                <a:gd name="T24" fmla="*/ 2147483647 w 28"/>
                <a:gd name="T25" fmla="*/ 2147483647 h 42"/>
                <a:gd name="T26" fmla="*/ 2147483647 w 28"/>
                <a:gd name="T27" fmla="*/ 2147483647 h 42"/>
                <a:gd name="T28" fmla="*/ 2147483647 w 28"/>
                <a:gd name="T29" fmla="*/ 2147483647 h 42"/>
                <a:gd name="T30" fmla="*/ 2147483647 w 28"/>
                <a:gd name="T31" fmla="*/ 2147483647 h 42"/>
                <a:gd name="T32" fmla="*/ 2147483647 w 28"/>
                <a:gd name="T33" fmla="*/ 2147483647 h 42"/>
                <a:gd name="T34" fmla="*/ 2147483647 w 28"/>
                <a:gd name="T35" fmla="*/ 2147483647 h 42"/>
                <a:gd name="T36" fmla="*/ 2147483647 w 28"/>
                <a:gd name="T37" fmla="*/ 2147483647 h 42"/>
                <a:gd name="T38" fmla="*/ 2147483647 w 28"/>
                <a:gd name="T39" fmla="*/ 0 h 42"/>
                <a:gd name="T40" fmla="*/ 2147483647 w 28"/>
                <a:gd name="T41" fmla="*/ 0 h 42"/>
                <a:gd name="T42" fmla="*/ 2147483647 w 28"/>
                <a:gd name="T43" fmla="*/ 2147483647 h 42"/>
                <a:gd name="T44" fmla="*/ 2147483647 w 28"/>
                <a:gd name="T45" fmla="*/ 2147483647 h 42"/>
                <a:gd name="T46" fmla="*/ 2147483647 w 28"/>
                <a:gd name="T47" fmla="*/ 2147483647 h 42"/>
                <a:gd name="T48" fmla="*/ 0 w 28"/>
                <a:gd name="T49" fmla="*/ 2147483647 h 42"/>
                <a:gd name="T50" fmla="*/ 0 w 28"/>
                <a:gd name="T51" fmla="*/ 2147483647 h 42"/>
                <a:gd name="T52" fmla="*/ 0 w 28"/>
                <a:gd name="T53" fmla="*/ 2147483647 h 42"/>
                <a:gd name="T54" fmla="*/ 0 w 28"/>
                <a:gd name="T55" fmla="*/ 2147483647 h 4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8"/>
                <a:gd name="T85" fmla="*/ 0 h 42"/>
                <a:gd name="T86" fmla="*/ 28 w 28"/>
                <a:gd name="T87" fmla="*/ 42 h 4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8" h="42">
                  <a:moveTo>
                    <a:pt x="0" y="8"/>
                  </a:moveTo>
                  <a:lnTo>
                    <a:pt x="2" y="12"/>
                  </a:lnTo>
                  <a:lnTo>
                    <a:pt x="6" y="14"/>
                  </a:lnTo>
                  <a:lnTo>
                    <a:pt x="6" y="16"/>
                  </a:lnTo>
                  <a:lnTo>
                    <a:pt x="4" y="20"/>
                  </a:lnTo>
                  <a:lnTo>
                    <a:pt x="4" y="24"/>
                  </a:lnTo>
                  <a:lnTo>
                    <a:pt x="4" y="28"/>
                  </a:lnTo>
                  <a:lnTo>
                    <a:pt x="6" y="34"/>
                  </a:lnTo>
                  <a:lnTo>
                    <a:pt x="8" y="42"/>
                  </a:lnTo>
                  <a:lnTo>
                    <a:pt x="14" y="34"/>
                  </a:lnTo>
                  <a:lnTo>
                    <a:pt x="22" y="28"/>
                  </a:lnTo>
                  <a:lnTo>
                    <a:pt x="26" y="24"/>
                  </a:lnTo>
                  <a:lnTo>
                    <a:pt x="28" y="20"/>
                  </a:lnTo>
                  <a:lnTo>
                    <a:pt x="28" y="16"/>
                  </a:lnTo>
                  <a:lnTo>
                    <a:pt x="28" y="14"/>
                  </a:lnTo>
                  <a:lnTo>
                    <a:pt x="26" y="12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24" y="2"/>
                  </a:lnTo>
                  <a:lnTo>
                    <a:pt x="26" y="0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2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338" name="任意多边形: 形状 337">
              <a:extLst>
                <a:ext uri="{FF2B5EF4-FFF2-40B4-BE49-F238E27FC236}">
                  <a16:creationId xmlns:a16="http://schemas.microsoft.com/office/drawing/2014/main" id="{29EE48C8-2DD6-4ADE-BFDD-8F1523CE3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8037" y="3699545"/>
              <a:ext cx="519210" cy="575835"/>
            </a:xfrm>
            <a:custGeom>
              <a:avLst/>
              <a:gdLst>
                <a:gd name="T0" fmla="*/ 2147483647 w 298"/>
                <a:gd name="T1" fmla="*/ 2147483647 h 346"/>
                <a:gd name="T2" fmla="*/ 2147483647 w 298"/>
                <a:gd name="T3" fmla="*/ 2147483647 h 346"/>
                <a:gd name="T4" fmla="*/ 2147483647 w 298"/>
                <a:gd name="T5" fmla="*/ 2147483647 h 346"/>
                <a:gd name="T6" fmla="*/ 2147483647 w 298"/>
                <a:gd name="T7" fmla="*/ 2147483647 h 346"/>
                <a:gd name="T8" fmla="*/ 2147483647 w 298"/>
                <a:gd name="T9" fmla="*/ 2147483647 h 346"/>
                <a:gd name="T10" fmla="*/ 2147483647 w 298"/>
                <a:gd name="T11" fmla="*/ 2147483647 h 346"/>
                <a:gd name="T12" fmla="*/ 2147483647 w 298"/>
                <a:gd name="T13" fmla="*/ 2147483647 h 346"/>
                <a:gd name="T14" fmla="*/ 2147483647 w 298"/>
                <a:gd name="T15" fmla="*/ 2147483647 h 346"/>
                <a:gd name="T16" fmla="*/ 2147483647 w 298"/>
                <a:gd name="T17" fmla="*/ 2147483647 h 346"/>
                <a:gd name="T18" fmla="*/ 2147483647 w 298"/>
                <a:gd name="T19" fmla="*/ 2147483647 h 346"/>
                <a:gd name="T20" fmla="*/ 2147483647 w 298"/>
                <a:gd name="T21" fmla="*/ 2147483647 h 346"/>
                <a:gd name="T22" fmla="*/ 2147483647 w 298"/>
                <a:gd name="T23" fmla="*/ 2147483647 h 346"/>
                <a:gd name="T24" fmla="*/ 2147483647 w 298"/>
                <a:gd name="T25" fmla="*/ 2147483647 h 346"/>
                <a:gd name="T26" fmla="*/ 2147483647 w 298"/>
                <a:gd name="T27" fmla="*/ 2147483647 h 346"/>
                <a:gd name="T28" fmla="*/ 2147483647 w 298"/>
                <a:gd name="T29" fmla="*/ 2147483647 h 346"/>
                <a:gd name="T30" fmla="*/ 2147483647 w 298"/>
                <a:gd name="T31" fmla="*/ 2147483647 h 346"/>
                <a:gd name="T32" fmla="*/ 2147483647 w 298"/>
                <a:gd name="T33" fmla="*/ 2147483647 h 346"/>
                <a:gd name="T34" fmla="*/ 2147483647 w 298"/>
                <a:gd name="T35" fmla="*/ 2147483647 h 346"/>
                <a:gd name="T36" fmla="*/ 2147483647 w 298"/>
                <a:gd name="T37" fmla="*/ 2147483647 h 346"/>
                <a:gd name="T38" fmla="*/ 2147483647 w 298"/>
                <a:gd name="T39" fmla="*/ 2147483647 h 346"/>
                <a:gd name="T40" fmla="*/ 0 w 298"/>
                <a:gd name="T41" fmla="*/ 2147483647 h 346"/>
                <a:gd name="T42" fmla="*/ 2147483647 w 298"/>
                <a:gd name="T43" fmla="*/ 2147483647 h 346"/>
                <a:gd name="T44" fmla="*/ 2147483647 w 298"/>
                <a:gd name="T45" fmla="*/ 2147483647 h 346"/>
                <a:gd name="T46" fmla="*/ 2147483647 w 298"/>
                <a:gd name="T47" fmla="*/ 2147483647 h 346"/>
                <a:gd name="T48" fmla="*/ 2147483647 w 298"/>
                <a:gd name="T49" fmla="*/ 2147483647 h 346"/>
                <a:gd name="T50" fmla="*/ 2147483647 w 298"/>
                <a:gd name="T51" fmla="*/ 2147483647 h 346"/>
                <a:gd name="T52" fmla="*/ 2147483647 w 298"/>
                <a:gd name="T53" fmla="*/ 2147483647 h 346"/>
                <a:gd name="T54" fmla="*/ 2147483647 w 298"/>
                <a:gd name="T55" fmla="*/ 2147483647 h 346"/>
                <a:gd name="T56" fmla="*/ 2147483647 w 298"/>
                <a:gd name="T57" fmla="*/ 2147483647 h 346"/>
                <a:gd name="T58" fmla="*/ 2147483647 w 298"/>
                <a:gd name="T59" fmla="*/ 2147483647 h 346"/>
                <a:gd name="T60" fmla="*/ 2147483647 w 298"/>
                <a:gd name="T61" fmla="*/ 2147483647 h 346"/>
                <a:gd name="T62" fmla="*/ 2147483647 w 298"/>
                <a:gd name="T63" fmla="*/ 2147483647 h 346"/>
                <a:gd name="T64" fmla="*/ 2147483647 w 298"/>
                <a:gd name="T65" fmla="*/ 2147483647 h 346"/>
                <a:gd name="T66" fmla="*/ 2147483647 w 298"/>
                <a:gd name="T67" fmla="*/ 2147483647 h 346"/>
                <a:gd name="T68" fmla="*/ 2147483647 w 298"/>
                <a:gd name="T69" fmla="*/ 2147483647 h 346"/>
                <a:gd name="T70" fmla="*/ 2147483647 w 298"/>
                <a:gd name="T71" fmla="*/ 2147483647 h 346"/>
                <a:gd name="T72" fmla="*/ 2147483647 w 298"/>
                <a:gd name="T73" fmla="*/ 2147483647 h 346"/>
                <a:gd name="T74" fmla="*/ 2147483647 w 298"/>
                <a:gd name="T75" fmla="*/ 2147483647 h 346"/>
                <a:gd name="T76" fmla="*/ 2147483647 w 298"/>
                <a:gd name="T77" fmla="*/ 2147483647 h 346"/>
                <a:gd name="T78" fmla="*/ 2147483647 w 298"/>
                <a:gd name="T79" fmla="*/ 2147483647 h 346"/>
                <a:gd name="T80" fmla="*/ 2147483647 w 298"/>
                <a:gd name="T81" fmla="*/ 2147483647 h 346"/>
                <a:gd name="T82" fmla="*/ 2147483647 w 298"/>
                <a:gd name="T83" fmla="*/ 2147483647 h 346"/>
                <a:gd name="T84" fmla="*/ 2147483647 w 298"/>
                <a:gd name="T85" fmla="*/ 2147483647 h 346"/>
                <a:gd name="T86" fmla="*/ 2147483647 w 298"/>
                <a:gd name="T87" fmla="*/ 2147483647 h 346"/>
                <a:gd name="T88" fmla="*/ 2147483647 w 298"/>
                <a:gd name="T89" fmla="*/ 2147483647 h 346"/>
                <a:gd name="T90" fmla="*/ 2147483647 w 298"/>
                <a:gd name="T91" fmla="*/ 2147483647 h 346"/>
                <a:gd name="T92" fmla="*/ 2147483647 w 298"/>
                <a:gd name="T93" fmla="*/ 2147483647 h 346"/>
                <a:gd name="T94" fmla="*/ 2147483647 w 298"/>
                <a:gd name="T95" fmla="*/ 2147483647 h 346"/>
                <a:gd name="T96" fmla="*/ 2147483647 w 298"/>
                <a:gd name="T97" fmla="*/ 2147483647 h 346"/>
                <a:gd name="T98" fmla="*/ 2147483647 w 298"/>
                <a:gd name="T99" fmla="*/ 2147483647 h 346"/>
                <a:gd name="T100" fmla="*/ 2147483647 w 298"/>
                <a:gd name="T101" fmla="*/ 2147483647 h 346"/>
                <a:gd name="T102" fmla="*/ 2147483647 w 298"/>
                <a:gd name="T103" fmla="*/ 2147483647 h 346"/>
                <a:gd name="T104" fmla="*/ 2147483647 w 298"/>
                <a:gd name="T105" fmla="*/ 2147483647 h 346"/>
                <a:gd name="T106" fmla="*/ 2147483647 w 298"/>
                <a:gd name="T107" fmla="*/ 2147483647 h 346"/>
                <a:gd name="T108" fmla="*/ 2147483647 w 298"/>
                <a:gd name="T109" fmla="*/ 2147483647 h 346"/>
                <a:gd name="T110" fmla="*/ 2147483647 w 298"/>
                <a:gd name="T111" fmla="*/ 2147483647 h 346"/>
                <a:gd name="T112" fmla="*/ 2147483647 w 298"/>
                <a:gd name="T113" fmla="*/ 2147483647 h 346"/>
                <a:gd name="T114" fmla="*/ 2147483647 w 298"/>
                <a:gd name="T115" fmla="*/ 2147483647 h 34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98"/>
                <a:gd name="T175" fmla="*/ 0 h 346"/>
                <a:gd name="T176" fmla="*/ 298 w 298"/>
                <a:gd name="T177" fmla="*/ 346 h 34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98" h="346">
                  <a:moveTo>
                    <a:pt x="290" y="248"/>
                  </a:moveTo>
                  <a:lnTo>
                    <a:pt x="280" y="250"/>
                  </a:lnTo>
                  <a:lnTo>
                    <a:pt x="270" y="256"/>
                  </a:lnTo>
                  <a:lnTo>
                    <a:pt x="264" y="258"/>
                  </a:lnTo>
                  <a:lnTo>
                    <a:pt x="260" y="262"/>
                  </a:lnTo>
                  <a:lnTo>
                    <a:pt x="258" y="266"/>
                  </a:lnTo>
                  <a:lnTo>
                    <a:pt x="256" y="272"/>
                  </a:lnTo>
                  <a:lnTo>
                    <a:pt x="256" y="310"/>
                  </a:lnTo>
                  <a:lnTo>
                    <a:pt x="258" y="318"/>
                  </a:lnTo>
                  <a:lnTo>
                    <a:pt x="260" y="320"/>
                  </a:lnTo>
                  <a:lnTo>
                    <a:pt x="266" y="324"/>
                  </a:lnTo>
                  <a:lnTo>
                    <a:pt x="276" y="324"/>
                  </a:lnTo>
                  <a:lnTo>
                    <a:pt x="276" y="336"/>
                  </a:lnTo>
                  <a:lnTo>
                    <a:pt x="274" y="340"/>
                  </a:lnTo>
                  <a:lnTo>
                    <a:pt x="272" y="344"/>
                  </a:lnTo>
                  <a:lnTo>
                    <a:pt x="268" y="346"/>
                  </a:lnTo>
                  <a:lnTo>
                    <a:pt x="266" y="346"/>
                  </a:lnTo>
                  <a:lnTo>
                    <a:pt x="262" y="338"/>
                  </a:lnTo>
                  <a:lnTo>
                    <a:pt x="258" y="334"/>
                  </a:lnTo>
                  <a:lnTo>
                    <a:pt x="248" y="326"/>
                  </a:lnTo>
                  <a:lnTo>
                    <a:pt x="242" y="320"/>
                  </a:lnTo>
                  <a:lnTo>
                    <a:pt x="238" y="318"/>
                  </a:lnTo>
                  <a:lnTo>
                    <a:pt x="238" y="314"/>
                  </a:lnTo>
                  <a:lnTo>
                    <a:pt x="232" y="316"/>
                  </a:lnTo>
                  <a:lnTo>
                    <a:pt x="230" y="318"/>
                  </a:lnTo>
                  <a:lnTo>
                    <a:pt x="228" y="318"/>
                  </a:lnTo>
                  <a:lnTo>
                    <a:pt x="224" y="320"/>
                  </a:lnTo>
                  <a:lnTo>
                    <a:pt x="218" y="318"/>
                  </a:lnTo>
                  <a:lnTo>
                    <a:pt x="212" y="316"/>
                  </a:lnTo>
                  <a:lnTo>
                    <a:pt x="208" y="312"/>
                  </a:lnTo>
                  <a:lnTo>
                    <a:pt x="206" y="308"/>
                  </a:lnTo>
                  <a:lnTo>
                    <a:pt x="190" y="302"/>
                  </a:lnTo>
                  <a:lnTo>
                    <a:pt x="186" y="300"/>
                  </a:lnTo>
                  <a:lnTo>
                    <a:pt x="178" y="300"/>
                  </a:lnTo>
                  <a:lnTo>
                    <a:pt x="170" y="300"/>
                  </a:lnTo>
                  <a:lnTo>
                    <a:pt x="166" y="302"/>
                  </a:lnTo>
                  <a:lnTo>
                    <a:pt x="162" y="302"/>
                  </a:lnTo>
                  <a:lnTo>
                    <a:pt x="156" y="300"/>
                  </a:lnTo>
                  <a:lnTo>
                    <a:pt x="158" y="294"/>
                  </a:lnTo>
                  <a:lnTo>
                    <a:pt x="158" y="290"/>
                  </a:lnTo>
                  <a:lnTo>
                    <a:pt x="156" y="282"/>
                  </a:lnTo>
                  <a:lnTo>
                    <a:pt x="152" y="280"/>
                  </a:lnTo>
                  <a:lnTo>
                    <a:pt x="152" y="276"/>
                  </a:lnTo>
                  <a:lnTo>
                    <a:pt x="154" y="254"/>
                  </a:lnTo>
                  <a:lnTo>
                    <a:pt x="152" y="232"/>
                  </a:lnTo>
                  <a:lnTo>
                    <a:pt x="146" y="234"/>
                  </a:lnTo>
                  <a:lnTo>
                    <a:pt x="138" y="234"/>
                  </a:lnTo>
                  <a:lnTo>
                    <a:pt x="134" y="232"/>
                  </a:lnTo>
                  <a:lnTo>
                    <a:pt x="132" y="230"/>
                  </a:lnTo>
                  <a:lnTo>
                    <a:pt x="130" y="228"/>
                  </a:lnTo>
                  <a:lnTo>
                    <a:pt x="110" y="228"/>
                  </a:lnTo>
                  <a:lnTo>
                    <a:pt x="110" y="236"/>
                  </a:lnTo>
                  <a:lnTo>
                    <a:pt x="108" y="240"/>
                  </a:lnTo>
                  <a:lnTo>
                    <a:pt x="106" y="242"/>
                  </a:lnTo>
                  <a:lnTo>
                    <a:pt x="98" y="242"/>
                  </a:lnTo>
                  <a:lnTo>
                    <a:pt x="86" y="242"/>
                  </a:lnTo>
                  <a:lnTo>
                    <a:pt x="82" y="242"/>
                  </a:lnTo>
                  <a:lnTo>
                    <a:pt x="80" y="240"/>
                  </a:lnTo>
                  <a:lnTo>
                    <a:pt x="72" y="232"/>
                  </a:lnTo>
                  <a:lnTo>
                    <a:pt x="66" y="220"/>
                  </a:lnTo>
                  <a:lnTo>
                    <a:pt x="66" y="208"/>
                  </a:lnTo>
                  <a:lnTo>
                    <a:pt x="2" y="208"/>
                  </a:lnTo>
                  <a:lnTo>
                    <a:pt x="0" y="202"/>
                  </a:lnTo>
                  <a:lnTo>
                    <a:pt x="2" y="190"/>
                  </a:lnTo>
                  <a:lnTo>
                    <a:pt x="4" y="186"/>
                  </a:lnTo>
                  <a:lnTo>
                    <a:pt x="8" y="184"/>
                  </a:lnTo>
                  <a:lnTo>
                    <a:pt x="14" y="184"/>
                  </a:lnTo>
                  <a:lnTo>
                    <a:pt x="16" y="184"/>
                  </a:lnTo>
                  <a:lnTo>
                    <a:pt x="20" y="184"/>
                  </a:lnTo>
                  <a:lnTo>
                    <a:pt x="22" y="182"/>
                  </a:lnTo>
                  <a:lnTo>
                    <a:pt x="24" y="180"/>
                  </a:lnTo>
                  <a:lnTo>
                    <a:pt x="26" y="180"/>
                  </a:lnTo>
                  <a:lnTo>
                    <a:pt x="30" y="180"/>
                  </a:lnTo>
                  <a:lnTo>
                    <a:pt x="30" y="184"/>
                  </a:lnTo>
                  <a:lnTo>
                    <a:pt x="32" y="184"/>
                  </a:lnTo>
                  <a:lnTo>
                    <a:pt x="36" y="184"/>
                  </a:lnTo>
                  <a:lnTo>
                    <a:pt x="42" y="184"/>
                  </a:lnTo>
                  <a:lnTo>
                    <a:pt x="46" y="182"/>
                  </a:lnTo>
                  <a:lnTo>
                    <a:pt x="50" y="176"/>
                  </a:lnTo>
                  <a:lnTo>
                    <a:pt x="52" y="168"/>
                  </a:lnTo>
                  <a:lnTo>
                    <a:pt x="56" y="156"/>
                  </a:lnTo>
                  <a:lnTo>
                    <a:pt x="56" y="142"/>
                  </a:lnTo>
                  <a:lnTo>
                    <a:pt x="60" y="140"/>
                  </a:lnTo>
                  <a:lnTo>
                    <a:pt x="64" y="136"/>
                  </a:lnTo>
                  <a:lnTo>
                    <a:pt x="66" y="126"/>
                  </a:lnTo>
                  <a:lnTo>
                    <a:pt x="70" y="122"/>
                  </a:lnTo>
                  <a:lnTo>
                    <a:pt x="74" y="118"/>
                  </a:lnTo>
                  <a:lnTo>
                    <a:pt x="78" y="116"/>
                  </a:lnTo>
                  <a:lnTo>
                    <a:pt x="80" y="112"/>
                  </a:lnTo>
                  <a:lnTo>
                    <a:pt x="82" y="108"/>
                  </a:lnTo>
                  <a:lnTo>
                    <a:pt x="80" y="104"/>
                  </a:lnTo>
                  <a:lnTo>
                    <a:pt x="80" y="102"/>
                  </a:lnTo>
                  <a:lnTo>
                    <a:pt x="80" y="98"/>
                  </a:lnTo>
                  <a:lnTo>
                    <a:pt x="92" y="68"/>
                  </a:lnTo>
                  <a:lnTo>
                    <a:pt x="96" y="54"/>
                  </a:lnTo>
                  <a:lnTo>
                    <a:pt x="98" y="44"/>
                  </a:lnTo>
                  <a:lnTo>
                    <a:pt x="96" y="40"/>
                  </a:lnTo>
                  <a:lnTo>
                    <a:pt x="96" y="38"/>
                  </a:lnTo>
                  <a:lnTo>
                    <a:pt x="94" y="36"/>
                  </a:lnTo>
                  <a:lnTo>
                    <a:pt x="94" y="34"/>
                  </a:lnTo>
                  <a:lnTo>
                    <a:pt x="96" y="24"/>
                  </a:lnTo>
                  <a:lnTo>
                    <a:pt x="98" y="16"/>
                  </a:lnTo>
                  <a:lnTo>
                    <a:pt x="100" y="12"/>
                  </a:lnTo>
                  <a:lnTo>
                    <a:pt x="104" y="10"/>
                  </a:lnTo>
                  <a:lnTo>
                    <a:pt x="108" y="6"/>
                  </a:lnTo>
                  <a:lnTo>
                    <a:pt x="110" y="6"/>
                  </a:lnTo>
                  <a:lnTo>
                    <a:pt x="116" y="6"/>
                  </a:lnTo>
                  <a:lnTo>
                    <a:pt x="122" y="8"/>
                  </a:lnTo>
                  <a:lnTo>
                    <a:pt x="134" y="14"/>
                  </a:lnTo>
                  <a:lnTo>
                    <a:pt x="144" y="20"/>
                  </a:lnTo>
                  <a:lnTo>
                    <a:pt x="152" y="20"/>
                  </a:lnTo>
                  <a:lnTo>
                    <a:pt x="160" y="20"/>
                  </a:lnTo>
                  <a:lnTo>
                    <a:pt x="162" y="20"/>
                  </a:lnTo>
                  <a:lnTo>
                    <a:pt x="162" y="18"/>
                  </a:lnTo>
                  <a:lnTo>
                    <a:pt x="164" y="14"/>
                  </a:lnTo>
                  <a:lnTo>
                    <a:pt x="166" y="12"/>
                  </a:lnTo>
                  <a:lnTo>
                    <a:pt x="170" y="14"/>
                  </a:lnTo>
                  <a:lnTo>
                    <a:pt x="172" y="14"/>
                  </a:lnTo>
                  <a:lnTo>
                    <a:pt x="178" y="12"/>
                  </a:lnTo>
                  <a:lnTo>
                    <a:pt x="182" y="10"/>
                  </a:lnTo>
                  <a:lnTo>
                    <a:pt x="188" y="8"/>
                  </a:lnTo>
                  <a:lnTo>
                    <a:pt x="192" y="8"/>
                  </a:lnTo>
                  <a:lnTo>
                    <a:pt x="204" y="8"/>
                  </a:lnTo>
                  <a:lnTo>
                    <a:pt x="206" y="2"/>
                  </a:lnTo>
                  <a:lnTo>
                    <a:pt x="210" y="0"/>
                  </a:lnTo>
                  <a:lnTo>
                    <a:pt x="216" y="2"/>
                  </a:lnTo>
                  <a:lnTo>
                    <a:pt x="224" y="4"/>
                  </a:lnTo>
                  <a:lnTo>
                    <a:pt x="236" y="4"/>
                  </a:lnTo>
                  <a:lnTo>
                    <a:pt x="246" y="14"/>
                  </a:lnTo>
                  <a:lnTo>
                    <a:pt x="252" y="16"/>
                  </a:lnTo>
                  <a:lnTo>
                    <a:pt x="260" y="20"/>
                  </a:lnTo>
                  <a:lnTo>
                    <a:pt x="260" y="16"/>
                  </a:lnTo>
                  <a:lnTo>
                    <a:pt x="264" y="16"/>
                  </a:lnTo>
                  <a:lnTo>
                    <a:pt x="268" y="20"/>
                  </a:lnTo>
                  <a:lnTo>
                    <a:pt x="272" y="16"/>
                  </a:lnTo>
                  <a:lnTo>
                    <a:pt x="280" y="16"/>
                  </a:lnTo>
                  <a:lnTo>
                    <a:pt x="282" y="20"/>
                  </a:lnTo>
                  <a:lnTo>
                    <a:pt x="284" y="24"/>
                  </a:lnTo>
                  <a:lnTo>
                    <a:pt x="294" y="32"/>
                  </a:lnTo>
                  <a:lnTo>
                    <a:pt x="296" y="44"/>
                  </a:lnTo>
                  <a:lnTo>
                    <a:pt x="296" y="50"/>
                  </a:lnTo>
                  <a:lnTo>
                    <a:pt x="298" y="54"/>
                  </a:lnTo>
                  <a:lnTo>
                    <a:pt x="298" y="64"/>
                  </a:lnTo>
                  <a:lnTo>
                    <a:pt x="292" y="72"/>
                  </a:lnTo>
                  <a:lnTo>
                    <a:pt x="286" y="80"/>
                  </a:lnTo>
                  <a:lnTo>
                    <a:pt x="280" y="92"/>
                  </a:lnTo>
                  <a:lnTo>
                    <a:pt x="274" y="102"/>
                  </a:lnTo>
                  <a:lnTo>
                    <a:pt x="274" y="124"/>
                  </a:lnTo>
                  <a:lnTo>
                    <a:pt x="272" y="128"/>
                  </a:lnTo>
                  <a:lnTo>
                    <a:pt x="268" y="132"/>
                  </a:lnTo>
                  <a:lnTo>
                    <a:pt x="266" y="138"/>
                  </a:lnTo>
                  <a:lnTo>
                    <a:pt x="266" y="148"/>
                  </a:lnTo>
                  <a:lnTo>
                    <a:pt x="268" y="152"/>
                  </a:lnTo>
                  <a:lnTo>
                    <a:pt x="272" y="154"/>
                  </a:lnTo>
                  <a:lnTo>
                    <a:pt x="272" y="156"/>
                  </a:lnTo>
                  <a:lnTo>
                    <a:pt x="270" y="160"/>
                  </a:lnTo>
                  <a:lnTo>
                    <a:pt x="270" y="164"/>
                  </a:lnTo>
                  <a:lnTo>
                    <a:pt x="270" y="168"/>
                  </a:lnTo>
                  <a:lnTo>
                    <a:pt x="272" y="174"/>
                  </a:lnTo>
                  <a:lnTo>
                    <a:pt x="274" y="182"/>
                  </a:lnTo>
                  <a:lnTo>
                    <a:pt x="272" y="186"/>
                  </a:lnTo>
                  <a:lnTo>
                    <a:pt x="272" y="192"/>
                  </a:lnTo>
                  <a:lnTo>
                    <a:pt x="272" y="196"/>
                  </a:lnTo>
                  <a:lnTo>
                    <a:pt x="272" y="198"/>
                  </a:lnTo>
                  <a:lnTo>
                    <a:pt x="274" y="202"/>
                  </a:lnTo>
                  <a:lnTo>
                    <a:pt x="272" y="206"/>
                  </a:lnTo>
                  <a:lnTo>
                    <a:pt x="272" y="208"/>
                  </a:lnTo>
                  <a:lnTo>
                    <a:pt x="272" y="214"/>
                  </a:lnTo>
                  <a:lnTo>
                    <a:pt x="278" y="218"/>
                  </a:lnTo>
                  <a:lnTo>
                    <a:pt x="282" y="224"/>
                  </a:lnTo>
                  <a:lnTo>
                    <a:pt x="288" y="228"/>
                  </a:lnTo>
                  <a:lnTo>
                    <a:pt x="288" y="234"/>
                  </a:lnTo>
                  <a:lnTo>
                    <a:pt x="290" y="240"/>
                  </a:lnTo>
                  <a:lnTo>
                    <a:pt x="292" y="248"/>
                  </a:lnTo>
                  <a:lnTo>
                    <a:pt x="290" y="24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339" name="任意多边形: 形状 338">
              <a:extLst>
                <a:ext uri="{FF2B5EF4-FFF2-40B4-BE49-F238E27FC236}">
                  <a16:creationId xmlns:a16="http://schemas.microsoft.com/office/drawing/2014/main" id="{B3E00F2E-3481-4614-BE97-A72D9C73D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5570" y="4187114"/>
              <a:ext cx="305741" cy="497376"/>
            </a:xfrm>
            <a:custGeom>
              <a:avLst/>
              <a:gdLst>
                <a:gd name="T0" fmla="*/ 2147483647 w 174"/>
                <a:gd name="T1" fmla="*/ 2147483647 h 298"/>
                <a:gd name="T2" fmla="*/ 2147483647 w 174"/>
                <a:gd name="T3" fmla="*/ 2147483647 h 298"/>
                <a:gd name="T4" fmla="*/ 2147483647 w 174"/>
                <a:gd name="T5" fmla="*/ 2147483647 h 298"/>
                <a:gd name="T6" fmla="*/ 2147483647 w 174"/>
                <a:gd name="T7" fmla="*/ 2147483647 h 298"/>
                <a:gd name="T8" fmla="*/ 2147483647 w 174"/>
                <a:gd name="T9" fmla="*/ 2147483647 h 298"/>
                <a:gd name="T10" fmla="*/ 2147483647 w 174"/>
                <a:gd name="T11" fmla="*/ 2147483647 h 298"/>
                <a:gd name="T12" fmla="*/ 2147483647 w 174"/>
                <a:gd name="T13" fmla="*/ 2147483647 h 298"/>
                <a:gd name="T14" fmla="*/ 2147483647 w 174"/>
                <a:gd name="T15" fmla="*/ 2147483647 h 298"/>
                <a:gd name="T16" fmla="*/ 2147483647 w 174"/>
                <a:gd name="T17" fmla="*/ 2147483647 h 298"/>
                <a:gd name="T18" fmla="*/ 2147483647 w 174"/>
                <a:gd name="T19" fmla="*/ 2147483647 h 298"/>
                <a:gd name="T20" fmla="*/ 2147483647 w 174"/>
                <a:gd name="T21" fmla="*/ 2147483647 h 298"/>
                <a:gd name="T22" fmla="*/ 2147483647 w 174"/>
                <a:gd name="T23" fmla="*/ 2147483647 h 298"/>
                <a:gd name="T24" fmla="*/ 2147483647 w 174"/>
                <a:gd name="T25" fmla="*/ 2147483647 h 298"/>
                <a:gd name="T26" fmla="*/ 2147483647 w 174"/>
                <a:gd name="T27" fmla="*/ 2147483647 h 298"/>
                <a:gd name="T28" fmla="*/ 2147483647 w 174"/>
                <a:gd name="T29" fmla="*/ 2147483647 h 298"/>
                <a:gd name="T30" fmla="*/ 2147483647 w 174"/>
                <a:gd name="T31" fmla="*/ 2147483647 h 298"/>
                <a:gd name="T32" fmla="*/ 2147483647 w 174"/>
                <a:gd name="T33" fmla="*/ 2147483647 h 298"/>
                <a:gd name="T34" fmla="*/ 2147483647 w 174"/>
                <a:gd name="T35" fmla="*/ 2147483647 h 298"/>
                <a:gd name="T36" fmla="*/ 2147483647 w 174"/>
                <a:gd name="T37" fmla="*/ 2147483647 h 298"/>
                <a:gd name="T38" fmla="*/ 2147483647 w 174"/>
                <a:gd name="T39" fmla="*/ 2147483647 h 298"/>
                <a:gd name="T40" fmla="*/ 2147483647 w 174"/>
                <a:gd name="T41" fmla="*/ 2147483647 h 298"/>
                <a:gd name="T42" fmla="*/ 2147483647 w 174"/>
                <a:gd name="T43" fmla="*/ 2147483647 h 298"/>
                <a:gd name="T44" fmla="*/ 2147483647 w 174"/>
                <a:gd name="T45" fmla="*/ 2147483647 h 298"/>
                <a:gd name="T46" fmla="*/ 2147483647 w 174"/>
                <a:gd name="T47" fmla="*/ 2147483647 h 298"/>
                <a:gd name="T48" fmla="*/ 2147483647 w 174"/>
                <a:gd name="T49" fmla="*/ 2147483647 h 298"/>
                <a:gd name="T50" fmla="*/ 2147483647 w 174"/>
                <a:gd name="T51" fmla="*/ 2147483647 h 298"/>
                <a:gd name="T52" fmla="*/ 2147483647 w 174"/>
                <a:gd name="T53" fmla="*/ 2147483647 h 298"/>
                <a:gd name="T54" fmla="*/ 2147483647 w 174"/>
                <a:gd name="T55" fmla="*/ 2147483647 h 298"/>
                <a:gd name="T56" fmla="*/ 2147483647 w 174"/>
                <a:gd name="T57" fmla="*/ 2147483647 h 298"/>
                <a:gd name="T58" fmla="*/ 2147483647 w 174"/>
                <a:gd name="T59" fmla="*/ 2147483647 h 298"/>
                <a:gd name="T60" fmla="*/ 2147483647 w 174"/>
                <a:gd name="T61" fmla="*/ 2147483647 h 298"/>
                <a:gd name="T62" fmla="*/ 2147483647 w 174"/>
                <a:gd name="T63" fmla="*/ 2147483647 h 298"/>
                <a:gd name="T64" fmla="*/ 2147483647 w 174"/>
                <a:gd name="T65" fmla="*/ 2147483647 h 298"/>
                <a:gd name="T66" fmla="*/ 2147483647 w 174"/>
                <a:gd name="T67" fmla="*/ 2147483647 h 298"/>
                <a:gd name="T68" fmla="*/ 2147483647 w 174"/>
                <a:gd name="T69" fmla="*/ 2147483647 h 298"/>
                <a:gd name="T70" fmla="*/ 2147483647 w 174"/>
                <a:gd name="T71" fmla="*/ 2147483647 h 298"/>
                <a:gd name="T72" fmla="*/ 2147483647 w 174"/>
                <a:gd name="T73" fmla="*/ 2147483647 h 298"/>
                <a:gd name="T74" fmla="*/ 2147483647 w 174"/>
                <a:gd name="T75" fmla="*/ 2147483647 h 298"/>
                <a:gd name="T76" fmla="*/ 2147483647 w 174"/>
                <a:gd name="T77" fmla="*/ 2147483647 h 298"/>
                <a:gd name="T78" fmla="*/ 2147483647 w 174"/>
                <a:gd name="T79" fmla="*/ 2147483647 h 298"/>
                <a:gd name="T80" fmla="*/ 2147483647 w 174"/>
                <a:gd name="T81" fmla="*/ 2147483647 h 298"/>
                <a:gd name="T82" fmla="*/ 2147483647 w 174"/>
                <a:gd name="T83" fmla="*/ 2147483647 h 298"/>
                <a:gd name="T84" fmla="*/ 2147483647 w 174"/>
                <a:gd name="T85" fmla="*/ 2147483647 h 298"/>
                <a:gd name="T86" fmla="*/ 2147483647 w 174"/>
                <a:gd name="T87" fmla="*/ 2147483647 h 298"/>
                <a:gd name="T88" fmla="*/ 0 w 174"/>
                <a:gd name="T89" fmla="*/ 2147483647 h 298"/>
                <a:gd name="T90" fmla="*/ 2147483647 w 174"/>
                <a:gd name="T91" fmla="*/ 2147483647 h 298"/>
                <a:gd name="T92" fmla="*/ 2147483647 w 174"/>
                <a:gd name="T93" fmla="*/ 2147483647 h 298"/>
                <a:gd name="T94" fmla="*/ 2147483647 w 174"/>
                <a:gd name="T95" fmla="*/ 2147483647 h 298"/>
                <a:gd name="T96" fmla="*/ 2147483647 w 174"/>
                <a:gd name="T97" fmla="*/ 2147483647 h 298"/>
                <a:gd name="T98" fmla="*/ 2147483647 w 174"/>
                <a:gd name="T99" fmla="*/ 2147483647 h 298"/>
                <a:gd name="T100" fmla="*/ 2147483647 w 174"/>
                <a:gd name="T101" fmla="*/ 2147483647 h 298"/>
                <a:gd name="T102" fmla="*/ 2147483647 w 174"/>
                <a:gd name="T103" fmla="*/ 2147483647 h 298"/>
                <a:gd name="T104" fmla="*/ 2147483647 w 174"/>
                <a:gd name="T105" fmla="*/ 2147483647 h 298"/>
                <a:gd name="T106" fmla="*/ 2147483647 w 174"/>
                <a:gd name="T107" fmla="*/ 2147483647 h 298"/>
                <a:gd name="T108" fmla="*/ 2147483647 w 174"/>
                <a:gd name="T109" fmla="*/ 2147483647 h 298"/>
                <a:gd name="T110" fmla="*/ 2147483647 w 174"/>
                <a:gd name="T111" fmla="*/ 2147483647 h 298"/>
                <a:gd name="T112" fmla="*/ 2147483647 w 174"/>
                <a:gd name="T113" fmla="*/ 2147483647 h 298"/>
                <a:gd name="T114" fmla="*/ 2147483647 w 174"/>
                <a:gd name="T115" fmla="*/ 2147483647 h 29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74"/>
                <a:gd name="T175" fmla="*/ 0 h 298"/>
                <a:gd name="T176" fmla="*/ 174 w 174"/>
                <a:gd name="T177" fmla="*/ 298 h 29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74" h="298">
                  <a:moveTo>
                    <a:pt x="30" y="298"/>
                  </a:moveTo>
                  <a:lnTo>
                    <a:pt x="32" y="288"/>
                  </a:lnTo>
                  <a:lnTo>
                    <a:pt x="32" y="282"/>
                  </a:lnTo>
                  <a:lnTo>
                    <a:pt x="34" y="274"/>
                  </a:lnTo>
                  <a:lnTo>
                    <a:pt x="38" y="270"/>
                  </a:lnTo>
                  <a:lnTo>
                    <a:pt x="44" y="268"/>
                  </a:lnTo>
                  <a:lnTo>
                    <a:pt x="50" y="264"/>
                  </a:lnTo>
                  <a:lnTo>
                    <a:pt x="66" y="258"/>
                  </a:lnTo>
                  <a:lnTo>
                    <a:pt x="72" y="254"/>
                  </a:lnTo>
                  <a:lnTo>
                    <a:pt x="74" y="248"/>
                  </a:lnTo>
                  <a:lnTo>
                    <a:pt x="78" y="232"/>
                  </a:lnTo>
                  <a:lnTo>
                    <a:pt x="78" y="218"/>
                  </a:lnTo>
                  <a:lnTo>
                    <a:pt x="78" y="210"/>
                  </a:lnTo>
                  <a:lnTo>
                    <a:pt x="76" y="204"/>
                  </a:lnTo>
                  <a:lnTo>
                    <a:pt x="74" y="196"/>
                  </a:lnTo>
                  <a:lnTo>
                    <a:pt x="74" y="192"/>
                  </a:lnTo>
                  <a:lnTo>
                    <a:pt x="74" y="186"/>
                  </a:lnTo>
                  <a:lnTo>
                    <a:pt x="70" y="182"/>
                  </a:lnTo>
                  <a:lnTo>
                    <a:pt x="70" y="178"/>
                  </a:lnTo>
                  <a:lnTo>
                    <a:pt x="70" y="172"/>
                  </a:lnTo>
                  <a:lnTo>
                    <a:pt x="72" y="168"/>
                  </a:lnTo>
                  <a:lnTo>
                    <a:pt x="76" y="162"/>
                  </a:lnTo>
                  <a:lnTo>
                    <a:pt x="86" y="156"/>
                  </a:lnTo>
                  <a:lnTo>
                    <a:pt x="94" y="152"/>
                  </a:lnTo>
                  <a:lnTo>
                    <a:pt x="100" y="148"/>
                  </a:lnTo>
                  <a:lnTo>
                    <a:pt x="102" y="140"/>
                  </a:lnTo>
                  <a:lnTo>
                    <a:pt x="108" y="134"/>
                  </a:lnTo>
                  <a:lnTo>
                    <a:pt x="112" y="128"/>
                  </a:lnTo>
                  <a:lnTo>
                    <a:pt x="130" y="116"/>
                  </a:lnTo>
                  <a:lnTo>
                    <a:pt x="150" y="108"/>
                  </a:lnTo>
                  <a:lnTo>
                    <a:pt x="156" y="100"/>
                  </a:lnTo>
                  <a:lnTo>
                    <a:pt x="162" y="94"/>
                  </a:lnTo>
                  <a:lnTo>
                    <a:pt x="168" y="84"/>
                  </a:lnTo>
                  <a:lnTo>
                    <a:pt x="168" y="76"/>
                  </a:lnTo>
                  <a:lnTo>
                    <a:pt x="168" y="66"/>
                  </a:lnTo>
                  <a:lnTo>
                    <a:pt x="170" y="56"/>
                  </a:lnTo>
                  <a:lnTo>
                    <a:pt x="170" y="50"/>
                  </a:lnTo>
                  <a:lnTo>
                    <a:pt x="174" y="48"/>
                  </a:lnTo>
                  <a:lnTo>
                    <a:pt x="172" y="22"/>
                  </a:lnTo>
                  <a:lnTo>
                    <a:pt x="172" y="10"/>
                  </a:lnTo>
                  <a:lnTo>
                    <a:pt x="174" y="0"/>
                  </a:lnTo>
                  <a:lnTo>
                    <a:pt x="166" y="2"/>
                  </a:lnTo>
                  <a:lnTo>
                    <a:pt x="158" y="2"/>
                  </a:lnTo>
                  <a:lnTo>
                    <a:pt x="154" y="6"/>
                  </a:lnTo>
                  <a:lnTo>
                    <a:pt x="144" y="10"/>
                  </a:lnTo>
                  <a:lnTo>
                    <a:pt x="130" y="14"/>
                  </a:lnTo>
                  <a:lnTo>
                    <a:pt x="126" y="16"/>
                  </a:lnTo>
                  <a:lnTo>
                    <a:pt x="124" y="18"/>
                  </a:lnTo>
                  <a:lnTo>
                    <a:pt x="122" y="20"/>
                  </a:lnTo>
                  <a:lnTo>
                    <a:pt x="118" y="20"/>
                  </a:lnTo>
                  <a:lnTo>
                    <a:pt x="114" y="20"/>
                  </a:lnTo>
                  <a:lnTo>
                    <a:pt x="112" y="18"/>
                  </a:lnTo>
                  <a:lnTo>
                    <a:pt x="108" y="18"/>
                  </a:lnTo>
                  <a:lnTo>
                    <a:pt x="106" y="20"/>
                  </a:lnTo>
                  <a:lnTo>
                    <a:pt x="104" y="22"/>
                  </a:lnTo>
                  <a:lnTo>
                    <a:pt x="100" y="22"/>
                  </a:lnTo>
                  <a:lnTo>
                    <a:pt x="74" y="20"/>
                  </a:lnTo>
                  <a:lnTo>
                    <a:pt x="72" y="28"/>
                  </a:lnTo>
                  <a:lnTo>
                    <a:pt x="70" y="36"/>
                  </a:lnTo>
                  <a:lnTo>
                    <a:pt x="72" y="42"/>
                  </a:lnTo>
                  <a:lnTo>
                    <a:pt x="74" y="48"/>
                  </a:lnTo>
                  <a:lnTo>
                    <a:pt x="80" y="56"/>
                  </a:lnTo>
                  <a:lnTo>
                    <a:pt x="88" y="68"/>
                  </a:lnTo>
                  <a:lnTo>
                    <a:pt x="92" y="74"/>
                  </a:lnTo>
                  <a:lnTo>
                    <a:pt x="92" y="80"/>
                  </a:lnTo>
                  <a:lnTo>
                    <a:pt x="92" y="88"/>
                  </a:lnTo>
                  <a:lnTo>
                    <a:pt x="90" y="94"/>
                  </a:lnTo>
                  <a:lnTo>
                    <a:pt x="88" y="100"/>
                  </a:lnTo>
                  <a:lnTo>
                    <a:pt x="86" y="102"/>
                  </a:lnTo>
                  <a:lnTo>
                    <a:pt x="82" y="106"/>
                  </a:lnTo>
                  <a:lnTo>
                    <a:pt x="80" y="108"/>
                  </a:lnTo>
                  <a:lnTo>
                    <a:pt x="78" y="110"/>
                  </a:lnTo>
                  <a:lnTo>
                    <a:pt x="78" y="118"/>
                  </a:lnTo>
                  <a:lnTo>
                    <a:pt x="76" y="114"/>
                  </a:lnTo>
                  <a:lnTo>
                    <a:pt x="72" y="110"/>
                  </a:lnTo>
                  <a:lnTo>
                    <a:pt x="68" y="108"/>
                  </a:lnTo>
                  <a:lnTo>
                    <a:pt x="66" y="100"/>
                  </a:lnTo>
                  <a:lnTo>
                    <a:pt x="68" y="90"/>
                  </a:lnTo>
                  <a:lnTo>
                    <a:pt x="70" y="82"/>
                  </a:lnTo>
                  <a:lnTo>
                    <a:pt x="70" y="72"/>
                  </a:lnTo>
                  <a:lnTo>
                    <a:pt x="62" y="72"/>
                  </a:lnTo>
                  <a:lnTo>
                    <a:pt x="56" y="72"/>
                  </a:lnTo>
                  <a:lnTo>
                    <a:pt x="52" y="70"/>
                  </a:lnTo>
                  <a:lnTo>
                    <a:pt x="50" y="64"/>
                  </a:lnTo>
                  <a:lnTo>
                    <a:pt x="44" y="64"/>
                  </a:lnTo>
                  <a:lnTo>
                    <a:pt x="34" y="70"/>
                  </a:lnTo>
                  <a:lnTo>
                    <a:pt x="22" y="72"/>
                  </a:lnTo>
                  <a:lnTo>
                    <a:pt x="12" y="76"/>
                  </a:lnTo>
                  <a:lnTo>
                    <a:pt x="6" y="80"/>
                  </a:lnTo>
                  <a:lnTo>
                    <a:pt x="0" y="82"/>
                  </a:lnTo>
                  <a:lnTo>
                    <a:pt x="2" y="98"/>
                  </a:lnTo>
                  <a:lnTo>
                    <a:pt x="18" y="102"/>
                  </a:lnTo>
                  <a:lnTo>
                    <a:pt x="30" y="106"/>
                  </a:lnTo>
                  <a:lnTo>
                    <a:pt x="36" y="110"/>
                  </a:lnTo>
                  <a:lnTo>
                    <a:pt x="40" y="114"/>
                  </a:lnTo>
                  <a:lnTo>
                    <a:pt x="44" y="120"/>
                  </a:lnTo>
                  <a:lnTo>
                    <a:pt x="44" y="128"/>
                  </a:lnTo>
                  <a:lnTo>
                    <a:pt x="44" y="136"/>
                  </a:lnTo>
                  <a:lnTo>
                    <a:pt x="42" y="142"/>
                  </a:lnTo>
                  <a:lnTo>
                    <a:pt x="40" y="148"/>
                  </a:lnTo>
                  <a:lnTo>
                    <a:pt x="40" y="158"/>
                  </a:lnTo>
                  <a:lnTo>
                    <a:pt x="40" y="168"/>
                  </a:lnTo>
                  <a:lnTo>
                    <a:pt x="38" y="178"/>
                  </a:lnTo>
                  <a:lnTo>
                    <a:pt x="36" y="188"/>
                  </a:lnTo>
                  <a:lnTo>
                    <a:pt x="30" y="196"/>
                  </a:lnTo>
                  <a:lnTo>
                    <a:pt x="18" y="208"/>
                  </a:lnTo>
                  <a:lnTo>
                    <a:pt x="14" y="218"/>
                  </a:lnTo>
                  <a:lnTo>
                    <a:pt x="14" y="226"/>
                  </a:lnTo>
                  <a:lnTo>
                    <a:pt x="18" y="234"/>
                  </a:lnTo>
                  <a:lnTo>
                    <a:pt x="20" y="242"/>
                  </a:lnTo>
                  <a:lnTo>
                    <a:pt x="22" y="250"/>
                  </a:lnTo>
                  <a:lnTo>
                    <a:pt x="20" y="258"/>
                  </a:lnTo>
                  <a:lnTo>
                    <a:pt x="18" y="264"/>
                  </a:lnTo>
                  <a:lnTo>
                    <a:pt x="18" y="298"/>
                  </a:lnTo>
                  <a:lnTo>
                    <a:pt x="28" y="298"/>
                  </a:lnTo>
                  <a:lnTo>
                    <a:pt x="30" y="29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340" name="任意多边形: 形状 339">
              <a:extLst>
                <a:ext uri="{FF2B5EF4-FFF2-40B4-BE49-F238E27FC236}">
                  <a16:creationId xmlns:a16="http://schemas.microsoft.com/office/drawing/2014/main" id="{1DAA2BFB-01AD-40C4-9DCC-15883F506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5818" y="4537379"/>
              <a:ext cx="447594" cy="389494"/>
            </a:xfrm>
            <a:custGeom>
              <a:avLst/>
              <a:gdLst>
                <a:gd name="T0" fmla="*/ 2147483647 w 256"/>
                <a:gd name="T1" fmla="*/ 2147483647 h 234"/>
                <a:gd name="T2" fmla="*/ 2147483647 w 256"/>
                <a:gd name="T3" fmla="*/ 2147483647 h 234"/>
                <a:gd name="T4" fmla="*/ 2147483647 w 256"/>
                <a:gd name="T5" fmla="*/ 2147483647 h 234"/>
                <a:gd name="T6" fmla="*/ 2147483647 w 256"/>
                <a:gd name="T7" fmla="*/ 2147483647 h 234"/>
                <a:gd name="T8" fmla="*/ 2147483647 w 256"/>
                <a:gd name="T9" fmla="*/ 2147483647 h 234"/>
                <a:gd name="T10" fmla="*/ 2147483647 w 256"/>
                <a:gd name="T11" fmla="*/ 2147483647 h 234"/>
                <a:gd name="T12" fmla="*/ 2147483647 w 256"/>
                <a:gd name="T13" fmla="*/ 2147483647 h 234"/>
                <a:gd name="T14" fmla="*/ 2147483647 w 256"/>
                <a:gd name="T15" fmla="*/ 2147483647 h 234"/>
                <a:gd name="T16" fmla="*/ 2147483647 w 256"/>
                <a:gd name="T17" fmla="*/ 2147483647 h 234"/>
                <a:gd name="T18" fmla="*/ 2147483647 w 256"/>
                <a:gd name="T19" fmla="*/ 2147483647 h 234"/>
                <a:gd name="T20" fmla="*/ 2147483647 w 256"/>
                <a:gd name="T21" fmla="*/ 2147483647 h 234"/>
                <a:gd name="T22" fmla="*/ 2147483647 w 256"/>
                <a:gd name="T23" fmla="*/ 2147483647 h 234"/>
                <a:gd name="T24" fmla="*/ 2147483647 w 256"/>
                <a:gd name="T25" fmla="*/ 2147483647 h 234"/>
                <a:gd name="T26" fmla="*/ 2147483647 w 256"/>
                <a:gd name="T27" fmla="*/ 2147483647 h 234"/>
                <a:gd name="T28" fmla="*/ 2147483647 w 256"/>
                <a:gd name="T29" fmla="*/ 2147483647 h 234"/>
                <a:gd name="T30" fmla="*/ 2147483647 w 256"/>
                <a:gd name="T31" fmla="*/ 2147483647 h 234"/>
                <a:gd name="T32" fmla="*/ 2147483647 w 256"/>
                <a:gd name="T33" fmla="*/ 2147483647 h 234"/>
                <a:gd name="T34" fmla="*/ 2147483647 w 256"/>
                <a:gd name="T35" fmla="*/ 2147483647 h 234"/>
                <a:gd name="T36" fmla="*/ 2147483647 w 256"/>
                <a:gd name="T37" fmla="*/ 2147483647 h 234"/>
                <a:gd name="T38" fmla="*/ 2147483647 w 256"/>
                <a:gd name="T39" fmla="*/ 2147483647 h 234"/>
                <a:gd name="T40" fmla="*/ 2147483647 w 256"/>
                <a:gd name="T41" fmla="*/ 2147483647 h 234"/>
                <a:gd name="T42" fmla="*/ 0 w 256"/>
                <a:gd name="T43" fmla="*/ 2147483647 h 234"/>
                <a:gd name="T44" fmla="*/ 2147483647 w 256"/>
                <a:gd name="T45" fmla="*/ 2147483647 h 234"/>
                <a:gd name="T46" fmla="*/ 2147483647 w 256"/>
                <a:gd name="T47" fmla="*/ 2147483647 h 234"/>
                <a:gd name="T48" fmla="*/ 2147483647 w 256"/>
                <a:gd name="T49" fmla="*/ 2147483647 h 234"/>
                <a:gd name="T50" fmla="*/ 2147483647 w 256"/>
                <a:gd name="T51" fmla="*/ 2147483647 h 234"/>
                <a:gd name="T52" fmla="*/ 2147483647 w 256"/>
                <a:gd name="T53" fmla="*/ 2147483647 h 234"/>
                <a:gd name="T54" fmla="*/ 2147483647 w 256"/>
                <a:gd name="T55" fmla="*/ 2147483647 h 234"/>
                <a:gd name="T56" fmla="*/ 2147483647 w 256"/>
                <a:gd name="T57" fmla="*/ 2147483647 h 234"/>
                <a:gd name="T58" fmla="*/ 2147483647 w 256"/>
                <a:gd name="T59" fmla="*/ 2147483647 h 234"/>
                <a:gd name="T60" fmla="*/ 2147483647 w 256"/>
                <a:gd name="T61" fmla="*/ 2147483647 h 234"/>
                <a:gd name="T62" fmla="*/ 2147483647 w 256"/>
                <a:gd name="T63" fmla="*/ 2147483647 h 234"/>
                <a:gd name="T64" fmla="*/ 2147483647 w 256"/>
                <a:gd name="T65" fmla="*/ 2147483647 h 234"/>
                <a:gd name="T66" fmla="*/ 2147483647 w 256"/>
                <a:gd name="T67" fmla="*/ 2147483647 h 234"/>
                <a:gd name="T68" fmla="*/ 2147483647 w 256"/>
                <a:gd name="T69" fmla="*/ 2147483647 h 234"/>
                <a:gd name="T70" fmla="*/ 2147483647 w 256"/>
                <a:gd name="T71" fmla="*/ 2147483647 h 234"/>
                <a:gd name="T72" fmla="*/ 2147483647 w 256"/>
                <a:gd name="T73" fmla="*/ 2147483647 h 234"/>
                <a:gd name="T74" fmla="*/ 2147483647 w 256"/>
                <a:gd name="T75" fmla="*/ 2147483647 h 234"/>
                <a:gd name="T76" fmla="*/ 2147483647 w 256"/>
                <a:gd name="T77" fmla="*/ 2147483647 h 234"/>
                <a:gd name="T78" fmla="*/ 2147483647 w 256"/>
                <a:gd name="T79" fmla="*/ 2147483647 h 234"/>
                <a:gd name="T80" fmla="*/ 2147483647 w 256"/>
                <a:gd name="T81" fmla="*/ 2147483647 h 234"/>
                <a:gd name="T82" fmla="*/ 2147483647 w 256"/>
                <a:gd name="T83" fmla="*/ 2147483647 h 234"/>
                <a:gd name="T84" fmla="*/ 2147483647 w 256"/>
                <a:gd name="T85" fmla="*/ 2147483647 h 234"/>
                <a:gd name="T86" fmla="*/ 2147483647 w 256"/>
                <a:gd name="T87" fmla="*/ 2147483647 h 234"/>
                <a:gd name="T88" fmla="*/ 2147483647 w 256"/>
                <a:gd name="T89" fmla="*/ 2147483647 h 234"/>
                <a:gd name="T90" fmla="*/ 2147483647 w 256"/>
                <a:gd name="T91" fmla="*/ 2147483647 h 234"/>
                <a:gd name="T92" fmla="*/ 2147483647 w 256"/>
                <a:gd name="T93" fmla="*/ 2147483647 h 234"/>
                <a:gd name="T94" fmla="*/ 2147483647 w 256"/>
                <a:gd name="T95" fmla="*/ 2147483647 h 23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56"/>
                <a:gd name="T145" fmla="*/ 0 h 234"/>
                <a:gd name="T146" fmla="*/ 256 w 256"/>
                <a:gd name="T147" fmla="*/ 234 h 23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56" h="234">
                  <a:moveTo>
                    <a:pt x="254" y="88"/>
                  </a:moveTo>
                  <a:lnTo>
                    <a:pt x="252" y="92"/>
                  </a:lnTo>
                  <a:lnTo>
                    <a:pt x="254" y="98"/>
                  </a:lnTo>
                  <a:lnTo>
                    <a:pt x="256" y="100"/>
                  </a:lnTo>
                  <a:lnTo>
                    <a:pt x="256" y="104"/>
                  </a:lnTo>
                  <a:lnTo>
                    <a:pt x="256" y="108"/>
                  </a:lnTo>
                  <a:lnTo>
                    <a:pt x="254" y="114"/>
                  </a:lnTo>
                  <a:lnTo>
                    <a:pt x="248" y="118"/>
                  </a:lnTo>
                  <a:lnTo>
                    <a:pt x="236" y="126"/>
                  </a:lnTo>
                  <a:lnTo>
                    <a:pt x="226" y="136"/>
                  </a:lnTo>
                  <a:lnTo>
                    <a:pt x="218" y="146"/>
                  </a:lnTo>
                  <a:lnTo>
                    <a:pt x="206" y="170"/>
                  </a:lnTo>
                  <a:lnTo>
                    <a:pt x="190" y="188"/>
                  </a:lnTo>
                  <a:lnTo>
                    <a:pt x="182" y="198"/>
                  </a:lnTo>
                  <a:lnTo>
                    <a:pt x="172" y="204"/>
                  </a:lnTo>
                  <a:lnTo>
                    <a:pt x="162" y="206"/>
                  </a:lnTo>
                  <a:lnTo>
                    <a:pt x="156" y="208"/>
                  </a:lnTo>
                  <a:lnTo>
                    <a:pt x="146" y="212"/>
                  </a:lnTo>
                  <a:lnTo>
                    <a:pt x="136" y="216"/>
                  </a:lnTo>
                  <a:lnTo>
                    <a:pt x="132" y="220"/>
                  </a:lnTo>
                  <a:lnTo>
                    <a:pt x="126" y="222"/>
                  </a:lnTo>
                  <a:lnTo>
                    <a:pt x="112" y="222"/>
                  </a:lnTo>
                  <a:lnTo>
                    <a:pt x="98" y="220"/>
                  </a:lnTo>
                  <a:lnTo>
                    <a:pt x="82" y="220"/>
                  </a:lnTo>
                  <a:lnTo>
                    <a:pt x="80" y="224"/>
                  </a:lnTo>
                  <a:lnTo>
                    <a:pt x="78" y="228"/>
                  </a:lnTo>
                  <a:lnTo>
                    <a:pt x="68" y="228"/>
                  </a:lnTo>
                  <a:lnTo>
                    <a:pt x="58" y="228"/>
                  </a:lnTo>
                  <a:lnTo>
                    <a:pt x="52" y="230"/>
                  </a:lnTo>
                  <a:lnTo>
                    <a:pt x="46" y="234"/>
                  </a:lnTo>
                  <a:lnTo>
                    <a:pt x="28" y="220"/>
                  </a:lnTo>
                  <a:lnTo>
                    <a:pt x="22" y="210"/>
                  </a:lnTo>
                  <a:lnTo>
                    <a:pt x="20" y="204"/>
                  </a:lnTo>
                  <a:lnTo>
                    <a:pt x="22" y="200"/>
                  </a:lnTo>
                  <a:lnTo>
                    <a:pt x="24" y="194"/>
                  </a:lnTo>
                  <a:lnTo>
                    <a:pt x="24" y="184"/>
                  </a:lnTo>
                  <a:lnTo>
                    <a:pt x="24" y="178"/>
                  </a:lnTo>
                  <a:lnTo>
                    <a:pt x="20" y="174"/>
                  </a:lnTo>
                  <a:lnTo>
                    <a:pt x="16" y="170"/>
                  </a:lnTo>
                  <a:lnTo>
                    <a:pt x="16" y="166"/>
                  </a:lnTo>
                  <a:lnTo>
                    <a:pt x="14" y="150"/>
                  </a:lnTo>
                  <a:lnTo>
                    <a:pt x="10" y="140"/>
                  </a:lnTo>
                  <a:lnTo>
                    <a:pt x="6" y="132"/>
                  </a:lnTo>
                  <a:lnTo>
                    <a:pt x="0" y="122"/>
                  </a:lnTo>
                  <a:lnTo>
                    <a:pt x="4" y="118"/>
                  </a:lnTo>
                  <a:lnTo>
                    <a:pt x="6" y="114"/>
                  </a:lnTo>
                  <a:lnTo>
                    <a:pt x="10" y="114"/>
                  </a:lnTo>
                  <a:lnTo>
                    <a:pt x="14" y="120"/>
                  </a:lnTo>
                  <a:lnTo>
                    <a:pt x="20" y="124"/>
                  </a:lnTo>
                  <a:lnTo>
                    <a:pt x="24" y="126"/>
                  </a:lnTo>
                  <a:lnTo>
                    <a:pt x="32" y="126"/>
                  </a:lnTo>
                  <a:lnTo>
                    <a:pt x="42" y="126"/>
                  </a:lnTo>
                  <a:lnTo>
                    <a:pt x="48" y="122"/>
                  </a:lnTo>
                  <a:lnTo>
                    <a:pt x="52" y="118"/>
                  </a:lnTo>
                  <a:lnTo>
                    <a:pt x="56" y="116"/>
                  </a:lnTo>
                  <a:lnTo>
                    <a:pt x="54" y="54"/>
                  </a:lnTo>
                  <a:lnTo>
                    <a:pt x="60" y="56"/>
                  </a:lnTo>
                  <a:lnTo>
                    <a:pt x="68" y="64"/>
                  </a:lnTo>
                  <a:lnTo>
                    <a:pt x="70" y="68"/>
                  </a:lnTo>
                  <a:lnTo>
                    <a:pt x="70" y="74"/>
                  </a:lnTo>
                  <a:lnTo>
                    <a:pt x="68" y="82"/>
                  </a:lnTo>
                  <a:lnTo>
                    <a:pt x="66" y="90"/>
                  </a:lnTo>
                  <a:lnTo>
                    <a:pt x="82" y="90"/>
                  </a:lnTo>
                  <a:lnTo>
                    <a:pt x="90" y="84"/>
                  </a:lnTo>
                  <a:lnTo>
                    <a:pt x="98" y="72"/>
                  </a:lnTo>
                  <a:lnTo>
                    <a:pt x="106" y="64"/>
                  </a:lnTo>
                  <a:lnTo>
                    <a:pt x="110" y="60"/>
                  </a:lnTo>
                  <a:lnTo>
                    <a:pt x="116" y="62"/>
                  </a:lnTo>
                  <a:lnTo>
                    <a:pt x="122" y="64"/>
                  </a:lnTo>
                  <a:lnTo>
                    <a:pt x="126" y="68"/>
                  </a:lnTo>
                  <a:lnTo>
                    <a:pt x="132" y="70"/>
                  </a:lnTo>
                  <a:lnTo>
                    <a:pt x="138" y="68"/>
                  </a:lnTo>
                  <a:lnTo>
                    <a:pt x="142" y="64"/>
                  </a:lnTo>
                  <a:lnTo>
                    <a:pt x="146" y="60"/>
                  </a:lnTo>
                  <a:lnTo>
                    <a:pt x="148" y="54"/>
                  </a:lnTo>
                  <a:lnTo>
                    <a:pt x="152" y="50"/>
                  </a:lnTo>
                  <a:lnTo>
                    <a:pt x="154" y="48"/>
                  </a:lnTo>
                  <a:lnTo>
                    <a:pt x="158" y="46"/>
                  </a:lnTo>
                  <a:lnTo>
                    <a:pt x="160" y="44"/>
                  </a:lnTo>
                  <a:lnTo>
                    <a:pt x="172" y="32"/>
                  </a:lnTo>
                  <a:lnTo>
                    <a:pt x="182" y="20"/>
                  </a:lnTo>
                  <a:lnTo>
                    <a:pt x="188" y="10"/>
                  </a:lnTo>
                  <a:lnTo>
                    <a:pt x="194" y="6"/>
                  </a:lnTo>
                  <a:lnTo>
                    <a:pt x="202" y="2"/>
                  </a:lnTo>
                  <a:lnTo>
                    <a:pt x="210" y="0"/>
                  </a:lnTo>
                  <a:lnTo>
                    <a:pt x="216" y="2"/>
                  </a:lnTo>
                  <a:lnTo>
                    <a:pt x="222" y="4"/>
                  </a:lnTo>
                  <a:lnTo>
                    <a:pt x="228" y="6"/>
                  </a:lnTo>
                  <a:lnTo>
                    <a:pt x="238" y="8"/>
                  </a:lnTo>
                  <a:lnTo>
                    <a:pt x="238" y="16"/>
                  </a:lnTo>
                  <a:lnTo>
                    <a:pt x="242" y="24"/>
                  </a:lnTo>
                  <a:lnTo>
                    <a:pt x="244" y="32"/>
                  </a:lnTo>
                  <a:lnTo>
                    <a:pt x="246" y="40"/>
                  </a:lnTo>
                  <a:lnTo>
                    <a:pt x="244" y="48"/>
                  </a:lnTo>
                  <a:lnTo>
                    <a:pt x="242" y="54"/>
                  </a:lnTo>
                  <a:lnTo>
                    <a:pt x="242" y="88"/>
                  </a:lnTo>
                  <a:lnTo>
                    <a:pt x="254" y="8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341" name="任意多边形: 形状 340">
              <a:extLst>
                <a:ext uri="{FF2B5EF4-FFF2-40B4-BE49-F238E27FC236}">
                  <a16:creationId xmlns:a16="http://schemas.microsoft.com/office/drawing/2014/main" id="{C7EF3CC5-900C-455E-A552-C86B51C3F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2278" y="4737729"/>
              <a:ext cx="59219" cy="60245"/>
            </a:xfrm>
            <a:custGeom>
              <a:avLst/>
              <a:gdLst>
                <a:gd name="T0" fmla="*/ 2147483647 w 34"/>
                <a:gd name="T1" fmla="*/ 0 h 36"/>
                <a:gd name="T2" fmla="*/ 2147483647 w 34"/>
                <a:gd name="T3" fmla="*/ 0 h 36"/>
                <a:gd name="T4" fmla="*/ 2147483647 w 34"/>
                <a:gd name="T5" fmla="*/ 2147483647 h 36"/>
                <a:gd name="T6" fmla="*/ 2147483647 w 34"/>
                <a:gd name="T7" fmla="*/ 2147483647 h 36"/>
                <a:gd name="T8" fmla="*/ 0 w 34"/>
                <a:gd name="T9" fmla="*/ 2147483647 h 36"/>
                <a:gd name="T10" fmla="*/ 0 w 34"/>
                <a:gd name="T11" fmla="*/ 2147483647 h 36"/>
                <a:gd name="T12" fmla="*/ 2147483647 w 34"/>
                <a:gd name="T13" fmla="*/ 2147483647 h 36"/>
                <a:gd name="T14" fmla="*/ 2147483647 w 34"/>
                <a:gd name="T15" fmla="*/ 2147483647 h 36"/>
                <a:gd name="T16" fmla="*/ 2147483647 w 34"/>
                <a:gd name="T17" fmla="*/ 2147483647 h 36"/>
                <a:gd name="T18" fmla="*/ 2147483647 w 34"/>
                <a:gd name="T19" fmla="*/ 2147483647 h 36"/>
                <a:gd name="T20" fmla="*/ 2147483647 w 34"/>
                <a:gd name="T21" fmla="*/ 2147483647 h 36"/>
                <a:gd name="T22" fmla="*/ 2147483647 w 34"/>
                <a:gd name="T23" fmla="*/ 2147483647 h 36"/>
                <a:gd name="T24" fmla="*/ 2147483647 w 34"/>
                <a:gd name="T25" fmla="*/ 2147483647 h 36"/>
                <a:gd name="T26" fmla="*/ 2147483647 w 34"/>
                <a:gd name="T27" fmla="*/ 2147483647 h 36"/>
                <a:gd name="T28" fmla="*/ 2147483647 w 34"/>
                <a:gd name="T29" fmla="*/ 2147483647 h 36"/>
                <a:gd name="T30" fmla="*/ 2147483647 w 34"/>
                <a:gd name="T31" fmla="*/ 2147483647 h 36"/>
                <a:gd name="T32" fmla="*/ 2147483647 w 34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"/>
                <a:gd name="T52" fmla="*/ 0 h 36"/>
                <a:gd name="T53" fmla="*/ 34 w 34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" h="36">
                  <a:moveTo>
                    <a:pt x="28" y="0"/>
                  </a:moveTo>
                  <a:lnTo>
                    <a:pt x="22" y="0"/>
                  </a:lnTo>
                  <a:lnTo>
                    <a:pt x="8" y="10"/>
                  </a:lnTo>
                  <a:lnTo>
                    <a:pt x="2" y="18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2" y="32"/>
                  </a:lnTo>
                  <a:lnTo>
                    <a:pt x="6" y="34"/>
                  </a:lnTo>
                  <a:lnTo>
                    <a:pt x="10" y="36"/>
                  </a:lnTo>
                  <a:lnTo>
                    <a:pt x="14" y="36"/>
                  </a:lnTo>
                  <a:lnTo>
                    <a:pt x="18" y="32"/>
                  </a:lnTo>
                  <a:lnTo>
                    <a:pt x="24" y="26"/>
                  </a:lnTo>
                  <a:lnTo>
                    <a:pt x="32" y="18"/>
                  </a:lnTo>
                  <a:lnTo>
                    <a:pt x="34" y="10"/>
                  </a:lnTo>
                  <a:lnTo>
                    <a:pt x="30" y="6"/>
                  </a:lnTo>
                  <a:lnTo>
                    <a:pt x="28" y="4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342" name="任意多边形: 形状 341">
              <a:extLst>
                <a:ext uri="{FF2B5EF4-FFF2-40B4-BE49-F238E27FC236}">
                  <a16:creationId xmlns:a16="http://schemas.microsoft.com/office/drawing/2014/main" id="{691A4432-658A-4D82-B172-B0B6DB98E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2815" y="4653667"/>
              <a:ext cx="34431" cy="40630"/>
            </a:xfrm>
            <a:custGeom>
              <a:avLst/>
              <a:gdLst>
                <a:gd name="T0" fmla="*/ 2147483647 w 20"/>
                <a:gd name="T1" fmla="*/ 2147483647 h 24"/>
                <a:gd name="T2" fmla="*/ 2147483647 w 20"/>
                <a:gd name="T3" fmla="*/ 2147483647 h 24"/>
                <a:gd name="T4" fmla="*/ 2147483647 w 20"/>
                <a:gd name="T5" fmla="*/ 2147483647 h 24"/>
                <a:gd name="T6" fmla="*/ 2147483647 w 20"/>
                <a:gd name="T7" fmla="*/ 2147483647 h 24"/>
                <a:gd name="T8" fmla="*/ 2147483647 w 20"/>
                <a:gd name="T9" fmla="*/ 2147483647 h 24"/>
                <a:gd name="T10" fmla="*/ 2147483647 w 20"/>
                <a:gd name="T11" fmla="*/ 2147483647 h 24"/>
                <a:gd name="T12" fmla="*/ 0 w 20"/>
                <a:gd name="T13" fmla="*/ 2147483647 h 24"/>
                <a:gd name="T14" fmla="*/ 0 w 20"/>
                <a:gd name="T15" fmla="*/ 2147483647 h 24"/>
                <a:gd name="T16" fmla="*/ 0 w 20"/>
                <a:gd name="T17" fmla="*/ 2147483647 h 24"/>
                <a:gd name="T18" fmla="*/ 2147483647 w 20"/>
                <a:gd name="T19" fmla="*/ 2147483647 h 24"/>
                <a:gd name="T20" fmla="*/ 2147483647 w 20"/>
                <a:gd name="T21" fmla="*/ 2147483647 h 24"/>
                <a:gd name="T22" fmla="*/ 2147483647 w 20"/>
                <a:gd name="T23" fmla="*/ 0 h 24"/>
                <a:gd name="T24" fmla="*/ 2147483647 w 20"/>
                <a:gd name="T25" fmla="*/ 0 h 24"/>
                <a:gd name="T26" fmla="*/ 2147483647 w 20"/>
                <a:gd name="T27" fmla="*/ 2147483647 h 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"/>
                <a:gd name="T43" fmla="*/ 0 h 24"/>
                <a:gd name="T44" fmla="*/ 20 w 20"/>
                <a:gd name="T45" fmla="*/ 24 h 2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" h="24">
                  <a:moveTo>
                    <a:pt x="20" y="18"/>
                  </a:moveTo>
                  <a:lnTo>
                    <a:pt x="18" y="22"/>
                  </a:lnTo>
                  <a:lnTo>
                    <a:pt x="16" y="24"/>
                  </a:lnTo>
                  <a:lnTo>
                    <a:pt x="14" y="24"/>
                  </a:lnTo>
                  <a:lnTo>
                    <a:pt x="6" y="24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6"/>
                  </a:lnTo>
                  <a:lnTo>
                    <a:pt x="8" y="2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0" y="1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343" name="任意多边形: 形状 342">
              <a:extLst>
                <a:ext uri="{FF2B5EF4-FFF2-40B4-BE49-F238E27FC236}">
                  <a16:creationId xmlns:a16="http://schemas.microsoft.com/office/drawing/2014/main" id="{038A028D-5040-44CA-B613-A05C665F0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3357" y="4339829"/>
              <a:ext cx="209336" cy="211559"/>
            </a:xfrm>
            <a:custGeom>
              <a:avLst/>
              <a:gdLst>
                <a:gd name="T0" fmla="*/ 2147483647 w 120"/>
                <a:gd name="T1" fmla="*/ 0 h 126"/>
                <a:gd name="T2" fmla="*/ 2147483647 w 120"/>
                <a:gd name="T3" fmla="*/ 2147483647 h 126"/>
                <a:gd name="T4" fmla="*/ 2147483647 w 120"/>
                <a:gd name="T5" fmla="*/ 2147483647 h 126"/>
                <a:gd name="T6" fmla="*/ 2147483647 w 120"/>
                <a:gd name="T7" fmla="*/ 2147483647 h 126"/>
                <a:gd name="T8" fmla="*/ 2147483647 w 120"/>
                <a:gd name="T9" fmla="*/ 2147483647 h 126"/>
                <a:gd name="T10" fmla="*/ 2147483647 w 120"/>
                <a:gd name="T11" fmla="*/ 2147483647 h 126"/>
                <a:gd name="T12" fmla="*/ 2147483647 w 120"/>
                <a:gd name="T13" fmla="*/ 2147483647 h 126"/>
                <a:gd name="T14" fmla="*/ 2147483647 w 120"/>
                <a:gd name="T15" fmla="*/ 2147483647 h 126"/>
                <a:gd name="T16" fmla="*/ 2147483647 w 120"/>
                <a:gd name="T17" fmla="*/ 2147483647 h 126"/>
                <a:gd name="T18" fmla="*/ 2147483647 w 120"/>
                <a:gd name="T19" fmla="*/ 2147483647 h 126"/>
                <a:gd name="T20" fmla="*/ 2147483647 w 120"/>
                <a:gd name="T21" fmla="*/ 2147483647 h 126"/>
                <a:gd name="T22" fmla="*/ 2147483647 w 120"/>
                <a:gd name="T23" fmla="*/ 2147483647 h 126"/>
                <a:gd name="T24" fmla="*/ 2147483647 w 120"/>
                <a:gd name="T25" fmla="*/ 2147483647 h 126"/>
                <a:gd name="T26" fmla="*/ 2147483647 w 120"/>
                <a:gd name="T27" fmla="*/ 2147483647 h 126"/>
                <a:gd name="T28" fmla="*/ 2147483647 w 120"/>
                <a:gd name="T29" fmla="*/ 2147483647 h 126"/>
                <a:gd name="T30" fmla="*/ 2147483647 w 120"/>
                <a:gd name="T31" fmla="*/ 2147483647 h 126"/>
                <a:gd name="T32" fmla="*/ 2147483647 w 120"/>
                <a:gd name="T33" fmla="*/ 2147483647 h 126"/>
                <a:gd name="T34" fmla="*/ 2147483647 w 120"/>
                <a:gd name="T35" fmla="*/ 2147483647 h 126"/>
                <a:gd name="T36" fmla="*/ 2147483647 w 120"/>
                <a:gd name="T37" fmla="*/ 2147483647 h 126"/>
                <a:gd name="T38" fmla="*/ 2147483647 w 120"/>
                <a:gd name="T39" fmla="*/ 2147483647 h 126"/>
                <a:gd name="T40" fmla="*/ 2147483647 w 120"/>
                <a:gd name="T41" fmla="*/ 2147483647 h 126"/>
                <a:gd name="T42" fmla="*/ 2147483647 w 120"/>
                <a:gd name="T43" fmla="*/ 2147483647 h 126"/>
                <a:gd name="T44" fmla="*/ 2147483647 w 120"/>
                <a:gd name="T45" fmla="*/ 2147483647 h 126"/>
                <a:gd name="T46" fmla="*/ 2147483647 w 120"/>
                <a:gd name="T47" fmla="*/ 2147483647 h 126"/>
                <a:gd name="T48" fmla="*/ 2147483647 w 120"/>
                <a:gd name="T49" fmla="*/ 2147483647 h 126"/>
                <a:gd name="T50" fmla="*/ 2147483647 w 120"/>
                <a:gd name="T51" fmla="*/ 2147483647 h 126"/>
                <a:gd name="T52" fmla="*/ 2147483647 w 120"/>
                <a:gd name="T53" fmla="*/ 2147483647 h 126"/>
                <a:gd name="T54" fmla="*/ 2147483647 w 120"/>
                <a:gd name="T55" fmla="*/ 2147483647 h 126"/>
                <a:gd name="T56" fmla="*/ 2147483647 w 120"/>
                <a:gd name="T57" fmla="*/ 2147483647 h 126"/>
                <a:gd name="T58" fmla="*/ 2147483647 w 120"/>
                <a:gd name="T59" fmla="*/ 2147483647 h 126"/>
                <a:gd name="T60" fmla="*/ 2147483647 w 120"/>
                <a:gd name="T61" fmla="*/ 2147483647 h 126"/>
                <a:gd name="T62" fmla="*/ 2147483647 w 120"/>
                <a:gd name="T63" fmla="*/ 2147483647 h 126"/>
                <a:gd name="T64" fmla="*/ 2147483647 w 120"/>
                <a:gd name="T65" fmla="*/ 2147483647 h 126"/>
                <a:gd name="T66" fmla="*/ 2147483647 w 120"/>
                <a:gd name="T67" fmla="*/ 2147483647 h 126"/>
                <a:gd name="T68" fmla="*/ 2147483647 w 120"/>
                <a:gd name="T69" fmla="*/ 2147483647 h 126"/>
                <a:gd name="T70" fmla="*/ 2147483647 w 120"/>
                <a:gd name="T71" fmla="*/ 2147483647 h 126"/>
                <a:gd name="T72" fmla="*/ 2147483647 w 120"/>
                <a:gd name="T73" fmla="*/ 2147483647 h 126"/>
                <a:gd name="T74" fmla="*/ 2147483647 w 120"/>
                <a:gd name="T75" fmla="*/ 2147483647 h 126"/>
                <a:gd name="T76" fmla="*/ 2147483647 w 120"/>
                <a:gd name="T77" fmla="*/ 2147483647 h 126"/>
                <a:gd name="T78" fmla="*/ 0 w 120"/>
                <a:gd name="T79" fmla="*/ 2147483647 h 126"/>
                <a:gd name="T80" fmla="*/ 0 w 120"/>
                <a:gd name="T81" fmla="*/ 2147483647 h 126"/>
                <a:gd name="T82" fmla="*/ 2147483647 w 120"/>
                <a:gd name="T83" fmla="*/ 2147483647 h 126"/>
                <a:gd name="T84" fmla="*/ 2147483647 w 120"/>
                <a:gd name="T85" fmla="*/ 2147483647 h 126"/>
                <a:gd name="T86" fmla="*/ 2147483647 w 120"/>
                <a:gd name="T87" fmla="*/ 2147483647 h 126"/>
                <a:gd name="T88" fmla="*/ 2147483647 w 120"/>
                <a:gd name="T89" fmla="*/ 2147483647 h 126"/>
                <a:gd name="T90" fmla="*/ 2147483647 w 120"/>
                <a:gd name="T91" fmla="*/ 2147483647 h 126"/>
                <a:gd name="T92" fmla="*/ 2147483647 w 120"/>
                <a:gd name="T93" fmla="*/ 2147483647 h 126"/>
                <a:gd name="T94" fmla="*/ 2147483647 w 120"/>
                <a:gd name="T95" fmla="*/ 2147483647 h 126"/>
                <a:gd name="T96" fmla="*/ 2147483647 w 120"/>
                <a:gd name="T97" fmla="*/ 2147483647 h 126"/>
                <a:gd name="T98" fmla="*/ 2147483647 w 120"/>
                <a:gd name="T99" fmla="*/ 2147483647 h 126"/>
                <a:gd name="T100" fmla="*/ 2147483647 w 120"/>
                <a:gd name="T101" fmla="*/ 2147483647 h 126"/>
                <a:gd name="T102" fmla="*/ 2147483647 w 120"/>
                <a:gd name="T103" fmla="*/ 2147483647 h 126"/>
                <a:gd name="T104" fmla="*/ 2147483647 w 120"/>
                <a:gd name="T105" fmla="*/ 2147483647 h 126"/>
                <a:gd name="T106" fmla="*/ 2147483647 w 120"/>
                <a:gd name="T107" fmla="*/ 0 h 126"/>
                <a:gd name="T108" fmla="*/ 2147483647 w 120"/>
                <a:gd name="T109" fmla="*/ 0 h 126"/>
                <a:gd name="T110" fmla="*/ 2147483647 w 120"/>
                <a:gd name="T111" fmla="*/ 0 h 12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0"/>
                <a:gd name="T169" fmla="*/ 0 h 126"/>
                <a:gd name="T170" fmla="*/ 120 w 120"/>
                <a:gd name="T171" fmla="*/ 126 h 12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0" h="126">
                  <a:moveTo>
                    <a:pt x="78" y="0"/>
                  </a:moveTo>
                  <a:lnTo>
                    <a:pt x="78" y="6"/>
                  </a:lnTo>
                  <a:lnTo>
                    <a:pt x="94" y="10"/>
                  </a:lnTo>
                  <a:lnTo>
                    <a:pt x="106" y="14"/>
                  </a:lnTo>
                  <a:lnTo>
                    <a:pt x="112" y="18"/>
                  </a:lnTo>
                  <a:lnTo>
                    <a:pt x="116" y="22"/>
                  </a:lnTo>
                  <a:lnTo>
                    <a:pt x="120" y="28"/>
                  </a:lnTo>
                  <a:lnTo>
                    <a:pt x="120" y="36"/>
                  </a:lnTo>
                  <a:lnTo>
                    <a:pt x="120" y="44"/>
                  </a:lnTo>
                  <a:lnTo>
                    <a:pt x="118" y="50"/>
                  </a:lnTo>
                  <a:lnTo>
                    <a:pt x="116" y="56"/>
                  </a:lnTo>
                  <a:lnTo>
                    <a:pt x="116" y="66"/>
                  </a:lnTo>
                  <a:lnTo>
                    <a:pt x="116" y="76"/>
                  </a:lnTo>
                  <a:lnTo>
                    <a:pt x="114" y="86"/>
                  </a:lnTo>
                  <a:lnTo>
                    <a:pt x="112" y="96"/>
                  </a:lnTo>
                  <a:lnTo>
                    <a:pt x="106" y="104"/>
                  </a:lnTo>
                  <a:lnTo>
                    <a:pt x="94" y="116"/>
                  </a:lnTo>
                  <a:lnTo>
                    <a:pt x="90" y="126"/>
                  </a:lnTo>
                  <a:lnTo>
                    <a:pt x="80" y="124"/>
                  </a:lnTo>
                  <a:lnTo>
                    <a:pt x="74" y="122"/>
                  </a:lnTo>
                  <a:lnTo>
                    <a:pt x="68" y="120"/>
                  </a:lnTo>
                  <a:lnTo>
                    <a:pt x="62" y="118"/>
                  </a:lnTo>
                  <a:lnTo>
                    <a:pt x="54" y="120"/>
                  </a:lnTo>
                  <a:lnTo>
                    <a:pt x="50" y="114"/>
                  </a:lnTo>
                  <a:lnTo>
                    <a:pt x="46" y="114"/>
                  </a:lnTo>
                  <a:lnTo>
                    <a:pt x="42" y="112"/>
                  </a:lnTo>
                  <a:lnTo>
                    <a:pt x="38" y="110"/>
                  </a:lnTo>
                  <a:lnTo>
                    <a:pt x="34" y="108"/>
                  </a:lnTo>
                  <a:lnTo>
                    <a:pt x="34" y="102"/>
                  </a:lnTo>
                  <a:lnTo>
                    <a:pt x="32" y="92"/>
                  </a:lnTo>
                  <a:lnTo>
                    <a:pt x="30" y="86"/>
                  </a:lnTo>
                  <a:lnTo>
                    <a:pt x="26" y="82"/>
                  </a:lnTo>
                  <a:lnTo>
                    <a:pt x="18" y="76"/>
                  </a:lnTo>
                  <a:lnTo>
                    <a:pt x="12" y="72"/>
                  </a:lnTo>
                  <a:lnTo>
                    <a:pt x="8" y="66"/>
                  </a:lnTo>
                  <a:lnTo>
                    <a:pt x="6" y="62"/>
                  </a:lnTo>
                  <a:lnTo>
                    <a:pt x="8" y="60"/>
                  </a:lnTo>
                  <a:lnTo>
                    <a:pt x="6" y="58"/>
                  </a:lnTo>
                  <a:lnTo>
                    <a:pt x="4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6" y="46"/>
                  </a:lnTo>
                  <a:lnTo>
                    <a:pt x="12" y="46"/>
                  </a:lnTo>
                  <a:lnTo>
                    <a:pt x="16" y="46"/>
                  </a:lnTo>
                  <a:lnTo>
                    <a:pt x="20" y="46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54" y="16"/>
                  </a:lnTo>
                  <a:lnTo>
                    <a:pt x="58" y="12"/>
                  </a:lnTo>
                  <a:lnTo>
                    <a:pt x="56" y="8"/>
                  </a:lnTo>
                  <a:lnTo>
                    <a:pt x="56" y="6"/>
                  </a:lnTo>
                  <a:lnTo>
                    <a:pt x="58" y="4"/>
                  </a:lnTo>
                  <a:lnTo>
                    <a:pt x="62" y="2"/>
                  </a:lnTo>
                  <a:lnTo>
                    <a:pt x="68" y="0"/>
                  </a:lnTo>
                  <a:lnTo>
                    <a:pt x="76" y="0"/>
                  </a:lnTo>
                  <a:lnTo>
                    <a:pt x="78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344" name="任意多边形: 形状 343">
              <a:extLst>
                <a:ext uri="{FF2B5EF4-FFF2-40B4-BE49-F238E27FC236}">
                  <a16:creationId xmlns:a16="http://schemas.microsoft.com/office/drawing/2014/main" id="{3A36390B-744A-4CB5-9F95-5A296754E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2694" y="4157692"/>
              <a:ext cx="85388" cy="226972"/>
            </a:xfrm>
            <a:custGeom>
              <a:avLst/>
              <a:gdLst>
                <a:gd name="T0" fmla="*/ 0 w 48"/>
                <a:gd name="T1" fmla="*/ 2147483647 h 136"/>
                <a:gd name="T2" fmla="*/ 2147483647 w 48"/>
                <a:gd name="T3" fmla="*/ 2147483647 h 136"/>
                <a:gd name="T4" fmla="*/ 2147483647 w 48"/>
                <a:gd name="T5" fmla="*/ 2147483647 h 136"/>
                <a:gd name="T6" fmla="*/ 2147483647 w 48"/>
                <a:gd name="T7" fmla="*/ 2147483647 h 136"/>
                <a:gd name="T8" fmla="*/ 2147483647 w 48"/>
                <a:gd name="T9" fmla="*/ 2147483647 h 136"/>
                <a:gd name="T10" fmla="*/ 2147483647 w 48"/>
                <a:gd name="T11" fmla="*/ 2147483647 h 136"/>
                <a:gd name="T12" fmla="*/ 2147483647 w 48"/>
                <a:gd name="T13" fmla="*/ 2147483647 h 136"/>
                <a:gd name="T14" fmla="*/ 2147483647 w 48"/>
                <a:gd name="T15" fmla="*/ 2147483647 h 136"/>
                <a:gd name="T16" fmla="*/ 2147483647 w 48"/>
                <a:gd name="T17" fmla="*/ 2147483647 h 136"/>
                <a:gd name="T18" fmla="*/ 2147483647 w 48"/>
                <a:gd name="T19" fmla="*/ 2147483647 h 136"/>
                <a:gd name="T20" fmla="*/ 2147483647 w 48"/>
                <a:gd name="T21" fmla="*/ 2147483647 h 136"/>
                <a:gd name="T22" fmla="*/ 2147483647 w 48"/>
                <a:gd name="T23" fmla="*/ 2147483647 h 136"/>
                <a:gd name="T24" fmla="*/ 2147483647 w 48"/>
                <a:gd name="T25" fmla="*/ 2147483647 h 136"/>
                <a:gd name="T26" fmla="*/ 2147483647 w 48"/>
                <a:gd name="T27" fmla="*/ 2147483647 h 136"/>
                <a:gd name="T28" fmla="*/ 2147483647 w 48"/>
                <a:gd name="T29" fmla="*/ 2147483647 h 136"/>
                <a:gd name="T30" fmla="*/ 2147483647 w 48"/>
                <a:gd name="T31" fmla="*/ 2147483647 h 136"/>
                <a:gd name="T32" fmla="*/ 2147483647 w 48"/>
                <a:gd name="T33" fmla="*/ 2147483647 h 136"/>
                <a:gd name="T34" fmla="*/ 2147483647 w 48"/>
                <a:gd name="T35" fmla="*/ 2147483647 h 136"/>
                <a:gd name="T36" fmla="*/ 2147483647 w 48"/>
                <a:gd name="T37" fmla="*/ 2147483647 h 136"/>
                <a:gd name="T38" fmla="*/ 2147483647 w 48"/>
                <a:gd name="T39" fmla="*/ 2147483647 h 136"/>
                <a:gd name="T40" fmla="*/ 2147483647 w 48"/>
                <a:gd name="T41" fmla="*/ 2147483647 h 136"/>
                <a:gd name="T42" fmla="*/ 2147483647 w 48"/>
                <a:gd name="T43" fmla="*/ 2147483647 h 136"/>
                <a:gd name="T44" fmla="*/ 2147483647 w 48"/>
                <a:gd name="T45" fmla="*/ 2147483647 h 136"/>
                <a:gd name="T46" fmla="*/ 2147483647 w 48"/>
                <a:gd name="T47" fmla="*/ 2147483647 h 136"/>
                <a:gd name="T48" fmla="*/ 2147483647 w 48"/>
                <a:gd name="T49" fmla="*/ 2147483647 h 136"/>
                <a:gd name="T50" fmla="*/ 2147483647 w 48"/>
                <a:gd name="T51" fmla="*/ 2147483647 h 136"/>
                <a:gd name="T52" fmla="*/ 2147483647 w 48"/>
                <a:gd name="T53" fmla="*/ 2147483647 h 136"/>
                <a:gd name="T54" fmla="*/ 2147483647 w 48"/>
                <a:gd name="T55" fmla="*/ 2147483647 h 136"/>
                <a:gd name="T56" fmla="*/ 2147483647 w 48"/>
                <a:gd name="T57" fmla="*/ 2147483647 h 136"/>
                <a:gd name="T58" fmla="*/ 2147483647 w 48"/>
                <a:gd name="T59" fmla="*/ 2147483647 h 136"/>
                <a:gd name="T60" fmla="*/ 2147483647 w 48"/>
                <a:gd name="T61" fmla="*/ 2147483647 h 136"/>
                <a:gd name="T62" fmla="*/ 2147483647 w 48"/>
                <a:gd name="T63" fmla="*/ 2147483647 h 136"/>
                <a:gd name="T64" fmla="*/ 2147483647 w 48"/>
                <a:gd name="T65" fmla="*/ 0 h 136"/>
                <a:gd name="T66" fmla="*/ 2147483647 w 48"/>
                <a:gd name="T67" fmla="*/ 0 h 136"/>
                <a:gd name="T68" fmla="*/ 2147483647 w 48"/>
                <a:gd name="T69" fmla="*/ 2147483647 h 136"/>
                <a:gd name="T70" fmla="*/ 2147483647 w 48"/>
                <a:gd name="T71" fmla="*/ 2147483647 h 136"/>
                <a:gd name="T72" fmla="*/ 2147483647 w 48"/>
                <a:gd name="T73" fmla="*/ 2147483647 h 136"/>
                <a:gd name="T74" fmla="*/ 2147483647 w 48"/>
                <a:gd name="T75" fmla="*/ 2147483647 h 136"/>
                <a:gd name="T76" fmla="*/ 2147483647 w 48"/>
                <a:gd name="T77" fmla="*/ 2147483647 h 136"/>
                <a:gd name="T78" fmla="*/ 2147483647 w 48"/>
                <a:gd name="T79" fmla="*/ 2147483647 h 136"/>
                <a:gd name="T80" fmla="*/ 2147483647 w 48"/>
                <a:gd name="T81" fmla="*/ 2147483647 h 136"/>
                <a:gd name="T82" fmla="*/ 2147483647 w 48"/>
                <a:gd name="T83" fmla="*/ 2147483647 h 136"/>
                <a:gd name="T84" fmla="*/ 2147483647 w 48"/>
                <a:gd name="T85" fmla="*/ 2147483647 h 136"/>
                <a:gd name="T86" fmla="*/ 2147483647 w 48"/>
                <a:gd name="T87" fmla="*/ 2147483647 h 136"/>
                <a:gd name="T88" fmla="*/ 0 w 48"/>
                <a:gd name="T89" fmla="*/ 2147483647 h 136"/>
                <a:gd name="T90" fmla="*/ 0 w 48"/>
                <a:gd name="T91" fmla="*/ 2147483647 h 136"/>
                <a:gd name="T92" fmla="*/ 0 w 48"/>
                <a:gd name="T93" fmla="*/ 2147483647 h 136"/>
                <a:gd name="T94" fmla="*/ 0 w 48"/>
                <a:gd name="T95" fmla="*/ 2147483647 h 136"/>
                <a:gd name="T96" fmla="*/ 0 w 48"/>
                <a:gd name="T97" fmla="*/ 2147483647 h 1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8"/>
                <a:gd name="T148" fmla="*/ 0 h 136"/>
                <a:gd name="T149" fmla="*/ 48 w 48"/>
                <a:gd name="T150" fmla="*/ 136 h 1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8" h="136">
                  <a:moveTo>
                    <a:pt x="0" y="82"/>
                  </a:moveTo>
                  <a:lnTo>
                    <a:pt x="6" y="82"/>
                  </a:lnTo>
                  <a:lnTo>
                    <a:pt x="8" y="88"/>
                  </a:lnTo>
                  <a:lnTo>
                    <a:pt x="12" y="90"/>
                  </a:lnTo>
                  <a:lnTo>
                    <a:pt x="18" y="90"/>
                  </a:lnTo>
                  <a:lnTo>
                    <a:pt x="26" y="90"/>
                  </a:lnTo>
                  <a:lnTo>
                    <a:pt x="26" y="100"/>
                  </a:lnTo>
                  <a:lnTo>
                    <a:pt x="24" y="108"/>
                  </a:lnTo>
                  <a:lnTo>
                    <a:pt x="22" y="118"/>
                  </a:lnTo>
                  <a:lnTo>
                    <a:pt x="24" y="126"/>
                  </a:lnTo>
                  <a:lnTo>
                    <a:pt x="28" y="128"/>
                  </a:lnTo>
                  <a:lnTo>
                    <a:pt x="32" y="132"/>
                  </a:lnTo>
                  <a:lnTo>
                    <a:pt x="34" y="136"/>
                  </a:lnTo>
                  <a:lnTo>
                    <a:pt x="34" y="128"/>
                  </a:lnTo>
                  <a:lnTo>
                    <a:pt x="36" y="126"/>
                  </a:lnTo>
                  <a:lnTo>
                    <a:pt x="38" y="124"/>
                  </a:lnTo>
                  <a:lnTo>
                    <a:pt x="42" y="120"/>
                  </a:lnTo>
                  <a:lnTo>
                    <a:pt x="44" y="118"/>
                  </a:lnTo>
                  <a:lnTo>
                    <a:pt x="46" y="112"/>
                  </a:lnTo>
                  <a:lnTo>
                    <a:pt x="48" y="106"/>
                  </a:lnTo>
                  <a:lnTo>
                    <a:pt x="48" y="98"/>
                  </a:lnTo>
                  <a:lnTo>
                    <a:pt x="48" y="92"/>
                  </a:lnTo>
                  <a:lnTo>
                    <a:pt x="44" y="86"/>
                  </a:lnTo>
                  <a:lnTo>
                    <a:pt x="36" y="74"/>
                  </a:lnTo>
                  <a:lnTo>
                    <a:pt x="30" y="66"/>
                  </a:lnTo>
                  <a:lnTo>
                    <a:pt x="28" y="60"/>
                  </a:lnTo>
                  <a:lnTo>
                    <a:pt x="26" y="54"/>
                  </a:lnTo>
                  <a:lnTo>
                    <a:pt x="28" y="46"/>
                  </a:lnTo>
                  <a:lnTo>
                    <a:pt x="30" y="38"/>
                  </a:lnTo>
                  <a:lnTo>
                    <a:pt x="30" y="12"/>
                  </a:lnTo>
                  <a:lnTo>
                    <a:pt x="28" y="10"/>
                  </a:lnTo>
                  <a:lnTo>
                    <a:pt x="26" y="6"/>
                  </a:lnTo>
                  <a:lnTo>
                    <a:pt x="24" y="0"/>
                  </a:lnTo>
                  <a:lnTo>
                    <a:pt x="8" y="0"/>
                  </a:lnTo>
                  <a:lnTo>
                    <a:pt x="10" y="8"/>
                  </a:lnTo>
                  <a:lnTo>
                    <a:pt x="14" y="18"/>
                  </a:lnTo>
                  <a:lnTo>
                    <a:pt x="12" y="20"/>
                  </a:lnTo>
                  <a:lnTo>
                    <a:pt x="10" y="24"/>
                  </a:lnTo>
                  <a:lnTo>
                    <a:pt x="6" y="28"/>
                  </a:lnTo>
                  <a:lnTo>
                    <a:pt x="6" y="34"/>
                  </a:lnTo>
                  <a:lnTo>
                    <a:pt x="6" y="44"/>
                  </a:lnTo>
                  <a:lnTo>
                    <a:pt x="8" y="50"/>
                  </a:lnTo>
                  <a:lnTo>
                    <a:pt x="4" y="56"/>
                  </a:lnTo>
                  <a:lnTo>
                    <a:pt x="2" y="62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0" y="76"/>
                  </a:lnTo>
                  <a:lnTo>
                    <a:pt x="0" y="80"/>
                  </a:lnTo>
                  <a:lnTo>
                    <a:pt x="0" y="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345" name="任意多边形: 形状 344">
              <a:extLst>
                <a:ext uri="{FF2B5EF4-FFF2-40B4-BE49-F238E27FC236}">
                  <a16:creationId xmlns:a16="http://schemas.microsoft.com/office/drawing/2014/main" id="{46C96768-70B5-49D7-9B22-3A4C097E9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2461" y="4114259"/>
              <a:ext cx="325022" cy="302629"/>
            </a:xfrm>
            <a:custGeom>
              <a:avLst/>
              <a:gdLst>
                <a:gd name="T0" fmla="*/ 2147483647 w 186"/>
                <a:gd name="T1" fmla="*/ 2147483647 h 182"/>
                <a:gd name="T2" fmla="*/ 2147483647 w 186"/>
                <a:gd name="T3" fmla="*/ 2147483647 h 182"/>
                <a:gd name="T4" fmla="*/ 2147483647 w 186"/>
                <a:gd name="T5" fmla="*/ 2147483647 h 182"/>
                <a:gd name="T6" fmla="*/ 2147483647 w 186"/>
                <a:gd name="T7" fmla="*/ 2147483647 h 182"/>
                <a:gd name="T8" fmla="*/ 2147483647 w 186"/>
                <a:gd name="T9" fmla="*/ 2147483647 h 182"/>
                <a:gd name="T10" fmla="*/ 2147483647 w 186"/>
                <a:gd name="T11" fmla="*/ 2147483647 h 182"/>
                <a:gd name="T12" fmla="*/ 2147483647 w 186"/>
                <a:gd name="T13" fmla="*/ 2147483647 h 182"/>
                <a:gd name="T14" fmla="*/ 2147483647 w 186"/>
                <a:gd name="T15" fmla="*/ 2147483647 h 182"/>
                <a:gd name="T16" fmla="*/ 2147483647 w 186"/>
                <a:gd name="T17" fmla="*/ 2147483647 h 182"/>
                <a:gd name="T18" fmla="*/ 2147483647 w 186"/>
                <a:gd name="T19" fmla="*/ 2147483647 h 182"/>
                <a:gd name="T20" fmla="*/ 2147483647 w 186"/>
                <a:gd name="T21" fmla="*/ 2147483647 h 182"/>
                <a:gd name="T22" fmla="*/ 2147483647 w 186"/>
                <a:gd name="T23" fmla="*/ 2147483647 h 182"/>
                <a:gd name="T24" fmla="*/ 2147483647 w 186"/>
                <a:gd name="T25" fmla="*/ 2147483647 h 182"/>
                <a:gd name="T26" fmla="*/ 2147483647 w 186"/>
                <a:gd name="T27" fmla="*/ 2147483647 h 182"/>
                <a:gd name="T28" fmla="*/ 2147483647 w 186"/>
                <a:gd name="T29" fmla="*/ 2147483647 h 182"/>
                <a:gd name="T30" fmla="*/ 2147483647 w 186"/>
                <a:gd name="T31" fmla="*/ 2147483647 h 182"/>
                <a:gd name="T32" fmla="*/ 2147483647 w 186"/>
                <a:gd name="T33" fmla="*/ 2147483647 h 182"/>
                <a:gd name="T34" fmla="*/ 2147483647 w 186"/>
                <a:gd name="T35" fmla="*/ 0 h 182"/>
                <a:gd name="T36" fmla="*/ 2147483647 w 186"/>
                <a:gd name="T37" fmla="*/ 2147483647 h 182"/>
                <a:gd name="T38" fmla="*/ 2147483647 w 186"/>
                <a:gd name="T39" fmla="*/ 2147483647 h 182"/>
                <a:gd name="T40" fmla="*/ 2147483647 w 186"/>
                <a:gd name="T41" fmla="*/ 2147483647 h 182"/>
                <a:gd name="T42" fmla="*/ 2147483647 w 186"/>
                <a:gd name="T43" fmla="*/ 2147483647 h 182"/>
                <a:gd name="T44" fmla="*/ 2147483647 w 186"/>
                <a:gd name="T45" fmla="*/ 2147483647 h 182"/>
                <a:gd name="T46" fmla="*/ 2147483647 w 186"/>
                <a:gd name="T47" fmla="*/ 2147483647 h 182"/>
                <a:gd name="T48" fmla="*/ 2147483647 w 186"/>
                <a:gd name="T49" fmla="*/ 2147483647 h 182"/>
                <a:gd name="T50" fmla="*/ 2147483647 w 186"/>
                <a:gd name="T51" fmla="*/ 2147483647 h 182"/>
                <a:gd name="T52" fmla="*/ 2147483647 w 186"/>
                <a:gd name="T53" fmla="*/ 2147483647 h 182"/>
                <a:gd name="T54" fmla="*/ 2147483647 w 186"/>
                <a:gd name="T55" fmla="*/ 2147483647 h 182"/>
                <a:gd name="T56" fmla="*/ 2147483647 w 186"/>
                <a:gd name="T57" fmla="*/ 2147483647 h 182"/>
                <a:gd name="T58" fmla="*/ 2147483647 w 186"/>
                <a:gd name="T59" fmla="*/ 2147483647 h 182"/>
                <a:gd name="T60" fmla="*/ 2147483647 w 186"/>
                <a:gd name="T61" fmla="*/ 2147483647 h 182"/>
                <a:gd name="T62" fmla="*/ 2147483647 w 186"/>
                <a:gd name="T63" fmla="*/ 2147483647 h 182"/>
                <a:gd name="T64" fmla="*/ 2147483647 w 186"/>
                <a:gd name="T65" fmla="*/ 2147483647 h 182"/>
                <a:gd name="T66" fmla="*/ 2147483647 w 186"/>
                <a:gd name="T67" fmla="*/ 2147483647 h 182"/>
                <a:gd name="T68" fmla="*/ 2147483647 w 186"/>
                <a:gd name="T69" fmla="*/ 2147483647 h 182"/>
                <a:gd name="T70" fmla="*/ 2147483647 w 186"/>
                <a:gd name="T71" fmla="*/ 2147483647 h 182"/>
                <a:gd name="T72" fmla="*/ 0 w 186"/>
                <a:gd name="T73" fmla="*/ 2147483647 h 182"/>
                <a:gd name="T74" fmla="*/ 2147483647 w 186"/>
                <a:gd name="T75" fmla="*/ 2147483647 h 182"/>
                <a:gd name="T76" fmla="*/ 2147483647 w 186"/>
                <a:gd name="T77" fmla="*/ 2147483647 h 182"/>
                <a:gd name="T78" fmla="*/ 2147483647 w 186"/>
                <a:gd name="T79" fmla="*/ 2147483647 h 182"/>
                <a:gd name="T80" fmla="*/ 2147483647 w 186"/>
                <a:gd name="T81" fmla="*/ 2147483647 h 182"/>
                <a:gd name="T82" fmla="*/ 2147483647 w 186"/>
                <a:gd name="T83" fmla="*/ 2147483647 h 18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86"/>
                <a:gd name="T127" fmla="*/ 0 h 182"/>
                <a:gd name="T128" fmla="*/ 186 w 186"/>
                <a:gd name="T129" fmla="*/ 182 h 18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86" h="182">
                  <a:moveTo>
                    <a:pt x="72" y="182"/>
                  </a:moveTo>
                  <a:lnTo>
                    <a:pt x="82" y="172"/>
                  </a:lnTo>
                  <a:lnTo>
                    <a:pt x="94" y="160"/>
                  </a:lnTo>
                  <a:lnTo>
                    <a:pt x="106" y="152"/>
                  </a:lnTo>
                  <a:lnTo>
                    <a:pt x="110" y="148"/>
                  </a:lnTo>
                  <a:lnTo>
                    <a:pt x="108" y="144"/>
                  </a:lnTo>
                  <a:lnTo>
                    <a:pt x="108" y="142"/>
                  </a:lnTo>
                  <a:lnTo>
                    <a:pt x="110" y="140"/>
                  </a:lnTo>
                  <a:lnTo>
                    <a:pt x="114" y="138"/>
                  </a:lnTo>
                  <a:lnTo>
                    <a:pt x="120" y="136"/>
                  </a:lnTo>
                  <a:lnTo>
                    <a:pt x="130" y="136"/>
                  </a:lnTo>
                  <a:lnTo>
                    <a:pt x="128" y="132"/>
                  </a:lnTo>
                  <a:lnTo>
                    <a:pt x="128" y="128"/>
                  </a:lnTo>
                  <a:lnTo>
                    <a:pt x="128" y="126"/>
                  </a:lnTo>
                  <a:lnTo>
                    <a:pt x="134" y="124"/>
                  </a:lnTo>
                  <a:lnTo>
                    <a:pt x="140" y="120"/>
                  </a:lnTo>
                  <a:lnTo>
                    <a:pt x="150" y="116"/>
                  </a:lnTo>
                  <a:lnTo>
                    <a:pt x="162" y="114"/>
                  </a:lnTo>
                  <a:lnTo>
                    <a:pt x="172" y="108"/>
                  </a:lnTo>
                  <a:lnTo>
                    <a:pt x="172" y="98"/>
                  </a:lnTo>
                  <a:lnTo>
                    <a:pt x="172" y="92"/>
                  </a:lnTo>
                  <a:lnTo>
                    <a:pt x="174" y="86"/>
                  </a:lnTo>
                  <a:lnTo>
                    <a:pt x="180" y="76"/>
                  </a:lnTo>
                  <a:lnTo>
                    <a:pt x="178" y="70"/>
                  </a:lnTo>
                  <a:lnTo>
                    <a:pt x="178" y="60"/>
                  </a:lnTo>
                  <a:lnTo>
                    <a:pt x="178" y="54"/>
                  </a:lnTo>
                  <a:lnTo>
                    <a:pt x="182" y="50"/>
                  </a:lnTo>
                  <a:lnTo>
                    <a:pt x="184" y="46"/>
                  </a:lnTo>
                  <a:lnTo>
                    <a:pt x="186" y="44"/>
                  </a:lnTo>
                  <a:lnTo>
                    <a:pt x="182" y="34"/>
                  </a:lnTo>
                  <a:lnTo>
                    <a:pt x="180" y="26"/>
                  </a:lnTo>
                  <a:lnTo>
                    <a:pt x="166" y="16"/>
                  </a:lnTo>
                  <a:lnTo>
                    <a:pt x="160" y="12"/>
                  </a:lnTo>
                  <a:lnTo>
                    <a:pt x="150" y="8"/>
                  </a:lnTo>
                  <a:lnTo>
                    <a:pt x="146" y="6"/>
                  </a:lnTo>
                  <a:lnTo>
                    <a:pt x="140" y="0"/>
                  </a:lnTo>
                  <a:lnTo>
                    <a:pt x="136" y="0"/>
                  </a:lnTo>
                  <a:lnTo>
                    <a:pt x="128" y="2"/>
                  </a:lnTo>
                  <a:lnTo>
                    <a:pt x="118" y="8"/>
                  </a:lnTo>
                  <a:lnTo>
                    <a:pt x="112" y="10"/>
                  </a:lnTo>
                  <a:lnTo>
                    <a:pt x="108" y="14"/>
                  </a:lnTo>
                  <a:lnTo>
                    <a:pt x="106" y="18"/>
                  </a:lnTo>
                  <a:lnTo>
                    <a:pt x="104" y="24"/>
                  </a:lnTo>
                  <a:lnTo>
                    <a:pt x="104" y="62"/>
                  </a:lnTo>
                  <a:lnTo>
                    <a:pt x="106" y="70"/>
                  </a:lnTo>
                  <a:lnTo>
                    <a:pt x="108" y="72"/>
                  </a:lnTo>
                  <a:lnTo>
                    <a:pt x="114" y="76"/>
                  </a:lnTo>
                  <a:lnTo>
                    <a:pt x="124" y="76"/>
                  </a:lnTo>
                  <a:lnTo>
                    <a:pt x="124" y="88"/>
                  </a:lnTo>
                  <a:lnTo>
                    <a:pt x="122" y="92"/>
                  </a:lnTo>
                  <a:lnTo>
                    <a:pt x="120" y="96"/>
                  </a:lnTo>
                  <a:lnTo>
                    <a:pt x="116" y="98"/>
                  </a:lnTo>
                  <a:lnTo>
                    <a:pt x="114" y="98"/>
                  </a:lnTo>
                  <a:lnTo>
                    <a:pt x="110" y="90"/>
                  </a:lnTo>
                  <a:lnTo>
                    <a:pt x="106" y="86"/>
                  </a:lnTo>
                  <a:lnTo>
                    <a:pt x="96" y="78"/>
                  </a:lnTo>
                  <a:lnTo>
                    <a:pt x="90" y="72"/>
                  </a:lnTo>
                  <a:lnTo>
                    <a:pt x="86" y="70"/>
                  </a:lnTo>
                  <a:lnTo>
                    <a:pt x="86" y="66"/>
                  </a:lnTo>
                  <a:lnTo>
                    <a:pt x="80" y="68"/>
                  </a:lnTo>
                  <a:lnTo>
                    <a:pt x="78" y="70"/>
                  </a:lnTo>
                  <a:lnTo>
                    <a:pt x="76" y="70"/>
                  </a:lnTo>
                  <a:lnTo>
                    <a:pt x="72" y="72"/>
                  </a:lnTo>
                  <a:lnTo>
                    <a:pt x="66" y="70"/>
                  </a:lnTo>
                  <a:lnTo>
                    <a:pt x="60" y="68"/>
                  </a:lnTo>
                  <a:lnTo>
                    <a:pt x="56" y="64"/>
                  </a:lnTo>
                  <a:lnTo>
                    <a:pt x="54" y="60"/>
                  </a:lnTo>
                  <a:lnTo>
                    <a:pt x="32" y="52"/>
                  </a:lnTo>
                  <a:lnTo>
                    <a:pt x="32" y="82"/>
                  </a:lnTo>
                  <a:lnTo>
                    <a:pt x="30" y="86"/>
                  </a:lnTo>
                  <a:lnTo>
                    <a:pt x="26" y="88"/>
                  </a:lnTo>
                  <a:lnTo>
                    <a:pt x="24" y="88"/>
                  </a:lnTo>
                  <a:lnTo>
                    <a:pt x="0" y="88"/>
                  </a:lnTo>
                  <a:lnTo>
                    <a:pt x="0" y="152"/>
                  </a:lnTo>
                  <a:lnTo>
                    <a:pt x="16" y="170"/>
                  </a:lnTo>
                  <a:lnTo>
                    <a:pt x="18" y="172"/>
                  </a:lnTo>
                  <a:lnTo>
                    <a:pt x="22" y="174"/>
                  </a:lnTo>
                  <a:lnTo>
                    <a:pt x="28" y="172"/>
                  </a:lnTo>
                  <a:lnTo>
                    <a:pt x="36" y="170"/>
                  </a:lnTo>
                  <a:lnTo>
                    <a:pt x="40" y="172"/>
                  </a:lnTo>
                  <a:lnTo>
                    <a:pt x="46" y="176"/>
                  </a:lnTo>
                  <a:lnTo>
                    <a:pt x="52" y="178"/>
                  </a:lnTo>
                  <a:lnTo>
                    <a:pt x="58" y="182"/>
                  </a:lnTo>
                  <a:lnTo>
                    <a:pt x="72" y="1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346" name="任意多边形: 形状 345">
              <a:extLst>
                <a:ext uri="{FF2B5EF4-FFF2-40B4-BE49-F238E27FC236}">
                  <a16:creationId xmlns:a16="http://schemas.microsoft.com/office/drawing/2014/main" id="{370B725D-C964-4A03-9B89-66FCF35E9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6001" y="4047007"/>
              <a:ext cx="342926" cy="365677"/>
            </a:xfrm>
            <a:custGeom>
              <a:avLst/>
              <a:gdLst>
                <a:gd name="T0" fmla="*/ 2147483647 w 197"/>
                <a:gd name="T1" fmla="*/ 2147483647 h 220"/>
                <a:gd name="T2" fmla="*/ 2147483647 w 197"/>
                <a:gd name="T3" fmla="*/ 2147483647 h 220"/>
                <a:gd name="T4" fmla="*/ 2147483647 w 197"/>
                <a:gd name="T5" fmla="*/ 2147483647 h 220"/>
                <a:gd name="T6" fmla="*/ 2147483647 w 197"/>
                <a:gd name="T7" fmla="*/ 2147483647 h 220"/>
                <a:gd name="T8" fmla="*/ 2147483647 w 197"/>
                <a:gd name="T9" fmla="*/ 2147483647 h 220"/>
                <a:gd name="T10" fmla="*/ 2147483647 w 197"/>
                <a:gd name="T11" fmla="*/ 2147483647 h 220"/>
                <a:gd name="T12" fmla="*/ 0 w 197"/>
                <a:gd name="T13" fmla="*/ 2147483647 h 220"/>
                <a:gd name="T14" fmla="*/ 2147483647 w 197"/>
                <a:gd name="T15" fmla="*/ 2147483647 h 220"/>
                <a:gd name="T16" fmla="*/ 2147483647 w 197"/>
                <a:gd name="T17" fmla="*/ 2147483647 h 220"/>
                <a:gd name="T18" fmla="*/ 2147483647 w 197"/>
                <a:gd name="T19" fmla="*/ 2147483647 h 220"/>
                <a:gd name="T20" fmla="*/ 2147483647 w 197"/>
                <a:gd name="T21" fmla="*/ 2147483647 h 220"/>
                <a:gd name="T22" fmla="*/ 2147483647 w 197"/>
                <a:gd name="T23" fmla="*/ 2147483647 h 220"/>
                <a:gd name="T24" fmla="*/ 2147483647 w 197"/>
                <a:gd name="T25" fmla="*/ 2147483647 h 220"/>
                <a:gd name="T26" fmla="*/ 2147483647 w 197"/>
                <a:gd name="T27" fmla="*/ 2147483647 h 220"/>
                <a:gd name="T28" fmla="*/ 2147483647 w 197"/>
                <a:gd name="T29" fmla="*/ 2147483647 h 220"/>
                <a:gd name="T30" fmla="*/ 2147483647 w 197"/>
                <a:gd name="T31" fmla="*/ 2147483647 h 220"/>
                <a:gd name="T32" fmla="*/ 2147483647 w 197"/>
                <a:gd name="T33" fmla="*/ 2147483647 h 220"/>
                <a:gd name="T34" fmla="*/ 2147483647 w 197"/>
                <a:gd name="T35" fmla="*/ 0 h 220"/>
                <a:gd name="T36" fmla="*/ 2147483647 w 197"/>
                <a:gd name="T37" fmla="*/ 2147483647 h 220"/>
                <a:gd name="T38" fmla="*/ 2147483647 w 197"/>
                <a:gd name="T39" fmla="*/ 2147483647 h 220"/>
                <a:gd name="T40" fmla="*/ 2147483647 w 197"/>
                <a:gd name="T41" fmla="*/ 2147483647 h 220"/>
                <a:gd name="T42" fmla="*/ 2147483647 w 197"/>
                <a:gd name="T43" fmla="*/ 2147483647 h 220"/>
                <a:gd name="T44" fmla="*/ 2147483647 w 197"/>
                <a:gd name="T45" fmla="*/ 2147483647 h 220"/>
                <a:gd name="T46" fmla="*/ 2147483647 w 197"/>
                <a:gd name="T47" fmla="*/ 2147483647 h 220"/>
                <a:gd name="T48" fmla="*/ 2147483647 w 197"/>
                <a:gd name="T49" fmla="*/ 2147483647 h 220"/>
                <a:gd name="T50" fmla="*/ 2147483647 w 197"/>
                <a:gd name="T51" fmla="*/ 2147483647 h 220"/>
                <a:gd name="T52" fmla="*/ 2147483647 w 197"/>
                <a:gd name="T53" fmla="*/ 2147483647 h 220"/>
                <a:gd name="T54" fmla="*/ 2147483647 w 197"/>
                <a:gd name="T55" fmla="*/ 2147483647 h 220"/>
                <a:gd name="T56" fmla="*/ 2147483647 w 197"/>
                <a:gd name="T57" fmla="*/ 2147483647 h 220"/>
                <a:gd name="T58" fmla="*/ 2147483647 w 197"/>
                <a:gd name="T59" fmla="*/ 2147483647 h 220"/>
                <a:gd name="T60" fmla="*/ 2147483647 w 197"/>
                <a:gd name="T61" fmla="*/ 2147483647 h 220"/>
                <a:gd name="T62" fmla="*/ 2147483647 w 197"/>
                <a:gd name="T63" fmla="*/ 2147483647 h 220"/>
                <a:gd name="T64" fmla="*/ 2147483647 w 197"/>
                <a:gd name="T65" fmla="*/ 2147483647 h 220"/>
                <a:gd name="T66" fmla="*/ 2147483647 w 197"/>
                <a:gd name="T67" fmla="*/ 2147483647 h 220"/>
                <a:gd name="T68" fmla="*/ 2147483647 w 197"/>
                <a:gd name="T69" fmla="*/ 2147483647 h 220"/>
                <a:gd name="T70" fmla="*/ 2147483647 w 197"/>
                <a:gd name="T71" fmla="*/ 2147483647 h 22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97"/>
                <a:gd name="T109" fmla="*/ 0 h 220"/>
                <a:gd name="T110" fmla="*/ 197 w 197"/>
                <a:gd name="T111" fmla="*/ 220 h 22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97" h="220">
                  <a:moveTo>
                    <a:pt x="181" y="212"/>
                  </a:moveTo>
                  <a:lnTo>
                    <a:pt x="159" y="220"/>
                  </a:lnTo>
                  <a:lnTo>
                    <a:pt x="117" y="220"/>
                  </a:lnTo>
                  <a:lnTo>
                    <a:pt x="107" y="216"/>
                  </a:lnTo>
                  <a:lnTo>
                    <a:pt x="105" y="214"/>
                  </a:lnTo>
                  <a:lnTo>
                    <a:pt x="101" y="210"/>
                  </a:lnTo>
                  <a:lnTo>
                    <a:pt x="33" y="210"/>
                  </a:lnTo>
                  <a:lnTo>
                    <a:pt x="27" y="206"/>
                  </a:lnTo>
                  <a:lnTo>
                    <a:pt x="25" y="204"/>
                  </a:lnTo>
                  <a:lnTo>
                    <a:pt x="21" y="204"/>
                  </a:lnTo>
                  <a:lnTo>
                    <a:pt x="11" y="206"/>
                  </a:lnTo>
                  <a:lnTo>
                    <a:pt x="4" y="206"/>
                  </a:lnTo>
                  <a:lnTo>
                    <a:pt x="0" y="204"/>
                  </a:lnTo>
                  <a:lnTo>
                    <a:pt x="0" y="194"/>
                  </a:lnTo>
                  <a:lnTo>
                    <a:pt x="4" y="188"/>
                  </a:lnTo>
                  <a:lnTo>
                    <a:pt x="4" y="180"/>
                  </a:lnTo>
                  <a:lnTo>
                    <a:pt x="4" y="174"/>
                  </a:lnTo>
                  <a:lnTo>
                    <a:pt x="7" y="162"/>
                  </a:lnTo>
                  <a:lnTo>
                    <a:pt x="11" y="150"/>
                  </a:lnTo>
                  <a:lnTo>
                    <a:pt x="13" y="140"/>
                  </a:lnTo>
                  <a:lnTo>
                    <a:pt x="19" y="132"/>
                  </a:lnTo>
                  <a:lnTo>
                    <a:pt x="25" y="122"/>
                  </a:lnTo>
                  <a:lnTo>
                    <a:pt x="31" y="112"/>
                  </a:lnTo>
                  <a:lnTo>
                    <a:pt x="35" y="104"/>
                  </a:lnTo>
                  <a:lnTo>
                    <a:pt x="35" y="92"/>
                  </a:lnTo>
                  <a:lnTo>
                    <a:pt x="33" y="84"/>
                  </a:lnTo>
                  <a:lnTo>
                    <a:pt x="29" y="74"/>
                  </a:lnTo>
                  <a:lnTo>
                    <a:pt x="25" y="66"/>
                  </a:lnTo>
                  <a:lnTo>
                    <a:pt x="23" y="56"/>
                  </a:lnTo>
                  <a:lnTo>
                    <a:pt x="23" y="52"/>
                  </a:lnTo>
                  <a:lnTo>
                    <a:pt x="25" y="48"/>
                  </a:lnTo>
                  <a:lnTo>
                    <a:pt x="27" y="44"/>
                  </a:lnTo>
                  <a:lnTo>
                    <a:pt x="27" y="40"/>
                  </a:lnTo>
                  <a:lnTo>
                    <a:pt x="27" y="32"/>
                  </a:lnTo>
                  <a:lnTo>
                    <a:pt x="23" y="24"/>
                  </a:lnTo>
                  <a:lnTo>
                    <a:pt x="15" y="0"/>
                  </a:lnTo>
                  <a:lnTo>
                    <a:pt x="79" y="0"/>
                  </a:lnTo>
                  <a:lnTo>
                    <a:pt x="79" y="12"/>
                  </a:lnTo>
                  <a:lnTo>
                    <a:pt x="85" y="24"/>
                  </a:lnTo>
                  <a:lnTo>
                    <a:pt x="93" y="32"/>
                  </a:lnTo>
                  <a:lnTo>
                    <a:pt x="95" y="34"/>
                  </a:lnTo>
                  <a:lnTo>
                    <a:pt x="99" y="34"/>
                  </a:lnTo>
                  <a:lnTo>
                    <a:pt x="111" y="34"/>
                  </a:lnTo>
                  <a:lnTo>
                    <a:pt x="119" y="34"/>
                  </a:lnTo>
                  <a:lnTo>
                    <a:pt x="121" y="32"/>
                  </a:lnTo>
                  <a:lnTo>
                    <a:pt x="123" y="28"/>
                  </a:lnTo>
                  <a:lnTo>
                    <a:pt x="123" y="20"/>
                  </a:lnTo>
                  <a:lnTo>
                    <a:pt x="143" y="20"/>
                  </a:lnTo>
                  <a:lnTo>
                    <a:pt x="145" y="22"/>
                  </a:lnTo>
                  <a:lnTo>
                    <a:pt x="147" y="24"/>
                  </a:lnTo>
                  <a:lnTo>
                    <a:pt x="151" y="26"/>
                  </a:lnTo>
                  <a:lnTo>
                    <a:pt x="159" y="26"/>
                  </a:lnTo>
                  <a:lnTo>
                    <a:pt x="165" y="24"/>
                  </a:lnTo>
                  <a:lnTo>
                    <a:pt x="167" y="46"/>
                  </a:lnTo>
                  <a:lnTo>
                    <a:pt x="165" y="68"/>
                  </a:lnTo>
                  <a:lnTo>
                    <a:pt x="165" y="72"/>
                  </a:lnTo>
                  <a:lnTo>
                    <a:pt x="169" y="74"/>
                  </a:lnTo>
                  <a:lnTo>
                    <a:pt x="171" y="82"/>
                  </a:lnTo>
                  <a:lnTo>
                    <a:pt x="171" y="86"/>
                  </a:lnTo>
                  <a:lnTo>
                    <a:pt x="169" y="92"/>
                  </a:lnTo>
                  <a:lnTo>
                    <a:pt x="175" y="94"/>
                  </a:lnTo>
                  <a:lnTo>
                    <a:pt x="179" y="94"/>
                  </a:lnTo>
                  <a:lnTo>
                    <a:pt x="183" y="92"/>
                  </a:lnTo>
                  <a:lnTo>
                    <a:pt x="191" y="92"/>
                  </a:lnTo>
                  <a:lnTo>
                    <a:pt x="197" y="92"/>
                  </a:lnTo>
                  <a:lnTo>
                    <a:pt x="197" y="122"/>
                  </a:lnTo>
                  <a:lnTo>
                    <a:pt x="195" y="126"/>
                  </a:lnTo>
                  <a:lnTo>
                    <a:pt x="191" y="128"/>
                  </a:lnTo>
                  <a:lnTo>
                    <a:pt x="189" y="128"/>
                  </a:lnTo>
                  <a:lnTo>
                    <a:pt x="165" y="128"/>
                  </a:lnTo>
                  <a:lnTo>
                    <a:pt x="165" y="192"/>
                  </a:lnTo>
                  <a:lnTo>
                    <a:pt x="181" y="210"/>
                  </a:lnTo>
                  <a:lnTo>
                    <a:pt x="181" y="2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347" name="任意多边形: 形状 346">
              <a:extLst>
                <a:ext uri="{FF2B5EF4-FFF2-40B4-BE49-F238E27FC236}">
                  <a16:creationId xmlns:a16="http://schemas.microsoft.com/office/drawing/2014/main" id="{0C8D0DBE-3B8F-46C3-8E6E-6886A6FBE1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9469" y="4408481"/>
              <a:ext cx="258916" cy="278810"/>
            </a:xfrm>
            <a:custGeom>
              <a:avLst/>
              <a:gdLst>
                <a:gd name="T0" fmla="*/ 2147483647 w 148"/>
                <a:gd name="T1" fmla="*/ 2147483647 h 168"/>
                <a:gd name="T2" fmla="*/ 2147483647 w 148"/>
                <a:gd name="T3" fmla="*/ 2147483647 h 168"/>
                <a:gd name="T4" fmla="*/ 2147483647 w 148"/>
                <a:gd name="T5" fmla="*/ 2147483647 h 168"/>
                <a:gd name="T6" fmla="*/ 2147483647 w 148"/>
                <a:gd name="T7" fmla="*/ 2147483647 h 168"/>
                <a:gd name="T8" fmla="*/ 2147483647 w 148"/>
                <a:gd name="T9" fmla="*/ 2147483647 h 168"/>
                <a:gd name="T10" fmla="*/ 2147483647 w 148"/>
                <a:gd name="T11" fmla="*/ 2147483647 h 168"/>
                <a:gd name="T12" fmla="*/ 2147483647 w 148"/>
                <a:gd name="T13" fmla="*/ 2147483647 h 168"/>
                <a:gd name="T14" fmla="*/ 2147483647 w 148"/>
                <a:gd name="T15" fmla="*/ 2147483647 h 168"/>
                <a:gd name="T16" fmla="*/ 2147483647 w 148"/>
                <a:gd name="T17" fmla="*/ 2147483647 h 168"/>
                <a:gd name="T18" fmla="*/ 2147483647 w 148"/>
                <a:gd name="T19" fmla="*/ 2147483647 h 168"/>
                <a:gd name="T20" fmla="*/ 2147483647 w 148"/>
                <a:gd name="T21" fmla="*/ 2147483647 h 168"/>
                <a:gd name="T22" fmla="*/ 2147483647 w 148"/>
                <a:gd name="T23" fmla="*/ 2147483647 h 168"/>
                <a:gd name="T24" fmla="*/ 2147483647 w 148"/>
                <a:gd name="T25" fmla="*/ 2147483647 h 168"/>
                <a:gd name="T26" fmla="*/ 2147483647 w 148"/>
                <a:gd name="T27" fmla="*/ 2147483647 h 168"/>
                <a:gd name="T28" fmla="*/ 2147483647 w 148"/>
                <a:gd name="T29" fmla="*/ 2147483647 h 168"/>
                <a:gd name="T30" fmla="*/ 2147483647 w 148"/>
                <a:gd name="T31" fmla="*/ 2147483647 h 168"/>
                <a:gd name="T32" fmla="*/ 2147483647 w 148"/>
                <a:gd name="T33" fmla="*/ 2147483647 h 168"/>
                <a:gd name="T34" fmla="*/ 2147483647 w 148"/>
                <a:gd name="T35" fmla="*/ 2147483647 h 168"/>
                <a:gd name="T36" fmla="*/ 2147483647 w 148"/>
                <a:gd name="T37" fmla="*/ 2147483647 h 168"/>
                <a:gd name="T38" fmla="*/ 2147483647 w 148"/>
                <a:gd name="T39" fmla="*/ 2147483647 h 168"/>
                <a:gd name="T40" fmla="*/ 2147483647 w 148"/>
                <a:gd name="T41" fmla="*/ 2147483647 h 168"/>
                <a:gd name="T42" fmla="*/ 2147483647 w 148"/>
                <a:gd name="T43" fmla="*/ 2147483647 h 168"/>
                <a:gd name="T44" fmla="*/ 2147483647 w 148"/>
                <a:gd name="T45" fmla="*/ 2147483647 h 168"/>
                <a:gd name="T46" fmla="*/ 2147483647 w 148"/>
                <a:gd name="T47" fmla="*/ 2147483647 h 168"/>
                <a:gd name="T48" fmla="*/ 2147483647 w 148"/>
                <a:gd name="T49" fmla="*/ 2147483647 h 168"/>
                <a:gd name="T50" fmla="*/ 2147483647 w 148"/>
                <a:gd name="T51" fmla="*/ 2147483647 h 168"/>
                <a:gd name="T52" fmla="*/ 2147483647 w 148"/>
                <a:gd name="T53" fmla="*/ 2147483647 h 168"/>
                <a:gd name="T54" fmla="*/ 2147483647 w 148"/>
                <a:gd name="T55" fmla="*/ 2147483647 h 168"/>
                <a:gd name="T56" fmla="*/ 2147483647 w 148"/>
                <a:gd name="T57" fmla="*/ 2147483647 h 168"/>
                <a:gd name="T58" fmla="*/ 2147483647 w 148"/>
                <a:gd name="T59" fmla="*/ 2147483647 h 168"/>
                <a:gd name="T60" fmla="*/ 2147483647 w 148"/>
                <a:gd name="T61" fmla="*/ 2147483647 h 168"/>
                <a:gd name="T62" fmla="*/ 2147483647 w 148"/>
                <a:gd name="T63" fmla="*/ 2147483647 h 168"/>
                <a:gd name="T64" fmla="*/ 2147483647 w 148"/>
                <a:gd name="T65" fmla="*/ 2147483647 h 168"/>
                <a:gd name="T66" fmla="*/ 2147483647 w 148"/>
                <a:gd name="T67" fmla="*/ 2147483647 h 168"/>
                <a:gd name="T68" fmla="*/ 2147483647 w 148"/>
                <a:gd name="T69" fmla="*/ 2147483647 h 168"/>
                <a:gd name="T70" fmla="*/ 2147483647 w 148"/>
                <a:gd name="T71" fmla="*/ 2147483647 h 168"/>
                <a:gd name="T72" fmla="*/ 2147483647 w 148"/>
                <a:gd name="T73" fmla="*/ 2147483647 h 168"/>
                <a:gd name="T74" fmla="*/ 2147483647 w 148"/>
                <a:gd name="T75" fmla="*/ 2147483647 h 168"/>
                <a:gd name="T76" fmla="*/ 2147483647 w 148"/>
                <a:gd name="T77" fmla="*/ 2147483647 h 168"/>
                <a:gd name="T78" fmla="*/ 2147483647 w 148"/>
                <a:gd name="T79" fmla="*/ 2147483647 h 168"/>
                <a:gd name="T80" fmla="*/ 2147483647 w 148"/>
                <a:gd name="T81" fmla="*/ 2147483647 h 168"/>
                <a:gd name="T82" fmla="*/ 2147483647 w 148"/>
                <a:gd name="T83" fmla="*/ 2147483647 h 168"/>
                <a:gd name="T84" fmla="*/ 2147483647 w 148"/>
                <a:gd name="T85" fmla="*/ 2147483647 h 168"/>
                <a:gd name="T86" fmla="*/ 2147483647 w 148"/>
                <a:gd name="T87" fmla="*/ 2147483647 h 168"/>
                <a:gd name="T88" fmla="*/ 2147483647 w 148"/>
                <a:gd name="T89" fmla="*/ 2147483647 h 168"/>
                <a:gd name="T90" fmla="*/ 0 w 148"/>
                <a:gd name="T91" fmla="*/ 2147483647 h 168"/>
                <a:gd name="T92" fmla="*/ 0 w 148"/>
                <a:gd name="T93" fmla="*/ 2147483647 h 168"/>
                <a:gd name="T94" fmla="*/ 2147483647 w 148"/>
                <a:gd name="T95" fmla="*/ 2147483647 h 168"/>
                <a:gd name="T96" fmla="*/ 2147483647 w 148"/>
                <a:gd name="T97" fmla="*/ 2147483647 h 168"/>
                <a:gd name="T98" fmla="*/ 2147483647 w 148"/>
                <a:gd name="T99" fmla="*/ 2147483647 h 168"/>
                <a:gd name="T100" fmla="*/ 2147483647 w 148"/>
                <a:gd name="T101" fmla="*/ 2147483647 h 168"/>
                <a:gd name="T102" fmla="*/ 2147483647 w 148"/>
                <a:gd name="T103" fmla="*/ 2147483647 h 168"/>
                <a:gd name="T104" fmla="*/ 2147483647 w 148"/>
                <a:gd name="T105" fmla="*/ 2147483647 h 168"/>
                <a:gd name="T106" fmla="*/ 2147483647 w 148"/>
                <a:gd name="T107" fmla="*/ 2147483647 h 168"/>
                <a:gd name="T108" fmla="*/ 2147483647 w 148"/>
                <a:gd name="T109" fmla="*/ 0 h 168"/>
                <a:gd name="T110" fmla="*/ 2147483647 w 148"/>
                <a:gd name="T111" fmla="*/ 0 h 168"/>
                <a:gd name="T112" fmla="*/ 2147483647 w 148"/>
                <a:gd name="T113" fmla="*/ 2147483647 h 168"/>
                <a:gd name="T114" fmla="*/ 2147483647 w 148"/>
                <a:gd name="T115" fmla="*/ 2147483647 h 16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8"/>
                <a:gd name="T175" fmla="*/ 0 h 168"/>
                <a:gd name="T176" fmla="*/ 148 w 148"/>
                <a:gd name="T177" fmla="*/ 168 h 16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8" h="168">
                  <a:moveTo>
                    <a:pt x="94" y="8"/>
                  </a:moveTo>
                  <a:lnTo>
                    <a:pt x="98" y="14"/>
                  </a:lnTo>
                  <a:lnTo>
                    <a:pt x="100" y="18"/>
                  </a:lnTo>
                  <a:lnTo>
                    <a:pt x="102" y="20"/>
                  </a:lnTo>
                  <a:lnTo>
                    <a:pt x="100" y="22"/>
                  </a:lnTo>
                  <a:lnTo>
                    <a:pt x="102" y="26"/>
                  </a:lnTo>
                  <a:lnTo>
                    <a:pt x="106" y="32"/>
                  </a:lnTo>
                  <a:lnTo>
                    <a:pt x="112" y="36"/>
                  </a:lnTo>
                  <a:lnTo>
                    <a:pt x="120" y="42"/>
                  </a:lnTo>
                  <a:lnTo>
                    <a:pt x="124" y="46"/>
                  </a:lnTo>
                  <a:lnTo>
                    <a:pt x="126" y="52"/>
                  </a:lnTo>
                  <a:lnTo>
                    <a:pt x="128" y="62"/>
                  </a:lnTo>
                  <a:lnTo>
                    <a:pt x="128" y="68"/>
                  </a:lnTo>
                  <a:lnTo>
                    <a:pt x="132" y="70"/>
                  </a:lnTo>
                  <a:lnTo>
                    <a:pt x="136" y="72"/>
                  </a:lnTo>
                  <a:lnTo>
                    <a:pt x="140" y="74"/>
                  </a:lnTo>
                  <a:lnTo>
                    <a:pt x="144" y="74"/>
                  </a:lnTo>
                  <a:lnTo>
                    <a:pt x="148" y="80"/>
                  </a:lnTo>
                  <a:lnTo>
                    <a:pt x="140" y="84"/>
                  </a:lnTo>
                  <a:lnTo>
                    <a:pt x="134" y="88"/>
                  </a:lnTo>
                  <a:lnTo>
                    <a:pt x="126" y="100"/>
                  </a:lnTo>
                  <a:lnTo>
                    <a:pt x="116" y="112"/>
                  </a:lnTo>
                  <a:lnTo>
                    <a:pt x="106" y="122"/>
                  </a:lnTo>
                  <a:lnTo>
                    <a:pt x="104" y="124"/>
                  </a:lnTo>
                  <a:lnTo>
                    <a:pt x="100" y="126"/>
                  </a:lnTo>
                  <a:lnTo>
                    <a:pt x="98" y="128"/>
                  </a:lnTo>
                  <a:lnTo>
                    <a:pt x="94" y="132"/>
                  </a:lnTo>
                  <a:lnTo>
                    <a:pt x="92" y="138"/>
                  </a:lnTo>
                  <a:lnTo>
                    <a:pt x="88" y="142"/>
                  </a:lnTo>
                  <a:lnTo>
                    <a:pt x="84" y="146"/>
                  </a:lnTo>
                  <a:lnTo>
                    <a:pt x="78" y="148"/>
                  </a:lnTo>
                  <a:lnTo>
                    <a:pt x="72" y="146"/>
                  </a:lnTo>
                  <a:lnTo>
                    <a:pt x="68" y="142"/>
                  </a:lnTo>
                  <a:lnTo>
                    <a:pt x="62" y="140"/>
                  </a:lnTo>
                  <a:lnTo>
                    <a:pt x="56" y="138"/>
                  </a:lnTo>
                  <a:lnTo>
                    <a:pt x="52" y="142"/>
                  </a:lnTo>
                  <a:lnTo>
                    <a:pt x="44" y="150"/>
                  </a:lnTo>
                  <a:lnTo>
                    <a:pt x="36" y="162"/>
                  </a:lnTo>
                  <a:lnTo>
                    <a:pt x="28" y="168"/>
                  </a:lnTo>
                  <a:lnTo>
                    <a:pt x="12" y="168"/>
                  </a:lnTo>
                  <a:lnTo>
                    <a:pt x="14" y="160"/>
                  </a:lnTo>
                  <a:lnTo>
                    <a:pt x="16" y="152"/>
                  </a:lnTo>
                  <a:lnTo>
                    <a:pt x="16" y="146"/>
                  </a:lnTo>
                  <a:lnTo>
                    <a:pt x="14" y="142"/>
                  </a:lnTo>
                  <a:lnTo>
                    <a:pt x="6" y="134"/>
                  </a:lnTo>
                  <a:lnTo>
                    <a:pt x="0" y="132"/>
                  </a:lnTo>
                  <a:lnTo>
                    <a:pt x="0" y="78"/>
                  </a:lnTo>
                  <a:lnTo>
                    <a:pt x="20" y="78"/>
                  </a:lnTo>
                  <a:lnTo>
                    <a:pt x="20" y="10"/>
                  </a:lnTo>
                  <a:lnTo>
                    <a:pt x="42" y="8"/>
                  </a:lnTo>
                  <a:lnTo>
                    <a:pt x="60" y="6"/>
                  </a:lnTo>
                  <a:lnTo>
                    <a:pt x="64" y="12"/>
                  </a:lnTo>
                  <a:lnTo>
                    <a:pt x="78" y="6"/>
                  </a:lnTo>
                  <a:lnTo>
                    <a:pt x="82" y="2"/>
                  </a:lnTo>
                  <a:lnTo>
                    <a:pt x="88" y="0"/>
                  </a:lnTo>
                  <a:lnTo>
                    <a:pt x="92" y="0"/>
                  </a:lnTo>
                  <a:lnTo>
                    <a:pt x="94" y="2"/>
                  </a:lnTo>
                  <a:lnTo>
                    <a:pt x="94" y="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348" name="任意多边形: 形状 347">
              <a:extLst>
                <a:ext uri="{FF2B5EF4-FFF2-40B4-BE49-F238E27FC236}">
                  <a16:creationId xmlns:a16="http://schemas.microsoft.com/office/drawing/2014/main" id="{B0A84E87-4684-4F06-AAF1-EFE22D58C6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5479" y="3359088"/>
              <a:ext cx="141853" cy="138705"/>
            </a:xfrm>
            <a:custGeom>
              <a:avLst/>
              <a:gdLst>
                <a:gd name="T0" fmla="*/ 2147483647 w 82"/>
                <a:gd name="T1" fmla="*/ 2147483647 h 82"/>
                <a:gd name="T2" fmla="*/ 2147483647 w 82"/>
                <a:gd name="T3" fmla="*/ 2147483647 h 82"/>
                <a:gd name="T4" fmla="*/ 2147483647 w 82"/>
                <a:gd name="T5" fmla="*/ 2147483647 h 82"/>
                <a:gd name="T6" fmla="*/ 2147483647 w 82"/>
                <a:gd name="T7" fmla="*/ 2147483647 h 82"/>
                <a:gd name="T8" fmla="*/ 2147483647 w 82"/>
                <a:gd name="T9" fmla="*/ 2147483647 h 82"/>
                <a:gd name="T10" fmla="*/ 2147483647 w 82"/>
                <a:gd name="T11" fmla="*/ 2147483647 h 82"/>
                <a:gd name="T12" fmla="*/ 2147483647 w 82"/>
                <a:gd name="T13" fmla="*/ 2147483647 h 82"/>
                <a:gd name="T14" fmla="*/ 2147483647 w 82"/>
                <a:gd name="T15" fmla="*/ 2147483647 h 82"/>
                <a:gd name="T16" fmla="*/ 2147483647 w 82"/>
                <a:gd name="T17" fmla="*/ 2147483647 h 82"/>
                <a:gd name="T18" fmla="*/ 2147483647 w 82"/>
                <a:gd name="T19" fmla="*/ 2147483647 h 82"/>
                <a:gd name="T20" fmla="*/ 2147483647 w 82"/>
                <a:gd name="T21" fmla="*/ 2147483647 h 82"/>
                <a:gd name="T22" fmla="*/ 2147483647 w 82"/>
                <a:gd name="T23" fmla="*/ 2147483647 h 82"/>
                <a:gd name="T24" fmla="*/ 2147483647 w 82"/>
                <a:gd name="T25" fmla="*/ 2147483647 h 82"/>
                <a:gd name="T26" fmla="*/ 2147483647 w 82"/>
                <a:gd name="T27" fmla="*/ 2147483647 h 82"/>
                <a:gd name="T28" fmla="*/ 2147483647 w 82"/>
                <a:gd name="T29" fmla="*/ 2147483647 h 82"/>
                <a:gd name="T30" fmla="*/ 2147483647 w 82"/>
                <a:gd name="T31" fmla="*/ 2147483647 h 82"/>
                <a:gd name="T32" fmla="*/ 2147483647 w 82"/>
                <a:gd name="T33" fmla="*/ 2147483647 h 82"/>
                <a:gd name="T34" fmla="*/ 2147483647 w 82"/>
                <a:gd name="T35" fmla="*/ 2147483647 h 82"/>
                <a:gd name="T36" fmla="*/ 2147483647 w 82"/>
                <a:gd name="T37" fmla="*/ 2147483647 h 82"/>
                <a:gd name="T38" fmla="*/ 2147483647 w 82"/>
                <a:gd name="T39" fmla="*/ 2147483647 h 82"/>
                <a:gd name="T40" fmla="*/ 2147483647 w 82"/>
                <a:gd name="T41" fmla="*/ 2147483647 h 82"/>
                <a:gd name="T42" fmla="*/ 2147483647 w 82"/>
                <a:gd name="T43" fmla="*/ 2147483647 h 82"/>
                <a:gd name="T44" fmla="*/ 2147483647 w 82"/>
                <a:gd name="T45" fmla="*/ 2147483647 h 82"/>
                <a:gd name="T46" fmla="*/ 2147483647 w 82"/>
                <a:gd name="T47" fmla="*/ 2147483647 h 82"/>
                <a:gd name="T48" fmla="*/ 0 w 82"/>
                <a:gd name="T49" fmla="*/ 2147483647 h 82"/>
                <a:gd name="T50" fmla="*/ 2147483647 w 82"/>
                <a:gd name="T51" fmla="*/ 2147483647 h 82"/>
                <a:gd name="T52" fmla="*/ 2147483647 w 82"/>
                <a:gd name="T53" fmla="*/ 2147483647 h 82"/>
                <a:gd name="T54" fmla="*/ 2147483647 w 82"/>
                <a:gd name="T55" fmla="*/ 2147483647 h 82"/>
                <a:gd name="T56" fmla="*/ 2147483647 w 82"/>
                <a:gd name="T57" fmla="*/ 2147483647 h 82"/>
                <a:gd name="T58" fmla="*/ 2147483647 w 82"/>
                <a:gd name="T59" fmla="*/ 2147483647 h 82"/>
                <a:gd name="T60" fmla="*/ 2147483647 w 82"/>
                <a:gd name="T61" fmla="*/ 2147483647 h 82"/>
                <a:gd name="T62" fmla="*/ 2147483647 w 82"/>
                <a:gd name="T63" fmla="*/ 2147483647 h 82"/>
                <a:gd name="T64" fmla="*/ 2147483647 w 82"/>
                <a:gd name="T65" fmla="*/ 0 h 82"/>
                <a:gd name="T66" fmla="*/ 2147483647 w 82"/>
                <a:gd name="T67" fmla="*/ 0 h 82"/>
                <a:gd name="T68" fmla="*/ 2147483647 w 82"/>
                <a:gd name="T69" fmla="*/ 2147483647 h 82"/>
                <a:gd name="T70" fmla="*/ 2147483647 w 82"/>
                <a:gd name="T71" fmla="*/ 2147483647 h 82"/>
                <a:gd name="T72" fmla="*/ 2147483647 w 82"/>
                <a:gd name="T73" fmla="*/ 2147483647 h 82"/>
                <a:gd name="T74" fmla="*/ 2147483647 w 82"/>
                <a:gd name="T75" fmla="*/ 2147483647 h 82"/>
                <a:gd name="T76" fmla="*/ 2147483647 w 82"/>
                <a:gd name="T77" fmla="*/ 2147483647 h 82"/>
                <a:gd name="T78" fmla="*/ 2147483647 w 82"/>
                <a:gd name="T79" fmla="*/ 2147483647 h 82"/>
                <a:gd name="T80" fmla="*/ 2147483647 w 82"/>
                <a:gd name="T81" fmla="*/ 2147483647 h 82"/>
                <a:gd name="T82" fmla="*/ 2147483647 w 82"/>
                <a:gd name="T83" fmla="*/ 2147483647 h 82"/>
                <a:gd name="T84" fmla="*/ 2147483647 w 82"/>
                <a:gd name="T85" fmla="*/ 2147483647 h 82"/>
                <a:gd name="T86" fmla="*/ 2147483647 w 82"/>
                <a:gd name="T87" fmla="*/ 2147483647 h 82"/>
                <a:gd name="T88" fmla="*/ 2147483647 w 82"/>
                <a:gd name="T89" fmla="*/ 2147483647 h 82"/>
                <a:gd name="T90" fmla="*/ 2147483647 w 82"/>
                <a:gd name="T91" fmla="*/ 2147483647 h 82"/>
                <a:gd name="T92" fmla="*/ 2147483647 w 82"/>
                <a:gd name="T93" fmla="*/ 2147483647 h 82"/>
                <a:gd name="T94" fmla="*/ 2147483647 w 82"/>
                <a:gd name="T95" fmla="*/ 2147483647 h 82"/>
                <a:gd name="T96" fmla="*/ 2147483647 w 82"/>
                <a:gd name="T97" fmla="*/ 2147483647 h 82"/>
                <a:gd name="T98" fmla="*/ 2147483647 w 82"/>
                <a:gd name="T99" fmla="*/ 2147483647 h 82"/>
                <a:gd name="T100" fmla="*/ 2147483647 w 82"/>
                <a:gd name="T101" fmla="*/ 2147483647 h 82"/>
                <a:gd name="T102" fmla="*/ 2147483647 w 82"/>
                <a:gd name="T103" fmla="*/ 2147483647 h 82"/>
                <a:gd name="T104" fmla="*/ 2147483647 w 82"/>
                <a:gd name="T105" fmla="*/ 2147483647 h 82"/>
                <a:gd name="T106" fmla="*/ 2147483647 w 82"/>
                <a:gd name="T107" fmla="*/ 2147483647 h 82"/>
                <a:gd name="T108" fmla="*/ 2147483647 w 82"/>
                <a:gd name="T109" fmla="*/ 2147483647 h 82"/>
                <a:gd name="T110" fmla="*/ 2147483647 w 82"/>
                <a:gd name="T111" fmla="*/ 2147483647 h 82"/>
                <a:gd name="T112" fmla="*/ 2147483647 w 82"/>
                <a:gd name="T113" fmla="*/ 2147483647 h 8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2"/>
                <a:gd name="T172" fmla="*/ 0 h 82"/>
                <a:gd name="T173" fmla="*/ 82 w 82"/>
                <a:gd name="T174" fmla="*/ 82 h 8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2" h="82">
                  <a:moveTo>
                    <a:pt x="6" y="78"/>
                  </a:moveTo>
                  <a:lnTo>
                    <a:pt x="4" y="74"/>
                  </a:lnTo>
                  <a:lnTo>
                    <a:pt x="4" y="68"/>
                  </a:lnTo>
                  <a:lnTo>
                    <a:pt x="4" y="62"/>
                  </a:lnTo>
                  <a:lnTo>
                    <a:pt x="16" y="62"/>
                  </a:lnTo>
                  <a:lnTo>
                    <a:pt x="28" y="60"/>
                  </a:lnTo>
                  <a:lnTo>
                    <a:pt x="28" y="58"/>
                  </a:lnTo>
                  <a:lnTo>
                    <a:pt x="34" y="60"/>
                  </a:lnTo>
                  <a:lnTo>
                    <a:pt x="42" y="62"/>
                  </a:lnTo>
                  <a:lnTo>
                    <a:pt x="46" y="60"/>
                  </a:lnTo>
                  <a:lnTo>
                    <a:pt x="50" y="58"/>
                  </a:lnTo>
                  <a:lnTo>
                    <a:pt x="38" y="56"/>
                  </a:lnTo>
                  <a:lnTo>
                    <a:pt x="32" y="54"/>
                  </a:lnTo>
                  <a:lnTo>
                    <a:pt x="30" y="50"/>
                  </a:lnTo>
                  <a:lnTo>
                    <a:pt x="26" y="52"/>
                  </a:lnTo>
                  <a:lnTo>
                    <a:pt x="24" y="54"/>
                  </a:lnTo>
                  <a:lnTo>
                    <a:pt x="22" y="56"/>
                  </a:lnTo>
                  <a:lnTo>
                    <a:pt x="18" y="58"/>
                  </a:lnTo>
                  <a:lnTo>
                    <a:pt x="6" y="56"/>
                  </a:lnTo>
                  <a:lnTo>
                    <a:pt x="6" y="52"/>
                  </a:lnTo>
                  <a:lnTo>
                    <a:pt x="8" y="46"/>
                  </a:lnTo>
                  <a:lnTo>
                    <a:pt x="6" y="40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0" y="30"/>
                  </a:lnTo>
                  <a:lnTo>
                    <a:pt x="2" y="24"/>
                  </a:lnTo>
                  <a:lnTo>
                    <a:pt x="4" y="16"/>
                  </a:lnTo>
                  <a:lnTo>
                    <a:pt x="10" y="4"/>
                  </a:lnTo>
                  <a:lnTo>
                    <a:pt x="14" y="4"/>
                  </a:lnTo>
                  <a:lnTo>
                    <a:pt x="16" y="4"/>
                  </a:lnTo>
                  <a:lnTo>
                    <a:pt x="20" y="4"/>
                  </a:lnTo>
                  <a:lnTo>
                    <a:pt x="22" y="2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8" y="2"/>
                  </a:lnTo>
                  <a:lnTo>
                    <a:pt x="46" y="6"/>
                  </a:lnTo>
                  <a:lnTo>
                    <a:pt x="52" y="8"/>
                  </a:lnTo>
                  <a:lnTo>
                    <a:pt x="54" y="14"/>
                  </a:lnTo>
                  <a:lnTo>
                    <a:pt x="64" y="28"/>
                  </a:lnTo>
                  <a:lnTo>
                    <a:pt x="68" y="32"/>
                  </a:lnTo>
                  <a:lnTo>
                    <a:pt x="74" y="36"/>
                  </a:lnTo>
                  <a:lnTo>
                    <a:pt x="72" y="36"/>
                  </a:lnTo>
                  <a:lnTo>
                    <a:pt x="76" y="48"/>
                  </a:lnTo>
                  <a:lnTo>
                    <a:pt x="80" y="58"/>
                  </a:lnTo>
                  <a:lnTo>
                    <a:pt x="82" y="66"/>
                  </a:lnTo>
                  <a:lnTo>
                    <a:pt x="82" y="72"/>
                  </a:lnTo>
                  <a:lnTo>
                    <a:pt x="82" y="80"/>
                  </a:lnTo>
                  <a:lnTo>
                    <a:pt x="80" y="80"/>
                  </a:lnTo>
                  <a:lnTo>
                    <a:pt x="74" y="82"/>
                  </a:lnTo>
                  <a:lnTo>
                    <a:pt x="68" y="80"/>
                  </a:lnTo>
                  <a:lnTo>
                    <a:pt x="62" y="78"/>
                  </a:lnTo>
                  <a:lnTo>
                    <a:pt x="56" y="76"/>
                  </a:lnTo>
                  <a:lnTo>
                    <a:pt x="50" y="74"/>
                  </a:lnTo>
                  <a:lnTo>
                    <a:pt x="38" y="74"/>
                  </a:lnTo>
                  <a:lnTo>
                    <a:pt x="26" y="76"/>
                  </a:lnTo>
                  <a:lnTo>
                    <a:pt x="18" y="78"/>
                  </a:lnTo>
                  <a:lnTo>
                    <a:pt x="6" y="7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349" name="任意多边形: 形状 348">
              <a:extLst>
                <a:ext uri="{FF2B5EF4-FFF2-40B4-BE49-F238E27FC236}">
                  <a16:creationId xmlns:a16="http://schemas.microsoft.com/office/drawing/2014/main" id="{8E1A4A53-E80E-435B-998D-623F95C98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5119" y="3483783"/>
              <a:ext cx="78501" cy="39230"/>
            </a:xfrm>
            <a:custGeom>
              <a:avLst/>
              <a:gdLst>
                <a:gd name="T0" fmla="*/ 0 w 44"/>
                <a:gd name="T1" fmla="*/ 2147483647 h 24"/>
                <a:gd name="T2" fmla="*/ 2147483647 w 44"/>
                <a:gd name="T3" fmla="*/ 2147483647 h 24"/>
                <a:gd name="T4" fmla="*/ 2147483647 w 44"/>
                <a:gd name="T5" fmla="*/ 2147483647 h 24"/>
                <a:gd name="T6" fmla="*/ 2147483647 w 44"/>
                <a:gd name="T7" fmla="*/ 0 h 24"/>
                <a:gd name="T8" fmla="*/ 2147483647 w 44"/>
                <a:gd name="T9" fmla="*/ 0 h 24"/>
                <a:gd name="T10" fmla="*/ 2147483647 w 44"/>
                <a:gd name="T11" fmla="*/ 2147483647 h 24"/>
                <a:gd name="T12" fmla="*/ 2147483647 w 44"/>
                <a:gd name="T13" fmla="*/ 2147483647 h 24"/>
                <a:gd name="T14" fmla="*/ 2147483647 w 44"/>
                <a:gd name="T15" fmla="*/ 2147483647 h 24"/>
                <a:gd name="T16" fmla="*/ 2147483647 w 44"/>
                <a:gd name="T17" fmla="*/ 2147483647 h 24"/>
                <a:gd name="T18" fmla="*/ 2147483647 w 44"/>
                <a:gd name="T19" fmla="*/ 2147483647 h 24"/>
                <a:gd name="T20" fmla="*/ 2147483647 w 44"/>
                <a:gd name="T21" fmla="*/ 2147483647 h 24"/>
                <a:gd name="T22" fmla="*/ 2147483647 w 44"/>
                <a:gd name="T23" fmla="*/ 2147483647 h 24"/>
                <a:gd name="T24" fmla="*/ 2147483647 w 44"/>
                <a:gd name="T25" fmla="*/ 2147483647 h 24"/>
                <a:gd name="T26" fmla="*/ 2147483647 w 44"/>
                <a:gd name="T27" fmla="*/ 2147483647 h 24"/>
                <a:gd name="T28" fmla="*/ 2147483647 w 44"/>
                <a:gd name="T29" fmla="*/ 2147483647 h 24"/>
                <a:gd name="T30" fmla="*/ 2147483647 w 44"/>
                <a:gd name="T31" fmla="*/ 2147483647 h 24"/>
                <a:gd name="T32" fmla="*/ 2147483647 w 44"/>
                <a:gd name="T33" fmla="*/ 2147483647 h 24"/>
                <a:gd name="T34" fmla="*/ 2147483647 w 44"/>
                <a:gd name="T35" fmla="*/ 2147483647 h 24"/>
                <a:gd name="T36" fmla="*/ 2147483647 w 44"/>
                <a:gd name="T37" fmla="*/ 2147483647 h 24"/>
                <a:gd name="T38" fmla="*/ 0 w 44"/>
                <a:gd name="T39" fmla="*/ 2147483647 h 2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4"/>
                <a:gd name="T61" fmla="*/ 0 h 24"/>
                <a:gd name="T62" fmla="*/ 44 w 44"/>
                <a:gd name="T63" fmla="*/ 24 h 2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4" h="24">
                  <a:moveTo>
                    <a:pt x="0" y="4"/>
                  </a:moveTo>
                  <a:lnTo>
                    <a:pt x="12" y="4"/>
                  </a:lnTo>
                  <a:lnTo>
                    <a:pt x="20" y="2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44" y="8"/>
                  </a:lnTo>
                  <a:lnTo>
                    <a:pt x="40" y="8"/>
                  </a:lnTo>
                  <a:lnTo>
                    <a:pt x="42" y="12"/>
                  </a:lnTo>
                  <a:lnTo>
                    <a:pt x="44" y="12"/>
                  </a:lnTo>
                  <a:lnTo>
                    <a:pt x="44" y="16"/>
                  </a:lnTo>
                  <a:lnTo>
                    <a:pt x="38" y="18"/>
                  </a:lnTo>
                  <a:lnTo>
                    <a:pt x="34" y="20"/>
                  </a:lnTo>
                  <a:lnTo>
                    <a:pt x="30" y="22"/>
                  </a:lnTo>
                  <a:lnTo>
                    <a:pt x="26" y="24"/>
                  </a:lnTo>
                  <a:lnTo>
                    <a:pt x="20" y="16"/>
                  </a:lnTo>
                  <a:lnTo>
                    <a:pt x="18" y="14"/>
                  </a:lnTo>
                  <a:lnTo>
                    <a:pt x="16" y="12"/>
                  </a:lnTo>
                  <a:lnTo>
                    <a:pt x="8" y="8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350" name="任意多边形: 形状 349">
              <a:extLst>
                <a:ext uri="{FF2B5EF4-FFF2-40B4-BE49-F238E27FC236}">
                  <a16:creationId xmlns:a16="http://schemas.microsoft.com/office/drawing/2014/main" id="{F5037E5C-BFFA-4271-877A-C11B46C0F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0567" y="3483783"/>
              <a:ext cx="192810" cy="158320"/>
            </a:xfrm>
            <a:custGeom>
              <a:avLst/>
              <a:gdLst>
                <a:gd name="T0" fmla="*/ 2147483647 w 110"/>
                <a:gd name="T1" fmla="*/ 2147483647 h 96"/>
                <a:gd name="T2" fmla="*/ 2147483647 w 110"/>
                <a:gd name="T3" fmla="*/ 2147483647 h 96"/>
                <a:gd name="T4" fmla="*/ 2147483647 w 110"/>
                <a:gd name="T5" fmla="*/ 2147483647 h 96"/>
                <a:gd name="T6" fmla="*/ 2147483647 w 110"/>
                <a:gd name="T7" fmla="*/ 2147483647 h 96"/>
                <a:gd name="T8" fmla="*/ 2147483647 w 110"/>
                <a:gd name="T9" fmla="*/ 2147483647 h 96"/>
                <a:gd name="T10" fmla="*/ 2147483647 w 110"/>
                <a:gd name="T11" fmla="*/ 2147483647 h 96"/>
                <a:gd name="T12" fmla="*/ 2147483647 w 110"/>
                <a:gd name="T13" fmla="*/ 2147483647 h 96"/>
                <a:gd name="T14" fmla="*/ 2147483647 w 110"/>
                <a:gd name="T15" fmla="*/ 2147483647 h 96"/>
                <a:gd name="T16" fmla="*/ 2147483647 w 110"/>
                <a:gd name="T17" fmla="*/ 2147483647 h 96"/>
                <a:gd name="T18" fmla="*/ 2147483647 w 110"/>
                <a:gd name="T19" fmla="*/ 2147483647 h 96"/>
                <a:gd name="T20" fmla="*/ 2147483647 w 110"/>
                <a:gd name="T21" fmla="*/ 2147483647 h 96"/>
                <a:gd name="T22" fmla="*/ 2147483647 w 110"/>
                <a:gd name="T23" fmla="*/ 2147483647 h 96"/>
                <a:gd name="T24" fmla="*/ 2147483647 w 110"/>
                <a:gd name="T25" fmla="*/ 2147483647 h 96"/>
                <a:gd name="T26" fmla="*/ 2147483647 w 110"/>
                <a:gd name="T27" fmla="*/ 2147483647 h 96"/>
                <a:gd name="T28" fmla="*/ 2147483647 w 110"/>
                <a:gd name="T29" fmla="*/ 2147483647 h 96"/>
                <a:gd name="T30" fmla="*/ 2147483647 w 110"/>
                <a:gd name="T31" fmla="*/ 2147483647 h 96"/>
                <a:gd name="T32" fmla="*/ 2147483647 w 110"/>
                <a:gd name="T33" fmla="*/ 2147483647 h 96"/>
                <a:gd name="T34" fmla="*/ 2147483647 w 110"/>
                <a:gd name="T35" fmla="*/ 2147483647 h 96"/>
                <a:gd name="T36" fmla="*/ 2147483647 w 110"/>
                <a:gd name="T37" fmla="*/ 2147483647 h 96"/>
                <a:gd name="T38" fmla="*/ 2147483647 w 110"/>
                <a:gd name="T39" fmla="*/ 2147483647 h 96"/>
                <a:gd name="T40" fmla="*/ 2147483647 w 110"/>
                <a:gd name="T41" fmla="*/ 2147483647 h 96"/>
                <a:gd name="T42" fmla="*/ 2147483647 w 110"/>
                <a:gd name="T43" fmla="*/ 2147483647 h 96"/>
                <a:gd name="T44" fmla="*/ 2147483647 w 110"/>
                <a:gd name="T45" fmla="*/ 2147483647 h 96"/>
                <a:gd name="T46" fmla="*/ 2147483647 w 110"/>
                <a:gd name="T47" fmla="*/ 2147483647 h 96"/>
                <a:gd name="T48" fmla="*/ 2147483647 w 110"/>
                <a:gd name="T49" fmla="*/ 2147483647 h 96"/>
                <a:gd name="T50" fmla="*/ 2147483647 w 110"/>
                <a:gd name="T51" fmla="*/ 2147483647 h 96"/>
                <a:gd name="T52" fmla="*/ 2147483647 w 110"/>
                <a:gd name="T53" fmla="*/ 2147483647 h 96"/>
                <a:gd name="T54" fmla="*/ 2147483647 w 110"/>
                <a:gd name="T55" fmla="*/ 2147483647 h 96"/>
                <a:gd name="T56" fmla="*/ 2147483647 w 110"/>
                <a:gd name="T57" fmla="*/ 2147483647 h 96"/>
                <a:gd name="T58" fmla="*/ 2147483647 w 110"/>
                <a:gd name="T59" fmla="*/ 2147483647 h 96"/>
                <a:gd name="T60" fmla="*/ 2147483647 w 110"/>
                <a:gd name="T61" fmla="*/ 2147483647 h 96"/>
                <a:gd name="T62" fmla="*/ 2147483647 w 110"/>
                <a:gd name="T63" fmla="*/ 2147483647 h 9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0"/>
                <a:gd name="T97" fmla="*/ 0 h 96"/>
                <a:gd name="T98" fmla="*/ 110 w 110"/>
                <a:gd name="T99" fmla="*/ 96 h 9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0" h="96">
                  <a:moveTo>
                    <a:pt x="28" y="66"/>
                  </a:moveTo>
                  <a:lnTo>
                    <a:pt x="32" y="60"/>
                  </a:lnTo>
                  <a:lnTo>
                    <a:pt x="38" y="54"/>
                  </a:lnTo>
                  <a:lnTo>
                    <a:pt x="44" y="48"/>
                  </a:lnTo>
                  <a:lnTo>
                    <a:pt x="50" y="46"/>
                  </a:lnTo>
                  <a:lnTo>
                    <a:pt x="56" y="48"/>
                  </a:lnTo>
                  <a:lnTo>
                    <a:pt x="60" y="50"/>
                  </a:lnTo>
                  <a:lnTo>
                    <a:pt x="62" y="54"/>
                  </a:lnTo>
                  <a:lnTo>
                    <a:pt x="64" y="60"/>
                  </a:lnTo>
                  <a:lnTo>
                    <a:pt x="66" y="68"/>
                  </a:lnTo>
                  <a:lnTo>
                    <a:pt x="70" y="78"/>
                  </a:lnTo>
                  <a:lnTo>
                    <a:pt x="74" y="76"/>
                  </a:lnTo>
                  <a:lnTo>
                    <a:pt x="76" y="74"/>
                  </a:lnTo>
                  <a:lnTo>
                    <a:pt x="84" y="78"/>
                  </a:lnTo>
                  <a:lnTo>
                    <a:pt x="84" y="90"/>
                  </a:lnTo>
                  <a:lnTo>
                    <a:pt x="86" y="96"/>
                  </a:lnTo>
                  <a:lnTo>
                    <a:pt x="90" y="96"/>
                  </a:lnTo>
                  <a:lnTo>
                    <a:pt x="96" y="96"/>
                  </a:lnTo>
                  <a:lnTo>
                    <a:pt x="100" y="96"/>
                  </a:lnTo>
                  <a:lnTo>
                    <a:pt x="102" y="96"/>
                  </a:lnTo>
                  <a:lnTo>
                    <a:pt x="104" y="92"/>
                  </a:lnTo>
                  <a:lnTo>
                    <a:pt x="106" y="84"/>
                  </a:lnTo>
                  <a:lnTo>
                    <a:pt x="106" y="82"/>
                  </a:lnTo>
                  <a:lnTo>
                    <a:pt x="104" y="80"/>
                  </a:lnTo>
                  <a:lnTo>
                    <a:pt x="102" y="78"/>
                  </a:lnTo>
                  <a:lnTo>
                    <a:pt x="102" y="76"/>
                  </a:lnTo>
                  <a:lnTo>
                    <a:pt x="106" y="74"/>
                  </a:lnTo>
                  <a:lnTo>
                    <a:pt x="110" y="72"/>
                  </a:lnTo>
                  <a:lnTo>
                    <a:pt x="108" y="68"/>
                  </a:lnTo>
                  <a:lnTo>
                    <a:pt x="106" y="64"/>
                  </a:lnTo>
                  <a:lnTo>
                    <a:pt x="104" y="52"/>
                  </a:lnTo>
                  <a:lnTo>
                    <a:pt x="106" y="46"/>
                  </a:lnTo>
                  <a:lnTo>
                    <a:pt x="106" y="44"/>
                  </a:lnTo>
                  <a:lnTo>
                    <a:pt x="110" y="44"/>
                  </a:lnTo>
                  <a:lnTo>
                    <a:pt x="104" y="42"/>
                  </a:lnTo>
                  <a:lnTo>
                    <a:pt x="102" y="40"/>
                  </a:lnTo>
                  <a:lnTo>
                    <a:pt x="98" y="26"/>
                  </a:lnTo>
                  <a:lnTo>
                    <a:pt x="94" y="14"/>
                  </a:lnTo>
                  <a:lnTo>
                    <a:pt x="90" y="8"/>
                  </a:lnTo>
                  <a:lnTo>
                    <a:pt x="84" y="6"/>
                  </a:lnTo>
                  <a:lnTo>
                    <a:pt x="82" y="8"/>
                  </a:lnTo>
                  <a:lnTo>
                    <a:pt x="80" y="10"/>
                  </a:lnTo>
                  <a:lnTo>
                    <a:pt x="74" y="10"/>
                  </a:lnTo>
                  <a:lnTo>
                    <a:pt x="60" y="8"/>
                  </a:lnTo>
                  <a:lnTo>
                    <a:pt x="50" y="6"/>
                  </a:lnTo>
                  <a:lnTo>
                    <a:pt x="48" y="6"/>
                  </a:lnTo>
                  <a:lnTo>
                    <a:pt x="42" y="8"/>
                  </a:lnTo>
                  <a:lnTo>
                    <a:pt x="36" y="6"/>
                  </a:lnTo>
                  <a:lnTo>
                    <a:pt x="30" y="4"/>
                  </a:lnTo>
                  <a:lnTo>
                    <a:pt x="24" y="2"/>
                  </a:lnTo>
                  <a:lnTo>
                    <a:pt x="18" y="0"/>
                  </a:lnTo>
                  <a:lnTo>
                    <a:pt x="18" y="4"/>
                  </a:lnTo>
                  <a:lnTo>
                    <a:pt x="18" y="8"/>
                  </a:lnTo>
                  <a:lnTo>
                    <a:pt x="14" y="8"/>
                  </a:lnTo>
                  <a:lnTo>
                    <a:pt x="16" y="12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2" y="18"/>
                  </a:lnTo>
                  <a:lnTo>
                    <a:pt x="8" y="20"/>
                  </a:lnTo>
                  <a:lnTo>
                    <a:pt x="4" y="22"/>
                  </a:lnTo>
                  <a:lnTo>
                    <a:pt x="0" y="24"/>
                  </a:lnTo>
                  <a:lnTo>
                    <a:pt x="16" y="42"/>
                  </a:lnTo>
                  <a:lnTo>
                    <a:pt x="22" y="52"/>
                  </a:lnTo>
                  <a:lnTo>
                    <a:pt x="28" y="6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351" name="任意多边形: 形状 350">
              <a:extLst>
                <a:ext uri="{FF2B5EF4-FFF2-40B4-BE49-F238E27FC236}">
                  <a16:creationId xmlns:a16="http://schemas.microsoft.com/office/drawing/2014/main" id="{6F8CFE2D-13F2-4466-8DF8-C87D805F3D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0147" y="3559440"/>
              <a:ext cx="74370" cy="93870"/>
            </a:xfrm>
            <a:custGeom>
              <a:avLst/>
              <a:gdLst>
                <a:gd name="T0" fmla="*/ 2147483647 w 42"/>
                <a:gd name="T1" fmla="*/ 2147483647 h 56"/>
                <a:gd name="T2" fmla="*/ 2147483647 w 42"/>
                <a:gd name="T3" fmla="*/ 2147483647 h 56"/>
                <a:gd name="T4" fmla="*/ 2147483647 w 42"/>
                <a:gd name="T5" fmla="*/ 2147483647 h 56"/>
                <a:gd name="T6" fmla="*/ 2147483647 w 42"/>
                <a:gd name="T7" fmla="*/ 2147483647 h 56"/>
                <a:gd name="T8" fmla="*/ 2147483647 w 42"/>
                <a:gd name="T9" fmla="*/ 2147483647 h 56"/>
                <a:gd name="T10" fmla="*/ 0 w 42"/>
                <a:gd name="T11" fmla="*/ 2147483647 h 56"/>
                <a:gd name="T12" fmla="*/ 2147483647 w 42"/>
                <a:gd name="T13" fmla="*/ 2147483647 h 56"/>
                <a:gd name="T14" fmla="*/ 2147483647 w 42"/>
                <a:gd name="T15" fmla="*/ 2147483647 h 56"/>
                <a:gd name="T16" fmla="*/ 2147483647 w 42"/>
                <a:gd name="T17" fmla="*/ 2147483647 h 56"/>
                <a:gd name="T18" fmla="*/ 2147483647 w 42"/>
                <a:gd name="T19" fmla="*/ 0 h 56"/>
                <a:gd name="T20" fmla="*/ 2147483647 w 42"/>
                <a:gd name="T21" fmla="*/ 2147483647 h 56"/>
                <a:gd name="T22" fmla="*/ 2147483647 w 42"/>
                <a:gd name="T23" fmla="*/ 2147483647 h 56"/>
                <a:gd name="T24" fmla="*/ 2147483647 w 42"/>
                <a:gd name="T25" fmla="*/ 2147483647 h 56"/>
                <a:gd name="T26" fmla="*/ 2147483647 w 42"/>
                <a:gd name="T27" fmla="*/ 2147483647 h 56"/>
                <a:gd name="T28" fmla="*/ 2147483647 w 42"/>
                <a:gd name="T29" fmla="*/ 2147483647 h 56"/>
                <a:gd name="T30" fmla="*/ 2147483647 w 42"/>
                <a:gd name="T31" fmla="*/ 2147483647 h 56"/>
                <a:gd name="T32" fmla="*/ 2147483647 w 42"/>
                <a:gd name="T33" fmla="*/ 2147483647 h 56"/>
                <a:gd name="T34" fmla="*/ 2147483647 w 42"/>
                <a:gd name="T35" fmla="*/ 2147483647 h 56"/>
                <a:gd name="T36" fmla="*/ 2147483647 w 42"/>
                <a:gd name="T37" fmla="*/ 2147483647 h 56"/>
                <a:gd name="T38" fmla="*/ 2147483647 w 42"/>
                <a:gd name="T39" fmla="*/ 2147483647 h 56"/>
                <a:gd name="T40" fmla="*/ 2147483647 w 42"/>
                <a:gd name="T41" fmla="*/ 2147483647 h 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2"/>
                <a:gd name="T64" fmla="*/ 0 h 56"/>
                <a:gd name="T65" fmla="*/ 42 w 42"/>
                <a:gd name="T66" fmla="*/ 56 h 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2" h="56">
                  <a:moveTo>
                    <a:pt x="24" y="56"/>
                  </a:moveTo>
                  <a:lnTo>
                    <a:pt x="18" y="50"/>
                  </a:lnTo>
                  <a:lnTo>
                    <a:pt x="12" y="46"/>
                  </a:lnTo>
                  <a:lnTo>
                    <a:pt x="6" y="38"/>
                  </a:lnTo>
                  <a:lnTo>
                    <a:pt x="2" y="30"/>
                  </a:lnTo>
                  <a:lnTo>
                    <a:pt x="0" y="20"/>
                  </a:lnTo>
                  <a:lnTo>
                    <a:pt x="4" y="14"/>
                  </a:lnTo>
                  <a:lnTo>
                    <a:pt x="10" y="8"/>
                  </a:lnTo>
                  <a:lnTo>
                    <a:pt x="16" y="2"/>
                  </a:lnTo>
                  <a:lnTo>
                    <a:pt x="22" y="0"/>
                  </a:lnTo>
                  <a:lnTo>
                    <a:pt x="28" y="2"/>
                  </a:lnTo>
                  <a:lnTo>
                    <a:pt x="32" y="4"/>
                  </a:lnTo>
                  <a:lnTo>
                    <a:pt x="34" y="8"/>
                  </a:lnTo>
                  <a:lnTo>
                    <a:pt x="36" y="14"/>
                  </a:lnTo>
                  <a:lnTo>
                    <a:pt x="38" y="22"/>
                  </a:lnTo>
                  <a:lnTo>
                    <a:pt x="42" y="32"/>
                  </a:lnTo>
                  <a:lnTo>
                    <a:pt x="40" y="36"/>
                  </a:lnTo>
                  <a:lnTo>
                    <a:pt x="38" y="42"/>
                  </a:lnTo>
                  <a:lnTo>
                    <a:pt x="34" y="48"/>
                  </a:lnTo>
                  <a:lnTo>
                    <a:pt x="28" y="52"/>
                  </a:lnTo>
                  <a:lnTo>
                    <a:pt x="24" y="5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352" name="任意多边形: 形状 351">
              <a:extLst>
                <a:ext uri="{FF2B5EF4-FFF2-40B4-BE49-F238E27FC236}">
                  <a16:creationId xmlns:a16="http://schemas.microsoft.com/office/drawing/2014/main" id="{ACD979D1-610B-4A81-BE52-ACD4A1252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1464" y="3608478"/>
              <a:ext cx="111555" cy="117690"/>
            </a:xfrm>
            <a:custGeom>
              <a:avLst/>
              <a:gdLst>
                <a:gd name="T0" fmla="*/ 2147483647 w 64"/>
                <a:gd name="T1" fmla="*/ 2147483647 h 72"/>
                <a:gd name="T2" fmla="*/ 2147483647 w 64"/>
                <a:gd name="T3" fmla="*/ 2147483647 h 72"/>
                <a:gd name="T4" fmla="*/ 2147483647 w 64"/>
                <a:gd name="T5" fmla="*/ 2147483647 h 72"/>
                <a:gd name="T6" fmla="*/ 2147483647 w 64"/>
                <a:gd name="T7" fmla="*/ 2147483647 h 72"/>
                <a:gd name="T8" fmla="*/ 2147483647 w 64"/>
                <a:gd name="T9" fmla="*/ 2147483647 h 72"/>
                <a:gd name="T10" fmla="*/ 0 w 64"/>
                <a:gd name="T11" fmla="*/ 2147483647 h 72"/>
                <a:gd name="T12" fmla="*/ 2147483647 w 64"/>
                <a:gd name="T13" fmla="*/ 2147483647 h 72"/>
                <a:gd name="T14" fmla="*/ 2147483647 w 64"/>
                <a:gd name="T15" fmla="*/ 2147483647 h 72"/>
                <a:gd name="T16" fmla="*/ 2147483647 w 64"/>
                <a:gd name="T17" fmla="*/ 2147483647 h 72"/>
                <a:gd name="T18" fmla="*/ 2147483647 w 64"/>
                <a:gd name="T19" fmla="*/ 2147483647 h 72"/>
                <a:gd name="T20" fmla="*/ 2147483647 w 64"/>
                <a:gd name="T21" fmla="*/ 2147483647 h 72"/>
                <a:gd name="T22" fmla="*/ 2147483647 w 64"/>
                <a:gd name="T23" fmla="*/ 2147483647 h 72"/>
                <a:gd name="T24" fmla="*/ 2147483647 w 64"/>
                <a:gd name="T25" fmla="*/ 2147483647 h 72"/>
                <a:gd name="T26" fmla="*/ 2147483647 w 64"/>
                <a:gd name="T27" fmla="*/ 0 h 72"/>
                <a:gd name="T28" fmla="*/ 2147483647 w 64"/>
                <a:gd name="T29" fmla="*/ 2147483647 h 72"/>
                <a:gd name="T30" fmla="*/ 2147483647 w 64"/>
                <a:gd name="T31" fmla="*/ 2147483647 h 72"/>
                <a:gd name="T32" fmla="*/ 2147483647 w 64"/>
                <a:gd name="T33" fmla="*/ 2147483647 h 72"/>
                <a:gd name="T34" fmla="*/ 2147483647 w 64"/>
                <a:gd name="T35" fmla="*/ 2147483647 h 72"/>
                <a:gd name="T36" fmla="*/ 2147483647 w 64"/>
                <a:gd name="T37" fmla="*/ 2147483647 h 72"/>
                <a:gd name="T38" fmla="*/ 2147483647 w 64"/>
                <a:gd name="T39" fmla="*/ 2147483647 h 72"/>
                <a:gd name="T40" fmla="*/ 2147483647 w 64"/>
                <a:gd name="T41" fmla="*/ 2147483647 h 72"/>
                <a:gd name="T42" fmla="*/ 2147483647 w 64"/>
                <a:gd name="T43" fmla="*/ 2147483647 h 72"/>
                <a:gd name="T44" fmla="*/ 2147483647 w 64"/>
                <a:gd name="T45" fmla="*/ 2147483647 h 72"/>
                <a:gd name="T46" fmla="*/ 2147483647 w 64"/>
                <a:gd name="T47" fmla="*/ 2147483647 h 72"/>
                <a:gd name="T48" fmla="*/ 2147483647 w 64"/>
                <a:gd name="T49" fmla="*/ 2147483647 h 72"/>
                <a:gd name="T50" fmla="*/ 2147483647 w 64"/>
                <a:gd name="T51" fmla="*/ 2147483647 h 72"/>
                <a:gd name="T52" fmla="*/ 2147483647 w 64"/>
                <a:gd name="T53" fmla="*/ 2147483647 h 72"/>
                <a:gd name="T54" fmla="*/ 2147483647 w 64"/>
                <a:gd name="T55" fmla="*/ 2147483647 h 72"/>
                <a:gd name="T56" fmla="*/ 2147483647 w 64"/>
                <a:gd name="T57" fmla="*/ 2147483647 h 72"/>
                <a:gd name="T58" fmla="*/ 2147483647 w 64"/>
                <a:gd name="T59" fmla="*/ 2147483647 h 72"/>
                <a:gd name="T60" fmla="*/ 2147483647 w 64"/>
                <a:gd name="T61" fmla="*/ 2147483647 h 7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64"/>
                <a:gd name="T94" fmla="*/ 0 h 72"/>
                <a:gd name="T95" fmla="*/ 64 w 64"/>
                <a:gd name="T96" fmla="*/ 72 h 7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64" h="72">
                  <a:moveTo>
                    <a:pt x="62" y="72"/>
                  </a:moveTo>
                  <a:lnTo>
                    <a:pt x="54" y="70"/>
                  </a:lnTo>
                  <a:lnTo>
                    <a:pt x="50" y="66"/>
                  </a:lnTo>
                  <a:lnTo>
                    <a:pt x="40" y="56"/>
                  </a:lnTo>
                  <a:lnTo>
                    <a:pt x="20" y="44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4" y="24"/>
                  </a:lnTo>
                  <a:lnTo>
                    <a:pt x="10" y="20"/>
                  </a:lnTo>
                  <a:lnTo>
                    <a:pt x="14" y="14"/>
                  </a:lnTo>
                  <a:lnTo>
                    <a:pt x="16" y="8"/>
                  </a:lnTo>
                  <a:lnTo>
                    <a:pt x="18" y="4"/>
                  </a:lnTo>
                  <a:lnTo>
                    <a:pt x="22" y="2"/>
                  </a:lnTo>
                  <a:lnTo>
                    <a:pt x="24" y="0"/>
                  </a:lnTo>
                  <a:lnTo>
                    <a:pt x="32" y="4"/>
                  </a:lnTo>
                  <a:lnTo>
                    <a:pt x="32" y="16"/>
                  </a:lnTo>
                  <a:lnTo>
                    <a:pt x="34" y="22"/>
                  </a:lnTo>
                  <a:lnTo>
                    <a:pt x="38" y="22"/>
                  </a:lnTo>
                  <a:lnTo>
                    <a:pt x="44" y="22"/>
                  </a:lnTo>
                  <a:lnTo>
                    <a:pt x="50" y="22"/>
                  </a:lnTo>
                  <a:lnTo>
                    <a:pt x="50" y="24"/>
                  </a:lnTo>
                  <a:lnTo>
                    <a:pt x="50" y="28"/>
                  </a:lnTo>
                  <a:lnTo>
                    <a:pt x="50" y="34"/>
                  </a:lnTo>
                  <a:lnTo>
                    <a:pt x="50" y="38"/>
                  </a:lnTo>
                  <a:lnTo>
                    <a:pt x="50" y="42"/>
                  </a:lnTo>
                  <a:lnTo>
                    <a:pt x="56" y="46"/>
                  </a:lnTo>
                  <a:lnTo>
                    <a:pt x="62" y="48"/>
                  </a:lnTo>
                  <a:lnTo>
                    <a:pt x="64" y="52"/>
                  </a:lnTo>
                  <a:lnTo>
                    <a:pt x="64" y="54"/>
                  </a:lnTo>
                  <a:lnTo>
                    <a:pt x="62" y="70"/>
                  </a:lnTo>
                  <a:lnTo>
                    <a:pt x="62" y="7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353" name="任意多边形: 形状 352">
              <a:extLst>
                <a:ext uri="{FF2B5EF4-FFF2-40B4-BE49-F238E27FC236}">
                  <a16:creationId xmlns:a16="http://schemas.microsoft.com/office/drawing/2014/main" id="{E9C7303D-7BA9-4A20-B4C4-6E1ACE6E7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2598" y="3408126"/>
              <a:ext cx="212091" cy="165325"/>
            </a:xfrm>
            <a:custGeom>
              <a:avLst/>
              <a:gdLst>
                <a:gd name="T0" fmla="*/ 2147483647 w 122"/>
                <a:gd name="T1" fmla="*/ 2147483647 h 98"/>
                <a:gd name="T2" fmla="*/ 2147483647 w 122"/>
                <a:gd name="T3" fmla="*/ 2147483647 h 98"/>
                <a:gd name="T4" fmla="*/ 2147483647 w 122"/>
                <a:gd name="T5" fmla="*/ 2147483647 h 98"/>
                <a:gd name="T6" fmla="*/ 2147483647 w 122"/>
                <a:gd name="T7" fmla="*/ 2147483647 h 98"/>
                <a:gd name="T8" fmla="*/ 2147483647 w 122"/>
                <a:gd name="T9" fmla="*/ 2147483647 h 98"/>
                <a:gd name="T10" fmla="*/ 2147483647 w 122"/>
                <a:gd name="T11" fmla="*/ 2147483647 h 98"/>
                <a:gd name="T12" fmla="*/ 2147483647 w 122"/>
                <a:gd name="T13" fmla="*/ 2147483647 h 98"/>
                <a:gd name="T14" fmla="*/ 2147483647 w 122"/>
                <a:gd name="T15" fmla="*/ 2147483647 h 98"/>
                <a:gd name="T16" fmla="*/ 2147483647 w 122"/>
                <a:gd name="T17" fmla="*/ 2147483647 h 98"/>
                <a:gd name="T18" fmla="*/ 2147483647 w 122"/>
                <a:gd name="T19" fmla="*/ 2147483647 h 98"/>
                <a:gd name="T20" fmla="*/ 2147483647 w 122"/>
                <a:gd name="T21" fmla="*/ 2147483647 h 98"/>
                <a:gd name="T22" fmla="*/ 2147483647 w 122"/>
                <a:gd name="T23" fmla="*/ 2147483647 h 98"/>
                <a:gd name="T24" fmla="*/ 2147483647 w 122"/>
                <a:gd name="T25" fmla="*/ 0 h 98"/>
                <a:gd name="T26" fmla="*/ 2147483647 w 122"/>
                <a:gd name="T27" fmla="*/ 2147483647 h 98"/>
                <a:gd name="T28" fmla="*/ 2147483647 w 122"/>
                <a:gd name="T29" fmla="*/ 2147483647 h 98"/>
                <a:gd name="T30" fmla="*/ 2147483647 w 122"/>
                <a:gd name="T31" fmla="*/ 2147483647 h 98"/>
                <a:gd name="T32" fmla="*/ 2147483647 w 122"/>
                <a:gd name="T33" fmla="*/ 2147483647 h 98"/>
                <a:gd name="T34" fmla="*/ 2147483647 w 122"/>
                <a:gd name="T35" fmla="*/ 2147483647 h 98"/>
                <a:gd name="T36" fmla="*/ 2147483647 w 122"/>
                <a:gd name="T37" fmla="*/ 2147483647 h 98"/>
                <a:gd name="T38" fmla="*/ 2147483647 w 122"/>
                <a:gd name="T39" fmla="*/ 2147483647 h 98"/>
                <a:gd name="T40" fmla="*/ 2147483647 w 122"/>
                <a:gd name="T41" fmla="*/ 2147483647 h 98"/>
                <a:gd name="T42" fmla="*/ 2147483647 w 122"/>
                <a:gd name="T43" fmla="*/ 2147483647 h 98"/>
                <a:gd name="T44" fmla="*/ 2147483647 w 122"/>
                <a:gd name="T45" fmla="*/ 2147483647 h 98"/>
                <a:gd name="T46" fmla="*/ 2147483647 w 122"/>
                <a:gd name="T47" fmla="*/ 2147483647 h 98"/>
                <a:gd name="T48" fmla="*/ 2147483647 w 122"/>
                <a:gd name="T49" fmla="*/ 2147483647 h 98"/>
                <a:gd name="T50" fmla="*/ 2147483647 w 122"/>
                <a:gd name="T51" fmla="*/ 2147483647 h 98"/>
                <a:gd name="T52" fmla="*/ 2147483647 w 122"/>
                <a:gd name="T53" fmla="*/ 2147483647 h 98"/>
                <a:gd name="T54" fmla="*/ 2147483647 w 122"/>
                <a:gd name="T55" fmla="*/ 2147483647 h 98"/>
                <a:gd name="T56" fmla="*/ 2147483647 w 122"/>
                <a:gd name="T57" fmla="*/ 2147483647 h 98"/>
                <a:gd name="T58" fmla="*/ 2147483647 w 122"/>
                <a:gd name="T59" fmla="*/ 2147483647 h 98"/>
                <a:gd name="T60" fmla="*/ 0 w 122"/>
                <a:gd name="T61" fmla="*/ 2147483647 h 98"/>
                <a:gd name="T62" fmla="*/ 2147483647 w 122"/>
                <a:gd name="T63" fmla="*/ 2147483647 h 98"/>
                <a:gd name="T64" fmla="*/ 2147483647 w 122"/>
                <a:gd name="T65" fmla="*/ 2147483647 h 98"/>
                <a:gd name="T66" fmla="*/ 2147483647 w 122"/>
                <a:gd name="T67" fmla="*/ 2147483647 h 98"/>
                <a:gd name="T68" fmla="*/ 2147483647 w 122"/>
                <a:gd name="T69" fmla="*/ 2147483647 h 98"/>
                <a:gd name="T70" fmla="*/ 2147483647 w 122"/>
                <a:gd name="T71" fmla="*/ 2147483647 h 98"/>
                <a:gd name="T72" fmla="*/ 2147483647 w 122"/>
                <a:gd name="T73" fmla="*/ 2147483647 h 98"/>
                <a:gd name="T74" fmla="*/ 2147483647 w 122"/>
                <a:gd name="T75" fmla="*/ 2147483647 h 98"/>
                <a:gd name="T76" fmla="*/ 2147483647 w 122"/>
                <a:gd name="T77" fmla="*/ 2147483647 h 98"/>
                <a:gd name="T78" fmla="*/ 2147483647 w 122"/>
                <a:gd name="T79" fmla="*/ 2147483647 h 98"/>
                <a:gd name="T80" fmla="*/ 2147483647 w 122"/>
                <a:gd name="T81" fmla="*/ 2147483647 h 98"/>
                <a:gd name="T82" fmla="*/ 2147483647 w 122"/>
                <a:gd name="T83" fmla="*/ 2147483647 h 98"/>
                <a:gd name="T84" fmla="*/ 2147483647 w 122"/>
                <a:gd name="T85" fmla="*/ 2147483647 h 98"/>
                <a:gd name="T86" fmla="*/ 2147483647 w 122"/>
                <a:gd name="T87" fmla="*/ 2147483647 h 98"/>
                <a:gd name="T88" fmla="*/ 2147483647 w 122"/>
                <a:gd name="T89" fmla="*/ 2147483647 h 98"/>
                <a:gd name="T90" fmla="*/ 2147483647 w 122"/>
                <a:gd name="T91" fmla="*/ 2147483647 h 98"/>
                <a:gd name="T92" fmla="*/ 2147483647 w 122"/>
                <a:gd name="T93" fmla="*/ 2147483647 h 98"/>
                <a:gd name="T94" fmla="*/ 2147483647 w 122"/>
                <a:gd name="T95" fmla="*/ 2147483647 h 98"/>
                <a:gd name="T96" fmla="*/ 2147483647 w 122"/>
                <a:gd name="T97" fmla="*/ 2147483647 h 98"/>
                <a:gd name="T98" fmla="*/ 2147483647 w 122"/>
                <a:gd name="T99" fmla="*/ 2147483647 h 98"/>
                <a:gd name="T100" fmla="*/ 2147483647 w 122"/>
                <a:gd name="T101" fmla="*/ 2147483647 h 98"/>
                <a:gd name="T102" fmla="*/ 2147483647 w 122"/>
                <a:gd name="T103" fmla="*/ 2147483647 h 98"/>
                <a:gd name="T104" fmla="*/ 2147483647 w 122"/>
                <a:gd name="T105" fmla="*/ 2147483647 h 98"/>
                <a:gd name="T106" fmla="*/ 2147483647 w 122"/>
                <a:gd name="T107" fmla="*/ 2147483647 h 98"/>
                <a:gd name="T108" fmla="*/ 2147483647 w 122"/>
                <a:gd name="T109" fmla="*/ 2147483647 h 98"/>
                <a:gd name="T110" fmla="*/ 2147483647 w 122"/>
                <a:gd name="T111" fmla="*/ 2147483647 h 98"/>
                <a:gd name="T112" fmla="*/ 2147483647 w 122"/>
                <a:gd name="T113" fmla="*/ 2147483647 h 9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2"/>
                <a:gd name="T172" fmla="*/ 0 h 98"/>
                <a:gd name="T173" fmla="*/ 122 w 122"/>
                <a:gd name="T174" fmla="*/ 98 h 9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2" h="98">
                  <a:moveTo>
                    <a:pt x="122" y="48"/>
                  </a:moveTo>
                  <a:lnTo>
                    <a:pt x="120" y="44"/>
                  </a:lnTo>
                  <a:lnTo>
                    <a:pt x="114" y="42"/>
                  </a:lnTo>
                  <a:lnTo>
                    <a:pt x="108" y="42"/>
                  </a:lnTo>
                  <a:lnTo>
                    <a:pt x="104" y="38"/>
                  </a:lnTo>
                  <a:lnTo>
                    <a:pt x="104" y="34"/>
                  </a:lnTo>
                  <a:lnTo>
                    <a:pt x="104" y="30"/>
                  </a:lnTo>
                  <a:lnTo>
                    <a:pt x="104" y="26"/>
                  </a:lnTo>
                  <a:lnTo>
                    <a:pt x="102" y="22"/>
                  </a:lnTo>
                  <a:lnTo>
                    <a:pt x="98" y="18"/>
                  </a:lnTo>
                  <a:lnTo>
                    <a:pt x="94" y="16"/>
                  </a:lnTo>
                  <a:lnTo>
                    <a:pt x="90" y="10"/>
                  </a:lnTo>
                  <a:lnTo>
                    <a:pt x="90" y="0"/>
                  </a:lnTo>
                  <a:lnTo>
                    <a:pt x="68" y="6"/>
                  </a:lnTo>
                  <a:lnTo>
                    <a:pt x="46" y="14"/>
                  </a:lnTo>
                  <a:lnTo>
                    <a:pt x="42" y="16"/>
                  </a:lnTo>
                  <a:lnTo>
                    <a:pt x="40" y="18"/>
                  </a:lnTo>
                  <a:lnTo>
                    <a:pt x="38" y="24"/>
                  </a:lnTo>
                  <a:lnTo>
                    <a:pt x="34" y="30"/>
                  </a:lnTo>
                  <a:lnTo>
                    <a:pt x="32" y="30"/>
                  </a:lnTo>
                  <a:lnTo>
                    <a:pt x="28" y="30"/>
                  </a:lnTo>
                  <a:lnTo>
                    <a:pt x="20" y="30"/>
                  </a:lnTo>
                  <a:lnTo>
                    <a:pt x="20" y="40"/>
                  </a:lnTo>
                  <a:lnTo>
                    <a:pt x="20" y="46"/>
                  </a:lnTo>
                  <a:lnTo>
                    <a:pt x="18" y="50"/>
                  </a:lnTo>
                  <a:lnTo>
                    <a:pt x="12" y="54"/>
                  </a:lnTo>
                  <a:lnTo>
                    <a:pt x="6" y="58"/>
                  </a:lnTo>
                  <a:lnTo>
                    <a:pt x="4" y="62"/>
                  </a:lnTo>
                  <a:lnTo>
                    <a:pt x="4" y="66"/>
                  </a:lnTo>
                  <a:lnTo>
                    <a:pt x="2" y="74"/>
                  </a:lnTo>
                  <a:lnTo>
                    <a:pt x="0" y="80"/>
                  </a:lnTo>
                  <a:lnTo>
                    <a:pt x="4" y="84"/>
                  </a:lnTo>
                  <a:lnTo>
                    <a:pt x="8" y="90"/>
                  </a:lnTo>
                  <a:lnTo>
                    <a:pt x="12" y="94"/>
                  </a:lnTo>
                  <a:lnTo>
                    <a:pt x="18" y="96"/>
                  </a:lnTo>
                  <a:lnTo>
                    <a:pt x="22" y="96"/>
                  </a:lnTo>
                  <a:lnTo>
                    <a:pt x="24" y="94"/>
                  </a:lnTo>
                  <a:lnTo>
                    <a:pt x="28" y="92"/>
                  </a:lnTo>
                  <a:lnTo>
                    <a:pt x="32" y="92"/>
                  </a:lnTo>
                  <a:lnTo>
                    <a:pt x="36" y="92"/>
                  </a:lnTo>
                  <a:lnTo>
                    <a:pt x="38" y="94"/>
                  </a:lnTo>
                  <a:lnTo>
                    <a:pt x="40" y="98"/>
                  </a:lnTo>
                  <a:lnTo>
                    <a:pt x="42" y="98"/>
                  </a:lnTo>
                  <a:lnTo>
                    <a:pt x="42" y="86"/>
                  </a:lnTo>
                  <a:lnTo>
                    <a:pt x="42" y="72"/>
                  </a:lnTo>
                  <a:lnTo>
                    <a:pt x="50" y="72"/>
                  </a:lnTo>
                  <a:lnTo>
                    <a:pt x="58" y="72"/>
                  </a:lnTo>
                  <a:lnTo>
                    <a:pt x="76" y="72"/>
                  </a:lnTo>
                  <a:lnTo>
                    <a:pt x="106" y="72"/>
                  </a:lnTo>
                  <a:lnTo>
                    <a:pt x="106" y="68"/>
                  </a:lnTo>
                  <a:lnTo>
                    <a:pt x="108" y="66"/>
                  </a:lnTo>
                  <a:lnTo>
                    <a:pt x="114" y="64"/>
                  </a:lnTo>
                  <a:lnTo>
                    <a:pt x="122" y="60"/>
                  </a:lnTo>
                  <a:lnTo>
                    <a:pt x="122" y="58"/>
                  </a:lnTo>
                  <a:lnTo>
                    <a:pt x="122" y="56"/>
                  </a:lnTo>
                  <a:lnTo>
                    <a:pt x="122" y="50"/>
                  </a:lnTo>
                  <a:lnTo>
                    <a:pt x="122" y="4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354" name="任意多边形: 形状 353">
              <a:extLst>
                <a:ext uri="{FF2B5EF4-FFF2-40B4-BE49-F238E27FC236}">
                  <a16:creationId xmlns:a16="http://schemas.microsoft.com/office/drawing/2014/main" id="{5CA03BB4-44F8-49B0-8B6D-998DB3B82B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0983" y="3542627"/>
              <a:ext cx="154248" cy="183539"/>
            </a:xfrm>
            <a:custGeom>
              <a:avLst/>
              <a:gdLst>
                <a:gd name="T0" fmla="*/ 2147483647 w 90"/>
                <a:gd name="T1" fmla="*/ 2147483647 h 110"/>
                <a:gd name="T2" fmla="*/ 2147483647 w 90"/>
                <a:gd name="T3" fmla="*/ 2147483647 h 110"/>
                <a:gd name="T4" fmla="*/ 0 w 90"/>
                <a:gd name="T5" fmla="*/ 2147483647 h 110"/>
                <a:gd name="T6" fmla="*/ 2147483647 w 90"/>
                <a:gd name="T7" fmla="*/ 2147483647 h 110"/>
                <a:gd name="T8" fmla="*/ 2147483647 w 90"/>
                <a:gd name="T9" fmla="*/ 2147483647 h 110"/>
                <a:gd name="T10" fmla="*/ 2147483647 w 90"/>
                <a:gd name="T11" fmla="*/ 2147483647 h 110"/>
                <a:gd name="T12" fmla="*/ 2147483647 w 90"/>
                <a:gd name="T13" fmla="*/ 2147483647 h 110"/>
                <a:gd name="T14" fmla="*/ 2147483647 w 90"/>
                <a:gd name="T15" fmla="*/ 2147483647 h 110"/>
                <a:gd name="T16" fmla="*/ 2147483647 w 90"/>
                <a:gd name="T17" fmla="*/ 2147483647 h 110"/>
                <a:gd name="T18" fmla="*/ 2147483647 w 90"/>
                <a:gd name="T19" fmla="*/ 0 h 110"/>
                <a:gd name="T20" fmla="*/ 2147483647 w 90"/>
                <a:gd name="T21" fmla="*/ 2147483647 h 110"/>
                <a:gd name="T22" fmla="*/ 2147483647 w 90"/>
                <a:gd name="T23" fmla="*/ 2147483647 h 110"/>
                <a:gd name="T24" fmla="*/ 2147483647 w 90"/>
                <a:gd name="T25" fmla="*/ 2147483647 h 110"/>
                <a:gd name="T26" fmla="*/ 2147483647 w 90"/>
                <a:gd name="T27" fmla="*/ 2147483647 h 110"/>
                <a:gd name="T28" fmla="*/ 2147483647 w 90"/>
                <a:gd name="T29" fmla="*/ 2147483647 h 110"/>
                <a:gd name="T30" fmla="*/ 2147483647 w 90"/>
                <a:gd name="T31" fmla="*/ 2147483647 h 110"/>
                <a:gd name="T32" fmla="*/ 2147483647 w 90"/>
                <a:gd name="T33" fmla="*/ 2147483647 h 110"/>
                <a:gd name="T34" fmla="*/ 2147483647 w 90"/>
                <a:gd name="T35" fmla="*/ 2147483647 h 110"/>
                <a:gd name="T36" fmla="*/ 2147483647 w 90"/>
                <a:gd name="T37" fmla="*/ 2147483647 h 110"/>
                <a:gd name="T38" fmla="*/ 2147483647 w 90"/>
                <a:gd name="T39" fmla="*/ 2147483647 h 110"/>
                <a:gd name="T40" fmla="*/ 2147483647 w 90"/>
                <a:gd name="T41" fmla="*/ 2147483647 h 110"/>
                <a:gd name="T42" fmla="*/ 2147483647 w 90"/>
                <a:gd name="T43" fmla="*/ 2147483647 h 110"/>
                <a:gd name="T44" fmla="*/ 2147483647 w 90"/>
                <a:gd name="T45" fmla="*/ 2147483647 h 110"/>
                <a:gd name="T46" fmla="*/ 2147483647 w 90"/>
                <a:gd name="T47" fmla="*/ 2147483647 h 110"/>
                <a:gd name="T48" fmla="*/ 2147483647 w 90"/>
                <a:gd name="T49" fmla="*/ 2147483647 h 110"/>
                <a:gd name="T50" fmla="*/ 2147483647 w 90"/>
                <a:gd name="T51" fmla="*/ 2147483647 h 110"/>
                <a:gd name="T52" fmla="*/ 2147483647 w 90"/>
                <a:gd name="T53" fmla="*/ 2147483647 h 110"/>
                <a:gd name="T54" fmla="*/ 2147483647 w 90"/>
                <a:gd name="T55" fmla="*/ 2147483647 h 110"/>
                <a:gd name="T56" fmla="*/ 0 w 90"/>
                <a:gd name="T57" fmla="*/ 2147483647 h 110"/>
                <a:gd name="T58" fmla="*/ 0 w 90"/>
                <a:gd name="T59" fmla="*/ 2147483647 h 110"/>
                <a:gd name="T60" fmla="*/ 0 w 90"/>
                <a:gd name="T61" fmla="*/ 2147483647 h 110"/>
                <a:gd name="T62" fmla="*/ 2147483647 w 90"/>
                <a:gd name="T63" fmla="*/ 2147483647 h 11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0"/>
                <a:gd name="T97" fmla="*/ 0 h 110"/>
                <a:gd name="T98" fmla="*/ 90 w 90"/>
                <a:gd name="T99" fmla="*/ 110 h 11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0" h="110">
                  <a:moveTo>
                    <a:pt x="2" y="56"/>
                  </a:moveTo>
                  <a:lnTo>
                    <a:pt x="4" y="48"/>
                  </a:lnTo>
                  <a:lnTo>
                    <a:pt x="4" y="46"/>
                  </a:lnTo>
                  <a:lnTo>
                    <a:pt x="2" y="44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4" y="38"/>
                  </a:lnTo>
                  <a:lnTo>
                    <a:pt x="8" y="36"/>
                  </a:lnTo>
                  <a:lnTo>
                    <a:pt x="6" y="32"/>
                  </a:lnTo>
                  <a:lnTo>
                    <a:pt x="4" y="28"/>
                  </a:lnTo>
                  <a:lnTo>
                    <a:pt x="2" y="16"/>
                  </a:lnTo>
                  <a:lnTo>
                    <a:pt x="4" y="10"/>
                  </a:lnTo>
                  <a:lnTo>
                    <a:pt x="4" y="8"/>
                  </a:lnTo>
                  <a:lnTo>
                    <a:pt x="8" y="8"/>
                  </a:lnTo>
                  <a:lnTo>
                    <a:pt x="14" y="6"/>
                  </a:lnTo>
                  <a:lnTo>
                    <a:pt x="20" y="4"/>
                  </a:lnTo>
                  <a:lnTo>
                    <a:pt x="28" y="2"/>
                  </a:lnTo>
                  <a:lnTo>
                    <a:pt x="32" y="8"/>
                  </a:lnTo>
                  <a:lnTo>
                    <a:pt x="38" y="4"/>
                  </a:lnTo>
                  <a:lnTo>
                    <a:pt x="42" y="0"/>
                  </a:lnTo>
                  <a:lnTo>
                    <a:pt x="46" y="4"/>
                  </a:lnTo>
                  <a:lnTo>
                    <a:pt x="50" y="10"/>
                  </a:lnTo>
                  <a:lnTo>
                    <a:pt x="54" y="14"/>
                  </a:lnTo>
                  <a:lnTo>
                    <a:pt x="60" y="16"/>
                  </a:lnTo>
                  <a:lnTo>
                    <a:pt x="64" y="16"/>
                  </a:lnTo>
                  <a:lnTo>
                    <a:pt x="66" y="14"/>
                  </a:lnTo>
                  <a:lnTo>
                    <a:pt x="70" y="12"/>
                  </a:lnTo>
                  <a:lnTo>
                    <a:pt x="74" y="12"/>
                  </a:lnTo>
                  <a:lnTo>
                    <a:pt x="78" y="12"/>
                  </a:lnTo>
                  <a:lnTo>
                    <a:pt x="80" y="14"/>
                  </a:lnTo>
                  <a:lnTo>
                    <a:pt x="82" y="18"/>
                  </a:lnTo>
                  <a:lnTo>
                    <a:pt x="84" y="18"/>
                  </a:lnTo>
                  <a:lnTo>
                    <a:pt x="88" y="28"/>
                  </a:lnTo>
                  <a:lnTo>
                    <a:pt x="90" y="32"/>
                  </a:lnTo>
                  <a:lnTo>
                    <a:pt x="90" y="36"/>
                  </a:lnTo>
                  <a:lnTo>
                    <a:pt x="88" y="46"/>
                  </a:lnTo>
                  <a:lnTo>
                    <a:pt x="84" y="54"/>
                  </a:lnTo>
                  <a:lnTo>
                    <a:pt x="82" y="60"/>
                  </a:lnTo>
                  <a:lnTo>
                    <a:pt x="80" y="70"/>
                  </a:lnTo>
                  <a:lnTo>
                    <a:pt x="82" y="86"/>
                  </a:lnTo>
                  <a:lnTo>
                    <a:pt x="84" y="92"/>
                  </a:lnTo>
                  <a:lnTo>
                    <a:pt x="88" y="98"/>
                  </a:lnTo>
                  <a:lnTo>
                    <a:pt x="88" y="104"/>
                  </a:lnTo>
                  <a:lnTo>
                    <a:pt x="78" y="98"/>
                  </a:lnTo>
                  <a:lnTo>
                    <a:pt x="70" y="96"/>
                  </a:lnTo>
                  <a:lnTo>
                    <a:pt x="62" y="96"/>
                  </a:lnTo>
                  <a:lnTo>
                    <a:pt x="54" y="96"/>
                  </a:lnTo>
                  <a:lnTo>
                    <a:pt x="48" y="98"/>
                  </a:lnTo>
                  <a:lnTo>
                    <a:pt x="36" y="102"/>
                  </a:lnTo>
                  <a:lnTo>
                    <a:pt x="26" y="108"/>
                  </a:lnTo>
                  <a:lnTo>
                    <a:pt x="20" y="110"/>
                  </a:lnTo>
                  <a:lnTo>
                    <a:pt x="12" y="110"/>
                  </a:lnTo>
                  <a:lnTo>
                    <a:pt x="14" y="92"/>
                  </a:lnTo>
                  <a:lnTo>
                    <a:pt x="14" y="90"/>
                  </a:lnTo>
                  <a:lnTo>
                    <a:pt x="12" y="86"/>
                  </a:lnTo>
                  <a:lnTo>
                    <a:pt x="6" y="84"/>
                  </a:lnTo>
                  <a:lnTo>
                    <a:pt x="0" y="80"/>
                  </a:lnTo>
                  <a:lnTo>
                    <a:pt x="0" y="76"/>
                  </a:lnTo>
                  <a:lnTo>
                    <a:pt x="0" y="72"/>
                  </a:lnTo>
                  <a:lnTo>
                    <a:pt x="0" y="66"/>
                  </a:lnTo>
                  <a:lnTo>
                    <a:pt x="0" y="62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2" y="5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355" name="任意多边形: 形状 354">
              <a:extLst>
                <a:ext uri="{FF2B5EF4-FFF2-40B4-BE49-F238E27FC236}">
                  <a16:creationId xmlns:a16="http://schemas.microsoft.com/office/drawing/2014/main" id="{98F79379-282E-4E1E-A078-734823495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8705" y="3530018"/>
              <a:ext cx="122572" cy="186341"/>
            </a:xfrm>
            <a:custGeom>
              <a:avLst/>
              <a:gdLst>
                <a:gd name="T0" fmla="*/ 2147483647 w 70"/>
                <a:gd name="T1" fmla="*/ 2147483647 h 112"/>
                <a:gd name="T2" fmla="*/ 2147483647 w 70"/>
                <a:gd name="T3" fmla="*/ 2147483647 h 112"/>
                <a:gd name="T4" fmla="*/ 2147483647 w 70"/>
                <a:gd name="T5" fmla="*/ 2147483647 h 112"/>
                <a:gd name="T6" fmla="*/ 2147483647 w 70"/>
                <a:gd name="T7" fmla="*/ 2147483647 h 112"/>
                <a:gd name="T8" fmla="*/ 2147483647 w 70"/>
                <a:gd name="T9" fmla="*/ 2147483647 h 112"/>
                <a:gd name="T10" fmla="*/ 2147483647 w 70"/>
                <a:gd name="T11" fmla="*/ 2147483647 h 112"/>
                <a:gd name="T12" fmla="*/ 2147483647 w 70"/>
                <a:gd name="T13" fmla="*/ 2147483647 h 112"/>
                <a:gd name="T14" fmla="*/ 2147483647 w 70"/>
                <a:gd name="T15" fmla="*/ 2147483647 h 112"/>
                <a:gd name="T16" fmla="*/ 0 w 70"/>
                <a:gd name="T17" fmla="*/ 2147483647 h 112"/>
                <a:gd name="T18" fmla="*/ 2147483647 w 70"/>
                <a:gd name="T19" fmla="*/ 2147483647 h 112"/>
                <a:gd name="T20" fmla="*/ 2147483647 w 70"/>
                <a:gd name="T21" fmla="*/ 2147483647 h 112"/>
                <a:gd name="T22" fmla="*/ 2147483647 w 70"/>
                <a:gd name="T23" fmla="*/ 2147483647 h 112"/>
                <a:gd name="T24" fmla="*/ 2147483647 w 70"/>
                <a:gd name="T25" fmla="*/ 2147483647 h 112"/>
                <a:gd name="T26" fmla="*/ 2147483647 w 70"/>
                <a:gd name="T27" fmla="*/ 2147483647 h 112"/>
                <a:gd name="T28" fmla="*/ 2147483647 w 70"/>
                <a:gd name="T29" fmla="*/ 2147483647 h 112"/>
                <a:gd name="T30" fmla="*/ 2147483647 w 70"/>
                <a:gd name="T31" fmla="*/ 2147483647 h 112"/>
                <a:gd name="T32" fmla="*/ 2147483647 w 70"/>
                <a:gd name="T33" fmla="*/ 2147483647 h 112"/>
                <a:gd name="T34" fmla="*/ 2147483647 w 70"/>
                <a:gd name="T35" fmla="*/ 0 h 112"/>
                <a:gd name="T36" fmla="*/ 2147483647 w 70"/>
                <a:gd name="T37" fmla="*/ 0 h 112"/>
                <a:gd name="T38" fmla="*/ 2147483647 w 70"/>
                <a:gd name="T39" fmla="*/ 0 h 112"/>
                <a:gd name="T40" fmla="*/ 2147483647 w 70"/>
                <a:gd name="T41" fmla="*/ 0 h 112"/>
                <a:gd name="T42" fmla="*/ 2147483647 w 70"/>
                <a:gd name="T43" fmla="*/ 0 h 112"/>
                <a:gd name="T44" fmla="*/ 2147483647 w 70"/>
                <a:gd name="T45" fmla="*/ 2147483647 h 112"/>
                <a:gd name="T46" fmla="*/ 2147483647 w 70"/>
                <a:gd name="T47" fmla="*/ 2147483647 h 112"/>
                <a:gd name="T48" fmla="*/ 2147483647 w 70"/>
                <a:gd name="T49" fmla="*/ 2147483647 h 112"/>
                <a:gd name="T50" fmla="*/ 2147483647 w 70"/>
                <a:gd name="T51" fmla="*/ 2147483647 h 112"/>
                <a:gd name="T52" fmla="*/ 2147483647 w 70"/>
                <a:gd name="T53" fmla="*/ 2147483647 h 112"/>
                <a:gd name="T54" fmla="*/ 2147483647 w 70"/>
                <a:gd name="T55" fmla="*/ 2147483647 h 112"/>
                <a:gd name="T56" fmla="*/ 2147483647 w 70"/>
                <a:gd name="T57" fmla="*/ 2147483647 h 112"/>
                <a:gd name="T58" fmla="*/ 2147483647 w 70"/>
                <a:gd name="T59" fmla="*/ 2147483647 h 112"/>
                <a:gd name="T60" fmla="*/ 2147483647 w 70"/>
                <a:gd name="T61" fmla="*/ 2147483647 h 112"/>
                <a:gd name="T62" fmla="*/ 2147483647 w 70"/>
                <a:gd name="T63" fmla="*/ 2147483647 h 112"/>
                <a:gd name="T64" fmla="*/ 2147483647 w 70"/>
                <a:gd name="T65" fmla="*/ 2147483647 h 112"/>
                <a:gd name="T66" fmla="*/ 2147483647 w 70"/>
                <a:gd name="T67" fmla="*/ 2147483647 h 112"/>
                <a:gd name="T68" fmla="*/ 2147483647 w 70"/>
                <a:gd name="T69" fmla="*/ 2147483647 h 112"/>
                <a:gd name="T70" fmla="*/ 2147483647 w 70"/>
                <a:gd name="T71" fmla="*/ 2147483647 h 112"/>
                <a:gd name="T72" fmla="*/ 2147483647 w 70"/>
                <a:gd name="T73" fmla="*/ 2147483647 h 112"/>
                <a:gd name="T74" fmla="*/ 2147483647 w 70"/>
                <a:gd name="T75" fmla="*/ 2147483647 h 1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0"/>
                <a:gd name="T115" fmla="*/ 0 h 112"/>
                <a:gd name="T116" fmla="*/ 70 w 70"/>
                <a:gd name="T117" fmla="*/ 112 h 11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0" h="112">
                  <a:moveTo>
                    <a:pt x="68" y="92"/>
                  </a:moveTo>
                  <a:lnTo>
                    <a:pt x="60" y="94"/>
                  </a:lnTo>
                  <a:lnTo>
                    <a:pt x="50" y="98"/>
                  </a:lnTo>
                  <a:lnTo>
                    <a:pt x="34" y="108"/>
                  </a:lnTo>
                  <a:lnTo>
                    <a:pt x="28" y="110"/>
                  </a:lnTo>
                  <a:lnTo>
                    <a:pt x="16" y="112"/>
                  </a:lnTo>
                  <a:lnTo>
                    <a:pt x="8" y="112"/>
                  </a:lnTo>
                  <a:lnTo>
                    <a:pt x="2" y="94"/>
                  </a:lnTo>
                  <a:lnTo>
                    <a:pt x="0" y="78"/>
                  </a:lnTo>
                  <a:lnTo>
                    <a:pt x="2" y="68"/>
                  </a:lnTo>
                  <a:lnTo>
                    <a:pt x="4" y="62"/>
                  </a:lnTo>
                  <a:lnTo>
                    <a:pt x="8" y="54"/>
                  </a:lnTo>
                  <a:lnTo>
                    <a:pt x="10" y="44"/>
                  </a:lnTo>
                  <a:lnTo>
                    <a:pt x="10" y="40"/>
                  </a:lnTo>
                  <a:lnTo>
                    <a:pt x="8" y="36"/>
                  </a:lnTo>
                  <a:lnTo>
                    <a:pt x="4" y="26"/>
                  </a:lnTo>
                  <a:lnTo>
                    <a:pt x="4" y="14"/>
                  </a:lnTo>
                  <a:lnTo>
                    <a:pt x="4" y="0"/>
                  </a:lnTo>
                  <a:lnTo>
                    <a:pt x="12" y="0"/>
                  </a:lnTo>
                  <a:lnTo>
                    <a:pt x="20" y="0"/>
                  </a:lnTo>
                  <a:lnTo>
                    <a:pt x="38" y="0"/>
                  </a:lnTo>
                  <a:lnTo>
                    <a:pt x="50" y="0"/>
                  </a:lnTo>
                  <a:lnTo>
                    <a:pt x="52" y="6"/>
                  </a:lnTo>
                  <a:lnTo>
                    <a:pt x="54" y="12"/>
                  </a:lnTo>
                  <a:lnTo>
                    <a:pt x="56" y="14"/>
                  </a:lnTo>
                  <a:lnTo>
                    <a:pt x="56" y="20"/>
                  </a:lnTo>
                  <a:lnTo>
                    <a:pt x="56" y="26"/>
                  </a:lnTo>
                  <a:lnTo>
                    <a:pt x="56" y="28"/>
                  </a:lnTo>
                  <a:lnTo>
                    <a:pt x="56" y="30"/>
                  </a:lnTo>
                  <a:lnTo>
                    <a:pt x="58" y="36"/>
                  </a:lnTo>
                  <a:lnTo>
                    <a:pt x="58" y="40"/>
                  </a:lnTo>
                  <a:lnTo>
                    <a:pt x="58" y="44"/>
                  </a:lnTo>
                  <a:lnTo>
                    <a:pt x="60" y="50"/>
                  </a:lnTo>
                  <a:lnTo>
                    <a:pt x="60" y="74"/>
                  </a:lnTo>
                  <a:lnTo>
                    <a:pt x="56" y="76"/>
                  </a:lnTo>
                  <a:lnTo>
                    <a:pt x="62" y="84"/>
                  </a:lnTo>
                  <a:lnTo>
                    <a:pt x="70" y="92"/>
                  </a:lnTo>
                  <a:lnTo>
                    <a:pt x="68" y="9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356" name="任意多边形: 形状 355">
              <a:extLst>
                <a:ext uri="{FF2B5EF4-FFF2-40B4-BE49-F238E27FC236}">
                  <a16:creationId xmlns:a16="http://schemas.microsoft.com/office/drawing/2014/main" id="{B473C44D-261A-4766-89D7-B57CFA9ABD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6847" y="3530018"/>
              <a:ext cx="50957" cy="154117"/>
            </a:xfrm>
            <a:custGeom>
              <a:avLst/>
              <a:gdLst>
                <a:gd name="T0" fmla="*/ 2147483647 w 30"/>
                <a:gd name="T1" fmla="*/ 2147483647 h 92"/>
                <a:gd name="T2" fmla="*/ 2147483647 w 30"/>
                <a:gd name="T3" fmla="*/ 2147483647 h 92"/>
                <a:gd name="T4" fmla="*/ 2147483647 w 30"/>
                <a:gd name="T5" fmla="*/ 2147483647 h 92"/>
                <a:gd name="T6" fmla="*/ 2147483647 w 30"/>
                <a:gd name="T7" fmla="*/ 2147483647 h 92"/>
                <a:gd name="T8" fmla="*/ 2147483647 w 30"/>
                <a:gd name="T9" fmla="*/ 2147483647 h 92"/>
                <a:gd name="T10" fmla="*/ 2147483647 w 30"/>
                <a:gd name="T11" fmla="*/ 2147483647 h 92"/>
                <a:gd name="T12" fmla="*/ 2147483647 w 30"/>
                <a:gd name="T13" fmla="*/ 2147483647 h 92"/>
                <a:gd name="T14" fmla="*/ 2147483647 w 30"/>
                <a:gd name="T15" fmla="*/ 2147483647 h 92"/>
                <a:gd name="T16" fmla="*/ 2147483647 w 30"/>
                <a:gd name="T17" fmla="*/ 2147483647 h 92"/>
                <a:gd name="T18" fmla="*/ 2147483647 w 30"/>
                <a:gd name="T19" fmla="*/ 2147483647 h 92"/>
                <a:gd name="T20" fmla="*/ 2147483647 w 30"/>
                <a:gd name="T21" fmla="*/ 2147483647 h 92"/>
                <a:gd name="T22" fmla="*/ 2147483647 w 30"/>
                <a:gd name="T23" fmla="*/ 2147483647 h 92"/>
                <a:gd name="T24" fmla="*/ 2147483647 w 30"/>
                <a:gd name="T25" fmla="*/ 2147483647 h 92"/>
                <a:gd name="T26" fmla="*/ 2147483647 w 30"/>
                <a:gd name="T27" fmla="*/ 2147483647 h 92"/>
                <a:gd name="T28" fmla="*/ 2147483647 w 30"/>
                <a:gd name="T29" fmla="*/ 2147483647 h 92"/>
                <a:gd name="T30" fmla="*/ 0 w 30"/>
                <a:gd name="T31" fmla="*/ 0 h 92"/>
                <a:gd name="T32" fmla="*/ 2147483647 w 30"/>
                <a:gd name="T33" fmla="*/ 0 h 92"/>
                <a:gd name="T34" fmla="*/ 2147483647 w 30"/>
                <a:gd name="T35" fmla="*/ 2147483647 h 92"/>
                <a:gd name="T36" fmla="*/ 2147483647 w 30"/>
                <a:gd name="T37" fmla="*/ 2147483647 h 92"/>
                <a:gd name="T38" fmla="*/ 2147483647 w 30"/>
                <a:gd name="T39" fmla="*/ 2147483647 h 92"/>
                <a:gd name="T40" fmla="*/ 2147483647 w 30"/>
                <a:gd name="T41" fmla="*/ 2147483647 h 92"/>
                <a:gd name="T42" fmla="*/ 2147483647 w 30"/>
                <a:gd name="T43" fmla="*/ 2147483647 h 92"/>
                <a:gd name="T44" fmla="*/ 2147483647 w 30"/>
                <a:gd name="T45" fmla="*/ 2147483647 h 92"/>
                <a:gd name="T46" fmla="*/ 2147483647 w 30"/>
                <a:gd name="T47" fmla="*/ 2147483647 h 92"/>
                <a:gd name="T48" fmla="*/ 2147483647 w 30"/>
                <a:gd name="T49" fmla="*/ 2147483647 h 92"/>
                <a:gd name="T50" fmla="*/ 2147483647 w 30"/>
                <a:gd name="T51" fmla="*/ 2147483647 h 92"/>
                <a:gd name="T52" fmla="*/ 2147483647 w 30"/>
                <a:gd name="T53" fmla="*/ 2147483647 h 92"/>
                <a:gd name="T54" fmla="*/ 2147483647 w 30"/>
                <a:gd name="T55" fmla="*/ 2147483647 h 92"/>
                <a:gd name="T56" fmla="*/ 2147483647 w 30"/>
                <a:gd name="T57" fmla="*/ 2147483647 h 92"/>
                <a:gd name="T58" fmla="*/ 2147483647 w 30"/>
                <a:gd name="T59" fmla="*/ 2147483647 h 9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0"/>
                <a:gd name="T91" fmla="*/ 0 h 92"/>
                <a:gd name="T92" fmla="*/ 30 w 30"/>
                <a:gd name="T93" fmla="*/ 92 h 9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0" h="92">
                  <a:moveTo>
                    <a:pt x="20" y="92"/>
                  </a:moveTo>
                  <a:lnTo>
                    <a:pt x="12" y="84"/>
                  </a:lnTo>
                  <a:lnTo>
                    <a:pt x="6" y="76"/>
                  </a:lnTo>
                  <a:lnTo>
                    <a:pt x="10" y="74"/>
                  </a:lnTo>
                  <a:lnTo>
                    <a:pt x="10" y="50"/>
                  </a:lnTo>
                  <a:lnTo>
                    <a:pt x="8" y="44"/>
                  </a:lnTo>
                  <a:lnTo>
                    <a:pt x="8" y="40"/>
                  </a:lnTo>
                  <a:lnTo>
                    <a:pt x="8" y="36"/>
                  </a:lnTo>
                  <a:lnTo>
                    <a:pt x="6" y="30"/>
                  </a:lnTo>
                  <a:lnTo>
                    <a:pt x="6" y="28"/>
                  </a:lnTo>
                  <a:lnTo>
                    <a:pt x="6" y="26"/>
                  </a:lnTo>
                  <a:lnTo>
                    <a:pt x="6" y="20"/>
                  </a:lnTo>
                  <a:lnTo>
                    <a:pt x="6" y="14"/>
                  </a:lnTo>
                  <a:lnTo>
                    <a:pt x="4" y="12"/>
                  </a:lnTo>
                  <a:lnTo>
                    <a:pt x="2" y="6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4" y="4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6" y="16"/>
                  </a:lnTo>
                  <a:lnTo>
                    <a:pt x="24" y="22"/>
                  </a:lnTo>
                  <a:lnTo>
                    <a:pt x="24" y="26"/>
                  </a:lnTo>
                  <a:lnTo>
                    <a:pt x="24" y="40"/>
                  </a:lnTo>
                  <a:lnTo>
                    <a:pt x="26" y="52"/>
                  </a:lnTo>
                  <a:lnTo>
                    <a:pt x="26" y="64"/>
                  </a:lnTo>
                  <a:lnTo>
                    <a:pt x="28" y="84"/>
                  </a:lnTo>
                  <a:lnTo>
                    <a:pt x="28" y="86"/>
                  </a:lnTo>
                  <a:lnTo>
                    <a:pt x="30" y="88"/>
                  </a:lnTo>
                  <a:lnTo>
                    <a:pt x="20" y="9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357" name="任意多边形: 形状 356">
              <a:extLst>
                <a:ext uri="{FF2B5EF4-FFF2-40B4-BE49-F238E27FC236}">
                  <a16:creationId xmlns:a16="http://schemas.microsoft.com/office/drawing/2014/main" id="{BB3A4011-18F9-4A44-AE35-5A2FBC4439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1637" y="3492189"/>
              <a:ext cx="81255" cy="184939"/>
            </a:xfrm>
            <a:custGeom>
              <a:avLst/>
              <a:gdLst>
                <a:gd name="T0" fmla="*/ 2147483647 w 46"/>
                <a:gd name="T1" fmla="*/ 2147483647 h 110"/>
                <a:gd name="T2" fmla="*/ 2147483647 w 46"/>
                <a:gd name="T3" fmla="*/ 2147483647 h 110"/>
                <a:gd name="T4" fmla="*/ 2147483647 w 46"/>
                <a:gd name="T5" fmla="*/ 2147483647 h 110"/>
                <a:gd name="T6" fmla="*/ 2147483647 w 46"/>
                <a:gd name="T7" fmla="*/ 2147483647 h 110"/>
                <a:gd name="T8" fmla="*/ 2147483647 w 46"/>
                <a:gd name="T9" fmla="*/ 2147483647 h 110"/>
                <a:gd name="T10" fmla="*/ 2147483647 w 46"/>
                <a:gd name="T11" fmla="*/ 2147483647 h 110"/>
                <a:gd name="T12" fmla="*/ 2147483647 w 46"/>
                <a:gd name="T13" fmla="*/ 2147483647 h 110"/>
                <a:gd name="T14" fmla="*/ 2147483647 w 46"/>
                <a:gd name="T15" fmla="*/ 2147483647 h 110"/>
                <a:gd name="T16" fmla="*/ 2147483647 w 46"/>
                <a:gd name="T17" fmla="*/ 2147483647 h 110"/>
                <a:gd name="T18" fmla="*/ 2147483647 w 46"/>
                <a:gd name="T19" fmla="*/ 0 h 110"/>
                <a:gd name="T20" fmla="*/ 2147483647 w 46"/>
                <a:gd name="T21" fmla="*/ 2147483647 h 110"/>
                <a:gd name="T22" fmla="*/ 2147483647 w 46"/>
                <a:gd name="T23" fmla="*/ 0 h 110"/>
                <a:gd name="T24" fmla="*/ 2147483647 w 46"/>
                <a:gd name="T25" fmla="*/ 2147483647 h 110"/>
                <a:gd name="T26" fmla="*/ 2147483647 w 46"/>
                <a:gd name="T27" fmla="*/ 2147483647 h 110"/>
                <a:gd name="T28" fmla="*/ 2147483647 w 46"/>
                <a:gd name="T29" fmla="*/ 2147483647 h 110"/>
                <a:gd name="T30" fmla="*/ 2147483647 w 46"/>
                <a:gd name="T31" fmla="*/ 2147483647 h 110"/>
                <a:gd name="T32" fmla="*/ 2147483647 w 46"/>
                <a:gd name="T33" fmla="*/ 2147483647 h 110"/>
                <a:gd name="T34" fmla="*/ 2147483647 w 46"/>
                <a:gd name="T35" fmla="*/ 2147483647 h 110"/>
                <a:gd name="T36" fmla="*/ 2147483647 w 46"/>
                <a:gd name="T37" fmla="*/ 2147483647 h 110"/>
                <a:gd name="T38" fmla="*/ 0 w 46"/>
                <a:gd name="T39" fmla="*/ 2147483647 h 110"/>
                <a:gd name="T40" fmla="*/ 0 w 46"/>
                <a:gd name="T41" fmla="*/ 2147483647 h 110"/>
                <a:gd name="T42" fmla="*/ 0 w 46"/>
                <a:gd name="T43" fmla="*/ 2147483647 h 110"/>
                <a:gd name="T44" fmla="*/ 2147483647 w 46"/>
                <a:gd name="T45" fmla="*/ 2147483647 h 110"/>
                <a:gd name="T46" fmla="*/ 2147483647 w 46"/>
                <a:gd name="T47" fmla="*/ 2147483647 h 110"/>
                <a:gd name="T48" fmla="*/ 2147483647 w 46"/>
                <a:gd name="T49" fmla="*/ 2147483647 h 110"/>
                <a:gd name="T50" fmla="*/ 2147483647 w 46"/>
                <a:gd name="T51" fmla="*/ 2147483647 h 110"/>
                <a:gd name="T52" fmla="*/ 2147483647 w 46"/>
                <a:gd name="T53" fmla="*/ 2147483647 h 110"/>
                <a:gd name="T54" fmla="*/ 2147483647 w 46"/>
                <a:gd name="T55" fmla="*/ 2147483647 h 110"/>
                <a:gd name="T56" fmla="*/ 2147483647 w 46"/>
                <a:gd name="T57" fmla="*/ 2147483647 h 110"/>
                <a:gd name="T58" fmla="*/ 2147483647 w 46"/>
                <a:gd name="T59" fmla="*/ 2147483647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6"/>
                <a:gd name="T91" fmla="*/ 0 h 110"/>
                <a:gd name="T92" fmla="*/ 46 w 46"/>
                <a:gd name="T93" fmla="*/ 110 h 11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6" h="110">
                  <a:moveTo>
                    <a:pt x="16" y="110"/>
                  </a:moveTo>
                  <a:lnTo>
                    <a:pt x="30" y="104"/>
                  </a:lnTo>
                  <a:lnTo>
                    <a:pt x="30" y="60"/>
                  </a:lnTo>
                  <a:lnTo>
                    <a:pt x="40" y="46"/>
                  </a:lnTo>
                  <a:lnTo>
                    <a:pt x="44" y="36"/>
                  </a:lnTo>
                  <a:lnTo>
                    <a:pt x="46" y="30"/>
                  </a:lnTo>
                  <a:lnTo>
                    <a:pt x="44" y="18"/>
                  </a:lnTo>
                  <a:lnTo>
                    <a:pt x="40" y="10"/>
                  </a:lnTo>
                  <a:lnTo>
                    <a:pt x="34" y="6"/>
                  </a:lnTo>
                  <a:lnTo>
                    <a:pt x="30" y="0"/>
                  </a:lnTo>
                  <a:lnTo>
                    <a:pt x="20" y="2"/>
                  </a:lnTo>
                  <a:lnTo>
                    <a:pt x="20" y="0"/>
                  </a:lnTo>
                  <a:lnTo>
                    <a:pt x="20" y="6"/>
                  </a:lnTo>
                  <a:lnTo>
                    <a:pt x="20" y="8"/>
                  </a:lnTo>
                  <a:lnTo>
                    <a:pt x="20" y="10"/>
                  </a:lnTo>
                  <a:lnTo>
                    <a:pt x="12" y="14"/>
                  </a:lnTo>
                  <a:lnTo>
                    <a:pt x="6" y="16"/>
                  </a:lnTo>
                  <a:lnTo>
                    <a:pt x="4" y="18"/>
                  </a:lnTo>
                  <a:lnTo>
                    <a:pt x="4" y="22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2" y="38"/>
                  </a:lnTo>
                  <a:lnTo>
                    <a:pt x="10" y="44"/>
                  </a:lnTo>
                  <a:lnTo>
                    <a:pt x="10" y="48"/>
                  </a:lnTo>
                  <a:lnTo>
                    <a:pt x="10" y="62"/>
                  </a:lnTo>
                  <a:lnTo>
                    <a:pt x="12" y="74"/>
                  </a:lnTo>
                  <a:lnTo>
                    <a:pt x="12" y="86"/>
                  </a:lnTo>
                  <a:lnTo>
                    <a:pt x="14" y="106"/>
                  </a:lnTo>
                  <a:lnTo>
                    <a:pt x="16" y="11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358" name="任意多边形: 形状 357">
              <a:extLst>
                <a:ext uri="{FF2B5EF4-FFF2-40B4-BE49-F238E27FC236}">
                  <a16:creationId xmlns:a16="http://schemas.microsoft.com/office/drawing/2014/main" id="{A7CEE555-128F-4E05-819B-FA38908EE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3971" y="3443152"/>
              <a:ext cx="329154" cy="290018"/>
            </a:xfrm>
            <a:custGeom>
              <a:avLst/>
              <a:gdLst>
                <a:gd name="T0" fmla="*/ 2147483647 w 189"/>
                <a:gd name="T1" fmla="*/ 2147483647 h 174"/>
                <a:gd name="T2" fmla="*/ 2147483647 w 189"/>
                <a:gd name="T3" fmla="*/ 2147483647 h 174"/>
                <a:gd name="T4" fmla="*/ 2147483647 w 189"/>
                <a:gd name="T5" fmla="*/ 2147483647 h 174"/>
                <a:gd name="T6" fmla="*/ 2147483647 w 189"/>
                <a:gd name="T7" fmla="*/ 2147483647 h 174"/>
                <a:gd name="T8" fmla="*/ 2147483647 w 189"/>
                <a:gd name="T9" fmla="*/ 2147483647 h 174"/>
                <a:gd name="T10" fmla="*/ 0 w 189"/>
                <a:gd name="T11" fmla="*/ 2147483647 h 174"/>
                <a:gd name="T12" fmla="*/ 2147483647 w 189"/>
                <a:gd name="T13" fmla="*/ 2147483647 h 174"/>
                <a:gd name="T14" fmla="*/ 2147483647 w 189"/>
                <a:gd name="T15" fmla="*/ 2147483647 h 174"/>
                <a:gd name="T16" fmla="*/ 2147483647 w 189"/>
                <a:gd name="T17" fmla="*/ 2147483647 h 174"/>
                <a:gd name="T18" fmla="*/ 2147483647 w 189"/>
                <a:gd name="T19" fmla="*/ 2147483647 h 174"/>
                <a:gd name="T20" fmla="*/ 2147483647 w 189"/>
                <a:gd name="T21" fmla="*/ 0 h 174"/>
                <a:gd name="T22" fmla="*/ 2147483647 w 189"/>
                <a:gd name="T23" fmla="*/ 0 h 174"/>
                <a:gd name="T24" fmla="*/ 2147483647 w 189"/>
                <a:gd name="T25" fmla="*/ 2147483647 h 174"/>
                <a:gd name="T26" fmla="*/ 2147483647 w 189"/>
                <a:gd name="T27" fmla="*/ 2147483647 h 174"/>
                <a:gd name="T28" fmla="*/ 2147483647 w 189"/>
                <a:gd name="T29" fmla="*/ 2147483647 h 174"/>
                <a:gd name="T30" fmla="*/ 2147483647 w 189"/>
                <a:gd name="T31" fmla="*/ 2147483647 h 174"/>
                <a:gd name="T32" fmla="*/ 2147483647 w 189"/>
                <a:gd name="T33" fmla="*/ 2147483647 h 174"/>
                <a:gd name="T34" fmla="*/ 2147483647 w 189"/>
                <a:gd name="T35" fmla="*/ 2147483647 h 174"/>
                <a:gd name="T36" fmla="*/ 2147483647 w 189"/>
                <a:gd name="T37" fmla="*/ 2147483647 h 174"/>
                <a:gd name="T38" fmla="*/ 2147483647 w 189"/>
                <a:gd name="T39" fmla="*/ 2147483647 h 174"/>
                <a:gd name="T40" fmla="*/ 2147483647 w 189"/>
                <a:gd name="T41" fmla="*/ 2147483647 h 174"/>
                <a:gd name="T42" fmla="*/ 2147483647 w 189"/>
                <a:gd name="T43" fmla="*/ 2147483647 h 174"/>
                <a:gd name="T44" fmla="*/ 2147483647 w 189"/>
                <a:gd name="T45" fmla="*/ 2147483647 h 174"/>
                <a:gd name="T46" fmla="*/ 2147483647 w 189"/>
                <a:gd name="T47" fmla="*/ 0 h 174"/>
                <a:gd name="T48" fmla="*/ 2147483647 w 189"/>
                <a:gd name="T49" fmla="*/ 2147483647 h 174"/>
                <a:gd name="T50" fmla="*/ 2147483647 w 189"/>
                <a:gd name="T51" fmla="*/ 2147483647 h 174"/>
                <a:gd name="T52" fmla="*/ 2147483647 w 189"/>
                <a:gd name="T53" fmla="*/ 2147483647 h 174"/>
                <a:gd name="T54" fmla="*/ 2147483647 w 189"/>
                <a:gd name="T55" fmla="*/ 2147483647 h 174"/>
                <a:gd name="T56" fmla="*/ 2147483647 w 189"/>
                <a:gd name="T57" fmla="*/ 2147483647 h 174"/>
                <a:gd name="T58" fmla="*/ 2147483647 w 189"/>
                <a:gd name="T59" fmla="*/ 2147483647 h 174"/>
                <a:gd name="T60" fmla="*/ 2147483647 w 189"/>
                <a:gd name="T61" fmla="*/ 2147483647 h 174"/>
                <a:gd name="T62" fmla="*/ 2147483647 w 189"/>
                <a:gd name="T63" fmla="*/ 2147483647 h 174"/>
                <a:gd name="T64" fmla="*/ 2147483647 w 189"/>
                <a:gd name="T65" fmla="*/ 2147483647 h 174"/>
                <a:gd name="T66" fmla="*/ 2147483647 w 189"/>
                <a:gd name="T67" fmla="*/ 2147483647 h 174"/>
                <a:gd name="T68" fmla="*/ 2147483647 w 189"/>
                <a:gd name="T69" fmla="*/ 2147483647 h 174"/>
                <a:gd name="T70" fmla="*/ 2147483647 w 189"/>
                <a:gd name="T71" fmla="*/ 2147483647 h 174"/>
                <a:gd name="T72" fmla="*/ 2147483647 w 189"/>
                <a:gd name="T73" fmla="*/ 2147483647 h 174"/>
                <a:gd name="T74" fmla="*/ 2147483647 w 189"/>
                <a:gd name="T75" fmla="*/ 2147483647 h 174"/>
                <a:gd name="T76" fmla="*/ 2147483647 w 189"/>
                <a:gd name="T77" fmla="*/ 2147483647 h 174"/>
                <a:gd name="T78" fmla="*/ 2147483647 w 189"/>
                <a:gd name="T79" fmla="*/ 2147483647 h 174"/>
                <a:gd name="T80" fmla="*/ 2147483647 w 189"/>
                <a:gd name="T81" fmla="*/ 2147483647 h 17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89"/>
                <a:gd name="T124" fmla="*/ 0 h 174"/>
                <a:gd name="T125" fmla="*/ 189 w 189"/>
                <a:gd name="T126" fmla="*/ 174 h 17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89" h="174">
                  <a:moveTo>
                    <a:pt x="90" y="168"/>
                  </a:moveTo>
                  <a:lnTo>
                    <a:pt x="74" y="170"/>
                  </a:lnTo>
                  <a:lnTo>
                    <a:pt x="58" y="174"/>
                  </a:lnTo>
                  <a:lnTo>
                    <a:pt x="52" y="172"/>
                  </a:lnTo>
                  <a:lnTo>
                    <a:pt x="46" y="166"/>
                  </a:lnTo>
                  <a:lnTo>
                    <a:pt x="40" y="152"/>
                  </a:lnTo>
                  <a:lnTo>
                    <a:pt x="36" y="146"/>
                  </a:lnTo>
                  <a:lnTo>
                    <a:pt x="32" y="138"/>
                  </a:lnTo>
                  <a:lnTo>
                    <a:pt x="24" y="134"/>
                  </a:lnTo>
                  <a:lnTo>
                    <a:pt x="18" y="132"/>
                  </a:lnTo>
                  <a:lnTo>
                    <a:pt x="0" y="134"/>
                  </a:lnTo>
                  <a:lnTo>
                    <a:pt x="0" y="90"/>
                  </a:lnTo>
                  <a:lnTo>
                    <a:pt x="10" y="76"/>
                  </a:lnTo>
                  <a:lnTo>
                    <a:pt x="14" y="66"/>
                  </a:lnTo>
                  <a:lnTo>
                    <a:pt x="16" y="60"/>
                  </a:lnTo>
                  <a:lnTo>
                    <a:pt x="14" y="48"/>
                  </a:lnTo>
                  <a:lnTo>
                    <a:pt x="10" y="40"/>
                  </a:lnTo>
                  <a:lnTo>
                    <a:pt x="14" y="26"/>
                  </a:lnTo>
                  <a:lnTo>
                    <a:pt x="18" y="12"/>
                  </a:lnTo>
                  <a:lnTo>
                    <a:pt x="22" y="8"/>
                  </a:lnTo>
                  <a:lnTo>
                    <a:pt x="28" y="4"/>
                  </a:lnTo>
                  <a:lnTo>
                    <a:pt x="34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50" y="2"/>
                  </a:lnTo>
                  <a:lnTo>
                    <a:pt x="56" y="8"/>
                  </a:lnTo>
                  <a:lnTo>
                    <a:pt x="62" y="12"/>
                  </a:lnTo>
                  <a:lnTo>
                    <a:pt x="64" y="14"/>
                  </a:lnTo>
                  <a:lnTo>
                    <a:pt x="68" y="16"/>
                  </a:lnTo>
                  <a:lnTo>
                    <a:pt x="72" y="14"/>
                  </a:lnTo>
                  <a:lnTo>
                    <a:pt x="72" y="12"/>
                  </a:lnTo>
                  <a:lnTo>
                    <a:pt x="74" y="10"/>
                  </a:lnTo>
                  <a:lnTo>
                    <a:pt x="78" y="10"/>
                  </a:lnTo>
                  <a:lnTo>
                    <a:pt x="86" y="10"/>
                  </a:lnTo>
                  <a:lnTo>
                    <a:pt x="90" y="14"/>
                  </a:lnTo>
                  <a:lnTo>
                    <a:pt x="94" y="16"/>
                  </a:lnTo>
                  <a:lnTo>
                    <a:pt x="100" y="18"/>
                  </a:lnTo>
                  <a:lnTo>
                    <a:pt x="108" y="16"/>
                  </a:lnTo>
                  <a:lnTo>
                    <a:pt x="114" y="12"/>
                  </a:lnTo>
                  <a:lnTo>
                    <a:pt x="120" y="10"/>
                  </a:lnTo>
                  <a:lnTo>
                    <a:pt x="128" y="8"/>
                  </a:lnTo>
                  <a:lnTo>
                    <a:pt x="134" y="8"/>
                  </a:lnTo>
                  <a:lnTo>
                    <a:pt x="138" y="10"/>
                  </a:lnTo>
                  <a:lnTo>
                    <a:pt x="142" y="10"/>
                  </a:lnTo>
                  <a:lnTo>
                    <a:pt x="151" y="12"/>
                  </a:lnTo>
                  <a:lnTo>
                    <a:pt x="155" y="10"/>
                  </a:lnTo>
                  <a:lnTo>
                    <a:pt x="161" y="8"/>
                  </a:lnTo>
                  <a:lnTo>
                    <a:pt x="171" y="0"/>
                  </a:lnTo>
                  <a:lnTo>
                    <a:pt x="175" y="6"/>
                  </a:lnTo>
                  <a:lnTo>
                    <a:pt x="179" y="10"/>
                  </a:lnTo>
                  <a:lnTo>
                    <a:pt x="183" y="22"/>
                  </a:lnTo>
                  <a:lnTo>
                    <a:pt x="185" y="26"/>
                  </a:lnTo>
                  <a:lnTo>
                    <a:pt x="189" y="30"/>
                  </a:lnTo>
                  <a:lnTo>
                    <a:pt x="187" y="46"/>
                  </a:lnTo>
                  <a:lnTo>
                    <a:pt x="183" y="46"/>
                  </a:lnTo>
                  <a:lnTo>
                    <a:pt x="179" y="46"/>
                  </a:lnTo>
                  <a:lnTo>
                    <a:pt x="175" y="60"/>
                  </a:lnTo>
                  <a:lnTo>
                    <a:pt x="171" y="70"/>
                  </a:lnTo>
                  <a:lnTo>
                    <a:pt x="165" y="82"/>
                  </a:lnTo>
                  <a:lnTo>
                    <a:pt x="161" y="92"/>
                  </a:lnTo>
                  <a:lnTo>
                    <a:pt x="159" y="94"/>
                  </a:lnTo>
                  <a:lnTo>
                    <a:pt x="157" y="96"/>
                  </a:lnTo>
                  <a:lnTo>
                    <a:pt x="155" y="98"/>
                  </a:lnTo>
                  <a:lnTo>
                    <a:pt x="153" y="98"/>
                  </a:lnTo>
                  <a:lnTo>
                    <a:pt x="151" y="108"/>
                  </a:lnTo>
                  <a:lnTo>
                    <a:pt x="146" y="120"/>
                  </a:lnTo>
                  <a:lnTo>
                    <a:pt x="142" y="130"/>
                  </a:lnTo>
                  <a:lnTo>
                    <a:pt x="138" y="134"/>
                  </a:lnTo>
                  <a:lnTo>
                    <a:pt x="134" y="136"/>
                  </a:lnTo>
                  <a:lnTo>
                    <a:pt x="132" y="134"/>
                  </a:lnTo>
                  <a:lnTo>
                    <a:pt x="130" y="132"/>
                  </a:lnTo>
                  <a:lnTo>
                    <a:pt x="128" y="124"/>
                  </a:lnTo>
                  <a:lnTo>
                    <a:pt x="122" y="126"/>
                  </a:lnTo>
                  <a:lnTo>
                    <a:pt x="116" y="130"/>
                  </a:lnTo>
                  <a:lnTo>
                    <a:pt x="110" y="134"/>
                  </a:lnTo>
                  <a:lnTo>
                    <a:pt x="104" y="138"/>
                  </a:lnTo>
                  <a:lnTo>
                    <a:pt x="100" y="146"/>
                  </a:lnTo>
                  <a:lnTo>
                    <a:pt x="98" y="150"/>
                  </a:lnTo>
                  <a:lnTo>
                    <a:pt x="96" y="158"/>
                  </a:lnTo>
                  <a:lnTo>
                    <a:pt x="96" y="168"/>
                  </a:lnTo>
                  <a:lnTo>
                    <a:pt x="94" y="168"/>
                  </a:lnTo>
                  <a:lnTo>
                    <a:pt x="90" y="16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359" name="任意多边形: 形状 358">
              <a:extLst>
                <a:ext uri="{FF2B5EF4-FFF2-40B4-BE49-F238E27FC236}">
                  <a16:creationId xmlns:a16="http://schemas.microsoft.com/office/drawing/2014/main" id="{E5BB8DE9-F314-46E0-A98F-9156CCEF2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0973" y="3458564"/>
              <a:ext cx="221732" cy="347463"/>
            </a:xfrm>
            <a:custGeom>
              <a:avLst/>
              <a:gdLst>
                <a:gd name="T0" fmla="*/ 2147483647 w 127"/>
                <a:gd name="T1" fmla="*/ 2147483647 h 208"/>
                <a:gd name="T2" fmla="*/ 2147483647 w 127"/>
                <a:gd name="T3" fmla="*/ 2147483647 h 208"/>
                <a:gd name="T4" fmla="*/ 2147483647 w 127"/>
                <a:gd name="T5" fmla="*/ 2147483647 h 208"/>
                <a:gd name="T6" fmla="*/ 2147483647 w 127"/>
                <a:gd name="T7" fmla="*/ 2147483647 h 208"/>
                <a:gd name="T8" fmla="*/ 2147483647 w 127"/>
                <a:gd name="T9" fmla="*/ 2147483647 h 208"/>
                <a:gd name="T10" fmla="*/ 2147483647 w 127"/>
                <a:gd name="T11" fmla="*/ 2147483647 h 208"/>
                <a:gd name="T12" fmla="*/ 2147483647 w 127"/>
                <a:gd name="T13" fmla="*/ 2147483647 h 208"/>
                <a:gd name="T14" fmla="*/ 2147483647 w 127"/>
                <a:gd name="T15" fmla="*/ 2147483647 h 208"/>
                <a:gd name="T16" fmla="*/ 2147483647 w 127"/>
                <a:gd name="T17" fmla="*/ 2147483647 h 208"/>
                <a:gd name="T18" fmla="*/ 2147483647 w 127"/>
                <a:gd name="T19" fmla="*/ 2147483647 h 208"/>
                <a:gd name="T20" fmla="*/ 2147483647 w 127"/>
                <a:gd name="T21" fmla="*/ 2147483647 h 208"/>
                <a:gd name="T22" fmla="*/ 2147483647 w 127"/>
                <a:gd name="T23" fmla="*/ 2147483647 h 208"/>
                <a:gd name="T24" fmla="*/ 2147483647 w 127"/>
                <a:gd name="T25" fmla="*/ 2147483647 h 208"/>
                <a:gd name="T26" fmla="*/ 2147483647 w 127"/>
                <a:gd name="T27" fmla="*/ 2147483647 h 208"/>
                <a:gd name="T28" fmla="*/ 2147483647 w 127"/>
                <a:gd name="T29" fmla="*/ 2147483647 h 208"/>
                <a:gd name="T30" fmla="*/ 2147483647 w 127"/>
                <a:gd name="T31" fmla="*/ 2147483647 h 208"/>
                <a:gd name="T32" fmla="*/ 2147483647 w 127"/>
                <a:gd name="T33" fmla="*/ 2147483647 h 208"/>
                <a:gd name="T34" fmla="*/ 2147483647 w 127"/>
                <a:gd name="T35" fmla="*/ 2147483647 h 208"/>
                <a:gd name="T36" fmla="*/ 2147483647 w 127"/>
                <a:gd name="T37" fmla="*/ 2147483647 h 208"/>
                <a:gd name="T38" fmla="*/ 2147483647 w 127"/>
                <a:gd name="T39" fmla="*/ 2147483647 h 208"/>
                <a:gd name="T40" fmla="*/ 2147483647 w 127"/>
                <a:gd name="T41" fmla="*/ 2147483647 h 208"/>
                <a:gd name="T42" fmla="*/ 2147483647 w 127"/>
                <a:gd name="T43" fmla="*/ 2147483647 h 208"/>
                <a:gd name="T44" fmla="*/ 2147483647 w 127"/>
                <a:gd name="T45" fmla="*/ 2147483647 h 208"/>
                <a:gd name="T46" fmla="*/ 2147483647 w 127"/>
                <a:gd name="T47" fmla="*/ 2147483647 h 208"/>
                <a:gd name="T48" fmla="*/ 2147483647 w 127"/>
                <a:gd name="T49" fmla="*/ 2147483647 h 208"/>
                <a:gd name="T50" fmla="*/ 2147483647 w 127"/>
                <a:gd name="T51" fmla="*/ 2147483647 h 208"/>
                <a:gd name="T52" fmla="*/ 2147483647 w 127"/>
                <a:gd name="T53" fmla="*/ 2147483647 h 208"/>
                <a:gd name="T54" fmla="*/ 2147483647 w 127"/>
                <a:gd name="T55" fmla="*/ 2147483647 h 208"/>
                <a:gd name="T56" fmla="*/ 2147483647 w 127"/>
                <a:gd name="T57" fmla="*/ 2147483647 h 208"/>
                <a:gd name="T58" fmla="*/ 2147483647 w 127"/>
                <a:gd name="T59" fmla="*/ 2147483647 h 208"/>
                <a:gd name="T60" fmla="*/ 2147483647 w 127"/>
                <a:gd name="T61" fmla="*/ 2147483647 h 208"/>
                <a:gd name="T62" fmla="*/ 2147483647 w 127"/>
                <a:gd name="T63" fmla="*/ 2147483647 h 208"/>
                <a:gd name="T64" fmla="*/ 2147483647 w 127"/>
                <a:gd name="T65" fmla="*/ 2147483647 h 208"/>
                <a:gd name="T66" fmla="*/ 2147483647 w 127"/>
                <a:gd name="T67" fmla="*/ 2147483647 h 208"/>
                <a:gd name="T68" fmla="*/ 2147483647 w 127"/>
                <a:gd name="T69" fmla="*/ 2147483647 h 208"/>
                <a:gd name="T70" fmla="*/ 2147483647 w 127"/>
                <a:gd name="T71" fmla="*/ 2147483647 h 208"/>
                <a:gd name="T72" fmla="*/ 2147483647 w 127"/>
                <a:gd name="T73" fmla="*/ 2147483647 h 208"/>
                <a:gd name="T74" fmla="*/ 2147483647 w 127"/>
                <a:gd name="T75" fmla="*/ 2147483647 h 208"/>
                <a:gd name="T76" fmla="*/ 0 w 127"/>
                <a:gd name="T77" fmla="*/ 2147483647 h 20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27"/>
                <a:gd name="T118" fmla="*/ 0 h 208"/>
                <a:gd name="T119" fmla="*/ 127 w 127"/>
                <a:gd name="T120" fmla="*/ 208 h 20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27" h="208">
                  <a:moveTo>
                    <a:pt x="6" y="158"/>
                  </a:moveTo>
                  <a:lnTo>
                    <a:pt x="6" y="148"/>
                  </a:lnTo>
                  <a:lnTo>
                    <a:pt x="8" y="140"/>
                  </a:lnTo>
                  <a:lnTo>
                    <a:pt x="10" y="136"/>
                  </a:lnTo>
                  <a:lnTo>
                    <a:pt x="14" y="128"/>
                  </a:lnTo>
                  <a:lnTo>
                    <a:pt x="20" y="124"/>
                  </a:lnTo>
                  <a:lnTo>
                    <a:pt x="26" y="120"/>
                  </a:lnTo>
                  <a:lnTo>
                    <a:pt x="32" y="116"/>
                  </a:lnTo>
                  <a:lnTo>
                    <a:pt x="38" y="114"/>
                  </a:lnTo>
                  <a:lnTo>
                    <a:pt x="40" y="122"/>
                  </a:lnTo>
                  <a:lnTo>
                    <a:pt x="42" y="124"/>
                  </a:lnTo>
                  <a:lnTo>
                    <a:pt x="44" y="126"/>
                  </a:lnTo>
                  <a:lnTo>
                    <a:pt x="48" y="124"/>
                  </a:lnTo>
                  <a:lnTo>
                    <a:pt x="52" y="120"/>
                  </a:lnTo>
                  <a:lnTo>
                    <a:pt x="56" y="110"/>
                  </a:lnTo>
                  <a:lnTo>
                    <a:pt x="61" y="98"/>
                  </a:lnTo>
                  <a:lnTo>
                    <a:pt x="63" y="88"/>
                  </a:lnTo>
                  <a:lnTo>
                    <a:pt x="65" y="88"/>
                  </a:lnTo>
                  <a:lnTo>
                    <a:pt x="67" y="86"/>
                  </a:lnTo>
                  <a:lnTo>
                    <a:pt x="69" y="84"/>
                  </a:lnTo>
                  <a:lnTo>
                    <a:pt x="71" y="82"/>
                  </a:lnTo>
                  <a:lnTo>
                    <a:pt x="75" y="72"/>
                  </a:lnTo>
                  <a:lnTo>
                    <a:pt x="81" y="60"/>
                  </a:lnTo>
                  <a:lnTo>
                    <a:pt x="85" y="50"/>
                  </a:lnTo>
                  <a:lnTo>
                    <a:pt x="89" y="36"/>
                  </a:lnTo>
                  <a:lnTo>
                    <a:pt x="93" y="36"/>
                  </a:lnTo>
                  <a:lnTo>
                    <a:pt x="97" y="36"/>
                  </a:lnTo>
                  <a:lnTo>
                    <a:pt x="99" y="20"/>
                  </a:lnTo>
                  <a:lnTo>
                    <a:pt x="95" y="16"/>
                  </a:lnTo>
                  <a:lnTo>
                    <a:pt x="93" y="12"/>
                  </a:lnTo>
                  <a:lnTo>
                    <a:pt x="89" y="0"/>
                  </a:lnTo>
                  <a:lnTo>
                    <a:pt x="91" y="2"/>
                  </a:lnTo>
                  <a:lnTo>
                    <a:pt x="93" y="0"/>
                  </a:lnTo>
                  <a:lnTo>
                    <a:pt x="97" y="6"/>
                  </a:lnTo>
                  <a:lnTo>
                    <a:pt x="103" y="14"/>
                  </a:lnTo>
                  <a:lnTo>
                    <a:pt x="107" y="20"/>
                  </a:lnTo>
                  <a:lnTo>
                    <a:pt x="109" y="26"/>
                  </a:lnTo>
                  <a:lnTo>
                    <a:pt x="107" y="44"/>
                  </a:lnTo>
                  <a:lnTo>
                    <a:pt x="109" y="50"/>
                  </a:lnTo>
                  <a:lnTo>
                    <a:pt x="109" y="54"/>
                  </a:lnTo>
                  <a:lnTo>
                    <a:pt x="117" y="60"/>
                  </a:lnTo>
                  <a:lnTo>
                    <a:pt x="99" y="60"/>
                  </a:lnTo>
                  <a:lnTo>
                    <a:pt x="93" y="62"/>
                  </a:lnTo>
                  <a:lnTo>
                    <a:pt x="91" y="64"/>
                  </a:lnTo>
                  <a:lnTo>
                    <a:pt x="89" y="66"/>
                  </a:lnTo>
                  <a:lnTo>
                    <a:pt x="93" y="70"/>
                  </a:lnTo>
                  <a:lnTo>
                    <a:pt x="101" y="78"/>
                  </a:lnTo>
                  <a:lnTo>
                    <a:pt x="111" y="88"/>
                  </a:lnTo>
                  <a:lnTo>
                    <a:pt x="115" y="96"/>
                  </a:lnTo>
                  <a:lnTo>
                    <a:pt x="117" y="106"/>
                  </a:lnTo>
                  <a:lnTo>
                    <a:pt x="113" y="110"/>
                  </a:lnTo>
                  <a:lnTo>
                    <a:pt x="107" y="116"/>
                  </a:lnTo>
                  <a:lnTo>
                    <a:pt x="101" y="126"/>
                  </a:lnTo>
                  <a:lnTo>
                    <a:pt x="99" y="136"/>
                  </a:lnTo>
                  <a:lnTo>
                    <a:pt x="99" y="144"/>
                  </a:lnTo>
                  <a:lnTo>
                    <a:pt x="101" y="154"/>
                  </a:lnTo>
                  <a:lnTo>
                    <a:pt x="109" y="168"/>
                  </a:lnTo>
                  <a:lnTo>
                    <a:pt x="119" y="182"/>
                  </a:lnTo>
                  <a:lnTo>
                    <a:pt x="127" y="194"/>
                  </a:lnTo>
                  <a:lnTo>
                    <a:pt x="127" y="208"/>
                  </a:lnTo>
                  <a:lnTo>
                    <a:pt x="121" y="208"/>
                  </a:lnTo>
                  <a:lnTo>
                    <a:pt x="111" y="208"/>
                  </a:lnTo>
                  <a:lnTo>
                    <a:pt x="107" y="206"/>
                  </a:lnTo>
                  <a:lnTo>
                    <a:pt x="103" y="204"/>
                  </a:lnTo>
                  <a:lnTo>
                    <a:pt x="81" y="204"/>
                  </a:lnTo>
                  <a:lnTo>
                    <a:pt x="81" y="202"/>
                  </a:lnTo>
                  <a:lnTo>
                    <a:pt x="46" y="200"/>
                  </a:lnTo>
                  <a:lnTo>
                    <a:pt x="46" y="204"/>
                  </a:lnTo>
                  <a:lnTo>
                    <a:pt x="22" y="202"/>
                  </a:lnTo>
                  <a:lnTo>
                    <a:pt x="24" y="198"/>
                  </a:lnTo>
                  <a:lnTo>
                    <a:pt x="24" y="188"/>
                  </a:lnTo>
                  <a:lnTo>
                    <a:pt x="22" y="182"/>
                  </a:lnTo>
                  <a:lnTo>
                    <a:pt x="22" y="174"/>
                  </a:lnTo>
                  <a:lnTo>
                    <a:pt x="24" y="168"/>
                  </a:lnTo>
                  <a:lnTo>
                    <a:pt x="14" y="166"/>
                  </a:lnTo>
                  <a:lnTo>
                    <a:pt x="10" y="164"/>
                  </a:lnTo>
                  <a:lnTo>
                    <a:pt x="6" y="160"/>
                  </a:lnTo>
                  <a:lnTo>
                    <a:pt x="0" y="158"/>
                  </a:lnTo>
                  <a:lnTo>
                    <a:pt x="6" y="15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360" name="任意多边形: 形状 359">
              <a:extLst>
                <a:ext uri="{FF2B5EF4-FFF2-40B4-BE49-F238E27FC236}">
                  <a16:creationId xmlns:a16="http://schemas.microsoft.com/office/drawing/2014/main" id="{7841F9DE-032A-43B0-BB39-A6C295CF1D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7500" y="3793417"/>
              <a:ext cx="155625" cy="184939"/>
            </a:xfrm>
            <a:custGeom>
              <a:avLst/>
              <a:gdLst>
                <a:gd name="T0" fmla="*/ 2147483647 w 89"/>
                <a:gd name="T1" fmla="*/ 2147483647 h 110"/>
                <a:gd name="T2" fmla="*/ 2147483647 w 89"/>
                <a:gd name="T3" fmla="*/ 2147483647 h 110"/>
                <a:gd name="T4" fmla="*/ 2147483647 w 89"/>
                <a:gd name="T5" fmla="*/ 2147483647 h 110"/>
                <a:gd name="T6" fmla="*/ 2147483647 w 89"/>
                <a:gd name="T7" fmla="*/ 2147483647 h 110"/>
                <a:gd name="T8" fmla="*/ 2147483647 w 89"/>
                <a:gd name="T9" fmla="*/ 2147483647 h 110"/>
                <a:gd name="T10" fmla="*/ 2147483647 w 89"/>
                <a:gd name="T11" fmla="*/ 2147483647 h 110"/>
                <a:gd name="T12" fmla="*/ 0 w 89"/>
                <a:gd name="T13" fmla="*/ 2147483647 h 110"/>
                <a:gd name="T14" fmla="*/ 0 w 89"/>
                <a:gd name="T15" fmla="*/ 2147483647 h 110"/>
                <a:gd name="T16" fmla="*/ 2147483647 w 89"/>
                <a:gd name="T17" fmla="*/ 2147483647 h 110"/>
                <a:gd name="T18" fmla="*/ 2147483647 w 89"/>
                <a:gd name="T19" fmla="*/ 2147483647 h 110"/>
                <a:gd name="T20" fmla="*/ 2147483647 w 89"/>
                <a:gd name="T21" fmla="*/ 2147483647 h 110"/>
                <a:gd name="T22" fmla="*/ 2147483647 w 89"/>
                <a:gd name="T23" fmla="*/ 2147483647 h 110"/>
                <a:gd name="T24" fmla="*/ 2147483647 w 89"/>
                <a:gd name="T25" fmla="*/ 2147483647 h 110"/>
                <a:gd name="T26" fmla="*/ 2147483647 w 89"/>
                <a:gd name="T27" fmla="*/ 2147483647 h 110"/>
                <a:gd name="T28" fmla="*/ 2147483647 w 89"/>
                <a:gd name="T29" fmla="*/ 2147483647 h 110"/>
                <a:gd name="T30" fmla="*/ 2147483647 w 89"/>
                <a:gd name="T31" fmla="*/ 2147483647 h 110"/>
                <a:gd name="T32" fmla="*/ 2147483647 w 89"/>
                <a:gd name="T33" fmla="*/ 2147483647 h 110"/>
                <a:gd name="T34" fmla="*/ 2147483647 w 89"/>
                <a:gd name="T35" fmla="*/ 2147483647 h 110"/>
                <a:gd name="T36" fmla="*/ 2147483647 w 89"/>
                <a:gd name="T37" fmla="*/ 2147483647 h 110"/>
                <a:gd name="T38" fmla="*/ 2147483647 w 89"/>
                <a:gd name="T39" fmla="*/ 2147483647 h 110"/>
                <a:gd name="T40" fmla="*/ 2147483647 w 89"/>
                <a:gd name="T41" fmla="*/ 2147483647 h 110"/>
                <a:gd name="T42" fmla="*/ 2147483647 w 89"/>
                <a:gd name="T43" fmla="*/ 2147483647 h 110"/>
                <a:gd name="T44" fmla="*/ 2147483647 w 89"/>
                <a:gd name="T45" fmla="*/ 2147483647 h 110"/>
                <a:gd name="T46" fmla="*/ 2147483647 w 89"/>
                <a:gd name="T47" fmla="*/ 2147483647 h 110"/>
                <a:gd name="T48" fmla="*/ 2147483647 w 89"/>
                <a:gd name="T49" fmla="*/ 2147483647 h 110"/>
                <a:gd name="T50" fmla="*/ 2147483647 w 89"/>
                <a:gd name="T51" fmla="*/ 2147483647 h 110"/>
                <a:gd name="T52" fmla="*/ 2147483647 w 89"/>
                <a:gd name="T53" fmla="*/ 2147483647 h 110"/>
                <a:gd name="T54" fmla="*/ 2147483647 w 89"/>
                <a:gd name="T55" fmla="*/ 2147483647 h 110"/>
                <a:gd name="T56" fmla="*/ 2147483647 w 89"/>
                <a:gd name="T57" fmla="*/ 2147483647 h 110"/>
                <a:gd name="T58" fmla="*/ 2147483647 w 89"/>
                <a:gd name="T59" fmla="*/ 2147483647 h 110"/>
                <a:gd name="T60" fmla="*/ 2147483647 w 89"/>
                <a:gd name="T61" fmla="*/ 2147483647 h 110"/>
                <a:gd name="T62" fmla="*/ 2147483647 w 89"/>
                <a:gd name="T63" fmla="*/ 2147483647 h 110"/>
                <a:gd name="T64" fmla="*/ 2147483647 w 89"/>
                <a:gd name="T65" fmla="*/ 2147483647 h 110"/>
                <a:gd name="T66" fmla="*/ 2147483647 w 89"/>
                <a:gd name="T67" fmla="*/ 2147483647 h 110"/>
                <a:gd name="T68" fmla="*/ 2147483647 w 89"/>
                <a:gd name="T69" fmla="*/ 2147483647 h 110"/>
                <a:gd name="T70" fmla="*/ 2147483647 w 89"/>
                <a:gd name="T71" fmla="*/ 2147483647 h 110"/>
                <a:gd name="T72" fmla="*/ 2147483647 w 89"/>
                <a:gd name="T73" fmla="*/ 2147483647 h 110"/>
                <a:gd name="T74" fmla="*/ 2147483647 w 89"/>
                <a:gd name="T75" fmla="*/ 2147483647 h 110"/>
                <a:gd name="T76" fmla="*/ 2147483647 w 89"/>
                <a:gd name="T77" fmla="*/ 2147483647 h 110"/>
                <a:gd name="T78" fmla="*/ 2147483647 w 89"/>
                <a:gd name="T79" fmla="*/ 2147483647 h 110"/>
                <a:gd name="T80" fmla="*/ 2147483647 w 89"/>
                <a:gd name="T81" fmla="*/ 2147483647 h 110"/>
                <a:gd name="T82" fmla="*/ 2147483647 w 89"/>
                <a:gd name="T83" fmla="*/ 2147483647 h 110"/>
                <a:gd name="T84" fmla="*/ 2147483647 w 89"/>
                <a:gd name="T85" fmla="*/ 2147483647 h 110"/>
                <a:gd name="T86" fmla="*/ 2147483647 w 89"/>
                <a:gd name="T87" fmla="*/ 2147483647 h 110"/>
                <a:gd name="T88" fmla="*/ 2147483647 w 89"/>
                <a:gd name="T89" fmla="*/ 2147483647 h 110"/>
                <a:gd name="T90" fmla="*/ 2147483647 w 89"/>
                <a:gd name="T91" fmla="*/ 2147483647 h 110"/>
                <a:gd name="T92" fmla="*/ 2147483647 w 89"/>
                <a:gd name="T93" fmla="*/ 2147483647 h 110"/>
                <a:gd name="T94" fmla="*/ 2147483647 w 89"/>
                <a:gd name="T95" fmla="*/ 2147483647 h 110"/>
                <a:gd name="T96" fmla="*/ 2147483647 w 89"/>
                <a:gd name="T97" fmla="*/ 2147483647 h 110"/>
                <a:gd name="T98" fmla="*/ 2147483647 w 89"/>
                <a:gd name="T99" fmla="*/ 2147483647 h 110"/>
                <a:gd name="T100" fmla="*/ 2147483647 w 89"/>
                <a:gd name="T101" fmla="*/ 0 h 110"/>
                <a:gd name="T102" fmla="*/ 2147483647 w 89"/>
                <a:gd name="T103" fmla="*/ 2147483647 h 11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9"/>
                <a:gd name="T157" fmla="*/ 0 h 110"/>
                <a:gd name="T158" fmla="*/ 89 w 89"/>
                <a:gd name="T159" fmla="*/ 110 h 11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9" h="110">
                  <a:moveTo>
                    <a:pt x="36" y="24"/>
                  </a:moveTo>
                  <a:lnTo>
                    <a:pt x="26" y="24"/>
                  </a:lnTo>
                  <a:lnTo>
                    <a:pt x="20" y="24"/>
                  </a:lnTo>
                  <a:lnTo>
                    <a:pt x="8" y="22"/>
                  </a:lnTo>
                  <a:lnTo>
                    <a:pt x="2" y="44"/>
                  </a:lnTo>
                  <a:lnTo>
                    <a:pt x="2" y="50"/>
                  </a:lnTo>
                  <a:lnTo>
                    <a:pt x="0" y="58"/>
                  </a:lnTo>
                  <a:lnTo>
                    <a:pt x="0" y="70"/>
                  </a:lnTo>
                  <a:lnTo>
                    <a:pt x="4" y="76"/>
                  </a:lnTo>
                  <a:lnTo>
                    <a:pt x="8" y="82"/>
                  </a:lnTo>
                  <a:lnTo>
                    <a:pt x="14" y="88"/>
                  </a:lnTo>
                  <a:lnTo>
                    <a:pt x="30" y="100"/>
                  </a:lnTo>
                  <a:lnTo>
                    <a:pt x="34" y="104"/>
                  </a:lnTo>
                  <a:lnTo>
                    <a:pt x="38" y="110"/>
                  </a:lnTo>
                  <a:lnTo>
                    <a:pt x="42" y="108"/>
                  </a:lnTo>
                  <a:lnTo>
                    <a:pt x="44" y="106"/>
                  </a:lnTo>
                  <a:lnTo>
                    <a:pt x="46" y="104"/>
                  </a:lnTo>
                  <a:lnTo>
                    <a:pt x="44" y="100"/>
                  </a:lnTo>
                  <a:lnTo>
                    <a:pt x="42" y="98"/>
                  </a:lnTo>
                  <a:lnTo>
                    <a:pt x="42" y="96"/>
                  </a:lnTo>
                  <a:lnTo>
                    <a:pt x="44" y="90"/>
                  </a:lnTo>
                  <a:lnTo>
                    <a:pt x="46" y="88"/>
                  </a:lnTo>
                  <a:lnTo>
                    <a:pt x="55" y="84"/>
                  </a:lnTo>
                  <a:lnTo>
                    <a:pt x="55" y="80"/>
                  </a:lnTo>
                  <a:lnTo>
                    <a:pt x="59" y="76"/>
                  </a:lnTo>
                  <a:lnTo>
                    <a:pt x="63" y="78"/>
                  </a:lnTo>
                  <a:lnTo>
                    <a:pt x="65" y="82"/>
                  </a:lnTo>
                  <a:lnTo>
                    <a:pt x="67" y="86"/>
                  </a:lnTo>
                  <a:lnTo>
                    <a:pt x="71" y="88"/>
                  </a:lnTo>
                  <a:lnTo>
                    <a:pt x="75" y="86"/>
                  </a:lnTo>
                  <a:lnTo>
                    <a:pt x="79" y="84"/>
                  </a:lnTo>
                  <a:lnTo>
                    <a:pt x="81" y="86"/>
                  </a:lnTo>
                  <a:lnTo>
                    <a:pt x="83" y="86"/>
                  </a:lnTo>
                  <a:lnTo>
                    <a:pt x="85" y="84"/>
                  </a:lnTo>
                  <a:lnTo>
                    <a:pt x="85" y="80"/>
                  </a:lnTo>
                  <a:lnTo>
                    <a:pt x="87" y="74"/>
                  </a:lnTo>
                  <a:lnTo>
                    <a:pt x="87" y="52"/>
                  </a:lnTo>
                  <a:lnTo>
                    <a:pt x="83" y="50"/>
                  </a:lnTo>
                  <a:lnTo>
                    <a:pt x="83" y="46"/>
                  </a:lnTo>
                  <a:lnTo>
                    <a:pt x="81" y="44"/>
                  </a:lnTo>
                  <a:lnTo>
                    <a:pt x="81" y="40"/>
                  </a:lnTo>
                  <a:lnTo>
                    <a:pt x="83" y="36"/>
                  </a:lnTo>
                  <a:lnTo>
                    <a:pt x="83" y="32"/>
                  </a:lnTo>
                  <a:lnTo>
                    <a:pt x="87" y="30"/>
                  </a:lnTo>
                  <a:lnTo>
                    <a:pt x="89" y="26"/>
                  </a:lnTo>
                  <a:lnTo>
                    <a:pt x="87" y="20"/>
                  </a:lnTo>
                  <a:lnTo>
                    <a:pt x="83" y="18"/>
                  </a:lnTo>
                  <a:lnTo>
                    <a:pt x="77" y="18"/>
                  </a:lnTo>
                  <a:lnTo>
                    <a:pt x="69" y="18"/>
                  </a:lnTo>
                  <a:lnTo>
                    <a:pt x="71" y="2"/>
                  </a:lnTo>
                  <a:lnTo>
                    <a:pt x="36" y="0"/>
                  </a:lnTo>
                  <a:lnTo>
                    <a:pt x="36" y="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361" name="任意多边形: 形状 360">
              <a:extLst>
                <a:ext uri="{FF2B5EF4-FFF2-40B4-BE49-F238E27FC236}">
                  <a16:creationId xmlns:a16="http://schemas.microsoft.com/office/drawing/2014/main" id="{979C530C-3B47-417F-8571-294138CB8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4983" y="3756989"/>
              <a:ext cx="203828" cy="256394"/>
            </a:xfrm>
            <a:custGeom>
              <a:avLst/>
              <a:gdLst>
                <a:gd name="T0" fmla="*/ 2147483647 w 117"/>
                <a:gd name="T1" fmla="*/ 2147483647 h 154"/>
                <a:gd name="T2" fmla="*/ 2147483647 w 117"/>
                <a:gd name="T3" fmla="*/ 2147483647 h 154"/>
                <a:gd name="T4" fmla="*/ 2147483647 w 117"/>
                <a:gd name="T5" fmla="*/ 2147483647 h 154"/>
                <a:gd name="T6" fmla="*/ 0 w 117"/>
                <a:gd name="T7" fmla="*/ 2147483647 h 154"/>
                <a:gd name="T8" fmla="*/ 2147483647 w 117"/>
                <a:gd name="T9" fmla="*/ 2147483647 h 154"/>
                <a:gd name="T10" fmla="*/ 2147483647 w 117"/>
                <a:gd name="T11" fmla="*/ 2147483647 h 154"/>
                <a:gd name="T12" fmla="*/ 2147483647 w 117"/>
                <a:gd name="T13" fmla="*/ 2147483647 h 154"/>
                <a:gd name="T14" fmla="*/ 2147483647 w 117"/>
                <a:gd name="T15" fmla="*/ 2147483647 h 154"/>
                <a:gd name="T16" fmla="*/ 2147483647 w 117"/>
                <a:gd name="T17" fmla="*/ 2147483647 h 154"/>
                <a:gd name="T18" fmla="*/ 2147483647 w 117"/>
                <a:gd name="T19" fmla="*/ 2147483647 h 154"/>
                <a:gd name="T20" fmla="*/ 2147483647 w 117"/>
                <a:gd name="T21" fmla="*/ 2147483647 h 154"/>
                <a:gd name="T22" fmla="*/ 2147483647 w 117"/>
                <a:gd name="T23" fmla="*/ 2147483647 h 154"/>
                <a:gd name="T24" fmla="*/ 2147483647 w 117"/>
                <a:gd name="T25" fmla="*/ 2147483647 h 154"/>
                <a:gd name="T26" fmla="*/ 2147483647 w 117"/>
                <a:gd name="T27" fmla="*/ 2147483647 h 154"/>
                <a:gd name="T28" fmla="*/ 2147483647 w 117"/>
                <a:gd name="T29" fmla="*/ 2147483647 h 154"/>
                <a:gd name="T30" fmla="*/ 2147483647 w 117"/>
                <a:gd name="T31" fmla="*/ 2147483647 h 154"/>
                <a:gd name="T32" fmla="*/ 2147483647 w 117"/>
                <a:gd name="T33" fmla="*/ 2147483647 h 154"/>
                <a:gd name="T34" fmla="*/ 2147483647 w 117"/>
                <a:gd name="T35" fmla="*/ 2147483647 h 154"/>
                <a:gd name="T36" fmla="*/ 2147483647 w 117"/>
                <a:gd name="T37" fmla="*/ 2147483647 h 154"/>
                <a:gd name="T38" fmla="*/ 2147483647 w 117"/>
                <a:gd name="T39" fmla="*/ 2147483647 h 154"/>
                <a:gd name="T40" fmla="*/ 2147483647 w 117"/>
                <a:gd name="T41" fmla="*/ 2147483647 h 154"/>
                <a:gd name="T42" fmla="*/ 2147483647 w 117"/>
                <a:gd name="T43" fmla="*/ 2147483647 h 154"/>
                <a:gd name="T44" fmla="*/ 2147483647 w 117"/>
                <a:gd name="T45" fmla="*/ 2147483647 h 154"/>
                <a:gd name="T46" fmla="*/ 2147483647 w 117"/>
                <a:gd name="T47" fmla="*/ 2147483647 h 154"/>
                <a:gd name="T48" fmla="*/ 2147483647 w 117"/>
                <a:gd name="T49" fmla="*/ 2147483647 h 154"/>
                <a:gd name="T50" fmla="*/ 2147483647 w 117"/>
                <a:gd name="T51" fmla="*/ 2147483647 h 154"/>
                <a:gd name="T52" fmla="*/ 2147483647 w 117"/>
                <a:gd name="T53" fmla="*/ 0 h 154"/>
                <a:gd name="T54" fmla="*/ 2147483647 w 117"/>
                <a:gd name="T55" fmla="*/ 2147483647 h 154"/>
                <a:gd name="T56" fmla="*/ 2147483647 w 117"/>
                <a:gd name="T57" fmla="*/ 2147483647 h 154"/>
                <a:gd name="T58" fmla="*/ 2147483647 w 117"/>
                <a:gd name="T59" fmla="*/ 2147483647 h 154"/>
                <a:gd name="T60" fmla="*/ 2147483647 w 117"/>
                <a:gd name="T61" fmla="*/ 2147483647 h 154"/>
                <a:gd name="T62" fmla="*/ 2147483647 w 117"/>
                <a:gd name="T63" fmla="*/ 2147483647 h 154"/>
                <a:gd name="T64" fmla="*/ 2147483647 w 117"/>
                <a:gd name="T65" fmla="*/ 2147483647 h 154"/>
                <a:gd name="T66" fmla="*/ 2147483647 w 117"/>
                <a:gd name="T67" fmla="*/ 2147483647 h 154"/>
                <a:gd name="T68" fmla="*/ 2147483647 w 117"/>
                <a:gd name="T69" fmla="*/ 2147483647 h 154"/>
                <a:gd name="T70" fmla="*/ 2147483647 w 117"/>
                <a:gd name="T71" fmla="*/ 2147483647 h 154"/>
                <a:gd name="T72" fmla="*/ 2147483647 w 117"/>
                <a:gd name="T73" fmla="*/ 2147483647 h 154"/>
                <a:gd name="T74" fmla="*/ 2147483647 w 117"/>
                <a:gd name="T75" fmla="*/ 2147483647 h 154"/>
                <a:gd name="T76" fmla="*/ 2147483647 w 117"/>
                <a:gd name="T77" fmla="*/ 2147483647 h 154"/>
                <a:gd name="T78" fmla="*/ 2147483647 w 117"/>
                <a:gd name="T79" fmla="*/ 2147483647 h 154"/>
                <a:gd name="T80" fmla="*/ 2147483647 w 117"/>
                <a:gd name="T81" fmla="*/ 2147483647 h 154"/>
                <a:gd name="T82" fmla="*/ 2147483647 w 117"/>
                <a:gd name="T83" fmla="*/ 2147483647 h 154"/>
                <a:gd name="T84" fmla="*/ 2147483647 w 117"/>
                <a:gd name="T85" fmla="*/ 2147483647 h 154"/>
                <a:gd name="T86" fmla="*/ 2147483647 w 117"/>
                <a:gd name="T87" fmla="*/ 2147483647 h 15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7"/>
                <a:gd name="T133" fmla="*/ 0 h 154"/>
                <a:gd name="T134" fmla="*/ 117 w 117"/>
                <a:gd name="T135" fmla="*/ 154 h 15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7" h="154">
                  <a:moveTo>
                    <a:pt x="27" y="150"/>
                  </a:moveTo>
                  <a:lnTo>
                    <a:pt x="27" y="148"/>
                  </a:lnTo>
                  <a:lnTo>
                    <a:pt x="25" y="146"/>
                  </a:lnTo>
                  <a:lnTo>
                    <a:pt x="21" y="148"/>
                  </a:lnTo>
                  <a:lnTo>
                    <a:pt x="17" y="150"/>
                  </a:lnTo>
                  <a:lnTo>
                    <a:pt x="13" y="154"/>
                  </a:lnTo>
                  <a:lnTo>
                    <a:pt x="4" y="136"/>
                  </a:lnTo>
                  <a:lnTo>
                    <a:pt x="0" y="132"/>
                  </a:lnTo>
                  <a:lnTo>
                    <a:pt x="4" y="130"/>
                  </a:lnTo>
                  <a:lnTo>
                    <a:pt x="6" y="128"/>
                  </a:lnTo>
                  <a:lnTo>
                    <a:pt x="8" y="126"/>
                  </a:lnTo>
                  <a:lnTo>
                    <a:pt x="6" y="122"/>
                  </a:lnTo>
                  <a:lnTo>
                    <a:pt x="4" y="120"/>
                  </a:lnTo>
                  <a:lnTo>
                    <a:pt x="4" y="118"/>
                  </a:lnTo>
                  <a:lnTo>
                    <a:pt x="6" y="112"/>
                  </a:lnTo>
                  <a:lnTo>
                    <a:pt x="8" y="110"/>
                  </a:lnTo>
                  <a:lnTo>
                    <a:pt x="17" y="106"/>
                  </a:lnTo>
                  <a:lnTo>
                    <a:pt x="17" y="102"/>
                  </a:lnTo>
                  <a:lnTo>
                    <a:pt x="21" y="98"/>
                  </a:lnTo>
                  <a:lnTo>
                    <a:pt x="25" y="100"/>
                  </a:lnTo>
                  <a:lnTo>
                    <a:pt x="27" y="104"/>
                  </a:lnTo>
                  <a:lnTo>
                    <a:pt x="29" y="108"/>
                  </a:lnTo>
                  <a:lnTo>
                    <a:pt x="33" y="110"/>
                  </a:lnTo>
                  <a:lnTo>
                    <a:pt x="37" y="108"/>
                  </a:lnTo>
                  <a:lnTo>
                    <a:pt x="41" y="106"/>
                  </a:lnTo>
                  <a:lnTo>
                    <a:pt x="43" y="108"/>
                  </a:lnTo>
                  <a:lnTo>
                    <a:pt x="45" y="108"/>
                  </a:lnTo>
                  <a:lnTo>
                    <a:pt x="47" y="106"/>
                  </a:lnTo>
                  <a:lnTo>
                    <a:pt x="47" y="102"/>
                  </a:lnTo>
                  <a:lnTo>
                    <a:pt x="49" y="96"/>
                  </a:lnTo>
                  <a:lnTo>
                    <a:pt x="49" y="74"/>
                  </a:lnTo>
                  <a:lnTo>
                    <a:pt x="45" y="72"/>
                  </a:lnTo>
                  <a:lnTo>
                    <a:pt x="45" y="68"/>
                  </a:lnTo>
                  <a:lnTo>
                    <a:pt x="43" y="66"/>
                  </a:lnTo>
                  <a:lnTo>
                    <a:pt x="43" y="62"/>
                  </a:lnTo>
                  <a:lnTo>
                    <a:pt x="45" y="58"/>
                  </a:lnTo>
                  <a:lnTo>
                    <a:pt x="45" y="54"/>
                  </a:lnTo>
                  <a:lnTo>
                    <a:pt x="49" y="52"/>
                  </a:lnTo>
                  <a:lnTo>
                    <a:pt x="51" y="48"/>
                  </a:lnTo>
                  <a:lnTo>
                    <a:pt x="49" y="42"/>
                  </a:lnTo>
                  <a:lnTo>
                    <a:pt x="45" y="40"/>
                  </a:lnTo>
                  <a:lnTo>
                    <a:pt x="39" y="40"/>
                  </a:lnTo>
                  <a:lnTo>
                    <a:pt x="31" y="40"/>
                  </a:lnTo>
                  <a:lnTo>
                    <a:pt x="33" y="26"/>
                  </a:lnTo>
                  <a:lnTo>
                    <a:pt x="55" y="26"/>
                  </a:lnTo>
                  <a:lnTo>
                    <a:pt x="59" y="28"/>
                  </a:lnTo>
                  <a:lnTo>
                    <a:pt x="63" y="30"/>
                  </a:lnTo>
                  <a:lnTo>
                    <a:pt x="73" y="30"/>
                  </a:lnTo>
                  <a:lnTo>
                    <a:pt x="79" y="30"/>
                  </a:lnTo>
                  <a:lnTo>
                    <a:pt x="79" y="16"/>
                  </a:lnTo>
                  <a:lnTo>
                    <a:pt x="83" y="10"/>
                  </a:lnTo>
                  <a:lnTo>
                    <a:pt x="87" y="4"/>
                  </a:lnTo>
                  <a:lnTo>
                    <a:pt x="93" y="0"/>
                  </a:lnTo>
                  <a:lnTo>
                    <a:pt x="103" y="0"/>
                  </a:lnTo>
                  <a:lnTo>
                    <a:pt x="113" y="0"/>
                  </a:lnTo>
                  <a:lnTo>
                    <a:pt x="113" y="2"/>
                  </a:lnTo>
                  <a:lnTo>
                    <a:pt x="115" y="4"/>
                  </a:lnTo>
                  <a:lnTo>
                    <a:pt x="115" y="6"/>
                  </a:lnTo>
                  <a:lnTo>
                    <a:pt x="117" y="10"/>
                  </a:lnTo>
                  <a:lnTo>
                    <a:pt x="115" y="20"/>
                  </a:lnTo>
                  <a:lnTo>
                    <a:pt x="111" y="34"/>
                  </a:lnTo>
                  <a:lnTo>
                    <a:pt x="99" y="64"/>
                  </a:lnTo>
                  <a:lnTo>
                    <a:pt x="99" y="68"/>
                  </a:lnTo>
                  <a:lnTo>
                    <a:pt x="99" y="70"/>
                  </a:lnTo>
                  <a:lnTo>
                    <a:pt x="101" y="74"/>
                  </a:lnTo>
                  <a:lnTo>
                    <a:pt x="99" y="78"/>
                  </a:lnTo>
                  <a:lnTo>
                    <a:pt x="97" y="82"/>
                  </a:lnTo>
                  <a:lnTo>
                    <a:pt x="93" y="84"/>
                  </a:lnTo>
                  <a:lnTo>
                    <a:pt x="89" y="88"/>
                  </a:lnTo>
                  <a:lnTo>
                    <a:pt x="85" y="92"/>
                  </a:lnTo>
                  <a:lnTo>
                    <a:pt x="83" y="102"/>
                  </a:lnTo>
                  <a:lnTo>
                    <a:pt x="79" y="106"/>
                  </a:lnTo>
                  <a:lnTo>
                    <a:pt x="75" y="108"/>
                  </a:lnTo>
                  <a:lnTo>
                    <a:pt x="75" y="122"/>
                  </a:lnTo>
                  <a:lnTo>
                    <a:pt x="71" y="134"/>
                  </a:lnTo>
                  <a:lnTo>
                    <a:pt x="69" y="142"/>
                  </a:lnTo>
                  <a:lnTo>
                    <a:pt x="65" y="148"/>
                  </a:lnTo>
                  <a:lnTo>
                    <a:pt x="61" y="150"/>
                  </a:lnTo>
                  <a:lnTo>
                    <a:pt x="55" y="150"/>
                  </a:lnTo>
                  <a:lnTo>
                    <a:pt x="51" y="150"/>
                  </a:lnTo>
                  <a:lnTo>
                    <a:pt x="49" y="150"/>
                  </a:lnTo>
                  <a:lnTo>
                    <a:pt x="49" y="146"/>
                  </a:lnTo>
                  <a:lnTo>
                    <a:pt x="45" y="146"/>
                  </a:lnTo>
                  <a:lnTo>
                    <a:pt x="43" y="146"/>
                  </a:lnTo>
                  <a:lnTo>
                    <a:pt x="41" y="148"/>
                  </a:lnTo>
                  <a:lnTo>
                    <a:pt x="39" y="150"/>
                  </a:lnTo>
                  <a:lnTo>
                    <a:pt x="35" y="150"/>
                  </a:lnTo>
                  <a:lnTo>
                    <a:pt x="33" y="150"/>
                  </a:lnTo>
                  <a:lnTo>
                    <a:pt x="27" y="15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362" name="任意多边形: 形状 361">
              <a:extLst>
                <a:ext uri="{FF2B5EF4-FFF2-40B4-BE49-F238E27FC236}">
                  <a16:creationId xmlns:a16="http://schemas.microsoft.com/office/drawing/2014/main" id="{93CD64DA-00FB-4789-9288-C123F3C36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6001" y="4386064"/>
              <a:ext cx="367716" cy="361473"/>
            </a:xfrm>
            <a:custGeom>
              <a:avLst/>
              <a:gdLst>
                <a:gd name="T0" fmla="*/ 2147483647 w 211"/>
                <a:gd name="T1" fmla="*/ 2147483647 h 216"/>
                <a:gd name="T2" fmla="*/ 2147483647 w 211"/>
                <a:gd name="T3" fmla="*/ 2147483647 h 216"/>
                <a:gd name="T4" fmla="*/ 2147483647 w 211"/>
                <a:gd name="T5" fmla="*/ 2147483647 h 216"/>
                <a:gd name="T6" fmla="*/ 2147483647 w 211"/>
                <a:gd name="T7" fmla="*/ 2147483647 h 216"/>
                <a:gd name="T8" fmla="*/ 2147483647 w 211"/>
                <a:gd name="T9" fmla="*/ 2147483647 h 216"/>
                <a:gd name="T10" fmla="*/ 2147483647 w 211"/>
                <a:gd name="T11" fmla="*/ 2147483647 h 216"/>
                <a:gd name="T12" fmla="*/ 2147483647 w 211"/>
                <a:gd name="T13" fmla="*/ 2147483647 h 216"/>
                <a:gd name="T14" fmla="*/ 2147483647 w 211"/>
                <a:gd name="T15" fmla="*/ 2147483647 h 216"/>
                <a:gd name="T16" fmla="*/ 2147483647 w 211"/>
                <a:gd name="T17" fmla="*/ 0 h 216"/>
                <a:gd name="T18" fmla="*/ 2147483647 w 211"/>
                <a:gd name="T19" fmla="*/ 0 h 216"/>
                <a:gd name="T20" fmla="*/ 2147483647 w 211"/>
                <a:gd name="T21" fmla="*/ 2147483647 h 216"/>
                <a:gd name="T22" fmla="*/ 2147483647 w 211"/>
                <a:gd name="T23" fmla="*/ 2147483647 h 216"/>
                <a:gd name="T24" fmla="*/ 0 w 211"/>
                <a:gd name="T25" fmla="*/ 0 h 216"/>
                <a:gd name="T26" fmla="*/ 2147483647 w 211"/>
                <a:gd name="T27" fmla="*/ 2147483647 h 216"/>
                <a:gd name="T28" fmla="*/ 2147483647 w 211"/>
                <a:gd name="T29" fmla="*/ 2147483647 h 216"/>
                <a:gd name="T30" fmla="*/ 2147483647 w 211"/>
                <a:gd name="T31" fmla="*/ 2147483647 h 216"/>
                <a:gd name="T32" fmla="*/ 2147483647 w 211"/>
                <a:gd name="T33" fmla="*/ 2147483647 h 216"/>
                <a:gd name="T34" fmla="*/ 2147483647 w 211"/>
                <a:gd name="T35" fmla="*/ 2147483647 h 216"/>
                <a:gd name="T36" fmla="*/ 2147483647 w 211"/>
                <a:gd name="T37" fmla="*/ 2147483647 h 216"/>
                <a:gd name="T38" fmla="*/ 2147483647 w 211"/>
                <a:gd name="T39" fmla="*/ 2147483647 h 216"/>
                <a:gd name="T40" fmla="*/ 2147483647 w 211"/>
                <a:gd name="T41" fmla="*/ 2147483647 h 216"/>
                <a:gd name="T42" fmla="*/ 2147483647 w 211"/>
                <a:gd name="T43" fmla="*/ 2147483647 h 216"/>
                <a:gd name="T44" fmla="*/ 2147483647 w 211"/>
                <a:gd name="T45" fmla="*/ 2147483647 h 216"/>
                <a:gd name="T46" fmla="*/ 2147483647 w 211"/>
                <a:gd name="T47" fmla="*/ 2147483647 h 216"/>
                <a:gd name="T48" fmla="*/ 2147483647 w 211"/>
                <a:gd name="T49" fmla="*/ 2147483647 h 216"/>
                <a:gd name="T50" fmla="*/ 2147483647 w 211"/>
                <a:gd name="T51" fmla="*/ 2147483647 h 216"/>
                <a:gd name="T52" fmla="*/ 2147483647 w 211"/>
                <a:gd name="T53" fmla="*/ 2147483647 h 216"/>
                <a:gd name="T54" fmla="*/ 2147483647 w 211"/>
                <a:gd name="T55" fmla="*/ 2147483647 h 216"/>
                <a:gd name="T56" fmla="*/ 2147483647 w 211"/>
                <a:gd name="T57" fmla="*/ 2147483647 h 216"/>
                <a:gd name="T58" fmla="*/ 2147483647 w 211"/>
                <a:gd name="T59" fmla="*/ 2147483647 h 216"/>
                <a:gd name="T60" fmla="*/ 2147483647 w 211"/>
                <a:gd name="T61" fmla="*/ 2147483647 h 216"/>
                <a:gd name="T62" fmla="*/ 2147483647 w 211"/>
                <a:gd name="T63" fmla="*/ 2147483647 h 216"/>
                <a:gd name="T64" fmla="*/ 2147483647 w 211"/>
                <a:gd name="T65" fmla="*/ 2147483647 h 216"/>
                <a:gd name="T66" fmla="*/ 2147483647 w 211"/>
                <a:gd name="T67" fmla="*/ 2147483647 h 216"/>
                <a:gd name="T68" fmla="*/ 2147483647 w 211"/>
                <a:gd name="T69" fmla="*/ 2147483647 h 216"/>
                <a:gd name="T70" fmla="*/ 2147483647 w 211"/>
                <a:gd name="T71" fmla="*/ 2147483647 h 216"/>
                <a:gd name="T72" fmla="*/ 2147483647 w 211"/>
                <a:gd name="T73" fmla="*/ 2147483647 h 216"/>
                <a:gd name="T74" fmla="*/ 2147483647 w 211"/>
                <a:gd name="T75" fmla="*/ 2147483647 h 216"/>
                <a:gd name="T76" fmla="*/ 2147483647 w 211"/>
                <a:gd name="T77" fmla="*/ 2147483647 h 216"/>
                <a:gd name="T78" fmla="*/ 2147483647 w 211"/>
                <a:gd name="T79" fmla="*/ 2147483647 h 216"/>
                <a:gd name="T80" fmla="*/ 2147483647 w 211"/>
                <a:gd name="T81" fmla="*/ 2147483647 h 216"/>
                <a:gd name="T82" fmla="*/ 2147483647 w 211"/>
                <a:gd name="T83" fmla="*/ 2147483647 h 216"/>
                <a:gd name="T84" fmla="*/ 2147483647 w 211"/>
                <a:gd name="T85" fmla="*/ 2147483647 h 216"/>
                <a:gd name="T86" fmla="*/ 2147483647 w 211"/>
                <a:gd name="T87" fmla="*/ 2147483647 h 216"/>
                <a:gd name="T88" fmla="*/ 2147483647 w 211"/>
                <a:gd name="T89" fmla="*/ 2147483647 h 216"/>
                <a:gd name="T90" fmla="*/ 2147483647 w 211"/>
                <a:gd name="T91" fmla="*/ 2147483647 h 216"/>
                <a:gd name="T92" fmla="*/ 2147483647 w 211"/>
                <a:gd name="T93" fmla="*/ 2147483647 h 216"/>
                <a:gd name="T94" fmla="*/ 2147483647 w 211"/>
                <a:gd name="T95" fmla="*/ 2147483647 h 216"/>
                <a:gd name="T96" fmla="*/ 2147483647 w 211"/>
                <a:gd name="T97" fmla="*/ 2147483647 h 216"/>
                <a:gd name="T98" fmla="*/ 2147483647 w 211"/>
                <a:gd name="T99" fmla="*/ 2147483647 h 216"/>
                <a:gd name="T100" fmla="*/ 2147483647 w 211"/>
                <a:gd name="T101" fmla="*/ 2147483647 h 216"/>
                <a:gd name="T102" fmla="*/ 2147483647 w 211"/>
                <a:gd name="T103" fmla="*/ 2147483647 h 216"/>
                <a:gd name="T104" fmla="*/ 2147483647 w 211"/>
                <a:gd name="T105" fmla="*/ 2147483647 h 216"/>
                <a:gd name="T106" fmla="*/ 2147483647 w 211"/>
                <a:gd name="T107" fmla="*/ 2147483647 h 216"/>
                <a:gd name="T108" fmla="*/ 2147483647 w 211"/>
                <a:gd name="T109" fmla="*/ 2147483647 h 216"/>
                <a:gd name="T110" fmla="*/ 2147483647 w 211"/>
                <a:gd name="T111" fmla="*/ 2147483647 h 21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11"/>
                <a:gd name="T169" fmla="*/ 0 h 216"/>
                <a:gd name="T170" fmla="*/ 211 w 211"/>
                <a:gd name="T171" fmla="*/ 216 h 21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11" h="216">
                  <a:moveTo>
                    <a:pt x="181" y="8"/>
                  </a:moveTo>
                  <a:lnTo>
                    <a:pt x="159" y="16"/>
                  </a:lnTo>
                  <a:lnTo>
                    <a:pt x="117" y="16"/>
                  </a:lnTo>
                  <a:lnTo>
                    <a:pt x="107" y="12"/>
                  </a:lnTo>
                  <a:lnTo>
                    <a:pt x="105" y="10"/>
                  </a:lnTo>
                  <a:lnTo>
                    <a:pt x="101" y="6"/>
                  </a:lnTo>
                  <a:lnTo>
                    <a:pt x="33" y="6"/>
                  </a:lnTo>
                  <a:lnTo>
                    <a:pt x="27" y="2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1" y="2"/>
                  </a:lnTo>
                  <a:lnTo>
                    <a:pt x="4" y="2"/>
                  </a:lnTo>
                  <a:lnTo>
                    <a:pt x="0" y="0"/>
                  </a:lnTo>
                  <a:lnTo>
                    <a:pt x="2" y="16"/>
                  </a:lnTo>
                  <a:lnTo>
                    <a:pt x="7" y="30"/>
                  </a:lnTo>
                  <a:lnTo>
                    <a:pt x="13" y="42"/>
                  </a:lnTo>
                  <a:lnTo>
                    <a:pt x="21" y="54"/>
                  </a:lnTo>
                  <a:lnTo>
                    <a:pt x="29" y="66"/>
                  </a:lnTo>
                  <a:lnTo>
                    <a:pt x="37" y="76"/>
                  </a:lnTo>
                  <a:lnTo>
                    <a:pt x="39" y="90"/>
                  </a:lnTo>
                  <a:lnTo>
                    <a:pt x="41" y="104"/>
                  </a:lnTo>
                  <a:lnTo>
                    <a:pt x="41" y="126"/>
                  </a:lnTo>
                  <a:lnTo>
                    <a:pt x="43" y="152"/>
                  </a:lnTo>
                  <a:lnTo>
                    <a:pt x="45" y="174"/>
                  </a:lnTo>
                  <a:lnTo>
                    <a:pt x="49" y="184"/>
                  </a:lnTo>
                  <a:lnTo>
                    <a:pt x="53" y="194"/>
                  </a:lnTo>
                  <a:lnTo>
                    <a:pt x="61" y="204"/>
                  </a:lnTo>
                  <a:lnTo>
                    <a:pt x="69" y="212"/>
                  </a:lnTo>
                  <a:lnTo>
                    <a:pt x="73" y="208"/>
                  </a:lnTo>
                  <a:lnTo>
                    <a:pt x="75" y="204"/>
                  </a:lnTo>
                  <a:lnTo>
                    <a:pt x="79" y="204"/>
                  </a:lnTo>
                  <a:lnTo>
                    <a:pt x="83" y="210"/>
                  </a:lnTo>
                  <a:lnTo>
                    <a:pt x="89" y="214"/>
                  </a:lnTo>
                  <a:lnTo>
                    <a:pt x="93" y="216"/>
                  </a:lnTo>
                  <a:lnTo>
                    <a:pt x="101" y="216"/>
                  </a:lnTo>
                  <a:lnTo>
                    <a:pt x="111" y="216"/>
                  </a:lnTo>
                  <a:lnTo>
                    <a:pt x="117" y="212"/>
                  </a:lnTo>
                  <a:lnTo>
                    <a:pt x="121" y="208"/>
                  </a:lnTo>
                  <a:lnTo>
                    <a:pt x="125" y="206"/>
                  </a:lnTo>
                  <a:lnTo>
                    <a:pt x="123" y="144"/>
                  </a:lnTo>
                  <a:lnTo>
                    <a:pt x="123" y="90"/>
                  </a:lnTo>
                  <a:lnTo>
                    <a:pt x="143" y="90"/>
                  </a:lnTo>
                  <a:lnTo>
                    <a:pt x="143" y="22"/>
                  </a:lnTo>
                  <a:lnTo>
                    <a:pt x="165" y="20"/>
                  </a:lnTo>
                  <a:lnTo>
                    <a:pt x="183" y="18"/>
                  </a:lnTo>
                  <a:lnTo>
                    <a:pt x="187" y="24"/>
                  </a:lnTo>
                  <a:lnTo>
                    <a:pt x="201" y="18"/>
                  </a:lnTo>
                  <a:lnTo>
                    <a:pt x="205" y="14"/>
                  </a:lnTo>
                  <a:lnTo>
                    <a:pt x="211" y="12"/>
                  </a:lnTo>
                  <a:lnTo>
                    <a:pt x="205" y="8"/>
                  </a:lnTo>
                  <a:lnTo>
                    <a:pt x="201" y="6"/>
                  </a:lnTo>
                  <a:lnTo>
                    <a:pt x="193" y="8"/>
                  </a:lnTo>
                  <a:lnTo>
                    <a:pt x="187" y="10"/>
                  </a:lnTo>
                  <a:lnTo>
                    <a:pt x="183" y="8"/>
                  </a:lnTo>
                  <a:lnTo>
                    <a:pt x="181" y="6"/>
                  </a:lnTo>
                  <a:lnTo>
                    <a:pt x="181" y="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363" name="任意多边形: 形状 362">
              <a:extLst>
                <a:ext uri="{FF2B5EF4-FFF2-40B4-BE49-F238E27FC236}">
                  <a16:creationId xmlns:a16="http://schemas.microsoft.com/office/drawing/2014/main" id="{87176CF3-9471-4D4C-B9CE-EA23D1817E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1853" y="3314255"/>
              <a:ext cx="184547" cy="165325"/>
            </a:xfrm>
            <a:custGeom>
              <a:avLst/>
              <a:gdLst>
                <a:gd name="T0" fmla="*/ 2147483647 w 106"/>
                <a:gd name="T1" fmla="*/ 0 h 98"/>
                <a:gd name="T2" fmla="*/ 2147483647 w 106"/>
                <a:gd name="T3" fmla="*/ 2147483647 h 98"/>
                <a:gd name="T4" fmla="*/ 2147483647 w 106"/>
                <a:gd name="T5" fmla="*/ 2147483647 h 98"/>
                <a:gd name="T6" fmla="*/ 2147483647 w 106"/>
                <a:gd name="T7" fmla="*/ 2147483647 h 98"/>
                <a:gd name="T8" fmla="*/ 2147483647 w 106"/>
                <a:gd name="T9" fmla="*/ 2147483647 h 98"/>
                <a:gd name="T10" fmla="*/ 2147483647 w 106"/>
                <a:gd name="T11" fmla="*/ 2147483647 h 98"/>
                <a:gd name="T12" fmla="*/ 2147483647 w 106"/>
                <a:gd name="T13" fmla="*/ 2147483647 h 98"/>
                <a:gd name="T14" fmla="*/ 0 w 106"/>
                <a:gd name="T15" fmla="*/ 2147483647 h 98"/>
                <a:gd name="T16" fmla="*/ 0 w 106"/>
                <a:gd name="T17" fmla="*/ 2147483647 h 98"/>
                <a:gd name="T18" fmla="*/ 2147483647 w 106"/>
                <a:gd name="T19" fmla="*/ 2147483647 h 98"/>
                <a:gd name="T20" fmla="*/ 2147483647 w 106"/>
                <a:gd name="T21" fmla="*/ 2147483647 h 98"/>
                <a:gd name="T22" fmla="*/ 2147483647 w 106"/>
                <a:gd name="T23" fmla="*/ 2147483647 h 98"/>
                <a:gd name="T24" fmla="*/ 2147483647 w 106"/>
                <a:gd name="T25" fmla="*/ 2147483647 h 98"/>
                <a:gd name="T26" fmla="*/ 2147483647 w 106"/>
                <a:gd name="T27" fmla="*/ 2147483647 h 98"/>
                <a:gd name="T28" fmla="*/ 2147483647 w 106"/>
                <a:gd name="T29" fmla="*/ 2147483647 h 98"/>
                <a:gd name="T30" fmla="*/ 2147483647 w 106"/>
                <a:gd name="T31" fmla="*/ 2147483647 h 98"/>
                <a:gd name="T32" fmla="*/ 2147483647 w 106"/>
                <a:gd name="T33" fmla="*/ 2147483647 h 98"/>
                <a:gd name="T34" fmla="*/ 2147483647 w 106"/>
                <a:gd name="T35" fmla="*/ 2147483647 h 98"/>
                <a:gd name="T36" fmla="*/ 2147483647 w 106"/>
                <a:gd name="T37" fmla="*/ 2147483647 h 98"/>
                <a:gd name="T38" fmla="*/ 2147483647 w 106"/>
                <a:gd name="T39" fmla="*/ 2147483647 h 98"/>
                <a:gd name="T40" fmla="*/ 2147483647 w 106"/>
                <a:gd name="T41" fmla="*/ 2147483647 h 98"/>
                <a:gd name="T42" fmla="*/ 2147483647 w 106"/>
                <a:gd name="T43" fmla="*/ 2147483647 h 98"/>
                <a:gd name="T44" fmla="*/ 2147483647 w 106"/>
                <a:gd name="T45" fmla="*/ 2147483647 h 98"/>
                <a:gd name="T46" fmla="*/ 2147483647 w 106"/>
                <a:gd name="T47" fmla="*/ 2147483647 h 98"/>
                <a:gd name="T48" fmla="*/ 2147483647 w 106"/>
                <a:gd name="T49" fmla="*/ 2147483647 h 98"/>
                <a:gd name="T50" fmla="*/ 2147483647 w 106"/>
                <a:gd name="T51" fmla="*/ 2147483647 h 98"/>
                <a:gd name="T52" fmla="*/ 2147483647 w 106"/>
                <a:gd name="T53" fmla="*/ 0 h 9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06"/>
                <a:gd name="T82" fmla="*/ 0 h 98"/>
                <a:gd name="T83" fmla="*/ 106 w 106"/>
                <a:gd name="T84" fmla="*/ 98 h 9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06" h="98">
                  <a:moveTo>
                    <a:pt x="32" y="0"/>
                  </a:moveTo>
                  <a:lnTo>
                    <a:pt x="28" y="4"/>
                  </a:lnTo>
                  <a:lnTo>
                    <a:pt x="22" y="10"/>
                  </a:lnTo>
                  <a:lnTo>
                    <a:pt x="14" y="14"/>
                  </a:lnTo>
                  <a:lnTo>
                    <a:pt x="6" y="16"/>
                  </a:lnTo>
                  <a:lnTo>
                    <a:pt x="6" y="26"/>
                  </a:lnTo>
                  <a:lnTo>
                    <a:pt x="4" y="34"/>
                  </a:lnTo>
                  <a:lnTo>
                    <a:pt x="0" y="46"/>
                  </a:lnTo>
                  <a:lnTo>
                    <a:pt x="0" y="62"/>
                  </a:lnTo>
                  <a:lnTo>
                    <a:pt x="18" y="62"/>
                  </a:lnTo>
                  <a:lnTo>
                    <a:pt x="24" y="64"/>
                  </a:lnTo>
                  <a:lnTo>
                    <a:pt x="28" y="54"/>
                  </a:lnTo>
                  <a:lnTo>
                    <a:pt x="38" y="58"/>
                  </a:lnTo>
                  <a:lnTo>
                    <a:pt x="54" y="58"/>
                  </a:lnTo>
                  <a:lnTo>
                    <a:pt x="68" y="62"/>
                  </a:lnTo>
                  <a:lnTo>
                    <a:pt x="82" y="76"/>
                  </a:lnTo>
                  <a:lnTo>
                    <a:pt x="96" y="92"/>
                  </a:lnTo>
                  <a:lnTo>
                    <a:pt x="102" y="98"/>
                  </a:lnTo>
                  <a:lnTo>
                    <a:pt x="106" y="94"/>
                  </a:lnTo>
                  <a:lnTo>
                    <a:pt x="96" y="80"/>
                  </a:lnTo>
                  <a:lnTo>
                    <a:pt x="86" y="68"/>
                  </a:lnTo>
                  <a:lnTo>
                    <a:pt x="74" y="56"/>
                  </a:lnTo>
                  <a:lnTo>
                    <a:pt x="62" y="48"/>
                  </a:lnTo>
                  <a:lnTo>
                    <a:pt x="52" y="42"/>
                  </a:lnTo>
                  <a:lnTo>
                    <a:pt x="46" y="30"/>
                  </a:lnTo>
                  <a:lnTo>
                    <a:pt x="40" y="14"/>
                  </a:lnTo>
                  <a:lnTo>
                    <a:pt x="32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364" name="任意多边形: 形状 363">
              <a:extLst>
                <a:ext uri="{FF2B5EF4-FFF2-40B4-BE49-F238E27FC236}">
                  <a16:creationId xmlns:a16="http://schemas.microsoft.com/office/drawing/2014/main" id="{05D6F9C4-C88D-4CBB-884E-D68E39CD3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2365" y="3443152"/>
              <a:ext cx="81255" cy="19615"/>
            </a:xfrm>
            <a:custGeom>
              <a:avLst/>
              <a:gdLst>
                <a:gd name="T0" fmla="*/ 2147483647 w 46"/>
                <a:gd name="T1" fmla="*/ 2147483647 h 12"/>
                <a:gd name="T2" fmla="*/ 2147483647 w 46"/>
                <a:gd name="T3" fmla="*/ 2147483647 h 12"/>
                <a:gd name="T4" fmla="*/ 2147483647 w 46"/>
                <a:gd name="T5" fmla="*/ 2147483647 h 12"/>
                <a:gd name="T6" fmla="*/ 2147483647 w 46"/>
                <a:gd name="T7" fmla="*/ 2147483647 h 12"/>
                <a:gd name="T8" fmla="*/ 2147483647 w 46"/>
                <a:gd name="T9" fmla="*/ 2147483647 h 12"/>
                <a:gd name="T10" fmla="*/ 2147483647 w 46"/>
                <a:gd name="T11" fmla="*/ 0 h 12"/>
                <a:gd name="T12" fmla="*/ 2147483647 w 46"/>
                <a:gd name="T13" fmla="*/ 2147483647 h 12"/>
                <a:gd name="T14" fmla="*/ 2147483647 w 46"/>
                <a:gd name="T15" fmla="*/ 2147483647 h 12"/>
                <a:gd name="T16" fmla="*/ 2147483647 w 46"/>
                <a:gd name="T17" fmla="*/ 2147483647 h 12"/>
                <a:gd name="T18" fmla="*/ 2147483647 w 46"/>
                <a:gd name="T19" fmla="*/ 2147483647 h 12"/>
                <a:gd name="T20" fmla="*/ 2147483647 w 46"/>
                <a:gd name="T21" fmla="*/ 2147483647 h 12"/>
                <a:gd name="T22" fmla="*/ 2147483647 w 46"/>
                <a:gd name="T23" fmla="*/ 2147483647 h 12"/>
                <a:gd name="T24" fmla="*/ 2147483647 w 46"/>
                <a:gd name="T25" fmla="*/ 2147483647 h 12"/>
                <a:gd name="T26" fmla="*/ 2147483647 w 46"/>
                <a:gd name="T27" fmla="*/ 2147483647 h 12"/>
                <a:gd name="T28" fmla="*/ 2147483647 w 46"/>
                <a:gd name="T29" fmla="*/ 2147483647 h 12"/>
                <a:gd name="T30" fmla="*/ 0 w 46"/>
                <a:gd name="T31" fmla="*/ 2147483647 h 12"/>
                <a:gd name="T32" fmla="*/ 2147483647 w 46"/>
                <a:gd name="T33" fmla="*/ 2147483647 h 12"/>
                <a:gd name="T34" fmla="*/ 2147483647 w 46"/>
                <a:gd name="T35" fmla="*/ 2147483647 h 12"/>
                <a:gd name="T36" fmla="*/ 2147483647 w 46"/>
                <a:gd name="T37" fmla="*/ 2147483647 h 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6"/>
                <a:gd name="T58" fmla="*/ 0 h 12"/>
                <a:gd name="T59" fmla="*/ 46 w 46"/>
                <a:gd name="T60" fmla="*/ 12 h 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6" h="12">
                  <a:moveTo>
                    <a:pt x="4" y="6"/>
                  </a:moveTo>
                  <a:lnTo>
                    <a:pt x="14" y="8"/>
                  </a:lnTo>
                  <a:lnTo>
                    <a:pt x="18" y="6"/>
                  </a:lnTo>
                  <a:lnTo>
                    <a:pt x="20" y="4"/>
                  </a:lnTo>
                  <a:lnTo>
                    <a:pt x="22" y="2"/>
                  </a:lnTo>
                  <a:lnTo>
                    <a:pt x="26" y="0"/>
                  </a:lnTo>
                  <a:lnTo>
                    <a:pt x="28" y="4"/>
                  </a:lnTo>
                  <a:lnTo>
                    <a:pt x="34" y="6"/>
                  </a:lnTo>
                  <a:lnTo>
                    <a:pt x="46" y="8"/>
                  </a:lnTo>
                  <a:lnTo>
                    <a:pt x="42" y="10"/>
                  </a:lnTo>
                  <a:lnTo>
                    <a:pt x="38" y="12"/>
                  </a:lnTo>
                  <a:lnTo>
                    <a:pt x="30" y="10"/>
                  </a:lnTo>
                  <a:lnTo>
                    <a:pt x="24" y="8"/>
                  </a:lnTo>
                  <a:lnTo>
                    <a:pt x="24" y="10"/>
                  </a:lnTo>
                  <a:lnTo>
                    <a:pt x="12" y="12"/>
                  </a:lnTo>
                  <a:lnTo>
                    <a:pt x="0" y="12"/>
                  </a:lnTo>
                  <a:lnTo>
                    <a:pt x="2" y="8"/>
                  </a:lnTo>
                  <a:lnTo>
                    <a:pt x="2" y="6"/>
                  </a:lnTo>
                  <a:lnTo>
                    <a:pt x="4" y="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365" name="任意多边形: 形状 364">
              <a:extLst>
                <a:ext uri="{FF2B5EF4-FFF2-40B4-BE49-F238E27FC236}">
                  <a16:creationId xmlns:a16="http://schemas.microsoft.com/office/drawing/2014/main" id="{797191B1-4A15-41B7-9642-7EDA2C006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7019" y="3999373"/>
              <a:ext cx="24790" cy="37829"/>
            </a:xfrm>
            <a:custGeom>
              <a:avLst/>
              <a:gdLst>
                <a:gd name="T0" fmla="*/ 2147483647 w 14"/>
                <a:gd name="T1" fmla="*/ 2147483647 h 22"/>
                <a:gd name="T2" fmla="*/ 0 w 14"/>
                <a:gd name="T3" fmla="*/ 2147483647 h 22"/>
                <a:gd name="T4" fmla="*/ 2147483647 w 14"/>
                <a:gd name="T5" fmla="*/ 2147483647 h 22"/>
                <a:gd name="T6" fmla="*/ 2147483647 w 14"/>
                <a:gd name="T7" fmla="*/ 2147483647 h 22"/>
                <a:gd name="T8" fmla="*/ 2147483647 w 14"/>
                <a:gd name="T9" fmla="*/ 0 h 22"/>
                <a:gd name="T10" fmla="*/ 2147483647 w 14"/>
                <a:gd name="T11" fmla="*/ 2147483647 h 22"/>
                <a:gd name="T12" fmla="*/ 2147483647 w 14"/>
                <a:gd name="T13" fmla="*/ 2147483647 h 22"/>
                <a:gd name="T14" fmla="*/ 2147483647 w 14"/>
                <a:gd name="T15" fmla="*/ 2147483647 h 22"/>
                <a:gd name="T16" fmla="*/ 2147483647 w 14"/>
                <a:gd name="T17" fmla="*/ 2147483647 h 22"/>
                <a:gd name="T18" fmla="*/ 2147483647 w 14"/>
                <a:gd name="T19" fmla="*/ 2147483647 h 22"/>
                <a:gd name="T20" fmla="*/ 2147483647 w 14"/>
                <a:gd name="T21" fmla="*/ 2147483647 h 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"/>
                <a:gd name="T34" fmla="*/ 0 h 22"/>
                <a:gd name="T35" fmla="*/ 14 w 14"/>
                <a:gd name="T36" fmla="*/ 22 h 2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" h="22">
                  <a:moveTo>
                    <a:pt x="6" y="22"/>
                  </a:moveTo>
                  <a:lnTo>
                    <a:pt x="0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8" y="10"/>
                  </a:lnTo>
                  <a:lnTo>
                    <a:pt x="8" y="20"/>
                  </a:lnTo>
                  <a:lnTo>
                    <a:pt x="6" y="2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366" name="任意多边形: 形状 365">
              <a:extLst>
                <a:ext uri="{FF2B5EF4-FFF2-40B4-BE49-F238E27FC236}">
                  <a16:creationId xmlns:a16="http://schemas.microsoft.com/office/drawing/2014/main" id="{AC2E81C4-1636-41CC-8628-A3C79D3F8A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9657" y="1512495"/>
              <a:ext cx="249276" cy="84063"/>
            </a:xfrm>
            <a:custGeom>
              <a:avLst/>
              <a:gdLst>
                <a:gd name="T0" fmla="*/ 2147483647 w 143"/>
                <a:gd name="T1" fmla="*/ 2147483647 h 50"/>
                <a:gd name="T2" fmla="*/ 2147483647 w 143"/>
                <a:gd name="T3" fmla="*/ 2147483647 h 50"/>
                <a:gd name="T4" fmla="*/ 2147483647 w 143"/>
                <a:gd name="T5" fmla="*/ 2147483647 h 50"/>
                <a:gd name="T6" fmla="*/ 0 w 143"/>
                <a:gd name="T7" fmla="*/ 2147483647 h 50"/>
                <a:gd name="T8" fmla="*/ 0 w 143"/>
                <a:gd name="T9" fmla="*/ 2147483647 h 50"/>
                <a:gd name="T10" fmla="*/ 2147483647 w 143"/>
                <a:gd name="T11" fmla="*/ 2147483647 h 50"/>
                <a:gd name="T12" fmla="*/ 2147483647 w 143"/>
                <a:gd name="T13" fmla="*/ 2147483647 h 50"/>
                <a:gd name="T14" fmla="*/ 2147483647 w 143"/>
                <a:gd name="T15" fmla="*/ 2147483647 h 50"/>
                <a:gd name="T16" fmla="*/ 2147483647 w 143"/>
                <a:gd name="T17" fmla="*/ 2147483647 h 50"/>
                <a:gd name="T18" fmla="*/ 2147483647 w 143"/>
                <a:gd name="T19" fmla="*/ 2147483647 h 50"/>
                <a:gd name="T20" fmla="*/ 2147483647 w 143"/>
                <a:gd name="T21" fmla="*/ 2147483647 h 50"/>
                <a:gd name="T22" fmla="*/ 2147483647 w 143"/>
                <a:gd name="T23" fmla="*/ 2147483647 h 50"/>
                <a:gd name="T24" fmla="*/ 2147483647 w 143"/>
                <a:gd name="T25" fmla="*/ 0 h 50"/>
                <a:gd name="T26" fmla="*/ 2147483647 w 143"/>
                <a:gd name="T27" fmla="*/ 0 h 50"/>
                <a:gd name="T28" fmla="*/ 2147483647 w 143"/>
                <a:gd name="T29" fmla="*/ 2147483647 h 50"/>
                <a:gd name="T30" fmla="*/ 2147483647 w 143"/>
                <a:gd name="T31" fmla="*/ 2147483647 h 50"/>
                <a:gd name="T32" fmla="*/ 2147483647 w 143"/>
                <a:gd name="T33" fmla="*/ 2147483647 h 50"/>
                <a:gd name="T34" fmla="*/ 2147483647 w 143"/>
                <a:gd name="T35" fmla="*/ 2147483647 h 50"/>
                <a:gd name="T36" fmla="*/ 2147483647 w 143"/>
                <a:gd name="T37" fmla="*/ 2147483647 h 50"/>
                <a:gd name="T38" fmla="*/ 2147483647 w 143"/>
                <a:gd name="T39" fmla="*/ 2147483647 h 50"/>
                <a:gd name="T40" fmla="*/ 2147483647 w 143"/>
                <a:gd name="T41" fmla="*/ 2147483647 h 50"/>
                <a:gd name="T42" fmla="*/ 2147483647 w 143"/>
                <a:gd name="T43" fmla="*/ 2147483647 h 50"/>
                <a:gd name="T44" fmla="*/ 2147483647 w 143"/>
                <a:gd name="T45" fmla="*/ 2147483647 h 50"/>
                <a:gd name="T46" fmla="*/ 2147483647 w 143"/>
                <a:gd name="T47" fmla="*/ 2147483647 h 50"/>
                <a:gd name="T48" fmla="*/ 2147483647 w 143"/>
                <a:gd name="T49" fmla="*/ 2147483647 h 50"/>
                <a:gd name="T50" fmla="*/ 2147483647 w 143"/>
                <a:gd name="T51" fmla="*/ 2147483647 h 50"/>
                <a:gd name="T52" fmla="*/ 2147483647 w 143"/>
                <a:gd name="T53" fmla="*/ 2147483647 h 50"/>
                <a:gd name="T54" fmla="*/ 2147483647 w 143"/>
                <a:gd name="T55" fmla="*/ 2147483647 h 50"/>
                <a:gd name="T56" fmla="*/ 2147483647 w 143"/>
                <a:gd name="T57" fmla="*/ 2147483647 h 50"/>
                <a:gd name="T58" fmla="*/ 2147483647 w 143"/>
                <a:gd name="T59" fmla="*/ 2147483647 h 50"/>
                <a:gd name="T60" fmla="*/ 2147483647 w 143"/>
                <a:gd name="T61" fmla="*/ 2147483647 h 50"/>
                <a:gd name="T62" fmla="*/ 2147483647 w 143"/>
                <a:gd name="T63" fmla="*/ 2147483647 h 50"/>
                <a:gd name="T64" fmla="*/ 2147483647 w 143"/>
                <a:gd name="T65" fmla="*/ 2147483647 h 50"/>
                <a:gd name="T66" fmla="*/ 2147483647 w 143"/>
                <a:gd name="T67" fmla="*/ 2147483647 h 50"/>
                <a:gd name="T68" fmla="*/ 2147483647 w 143"/>
                <a:gd name="T69" fmla="*/ 2147483647 h 50"/>
                <a:gd name="T70" fmla="*/ 2147483647 w 143"/>
                <a:gd name="T71" fmla="*/ 2147483647 h 50"/>
                <a:gd name="T72" fmla="*/ 2147483647 w 143"/>
                <a:gd name="T73" fmla="*/ 2147483647 h 50"/>
                <a:gd name="T74" fmla="*/ 2147483647 w 143"/>
                <a:gd name="T75" fmla="*/ 2147483647 h 50"/>
                <a:gd name="T76" fmla="*/ 2147483647 w 143"/>
                <a:gd name="T77" fmla="*/ 2147483647 h 50"/>
                <a:gd name="T78" fmla="*/ 2147483647 w 143"/>
                <a:gd name="T79" fmla="*/ 2147483647 h 50"/>
                <a:gd name="T80" fmla="*/ 2147483647 w 143"/>
                <a:gd name="T81" fmla="*/ 2147483647 h 50"/>
                <a:gd name="T82" fmla="*/ 2147483647 w 143"/>
                <a:gd name="T83" fmla="*/ 2147483647 h 50"/>
                <a:gd name="T84" fmla="*/ 2147483647 w 143"/>
                <a:gd name="T85" fmla="*/ 2147483647 h 50"/>
                <a:gd name="T86" fmla="*/ 2147483647 w 143"/>
                <a:gd name="T87" fmla="*/ 2147483647 h 50"/>
                <a:gd name="T88" fmla="*/ 2147483647 w 143"/>
                <a:gd name="T89" fmla="*/ 2147483647 h 50"/>
                <a:gd name="T90" fmla="*/ 2147483647 w 143"/>
                <a:gd name="T91" fmla="*/ 2147483647 h 5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3"/>
                <a:gd name="T139" fmla="*/ 0 h 50"/>
                <a:gd name="T140" fmla="*/ 143 w 143"/>
                <a:gd name="T141" fmla="*/ 50 h 5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3" h="50">
                  <a:moveTo>
                    <a:pt x="8" y="20"/>
                  </a:moveTo>
                  <a:lnTo>
                    <a:pt x="6" y="20"/>
                  </a:lnTo>
                  <a:lnTo>
                    <a:pt x="2" y="16"/>
                  </a:lnTo>
                  <a:lnTo>
                    <a:pt x="0" y="8"/>
                  </a:lnTo>
                  <a:lnTo>
                    <a:pt x="0" y="2"/>
                  </a:lnTo>
                  <a:lnTo>
                    <a:pt x="4" y="2"/>
                  </a:lnTo>
                  <a:lnTo>
                    <a:pt x="12" y="2"/>
                  </a:lnTo>
                  <a:lnTo>
                    <a:pt x="26" y="2"/>
                  </a:lnTo>
                  <a:lnTo>
                    <a:pt x="36" y="4"/>
                  </a:lnTo>
                  <a:lnTo>
                    <a:pt x="54" y="10"/>
                  </a:lnTo>
                  <a:lnTo>
                    <a:pt x="50" y="4"/>
                  </a:lnTo>
                  <a:lnTo>
                    <a:pt x="54" y="2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6" y="2"/>
                  </a:lnTo>
                  <a:lnTo>
                    <a:pt x="70" y="2"/>
                  </a:lnTo>
                  <a:lnTo>
                    <a:pt x="74" y="2"/>
                  </a:lnTo>
                  <a:lnTo>
                    <a:pt x="78" y="10"/>
                  </a:lnTo>
                  <a:lnTo>
                    <a:pt x="82" y="12"/>
                  </a:lnTo>
                  <a:lnTo>
                    <a:pt x="93" y="12"/>
                  </a:lnTo>
                  <a:lnTo>
                    <a:pt x="119" y="20"/>
                  </a:lnTo>
                  <a:lnTo>
                    <a:pt x="133" y="26"/>
                  </a:lnTo>
                  <a:lnTo>
                    <a:pt x="143" y="30"/>
                  </a:lnTo>
                  <a:lnTo>
                    <a:pt x="135" y="36"/>
                  </a:lnTo>
                  <a:lnTo>
                    <a:pt x="127" y="38"/>
                  </a:lnTo>
                  <a:lnTo>
                    <a:pt x="119" y="38"/>
                  </a:lnTo>
                  <a:lnTo>
                    <a:pt x="115" y="34"/>
                  </a:lnTo>
                  <a:lnTo>
                    <a:pt x="107" y="28"/>
                  </a:lnTo>
                  <a:lnTo>
                    <a:pt x="97" y="20"/>
                  </a:lnTo>
                  <a:lnTo>
                    <a:pt x="93" y="18"/>
                  </a:lnTo>
                  <a:lnTo>
                    <a:pt x="89" y="16"/>
                  </a:lnTo>
                  <a:lnTo>
                    <a:pt x="82" y="18"/>
                  </a:lnTo>
                  <a:lnTo>
                    <a:pt x="80" y="22"/>
                  </a:lnTo>
                  <a:lnTo>
                    <a:pt x="80" y="34"/>
                  </a:lnTo>
                  <a:lnTo>
                    <a:pt x="76" y="34"/>
                  </a:lnTo>
                  <a:lnTo>
                    <a:pt x="74" y="36"/>
                  </a:lnTo>
                  <a:lnTo>
                    <a:pt x="70" y="42"/>
                  </a:lnTo>
                  <a:lnTo>
                    <a:pt x="68" y="48"/>
                  </a:lnTo>
                  <a:lnTo>
                    <a:pt x="66" y="50"/>
                  </a:lnTo>
                  <a:lnTo>
                    <a:pt x="62" y="50"/>
                  </a:lnTo>
                  <a:lnTo>
                    <a:pt x="56" y="48"/>
                  </a:lnTo>
                  <a:lnTo>
                    <a:pt x="48" y="46"/>
                  </a:lnTo>
                  <a:lnTo>
                    <a:pt x="34" y="34"/>
                  </a:lnTo>
                  <a:lnTo>
                    <a:pt x="24" y="26"/>
                  </a:lnTo>
                  <a:lnTo>
                    <a:pt x="16" y="22"/>
                  </a:lnTo>
                  <a:lnTo>
                    <a:pt x="8" y="2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367" name="任意多边形: 形状 366">
              <a:extLst>
                <a:ext uri="{FF2B5EF4-FFF2-40B4-BE49-F238E27FC236}">
                  <a16:creationId xmlns:a16="http://schemas.microsoft.com/office/drawing/2014/main" id="{7EFB8F8D-9F8F-4F50-9A70-8BFF072AE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1869" y="1499885"/>
              <a:ext cx="147361" cy="29422"/>
            </a:xfrm>
            <a:custGeom>
              <a:avLst/>
              <a:gdLst>
                <a:gd name="T0" fmla="*/ 2147483647 w 85"/>
                <a:gd name="T1" fmla="*/ 2147483647 h 18"/>
                <a:gd name="T2" fmla="*/ 2147483647 w 85"/>
                <a:gd name="T3" fmla="*/ 2147483647 h 18"/>
                <a:gd name="T4" fmla="*/ 2147483647 w 85"/>
                <a:gd name="T5" fmla="*/ 2147483647 h 18"/>
                <a:gd name="T6" fmla="*/ 2147483647 w 85"/>
                <a:gd name="T7" fmla="*/ 2147483647 h 18"/>
                <a:gd name="T8" fmla="*/ 0 w 85"/>
                <a:gd name="T9" fmla="*/ 2147483647 h 18"/>
                <a:gd name="T10" fmla="*/ 2147483647 w 85"/>
                <a:gd name="T11" fmla="*/ 2147483647 h 18"/>
                <a:gd name="T12" fmla="*/ 2147483647 w 85"/>
                <a:gd name="T13" fmla="*/ 2147483647 h 18"/>
                <a:gd name="T14" fmla="*/ 2147483647 w 85"/>
                <a:gd name="T15" fmla="*/ 0 h 18"/>
                <a:gd name="T16" fmla="*/ 2147483647 w 85"/>
                <a:gd name="T17" fmla="*/ 2147483647 h 18"/>
                <a:gd name="T18" fmla="*/ 2147483647 w 85"/>
                <a:gd name="T19" fmla="*/ 2147483647 h 18"/>
                <a:gd name="T20" fmla="*/ 2147483647 w 85"/>
                <a:gd name="T21" fmla="*/ 2147483647 h 18"/>
                <a:gd name="T22" fmla="*/ 2147483647 w 85"/>
                <a:gd name="T23" fmla="*/ 2147483647 h 18"/>
                <a:gd name="T24" fmla="*/ 2147483647 w 85"/>
                <a:gd name="T25" fmla="*/ 2147483647 h 18"/>
                <a:gd name="T26" fmla="*/ 2147483647 w 85"/>
                <a:gd name="T27" fmla="*/ 2147483647 h 18"/>
                <a:gd name="T28" fmla="*/ 2147483647 w 85"/>
                <a:gd name="T29" fmla="*/ 2147483647 h 18"/>
                <a:gd name="T30" fmla="*/ 2147483647 w 85"/>
                <a:gd name="T31" fmla="*/ 2147483647 h 18"/>
                <a:gd name="T32" fmla="*/ 2147483647 w 85"/>
                <a:gd name="T33" fmla="*/ 2147483647 h 18"/>
                <a:gd name="T34" fmla="*/ 2147483647 w 85"/>
                <a:gd name="T35" fmla="*/ 2147483647 h 18"/>
                <a:gd name="T36" fmla="*/ 2147483647 w 85"/>
                <a:gd name="T37" fmla="*/ 2147483647 h 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5"/>
                <a:gd name="T58" fmla="*/ 0 h 18"/>
                <a:gd name="T59" fmla="*/ 85 w 85"/>
                <a:gd name="T60" fmla="*/ 18 h 1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5" h="18">
                  <a:moveTo>
                    <a:pt x="31" y="18"/>
                  </a:moveTo>
                  <a:lnTo>
                    <a:pt x="23" y="16"/>
                  </a:lnTo>
                  <a:lnTo>
                    <a:pt x="15" y="14"/>
                  </a:lnTo>
                  <a:lnTo>
                    <a:pt x="6" y="10"/>
                  </a:lnTo>
                  <a:lnTo>
                    <a:pt x="0" y="6"/>
                  </a:lnTo>
                  <a:lnTo>
                    <a:pt x="6" y="4"/>
                  </a:lnTo>
                  <a:lnTo>
                    <a:pt x="13" y="2"/>
                  </a:lnTo>
                  <a:lnTo>
                    <a:pt x="21" y="0"/>
                  </a:lnTo>
                  <a:lnTo>
                    <a:pt x="27" y="2"/>
                  </a:lnTo>
                  <a:lnTo>
                    <a:pt x="41" y="4"/>
                  </a:lnTo>
                  <a:lnTo>
                    <a:pt x="55" y="4"/>
                  </a:lnTo>
                  <a:lnTo>
                    <a:pt x="71" y="6"/>
                  </a:lnTo>
                  <a:lnTo>
                    <a:pt x="85" y="8"/>
                  </a:lnTo>
                  <a:lnTo>
                    <a:pt x="79" y="12"/>
                  </a:lnTo>
                  <a:lnTo>
                    <a:pt x="73" y="14"/>
                  </a:lnTo>
                  <a:lnTo>
                    <a:pt x="67" y="18"/>
                  </a:lnTo>
                  <a:lnTo>
                    <a:pt x="63" y="18"/>
                  </a:lnTo>
                  <a:lnTo>
                    <a:pt x="47" y="18"/>
                  </a:lnTo>
                  <a:lnTo>
                    <a:pt x="31" y="1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368" name="任意多边形: 形状 367">
              <a:extLst>
                <a:ext uri="{FF2B5EF4-FFF2-40B4-BE49-F238E27FC236}">
                  <a16:creationId xmlns:a16="http://schemas.microsoft.com/office/drawing/2014/main" id="{F2B2EBBC-EFD1-4ADE-800C-8DA9B9849B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9353" y="2489031"/>
              <a:ext cx="95028" cy="63047"/>
            </a:xfrm>
            <a:custGeom>
              <a:avLst/>
              <a:gdLst>
                <a:gd name="T0" fmla="*/ 2147483647 w 54"/>
                <a:gd name="T1" fmla="*/ 2147483647 h 38"/>
                <a:gd name="T2" fmla="*/ 2147483647 w 54"/>
                <a:gd name="T3" fmla="*/ 2147483647 h 38"/>
                <a:gd name="T4" fmla="*/ 2147483647 w 54"/>
                <a:gd name="T5" fmla="*/ 2147483647 h 38"/>
                <a:gd name="T6" fmla="*/ 2147483647 w 54"/>
                <a:gd name="T7" fmla="*/ 2147483647 h 38"/>
                <a:gd name="T8" fmla="*/ 2147483647 w 54"/>
                <a:gd name="T9" fmla="*/ 2147483647 h 38"/>
                <a:gd name="T10" fmla="*/ 2147483647 w 54"/>
                <a:gd name="T11" fmla="*/ 2147483647 h 38"/>
                <a:gd name="T12" fmla="*/ 2147483647 w 54"/>
                <a:gd name="T13" fmla="*/ 2147483647 h 38"/>
                <a:gd name="T14" fmla="*/ 2147483647 w 54"/>
                <a:gd name="T15" fmla="*/ 2147483647 h 38"/>
                <a:gd name="T16" fmla="*/ 2147483647 w 54"/>
                <a:gd name="T17" fmla="*/ 2147483647 h 38"/>
                <a:gd name="T18" fmla="*/ 2147483647 w 54"/>
                <a:gd name="T19" fmla="*/ 2147483647 h 38"/>
                <a:gd name="T20" fmla="*/ 2147483647 w 54"/>
                <a:gd name="T21" fmla="*/ 2147483647 h 38"/>
                <a:gd name="T22" fmla="*/ 0 w 54"/>
                <a:gd name="T23" fmla="*/ 2147483647 h 38"/>
                <a:gd name="T24" fmla="*/ 0 w 54"/>
                <a:gd name="T25" fmla="*/ 2147483647 h 38"/>
                <a:gd name="T26" fmla="*/ 2147483647 w 54"/>
                <a:gd name="T27" fmla="*/ 2147483647 h 38"/>
                <a:gd name="T28" fmla="*/ 2147483647 w 54"/>
                <a:gd name="T29" fmla="*/ 0 h 38"/>
                <a:gd name="T30" fmla="*/ 2147483647 w 54"/>
                <a:gd name="T31" fmla="*/ 0 h 38"/>
                <a:gd name="T32" fmla="*/ 2147483647 w 54"/>
                <a:gd name="T33" fmla="*/ 0 h 38"/>
                <a:gd name="T34" fmla="*/ 2147483647 w 54"/>
                <a:gd name="T35" fmla="*/ 2147483647 h 38"/>
                <a:gd name="T36" fmla="*/ 2147483647 w 54"/>
                <a:gd name="T37" fmla="*/ 2147483647 h 3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4"/>
                <a:gd name="T58" fmla="*/ 0 h 38"/>
                <a:gd name="T59" fmla="*/ 54 w 54"/>
                <a:gd name="T60" fmla="*/ 38 h 3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4" h="38">
                  <a:moveTo>
                    <a:pt x="46" y="6"/>
                  </a:moveTo>
                  <a:lnTo>
                    <a:pt x="48" y="16"/>
                  </a:lnTo>
                  <a:lnTo>
                    <a:pt x="54" y="22"/>
                  </a:lnTo>
                  <a:lnTo>
                    <a:pt x="52" y="28"/>
                  </a:lnTo>
                  <a:lnTo>
                    <a:pt x="44" y="30"/>
                  </a:lnTo>
                  <a:lnTo>
                    <a:pt x="40" y="38"/>
                  </a:lnTo>
                  <a:lnTo>
                    <a:pt x="30" y="32"/>
                  </a:lnTo>
                  <a:lnTo>
                    <a:pt x="28" y="30"/>
                  </a:lnTo>
                  <a:lnTo>
                    <a:pt x="16" y="26"/>
                  </a:lnTo>
                  <a:lnTo>
                    <a:pt x="10" y="20"/>
                  </a:lnTo>
                  <a:lnTo>
                    <a:pt x="6" y="14"/>
                  </a:lnTo>
                  <a:lnTo>
                    <a:pt x="0" y="6"/>
                  </a:lnTo>
                  <a:lnTo>
                    <a:pt x="0" y="2"/>
                  </a:lnTo>
                  <a:lnTo>
                    <a:pt x="6" y="2"/>
                  </a:lnTo>
                  <a:lnTo>
                    <a:pt x="12" y="0"/>
                  </a:lnTo>
                  <a:lnTo>
                    <a:pt x="20" y="0"/>
                  </a:lnTo>
                  <a:lnTo>
                    <a:pt x="36" y="0"/>
                  </a:lnTo>
                  <a:lnTo>
                    <a:pt x="40" y="6"/>
                  </a:lnTo>
                  <a:lnTo>
                    <a:pt x="46" y="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369" name="任意多边形: 形状 368">
              <a:extLst>
                <a:ext uri="{FF2B5EF4-FFF2-40B4-BE49-F238E27FC236}">
                  <a16:creationId xmlns:a16="http://schemas.microsoft.com/office/drawing/2014/main" id="{B83397A3-CAE1-41E7-8AA8-A7895828D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1808" y="2447000"/>
              <a:ext cx="111555" cy="89667"/>
            </a:xfrm>
            <a:custGeom>
              <a:avLst/>
              <a:gdLst>
                <a:gd name="T0" fmla="*/ 2147483647 w 64"/>
                <a:gd name="T1" fmla="*/ 0 h 52"/>
                <a:gd name="T2" fmla="*/ 2147483647 w 64"/>
                <a:gd name="T3" fmla="*/ 2147483647 h 52"/>
                <a:gd name="T4" fmla="*/ 2147483647 w 64"/>
                <a:gd name="T5" fmla="*/ 2147483647 h 52"/>
                <a:gd name="T6" fmla="*/ 2147483647 w 64"/>
                <a:gd name="T7" fmla="*/ 2147483647 h 52"/>
                <a:gd name="T8" fmla="*/ 2147483647 w 64"/>
                <a:gd name="T9" fmla="*/ 2147483647 h 52"/>
                <a:gd name="T10" fmla="*/ 2147483647 w 64"/>
                <a:gd name="T11" fmla="*/ 2147483647 h 52"/>
                <a:gd name="T12" fmla="*/ 2147483647 w 64"/>
                <a:gd name="T13" fmla="*/ 2147483647 h 52"/>
                <a:gd name="T14" fmla="*/ 2147483647 w 64"/>
                <a:gd name="T15" fmla="*/ 2147483647 h 52"/>
                <a:gd name="T16" fmla="*/ 2147483647 w 64"/>
                <a:gd name="T17" fmla="*/ 2147483647 h 52"/>
                <a:gd name="T18" fmla="*/ 2147483647 w 64"/>
                <a:gd name="T19" fmla="*/ 2147483647 h 52"/>
                <a:gd name="T20" fmla="*/ 2147483647 w 64"/>
                <a:gd name="T21" fmla="*/ 2147483647 h 52"/>
                <a:gd name="T22" fmla="*/ 2147483647 w 64"/>
                <a:gd name="T23" fmla="*/ 2147483647 h 52"/>
                <a:gd name="T24" fmla="*/ 2147483647 w 64"/>
                <a:gd name="T25" fmla="*/ 2147483647 h 52"/>
                <a:gd name="T26" fmla="*/ 2147483647 w 64"/>
                <a:gd name="T27" fmla="*/ 2147483647 h 52"/>
                <a:gd name="T28" fmla="*/ 2147483647 w 64"/>
                <a:gd name="T29" fmla="*/ 2147483647 h 52"/>
                <a:gd name="T30" fmla="*/ 2147483647 w 64"/>
                <a:gd name="T31" fmla="*/ 2147483647 h 52"/>
                <a:gd name="T32" fmla="*/ 2147483647 w 64"/>
                <a:gd name="T33" fmla="*/ 2147483647 h 52"/>
                <a:gd name="T34" fmla="*/ 2147483647 w 64"/>
                <a:gd name="T35" fmla="*/ 2147483647 h 52"/>
                <a:gd name="T36" fmla="*/ 2147483647 w 64"/>
                <a:gd name="T37" fmla="*/ 2147483647 h 52"/>
                <a:gd name="T38" fmla="*/ 0 w 64"/>
                <a:gd name="T39" fmla="*/ 2147483647 h 52"/>
                <a:gd name="T40" fmla="*/ 2147483647 w 64"/>
                <a:gd name="T41" fmla="*/ 2147483647 h 52"/>
                <a:gd name="T42" fmla="*/ 2147483647 w 64"/>
                <a:gd name="T43" fmla="*/ 2147483647 h 52"/>
                <a:gd name="T44" fmla="*/ 2147483647 w 64"/>
                <a:gd name="T45" fmla="*/ 2147483647 h 52"/>
                <a:gd name="T46" fmla="*/ 2147483647 w 64"/>
                <a:gd name="T47" fmla="*/ 0 h 5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4"/>
                <a:gd name="T73" fmla="*/ 0 h 52"/>
                <a:gd name="T74" fmla="*/ 64 w 64"/>
                <a:gd name="T75" fmla="*/ 52 h 5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4" h="52">
                  <a:moveTo>
                    <a:pt x="28" y="0"/>
                  </a:moveTo>
                  <a:lnTo>
                    <a:pt x="38" y="10"/>
                  </a:lnTo>
                  <a:lnTo>
                    <a:pt x="44" y="12"/>
                  </a:lnTo>
                  <a:lnTo>
                    <a:pt x="48" y="12"/>
                  </a:lnTo>
                  <a:lnTo>
                    <a:pt x="58" y="10"/>
                  </a:lnTo>
                  <a:lnTo>
                    <a:pt x="64" y="24"/>
                  </a:lnTo>
                  <a:lnTo>
                    <a:pt x="62" y="30"/>
                  </a:lnTo>
                  <a:lnTo>
                    <a:pt x="56" y="30"/>
                  </a:lnTo>
                  <a:lnTo>
                    <a:pt x="52" y="24"/>
                  </a:lnTo>
                  <a:lnTo>
                    <a:pt x="36" y="24"/>
                  </a:lnTo>
                  <a:lnTo>
                    <a:pt x="28" y="24"/>
                  </a:lnTo>
                  <a:lnTo>
                    <a:pt x="22" y="26"/>
                  </a:lnTo>
                  <a:lnTo>
                    <a:pt x="16" y="26"/>
                  </a:lnTo>
                  <a:lnTo>
                    <a:pt x="16" y="30"/>
                  </a:lnTo>
                  <a:lnTo>
                    <a:pt x="22" y="38"/>
                  </a:lnTo>
                  <a:lnTo>
                    <a:pt x="26" y="44"/>
                  </a:lnTo>
                  <a:lnTo>
                    <a:pt x="32" y="50"/>
                  </a:lnTo>
                  <a:lnTo>
                    <a:pt x="18" y="52"/>
                  </a:lnTo>
                  <a:lnTo>
                    <a:pt x="8" y="36"/>
                  </a:lnTo>
                  <a:lnTo>
                    <a:pt x="0" y="18"/>
                  </a:lnTo>
                  <a:lnTo>
                    <a:pt x="8" y="18"/>
                  </a:lnTo>
                  <a:lnTo>
                    <a:pt x="12" y="10"/>
                  </a:lnTo>
                  <a:lnTo>
                    <a:pt x="14" y="4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370" name="任意多边形: 形状 369">
              <a:extLst>
                <a:ext uri="{FF2B5EF4-FFF2-40B4-BE49-F238E27FC236}">
                  <a16:creationId xmlns:a16="http://schemas.microsoft.com/office/drawing/2014/main" id="{42620628-E226-4D4E-A65F-7A5B733FD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782" y="1774492"/>
              <a:ext cx="256163" cy="281612"/>
            </a:xfrm>
            <a:custGeom>
              <a:avLst/>
              <a:gdLst>
                <a:gd name="T0" fmla="*/ 2147483647 w 146"/>
                <a:gd name="T1" fmla="*/ 2147483647 h 168"/>
                <a:gd name="T2" fmla="*/ 2147483647 w 146"/>
                <a:gd name="T3" fmla="*/ 2147483647 h 168"/>
                <a:gd name="T4" fmla="*/ 2147483647 w 146"/>
                <a:gd name="T5" fmla="*/ 2147483647 h 168"/>
                <a:gd name="T6" fmla="*/ 2147483647 w 146"/>
                <a:gd name="T7" fmla="*/ 2147483647 h 168"/>
                <a:gd name="T8" fmla="*/ 2147483647 w 146"/>
                <a:gd name="T9" fmla="*/ 2147483647 h 168"/>
                <a:gd name="T10" fmla="*/ 2147483647 w 146"/>
                <a:gd name="T11" fmla="*/ 2147483647 h 168"/>
                <a:gd name="T12" fmla="*/ 2147483647 w 146"/>
                <a:gd name="T13" fmla="*/ 2147483647 h 168"/>
                <a:gd name="T14" fmla="*/ 2147483647 w 146"/>
                <a:gd name="T15" fmla="*/ 2147483647 h 168"/>
                <a:gd name="T16" fmla="*/ 2147483647 w 146"/>
                <a:gd name="T17" fmla="*/ 2147483647 h 168"/>
                <a:gd name="T18" fmla="*/ 2147483647 w 146"/>
                <a:gd name="T19" fmla="*/ 2147483647 h 168"/>
                <a:gd name="T20" fmla="*/ 2147483647 w 146"/>
                <a:gd name="T21" fmla="*/ 2147483647 h 168"/>
                <a:gd name="T22" fmla="*/ 2147483647 w 146"/>
                <a:gd name="T23" fmla="*/ 2147483647 h 168"/>
                <a:gd name="T24" fmla="*/ 2147483647 w 146"/>
                <a:gd name="T25" fmla="*/ 2147483647 h 168"/>
                <a:gd name="T26" fmla="*/ 2147483647 w 146"/>
                <a:gd name="T27" fmla="*/ 2147483647 h 168"/>
                <a:gd name="T28" fmla="*/ 2147483647 w 146"/>
                <a:gd name="T29" fmla="*/ 2147483647 h 168"/>
                <a:gd name="T30" fmla="*/ 2147483647 w 146"/>
                <a:gd name="T31" fmla="*/ 2147483647 h 168"/>
                <a:gd name="T32" fmla="*/ 2147483647 w 146"/>
                <a:gd name="T33" fmla="*/ 2147483647 h 168"/>
                <a:gd name="T34" fmla="*/ 2147483647 w 146"/>
                <a:gd name="T35" fmla="*/ 2147483647 h 168"/>
                <a:gd name="T36" fmla="*/ 2147483647 w 146"/>
                <a:gd name="T37" fmla="*/ 2147483647 h 168"/>
                <a:gd name="T38" fmla="*/ 2147483647 w 146"/>
                <a:gd name="T39" fmla="*/ 2147483647 h 168"/>
                <a:gd name="T40" fmla="*/ 2147483647 w 146"/>
                <a:gd name="T41" fmla="*/ 2147483647 h 168"/>
                <a:gd name="T42" fmla="*/ 2147483647 w 146"/>
                <a:gd name="T43" fmla="*/ 2147483647 h 168"/>
                <a:gd name="T44" fmla="*/ 2147483647 w 146"/>
                <a:gd name="T45" fmla="*/ 2147483647 h 168"/>
                <a:gd name="T46" fmla="*/ 2147483647 w 146"/>
                <a:gd name="T47" fmla="*/ 2147483647 h 168"/>
                <a:gd name="T48" fmla="*/ 2147483647 w 146"/>
                <a:gd name="T49" fmla="*/ 2147483647 h 168"/>
                <a:gd name="T50" fmla="*/ 2147483647 w 146"/>
                <a:gd name="T51" fmla="*/ 2147483647 h 168"/>
                <a:gd name="T52" fmla="*/ 2147483647 w 146"/>
                <a:gd name="T53" fmla="*/ 2147483647 h 168"/>
                <a:gd name="T54" fmla="*/ 2147483647 w 146"/>
                <a:gd name="T55" fmla="*/ 2147483647 h 168"/>
                <a:gd name="T56" fmla="*/ 2147483647 w 146"/>
                <a:gd name="T57" fmla="*/ 2147483647 h 168"/>
                <a:gd name="T58" fmla="*/ 2147483647 w 146"/>
                <a:gd name="T59" fmla="*/ 2147483647 h 168"/>
                <a:gd name="T60" fmla="*/ 2147483647 w 146"/>
                <a:gd name="T61" fmla="*/ 2147483647 h 168"/>
                <a:gd name="T62" fmla="*/ 2147483647 w 146"/>
                <a:gd name="T63" fmla="*/ 2147483647 h 168"/>
                <a:gd name="T64" fmla="*/ 2147483647 w 146"/>
                <a:gd name="T65" fmla="*/ 2147483647 h 168"/>
                <a:gd name="T66" fmla="*/ 2147483647 w 146"/>
                <a:gd name="T67" fmla="*/ 2147483647 h 168"/>
                <a:gd name="T68" fmla="*/ 2147483647 w 146"/>
                <a:gd name="T69" fmla="*/ 2147483647 h 168"/>
                <a:gd name="T70" fmla="*/ 2147483647 w 146"/>
                <a:gd name="T71" fmla="*/ 2147483647 h 168"/>
                <a:gd name="T72" fmla="*/ 2147483647 w 146"/>
                <a:gd name="T73" fmla="*/ 2147483647 h 168"/>
                <a:gd name="T74" fmla="*/ 2147483647 w 146"/>
                <a:gd name="T75" fmla="*/ 2147483647 h 168"/>
                <a:gd name="T76" fmla="*/ 2147483647 w 146"/>
                <a:gd name="T77" fmla="*/ 2147483647 h 168"/>
                <a:gd name="T78" fmla="*/ 2147483647 w 146"/>
                <a:gd name="T79" fmla="*/ 2147483647 h 168"/>
                <a:gd name="T80" fmla="*/ 2147483647 w 146"/>
                <a:gd name="T81" fmla="*/ 2147483647 h 168"/>
                <a:gd name="T82" fmla="*/ 2147483647 w 146"/>
                <a:gd name="T83" fmla="*/ 0 h 168"/>
                <a:gd name="T84" fmla="*/ 2147483647 w 146"/>
                <a:gd name="T85" fmla="*/ 2147483647 h 168"/>
                <a:gd name="T86" fmla="*/ 2147483647 w 146"/>
                <a:gd name="T87" fmla="*/ 2147483647 h 16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6"/>
                <a:gd name="T133" fmla="*/ 0 h 168"/>
                <a:gd name="T134" fmla="*/ 146 w 146"/>
                <a:gd name="T135" fmla="*/ 168 h 16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6" h="168">
                  <a:moveTo>
                    <a:pt x="98" y="16"/>
                  </a:moveTo>
                  <a:lnTo>
                    <a:pt x="92" y="20"/>
                  </a:lnTo>
                  <a:lnTo>
                    <a:pt x="90" y="24"/>
                  </a:lnTo>
                  <a:lnTo>
                    <a:pt x="90" y="26"/>
                  </a:lnTo>
                  <a:lnTo>
                    <a:pt x="90" y="30"/>
                  </a:lnTo>
                  <a:lnTo>
                    <a:pt x="92" y="32"/>
                  </a:lnTo>
                  <a:lnTo>
                    <a:pt x="100" y="34"/>
                  </a:lnTo>
                  <a:lnTo>
                    <a:pt x="108" y="36"/>
                  </a:lnTo>
                  <a:lnTo>
                    <a:pt x="110" y="38"/>
                  </a:lnTo>
                  <a:lnTo>
                    <a:pt x="110" y="40"/>
                  </a:lnTo>
                  <a:lnTo>
                    <a:pt x="110" y="44"/>
                  </a:lnTo>
                  <a:lnTo>
                    <a:pt x="108" y="48"/>
                  </a:lnTo>
                  <a:lnTo>
                    <a:pt x="104" y="50"/>
                  </a:lnTo>
                  <a:lnTo>
                    <a:pt x="104" y="54"/>
                  </a:lnTo>
                  <a:lnTo>
                    <a:pt x="106" y="56"/>
                  </a:lnTo>
                  <a:lnTo>
                    <a:pt x="108" y="54"/>
                  </a:lnTo>
                  <a:lnTo>
                    <a:pt x="114" y="54"/>
                  </a:lnTo>
                  <a:lnTo>
                    <a:pt x="114" y="64"/>
                  </a:lnTo>
                  <a:lnTo>
                    <a:pt x="118" y="76"/>
                  </a:lnTo>
                  <a:lnTo>
                    <a:pt x="120" y="82"/>
                  </a:lnTo>
                  <a:lnTo>
                    <a:pt x="122" y="86"/>
                  </a:lnTo>
                  <a:lnTo>
                    <a:pt x="126" y="88"/>
                  </a:lnTo>
                  <a:lnTo>
                    <a:pt x="126" y="92"/>
                  </a:lnTo>
                  <a:lnTo>
                    <a:pt x="128" y="98"/>
                  </a:lnTo>
                  <a:lnTo>
                    <a:pt x="130" y="102"/>
                  </a:lnTo>
                  <a:lnTo>
                    <a:pt x="130" y="108"/>
                  </a:lnTo>
                  <a:lnTo>
                    <a:pt x="140" y="112"/>
                  </a:lnTo>
                  <a:lnTo>
                    <a:pt x="146" y="118"/>
                  </a:lnTo>
                  <a:lnTo>
                    <a:pt x="146" y="130"/>
                  </a:lnTo>
                  <a:lnTo>
                    <a:pt x="136" y="132"/>
                  </a:lnTo>
                  <a:lnTo>
                    <a:pt x="128" y="138"/>
                  </a:lnTo>
                  <a:lnTo>
                    <a:pt x="122" y="144"/>
                  </a:lnTo>
                  <a:lnTo>
                    <a:pt x="118" y="150"/>
                  </a:lnTo>
                  <a:lnTo>
                    <a:pt x="112" y="154"/>
                  </a:lnTo>
                  <a:lnTo>
                    <a:pt x="106" y="158"/>
                  </a:lnTo>
                  <a:lnTo>
                    <a:pt x="96" y="158"/>
                  </a:lnTo>
                  <a:lnTo>
                    <a:pt x="90" y="160"/>
                  </a:lnTo>
                  <a:lnTo>
                    <a:pt x="88" y="162"/>
                  </a:lnTo>
                  <a:lnTo>
                    <a:pt x="86" y="162"/>
                  </a:lnTo>
                  <a:lnTo>
                    <a:pt x="78" y="162"/>
                  </a:lnTo>
                  <a:lnTo>
                    <a:pt x="70" y="164"/>
                  </a:lnTo>
                  <a:lnTo>
                    <a:pt x="64" y="164"/>
                  </a:lnTo>
                  <a:lnTo>
                    <a:pt x="50" y="168"/>
                  </a:lnTo>
                  <a:lnTo>
                    <a:pt x="44" y="166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4" y="158"/>
                  </a:lnTo>
                  <a:lnTo>
                    <a:pt x="32" y="156"/>
                  </a:lnTo>
                  <a:lnTo>
                    <a:pt x="28" y="152"/>
                  </a:lnTo>
                  <a:lnTo>
                    <a:pt x="24" y="138"/>
                  </a:lnTo>
                  <a:lnTo>
                    <a:pt x="20" y="118"/>
                  </a:lnTo>
                  <a:lnTo>
                    <a:pt x="22" y="108"/>
                  </a:lnTo>
                  <a:lnTo>
                    <a:pt x="26" y="104"/>
                  </a:lnTo>
                  <a:lnTo>
                    <a:pt x="34" y="100"/>
                  </a:lnTo>
                  <a:lnTo>
                    <a:pt x="40" y="94"/>
                  </a:lnTo>
                  <a:lnTo>
                    <a:pt x="50" y="90"/>
                  </a:lnTo>
                  <a:lnTo>
                    <a:pt x="58" y="86"/>
                  </a:lnTo>
                  <a:lnTo>
                    <a:pt x="62" y="80"/>
                  </a:lnTo>
                  <a:lnTo>
                    <a:pt x="64" y="74"/>
                  </a:lnTo>
                  <a:lnTo>
                    <a:pt x="54" y="74"/>
                  </a:lnTo>
                  <a:lnTo>
                    <a:pt x="44" y="74"/>
                  </a:lnTo>
                  <a:lnTo>
                    <a:pt x="40" y="62"/>
                  </a:lnTo>
                  <a:lnTo>
                    <a:pt x="38" y="54"/>
                  </a:lnTo>
                  <a:lnTo>
                    <a:pt x="36" y="46"/>
                  </a:lnTo>
                  <a:lnTo>
                    <a:pt x="32" y="34"/>
                  </a:lnTo>
                  <a:lnTo>
                    <a:pt x="26" y="28"/>
                  </a:lnTo>
                  <a:lnTo>
                    <a:pt x="16" y="26"/>
                  </a:lnTo>
                  <a:lnTo>
                    <a:pt x="8" y="22"/>
                  </a:lnTo>
                  <a:lnTo>
                    <a:pt x="0" y="18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16" y="18"/>
                  </a:lnTo>
                  <a:lnTo>
                    <a:pt x="26" y="20"/>
                  </a:lnTo>
                  <a:lnTo>
                    <a:pt x="36" y="24"/>
                  </a:lnTo>
                  <a:lnTo>
                    <a:pt x="46" y="26"/>
                  </a:lnTo>
                  <a:lnTo>
                    <a:pt x="52" y="26"/>
                  </a:lnTo>
                  <a:lnTo>
                    <a:pt x="56" y="22"/>
                  </a:lnTo>
                  <a:lnTo>
                    <a:pt x="58" y="18"/>
                  </a:lnTo>
                  <a:lnTo>
                    <a:pt x="60" y="14"/>
                  </a:lnTo>
                  <a:lnTo>
                    <a:pt x="60" y="8"/>
                  </a:lnTo>
                  <a:lnTo>
                    <a:pt x="62" y="4"/>
                  </a:lnTo>
                  <a:lnTo>
                    <a:pt x="64" y="2"/>
                  </a:lnTo>
                  <a:lnTo>
                    <a:pt x="70" y="0"/>
                  </a:lnTo>
                  <a:lnTo>
                    <a:pt x="82" y="2"/>
                  </a:lnTo>
                  <a:lnTo>
                    <a:pt x="90" y="6"/>
                  </a:lnTo>
                  <a:lnTo>
                    <a:pt x="96" y="10"/>
                  </a:lnTo>
                  <a:lnTo>
                    <a:pt x="104" y="14"/>
                  </a:lnTo>
                  <a:lnTo>
                    <a:pt x="98" y="1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371" name="任意多边形: 形状 370">
              <a:extLst>
                <a:ext uri="{FF2B5EF4-FFF2-40B4-BE49-F238E27FC236}">
                  <a16:creationId xmlns:a16="http://schemas.microsoft.com/office/drawing/2014/main" id="{3BFCA452-344C-4FEE-9FDA-AD9F30116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6592" y="2777649"/>
              <a:ext cx="74370" cy="14010"/>
            </a:xfrm>
            <a:custGeom>
              <a:avLst/>
              <a:gdLst>
                <a:gd name="T0" fmla="*/ 2147483647 w 42"/>
                <a:gd name="T1" fmla="*/ 2147483647 h 8"/>
                <a:gd name="T2" fmla="*/ 2147483647 w 42"/>
                <a:gd name="T3" fmla="*/ 2147483647 h 8"/>
                <a:gd name="T4" fmla="*/ 0 w 42"/>
                <a:gd name="T5" fmla="*/ 0 h 8"/>
                <a:gd name="T6" fmla="*/ 2147483647 w 42"/>
                <a:gd name="T7" fmla="*/ 2147483647 h 8"/>
                <a:gd name="T8" fmla="*/ 2147483647 w 42"/>
                <a:gd name="T9" fmla="*/ 2147483647 h 8"/>
                <a:gd name="T10" fmla="*/ 2147483647 w 42"/>
                <a:gd name="T11" fmla="*/ 2147483647 h 8"/>
                <a:gd name="T12" fmla="*/ 2147483647 w 42"/>
                <a:gd name="T13" fmla="*/ 2147483647 h 8"/>
                <a:gd name="T14" fmla="*/ 2147483647 w 42"/>
                <a:gd name="T15" fmla="*/ 2147483647 h 8"/>
                <a:gd name="T16" fmla="*/ 2147483647 w 42"/>
                <a:gd name="T17" fmla="*/ 2147483647 h 8"/>
                <a:gd name="T18" fmla="*/ 2147483647 w 42"/>
                <a:gd name="T19" fmla="*/ 0 h 8"/>
                <a:gd name="T20" fmla="*/ 2147483647 w 42"/>
                <a:gd name="T21" fmla="*/ 2147483647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2"/>
                <a:gd name="T34" fmla="*/ 0 h 8"/>
                <a:gd name="T35" fmla="*/ 42 w 42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2" h="8">
                  <a:moveTo>
                    <a:pt x="20" y="2"/>
                  </a:moveTo>
                  <a:lnTo>
                    <a:pt x="8" y="2"/>
                  </a:lnTo>
                  <a:lnTo>
                    <a:pt x="0" y="0"/>
                  </a:lnTo>
                  <a:lnTo>
                    <a:pt x="4" y="2"/>
                  </a:lnTo>
                  <a:lnTo>
                    <a:pt x="8" y="6"/>
                  </a:lnTo>
                  <a:lnTo>
                    <a:pt x="22" y="8"/>
                  </a:lnTo>
                  <a:lnTo>
                    <a:pt x="34" y="8"/>
                  </a:lnTo>
                  <a:lnTo>
                    <a:pt x="42" y="6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0" y="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372" name="任意多边形: 形状 371">
              <a:extLst>
                <a:ext uri="{FF2B5EF4-FFF2-40B4-BE49-F238E27FC236}">
                  <a16:creationId xmlns:a16="http://schemas.microsoft.com/office/drawing/2014/main" id="{D6206A5D-CFC2-4B6C-9D48-9C382CAD06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4689" y="2641748"/>
              <a:ext cx="28921" cy="19615"/>
            </a:xfrm>
            <a:custGeom>
              <a:avLst/>
              <a:gdLst>
                <a:gd name="T0" fmla="*/ 2147483647 w 16"/>
                <a:gd name="T1" fmla="*/ 2147483647 h 10"/>
                <a:gd name="T2" fmla="*/ 2147483647 w 16"/>
                <a:gd name="T3" fmla="*/ 0 h 10"/>
                <a:gd name="T4" fmla="*/ 2147483647 w 16"/>
                <a:gd name="T5" fmla="*/ 0 h 10"/>
                <a:gd name="T6" fmla="*/ 2147483647 w 16"/>
                <a:gd name="T7" fmla="*/ 0 h 10"/>
                <a:gd name="T8" fmla="*/ 2147483647 w 16"/>
                <a:gd name="T9" fmla="*/ 2147483647 h 10"/>
                <a:gd name="T10" fmla="*/ 0 w 16"/>
                <a:gd name="T11" fmla="*/ 2147483647 h 10"/>
                <a:gd name="T12" fmla="*/ 2147483647 w 16"/>
                <a:gd name="T13" fmla="*/ 2147483647 h 10"/>
                <a:gd name="T14" fmla="*/ 2147483647 w 16"/>
                <a:gd name="T15" fmla="*/ 2147483647 h 10"/>
                <a:gd name="T16" fmla="*/ 2147483647 w 16"/>
                <a:gd name="T17" fmla="*/ 2147483647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10"/>
                <a:gd name="T29" fmla="*/ 16 w 16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10">
                  <a:moveTo>
                    <a:pt x="16" y="6"/>
                  </a:moveTo>
                  <a:lnTo>
                    <a:pt x="12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10"/>
                  </a:lnTo>
                  <a:lnTo>
                    <a:pt x="16" y="10"/>
                  </a:lnTo>
                  <a:lnTo>
                    <a:pt x="14" y="4"/>
                  </a:lnTo>
                  <a:lnTo>
                    <a:pt x="16" y="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373" name="任意多边形: 形状 372">
              <a:extLst>
                <a:ext uri="{FF2B5EF4-FFF2-40B4-BE49-F238E27FC236}">
                  <a16:creationId xmlns:a16="http://schemas.microsoft.com/office/drawing/2014/main" id="{CB2747E1-A04D-4E71-BBDB-38685CF39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2598" y="2077121"/>
              <a:ext cx="191434" cy="257794"/>
            </a:xfrm>
            <a:custGeom>
              <a:avLst/>
              <a:gdLst>
                <a:gd name="T0" fmla="*/ 2147483647 w 110"/>
                <a:gd name="T1" fmla="*/ 2147483647 h 154"/>
                <a:gd name="T2" fmla="*/ 2147483647 w 110"/>
                <a:gd name="T3" fmla="*/ 2147483647 h 154"/>
                <a:gd name="T4" fmla="*/ 2147483647 w 110"/>
                <a:gd name="T5" fmla="*/ 2147483647 h 154"/>
                <a:gd name="T6" fmla="*/ 2147483647 w 110"/>
                <a:gd name="T7" fmla="*/ 2147483647 h 154"/>
                <a:gd name="T8" fmla="*/ 2147483647 w 110"/>
                <a:gd name="T9" fmla="*/ 2147483647 h 154"/>
                <a:gd name="T10" fmla="*/ 2147483647 w 110"/>
                <a:gd name="T11" fmla="*/ 2147483647 h 154"/>
                <a:gd name="T12" fmla="*/ 2147483647 w 110"/>
                <a:gd name="T13" fmla="*/ 2147483647 h 154"/>
                <a:gd name="T14" fmla="*/ 2147483647 w 110"/>
                <a:gd name="T15" fmla="*/ 2147483647 h 154"/>
                <a:gd name="T16" fmla="*/ 2147483647 w 110"/>
                <a:gd name="T17" fmla="*/ 2147483647 h 154"/>
                <a:gd name="T18" fmla="*/ 2147483647 w 110"/>
                <a:gd name="T19" fmla="*/ 2147483647 h 154"/>
                <a:gd name="T20" fmla="*/ 2147483647 w 110"/>
                <a:gd name="T21" fmla="*/ 2147483647 h 154"/>
                <a:gd name="T22" fmla="*/ 2147483647 w 110"/>
                <a:gd name="T23" fmla="*/ 2147483647 h 154"/>
                <a:gd name="T24" fmla="*/ 2147483647 w 110"/>
                <a:gd name="T25" fmla="*/ 2147483647 h 154"/>
                <a:gd name="T26" fmla="*/ 2147483647 w 110"/>
                <a:gd name="T27" fmla="*/ 2147483647 h 154"/>
                <a:gd name="T28" fmla="*/ 2147483647 w 110"/>
                <a:gd name="T29" fmla="*/ 2147483647 h 154"/>
                <a:gd name="T30" fmla="*/ 2147483647 w 110"/>
                <a:gd name="T31" fmla="*/ 2147483647 h 154"/>
                <a:gd name="T32" fmla="*/ 2147483647 w 110"/>
                <a:gd name="T33" fmla="*/ 2147483647 h 154"/>
                <a:gd name="T34" fmla="*/ 2147483647 w 110"/>
                <a:gd name="T35" fmla="*/ 2147483647 h 154"/>
                <a:gd name="T36" fmla="*/ 2147483647 w 110"/>
                <a:gd name="T37" fmla="*/ 2147483647 h 154"/>
                <a:gd name="T38" fmla="*/ 2147483647 w 110"/>
                <a:gd name="T39" fmla="*/ 2147483647 h 154"/>
                <a:gd name="T40" fmla="*/ 2147483647 w 110"/>
                <a:gd name="T41" fmla="*/ 2147483647 h 154"/>
                <a:gd name="T42" fmla="*/ 2147483647 w 110"/>
                <a:gd name="T43" fmla="*/ 2147483647 h 154"/>
                <a:gd name="T44" fmla="*/ 2147483647 w 110"/>
                <a:gd name="T45" fmla="*/ 2147483647 h 154"/>
                <a:gd name="T46" fmla="*/ 2147483647 w 110"/>
                <a:gd name="T47" fmla="*/ 2147483647 h 154"/>
                <a:gd name="T48" fmla="*/ 2147483647 w 110"/>
                <a:gd name="T49" fmla="*/ 2147483647 h 154"/>
                <a:gd name="T50" fmla="*/ 2147483647 w 110"/>
                <a:gd name="T51" fmla="*/ 2147483647 h 154"/>
                <a:gd name="T52" fmla="*/ 2147483647 w 110"/>
                <a:gd name="T53" fmla="*/ 2147483647 h 154"/>
                <a:gd name="T54" fmla="*/ 2147483647 w 110"/>
                <a:gd name="T55" fmla="*/ 2147483647 h 154"/>
                <a:gd name="T56" fmla="*/ 2147483647 w 110"/>
                <a:gd name="T57" fmla="*/ 2147483647 h 154"/>
                <a:gd name="T58" fmla="*/ 2147483647 w 110"/>
                <a:gd name="T59" fmla="*/ 2147483647 h 154"/>
                <a:gd name="T60" fmla="*/ 0 w 110"/>
                <a:gd name="T61" fmla="*/ 2147483647 h 154"/>
                <a:gd name="T62" fmla="*/ 2147483647 w 110"/>
                <a:gd name="T63" fmla="*/ 2147483647 h 154"/>
                <a:gd name="T64" fmla="*/ 2147483647 w 110"/>
                <a:gd name="T65" fmla="*/ 0 h 154"/>
                <a:gd name="T66" fmla="*/ 2147483647 w 110"/>
                <a:gd name="T67" fmla="*/ 2147483647 h 154"/>
                <a:gd name="T68" fmla="*/ 2147483647 w 110"/>
                <a:gd name="T69" fmla="*/ 2147483647 h 154"/>
                <a:gd name="T70" fmla="*/ 2147483647 w 110"/>
                <a:gd name="T71" fmla="*/ 2147483647 h 154"/>
                <a:gd name="T72" fmla="*/ 2147483647 w 110"/>
                <a:gd name="T73" fmla="*/ 2147483647 h 154"/>
                <a:gd name="T74" fmla="*/ 2147483647 w 110"/>
                <a:gd name="T75" fmla="*/ 2147483647 h 154"/>
                <a:gd name="T76" fmla="*/ 2147483647 w 110"/>
                <a:gd name="T77" fmla="*/ 2147483647 h 154"/>
                <a:gd name="T78" fmla="*/ 2147483647 w 110"/>
                <a:gd name="T79" fmla="*/ 2147483647 h 15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0"/>
                <a:gd name="T121" fmla="*/ 0 h 154"/>
                <a:gd name="T122" fmla="*/ 110 w 110"/>
                <a:gd name="T123" fmla="*/ 154 h 15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0" h="154">
                  <a:moveTo>
                    <a:pt x="76" y="82"/>
                  </a:moveTo>
                  <a:lnTo>
                    <a:pt x="82" y="86"/>
                  </a:lnTo>
                  <a:lnTo>
                    <a:pt x="88" y="90"/>
                  </a:lnTo>
                  <a:lnTo>
                    <a:pt x="90" y="94"/>
                  </a:lnTo>
                  <a:lnTo>
                    <a:pt x="90" y="100"/>
                  </a:lnTo>
                  <a:lnTo>
                    <a:pt x="90" y="104"/>
                  </a:lnTo>
                  <a:lnTo>
                    <a:pt x="90" y="108"/>
                  </a:lnTo>
                  <a:lnTo>
                    <a:pt x="94" y="106"/>
                  </a:lnTo>
                  <a:lnTo>
                    <a:pt x="104" y="104"/>
                  </a:lnTo>
                  <a:lnTo>
                    <a:pt x="108" y="110"/>
                  </a:lnTo>
                  <a:lnTo>
                    <a:pt x="110" y="114"/>
                  </a:lnTo>
                  <a:lnTo>
                    <a:pt x="108" y="118"/>
                  </a:lnTo>
                  <a:lnTo>
                    <a:pt x="104" y="122"/>
                  </a:lnTo>
                  <a:lnTo>
                    <a:pt x="94" y="128"/>
                  </a:lnTo>
                  <a:lnTo>
                    <a:pt x="94" y="130"/>
                  </a:lnTo>
                  <a:lnTo>
                    <a:pt x="98" y="132"/>
                  </a:lnTo>
                  <a:lnTo>
                    <a:pt x="104" y="134"/>
                  </a:lnTo>
                  <a:lnTo>
                    <a:pt x="102" y="138"/>
                  </a:lnTo>
                  <a:lnTo>
                    <a:pt x="98" y="142"/>
                  </a:lnTo>
                  <a:lnTo>
                    <a:pt x="92" y="144"/>
                  </a:lnTo>
                  <a:lnTo>
                    <a:pt x="82" y="144"/>
                  </a:lnTo>
                  <a:lnTo>
                    <a:pt x="66" y="144"/>
                  </a:lnTo>
                  <a:lnTo>
                    <a:pt x="50" y="144"/>
                  </a:lnTo>
                  <a:lnTo>
                    <a:pt x="40" y="144"/>
                  </a:lnTo>
                  <a:lnTo>
                    <a:pt x="40" y="148"/>
                  </a:lnTo>
                  <a:lnTo>
                    <a:pt x="40" y="152"/>
                  </a:lnTo>
                  <a:lnTo>
                    <a:pt x="34" y="152"/>
                  </a:lnTo>
                  <a:lnTo>
                    <a:pt x="26" y="154"/>
                  </a:lnTo>
                  <a:lnTo>
                    <a:pt x="18" y="154"/>
                  </a:lnTo>
                  <a:lnTo>
                    <a:pt x="12" y="154"/>
                  </a:lnTo>
                  <a:lnTo>
                    <a:pt x="14" y="148"/>
                  </a:lnTo>
                  <a:lnTo>
                    <a:pt x="18" y="144"/>
                  </a:lnTo>
                  <a:lnTo>
                    <a:pt x="24" y="142"/>
                  </a:lnTo>
                  <a:lnTo>
                    <a:pt x="30" y="140"/>
                  </a:lnTo>
                  <a:lnTo>
                    <a:pt x="42" y="136"/>
                  </a:lnTo>
                  <a:lnTo>
                    <a:pt x="46" y="132"/>
                  </a:lnTo>
                  <a:lnTo>
                    <a:pt x="50" y="128"/>
                  </a:lnTo>
                  <a:lnTo>
                    <a:pt x="32" y="126"/>
                  </a:lnTo>
                  <a:lnTo>
                    <a:pt x="24" y="124"/>
                  </a:lnTo>
                  <a:lnTo>
                    <a:pt x="18" y="122"/>
                  </a:lnTo>
                  <a:lnTo>
                    <a:pt x="26" y="114"/>
                  </a:lnTo>
                  <a:lnTo>
                    <a:pt x="36" y="108"/>
                  </a:lnTo>
                  <a:lnTo>
                    <a:pt x="36" y="104"/>
                  </a:lnTo>
                  <a:lnTo>
                    <a:pt x="36" y="100"/>
                  </a:lnTo>
                  <a:lnTo>
                    <a:pt x="38" y="98"/>
                  </a:lnTo>
                  <a:lnTo>
                    <a:pt x="40" y="94"/>
                  </a:lnTo>
                  <a:lnTo>
                    <a:pt x="48" y="90"/>
                  </a:lnTo>
                  <a:lnTo>
                    <a:pt x="42" y="84"/>
                  </a:lnTo>
                  <a:lnTo>
                    <a:pt x="40" y="80"/>
                  </a:lnTo>
                  <a:lnTo>
                    <a:pt x="40" y="76"/>
                  </a:lnTo>
                  <a:lnTo>
                    <a:pt x="40" y="70"/>
                  </a:lnTo>
                  <a:lnTo>
                    <a:pt x="42" y="68"/>
                  </a:lnTo>
                  <a:lnTo>
                    <a:pt x="40" y="62"/>
                  </a:lnTo>
                  <a:lnTo>
                    <a:pt x="38" y="58"/>
                  </a:lnTo>
                  <a:lnTo>
                    <a:pt x="14" y="58"/>
                  </a:lnTo>
                  <a:lnTo>
                    <a:pt x="12" y="56"/>
                  </a:lnTo>
                  <a:lnTo>
                    <a:pt x="12" y="50"/>
                  </a:lnTo>
                  <a:lnTo>
                    <a:pt x="10" y="48"/>
                  </a:lnTo>
                  <a:lnTo>
                    <a:pt x="6" y="46"/>
                  </a:lnTo>
                  <a:lnTo>
                    <a:pt x="12" y="36"/>
                  </a:lnTo>
                  <a:lnTo>
                    <a:pt x="6" y="32"/>
                  </a:lnTo>
                  <a:lnTo>
                    <a:pt x="0" y="28"/>
                  </a:lnTo>
                  <a:lnTo>
                    <a:pt x="10" y="20"/>
                  </a:lnTo>
                  <a:lnTo>
                    <a:pt x="22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48" y="8"/>
                  </a:lnTo>
                  <a:lnTo>
                    <a:pt x="46" y="12"/>
                  </a:lnTo>
                  <a:lnTo>
                    <a:pt x="42" y="16"/>
                  </a:lnTo>
                  <a:lnTo>
                    <a:pt x="38" y="20"/>
                  </a:lnTo>
                  <a:lnTo>
                    <a:pt x="46" y="22"/>
                  </a:lnTo>
                  <a:lnTo>
                    <a:pt x="54" y="22"/>
                  </a:lnTo>
                  <a:lnTo>
                    <a:pt x="60" y="24"/>
                  </a:lnTo>
                  <a:lnTo>
                    <a:pt x="66" y="26"/>
                  </a:lnTo>
                  <a:lnTo>
                    <a:pt x="58" y="36"/>
                  </a:lnTo>
                  <a:lnTo>
                    <a:pt x="54" y="40"/>
                  </a:lnTo>
                  <a:lnTo>
                    <a:pt x="54" y="46"/>
                  </a:lnTo>
                  <a:lnTo>
                    <a:pt x="56" y="56"/>
                  </a:lnTo>
                  <a:lnTo>
                    <a:pt x="62" y="64"/>
                  </a:lnTo>
                  <a:lnTo>
                    <a:pt x="74" y="82"/>
                  </a:lnTo>
                  <a:lnTo>
                    <a:pt x="76" y="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374" name="任意多边形: 形状 373">
              <a:extLst>
                <a:ext uri="{FF2B5EF4-FFF2-40B4-BE49-F238E27FC236}">
                  <a16:creationId xmlns:a16="http://schemas.microsoft.com/office/drawing/2014/main" id="{BD08B01E-B40B-47E0-8D08-5FA296CB64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8588" y="2189205"/>
              <a:ext cx="106046" cy="105079"/>
            </a:xfrm>
            <a:custGeom>
              <a:avLst/>
              <a:gdLst>
                <a:gd name="T0" fmla="*/ 2147483647 w 60"/>
                <a:gd name="T1" fmla="*/ 2147483647 h 64"/>
                <a:gd name="T2" fmla="*/ 2147483647 w 60"/>
                <a:gd name="T3" fmla="*/ 2147483647 h 64"/>
                <a:gd name="T4" fmla="*/ 2147483647 w 60"/>
                <a:gd name="T5" fmla="*/ 2147483647 h 64"/>
                <a:gd name="T6" fmla="*/ 2147483647 w 60"/>
                <a:gd name="T7" fmla="*/ 0 h 64"/>
                <a:gd name="T8" fmla="*/ 2147483647 w 60"/>
                <a:gd name="T9" fmla="*/ 0 h 64"/>
                <a:gd name="T10" fmla="*/ 2147483647 w 60"/>
                <a:gd name="T11" fmla="*/ 0 h 64"/>
                <a:gd name="T12" fmla="*/ 2147483647 w 60"/>
                <a:gd name="T13" fmla="*/ 2147483647 h 64"/>
                <a:gd name="T14" fmla="*/ 2147483647 w 60"/>
                <a:gd name="T15" fmla="*/ 2147483647 h 64"/>
                <a:gd name="T16" fmla="*/ 2147483647 w 60"/>
                <a:gd name="T17" fmla="*/ 2147483647 h 64"/>
                <a:gd name="T18" fmla="*/ 2147483647 w 60"/>
                <a:gd name="T19" fmla="*/ 2147483647 h 64"/>
                <a:gd name="T20" fmla="*/ 2147483647 w 60"/>
                <a:gd name="T21" fmla="*/ 2147483647 h 64"/>
                <a:gd name="T22" fmla="*/ 2147483647 w 60"/>
                <a:gd name="T23" fmla="*/ 2147483647 h 64"/>
                <a:gd name="T24" fmla="*/ 2147483647 w 60"/>
                <a:gd name="T25" fmla="*/ 2147483647 h 64"/>
                <a:gd name="T26" fmla="*/ 2147483647 w 60"/>
                <a:gd name="T27" fmla="*/ 2147483647 h 64"/>
                <a:gd name="T28" fmla="*/ 2147483647 w 60"/>
                <a:gd name="T29" fmla="*/ 2147483647 h 64"/>
                <a:gd name="T30" fmla="*/ 2147483647 w 60"/>
                <a:gd name="T31" fmla="*/ 2147483647 h 64"/>
                <a:gd name="T32" fmla="*/ 2147483647 w 60"/>
                <a:gd name="T33" fmla="*/ 2147483647 h 64"/>
                <a:gd name="T34" fmla="*/ 2147483647 w 60"/>
                <a:gd name="T35" fmla="*/ 2147483647 h 64"/>
                <a:gd name="T36" fmla="*/ 2147483647 w 60"/>
                <a:gd name="T37" fmla="*/ 2147483647 h 64"/>
                <a:gd name="T38" fmla="*/ 2147483647 w 60"/>
                <a:gd name="T39" fmla="*/ 2147483647 h 64"/>
                <a:gd name="T40" fmla="*/ 2147483647 w 60"/>
                <a:gd name="T41" fmla="*/ 2147483647 h 64"/>
                <a:gd name="T42" fmla="*/ 2147483647 w 60"/>
                <a:gd name="T43" fmla="*/ 2147483647 h 64"/>
                <a:gd name="T44" fmla="*/ 2147483647 w 60"/>
                <a:gd name="T45" fmla="*/ 2147483647 h 64"/>
                <a:gd name="T46" fmla="*/ 2147483647 w 60"/>
                <a:gd name="T47" fmla="*/ 2147483647 h 64"/>
                <a:gd name="T48" fmla="*/ 0 w 60"/>
                <a:gd name="T49" fmla="*/ 2147483647 h 64"/>
                <a:gd name="T50" fmla="*/ 2147483647 w 60"/>
                <a:gd name="T51" fmla="*/ 2147483647 h 64"/>
                <a:gd name="T52" fmla="*/ 2147483647 w 60"/>
                <a:gd name="T53" fmla="*/ 2147483647 h 64"/>
                <a:gd name="T54" fmla="*/ 2147483647 w 60"/>
                <a:gd name="T55" fmla="*/ 2147483647 h 64"/>
                <a:gd name="T56" fmla="*/ 2147483647 w 60"/>
                <a:gd name="T57" fmla="*/ 2147483647 h 64"/>
                <a:gd name="T58" fmla="*/ 2147483647 w 60"/>
                <a:gd name="T59" fmla="*/ 2147483647 h 64"/>
                <a:gd name="T60" fmla="*/ 2147483647 w 60"/>
                <a:gd name="T61" fmla="*/ 2147483647 h 64"/>
                <a:gd name="T62" fmla="*/ 2147483647 w 60"/>
                <a:gd name="T63" fmla="*/ 2147483647 h 64"/>
                <a:gd name="T64" fmla="*/ 2147483647 w 60"/>
                <a:gd name="T65" fmla="*/ 2147483647 h 64"/>
                <a:gd name="T66" fmla="*/ 2147483647 w 60"/>
                <a:gd name="T67" fmla="*/ 2147483647 h 64"/>
                <a:gd name="T68" fmla="*/ 2147483647 w 60"/>
                <a:gd name="T69" fmla="*/ 2147483647 h 64"/>
                <a:gd name="T70" fmla="*/ 2147483647 w 60"/>
                <a:gd name="T71" fmla="*/ 2147483647 h 6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0"/>
                <a:gd name="T109" fmla="*/ 0 h 64"/>
                <a:gd name="T110" fmla="*/ 60 w 60"/>
                <a:gd name="T111" fmla="*/ 64 h 6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0" h="64">
                  <a:moveTo>
                    <a:pt x="32" y="20"/>
                  </a:moveTo>
                  <a:lnTo>
                    <a:pt x="32" y="4"/>
                  </a:lnTo>
                  <a:lnTo>
                    <a:pt x="32" y="2"/>
                  </a:lnTo>
                  <a:lnTo>
                    <a:pt x="34" y="0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60" y="2"/>
                  </a:lnTo>
                  <a:lnTo>
                    <a:pt x="60" y="6"/>
                  </a:lnTo>
                  <a:lnTo>
                    <a:pt x="58" y="14"/>
                  </a:lnTo>
                  <a:lnTo>
                    <a:pt x="54" y="18"/>
                  </a:lnTo>
                  <a:lnTo>
                    <a:pt x="50" y="20"/>
                  </a:lnTo>
                  <a:lnTo>
                    <a:pt x="48" y="24"/>
                  </a:lnTo>
                  <a:lnTo>
                    <a:pt x="50" y="26"/>
                  </a:lnTo>
                  <a:lnTo>
                    <a:pt x="52" y="30"/>
                  </a:lnTo>
                  <a:lnTo>
                    <a:pt x="54" y="32"/>
                  </a:lnTo>
                  <a:lnTo>
                    <a:pt x="56" y="36"/>
                  </a:lnTo>
                  <a:lnTo>
                    <a:pt x="54" y="42"/>
                  </a:lnTo>
                  <a:lnTo>
                    <a:pt x="50" y="46"/>
                  </a:lnTo>
                  <a:lnTo>
                    <a:pt x="38" y="54"/>
                  </a:lnTo>
                  <a:lnTo>
                    <a:pt x="24" y="62"/>
                  </a:lnTo>
                  <a:lnTo>
                    <a:pt x="16" y="64"/>
                  </a:lnTo>
                  <a:lnTo>
                    <a:pt x="10" y="64"/>
                  </a:lnTo>
                  <a:lnTo>
                    <a:pt x="6" y="64"/>
                  </a:lnTo>
                  <a:lnTo>
                    <a:pt x="4" y="62"/>
                  </a:lnTo>
                  <a:lnTo>
                    <a:pt x="0" y="56"/>
                  </a:lnTo>
                  <a:lnTo>
                    <a:pt x="2" y="52"/>
                  </a:lnTo>
                  <a:lnTo>
                    <a:pt x="6" y="48"/>
                  </a:lnTo>
                  <a:lnTo>
                    <a:pt x="14" y="40"/>
                  </a:lnTo>
                  <a:lnTo>
                    <a:pt x="6" y="34"/>
                  </a:lnTo>
                  <a:lnTo>
                    <a:pt x="2" y="30"/>
                  </a:lnTo>
                  <a:lnTo>
                    <a:pt x="6" y="26"/>
                  </a:lnTo>
                  <a:lnTo>
                    <a:pt x="4" y="20"/>
                  </a:lnTo>
                  <a:lnTo>
                    <a:pt x="10" y="18"/>
                  </a:lnTo>
                  <a:lnTo>
                    <a:pt x="20" y="16"/>
                  </a:lnTo>
                  <a:lnTo>
                    <a:pt x="26" y="18"/>
                  </a:lnTo>
                  <a:lnTo>
                    <a:pt x="32" y="2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375" name="任意多边形: 形状 374">
              <a:extLst>
                <a:ext uri="{FF2B5EF4-FFF2-40B4-BE49-F238E27FC236}">
                  <a16:creationId xmlns:a16="http://schemas.microsoft.com/office/drawing/2014/main" id="{26B2ED26-6C1B-4EC2-B4D6-15C1DC0424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4087" y="2552079"/>
              <a:ext cx="16526" cy="46234"/>
            </a:xfrm>
            <a:custGeom>
              <a:avLst/>
              <a:gdLst>
                <a:gd name="T0" fmla="*/ 0 w 10"/>
                <a:gd name="T1" fmla="*/ 2147483647 h 28"/>
                <a:gd name="T2" fmla="*/ 0 w 10"/>
                <a:gd name="T3" fmla="*/ 2147483647 h 28"/>
                <a:gd name="T4" fmla="*/ 2147483647 w 10"/>
                <a:gd name="T5" fmla="*/ 2147483647 h 28"/>
                <a:gd name="T6" fmla="*/ 2147483647 w 10"/>
                <a:gd name="T7" fmla="*/ 0 h 28"/>
                <a:gd name="T8" fmla="*/ 2147483647 w 10"/>
                <a:gd name="T9" fmla="*/ 2147483647 h 28"/>
                <a:gd name="T10" fmla="*/ 2147483647 w 10"/>
                <a:gd name="T11" fmla="*/ 2147483647 h 28"/>
                <a:gd name="T12" fmla="*/ 2147483647 w 10"/>
                <a:gd name="T13" fmla="*/ 2147483647 h 28"/>
                <a:gd name="T14" fmla="*/ 0 w 10"/>
                <a:gd name="T15" fmla="*/ 2147483647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"/>
                <a:gd name="T25" fmla="*/ 0 h 28"/>
                <a:gd name="T26" fmla="*/ 10 w 10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" h="28">
                  <a:moveTo>
                    <a:pt x="0" y="28"/>
                  </a:moveTo>
                  <a:lnTo>
                    <a:pt x="0" y="12"/>
                  </a:lnTo>
                  <a:lnTo>
                    <a:pt x="2" y="6"/>
                  </a:lnTo>
                  <a:lnTo>
                    <a:pt x="6" y="0"/>
                  </a:lnTo>
                  <a:lnTo>
                    <a:pt x="8" y="6"/>
                  </a:lnTo>
                  <a:lnTo>
                    <a:pt x="10" y="10"/>
                  </a:lnTo>
                  <a:lnTo>
                    <a:pt x="10" y="28"/>
                  </a:lnTo>
                  <a:lnTo>
                    <a:pt x="0" y="2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376" name="任意多边形: 形状 375">
              <a:extLst>
                <a:ext uri="{FF2B5EF4-FFF2-40B4-BE49-F238E27FC236}">
                  <a16:creationId xmlns:a16="http://schemas.microsoft.com/office/drawing/2014/main" id="{F35BD144-A990-492C-9277-63CEB1D53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9296" y="2605318"/>
              <a:ext cx="48203" cy="65850"/>
            </a:xfrm>
            <a:custGeom>
              <a:avLst/>
              <a:gdLst>
                <a:gd name="T0" fmla="*/ 2147483647 w 28"/>
                <a:gd name="T1" fmla="*/ 2147483647 h 40"/>
                <a:gd name="T2" fmla="*/ 2147483647 w 28"/>
                <a:gd name="T3" fmla="*/ 2147483647 h 40"/>
                <a:gd name="T4" fmla="*/ 2147483647 w 28"/>
                <a:gd name="T5" fmla="*/ 0 h 40"/>
                <a:gd name="T6" fmla="*/ 2147483647 w 28"/>
                <a:gd name="T7" fmla="*/ 2147483647 h 40"/>
                <a:gd name="T8" fmla="*/ 2147483647 w 28"/>
                <a:gd name="T9" fmla="*/ 2147483647 h 40"/>
                <a:gd name="T10" fmla="*/ 2147483647 w 28"/>
                <a:gd name="T11" fmla="*/ 2147483647 h 40"/>
                <a:gd name="T12" fmla="*/ 2147483647 w 28"/>
                <a:gd name="T13" fmla="*/ 2147483647 h 40"/>
                <a:gd name="T14" fmla="*/ 2147483647 w 28"/>
                <a:gd name="T15" fmla="*/ 2147483647 h 40"/>
                <a:gd name="T16" fmla="*/ 2147483647 w 28"/>
                <a:gd name="T17" fmla="*/ 2147483647 h 40"/>
                <a:gd name="T18" fmla="*/ 2147483647 w 28"/>
                <a:gd name="T19" fmla="*/ 2147483647 h 40"/>
                <a:gd name="T20" fmla="*/ 2147483647 w 28"/>
                <a:gd name="T21" fmla="*/ 2147483647 h 40"/>
                <a:gd name="T22" fmla="*/ 2147483647 w 28"/>
                <a:gd name="T23" fmla="*/ 2147483647 h 40"/>
                <a:gd name="T24" fmla="*/ 2147483647 w 28"/>
                <a:gd name="T25" fmla="*/ 2147483647 h 40"/>
                <a:gd name="T26" fmla="*/ 2147483647 w 28"/>
                <a:gd name="T27" fmla="*/ 2147483647 h 40"/>
                <a:gd name="T28" fmla="*/ 0 w 28"/>
                <a:gd name="T29" fmla="*/ 2147483647 h 40"/>
                <a:gd name="T30" fmla="*/ 2147483647 w 28"/>
                <a:gd name="T31" fmla="*/ 2147483647 h 40"/>
                <a:gd name="T32" fmla="*/ 2147483647 w 28"/>
                <a:gd name="T33" fmla="*/ 2147483647 h 40"/>
                <a:gd name="T34" fmla="*/ 2147483647 w 28"/>
                <a:gd name="T35" fmla="*/ 2147483647 h 4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8"/>
                <a:gd name="T55" fmla="*/ 0 h 40"/>
                <a:gd name="T56" fmla="*/ 28 w 28"/>
                <a:gd name="T57" fmla="*/ 40 h 4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8" h="40">
                  <a:moveTo>
                    <a:pt x="12" y="8"/>
                  </a:moveTo>
                  <a:lnTo>
                    <a:pt x="16" y="4"/>
                  </a:lnTo>
                  <a:lnTo>
                    <a:pt x="20" y="0"/>
                  </a:lnTo>
                  <a:lnTo>
                    <a:pt x="24" y="4"/>
                  </a:lnTo>
                  <a:lnTo>
                    <a:pt x="28" y="8"/>
                  </a:lnTo>
                  <a:lnTo>
                    <a:pt x="28" y="34"/>
                  </a:lnTo>
                  <a:lnTo>
                    <a:pt x="24" y="36"/>
                  </a:lnTo>
                  <a:lnTo>
                    <a:pt x="20" y="38"/>
                  </a:lnTo>
                  <a:lnTo>
                    <a:pt x="14" y="40"/>
                  </a:lnTo>
                  <a:lnTo>
                    <a:pt x="10" y="36"/>
                  </a:lnTo>
                  <a:lnTo>
                    <a:pt x="10" y="34"/>
                  </a:lnTo>
                  <a:lnTo>
                    <a:pt x="10" y="30"/>
                  </a:lnTo>
                  <a:lnTo>
                    <a:pt x="10" y="14"/>
                  </a:lnTo>
                  <a:lnTo>
                    <a:pt x="4" y="12"/>
                  </a:lnTo>
                  <a:lnTo>
                    <a:pt x="0" y="8"/>
                  </a:lnTo>
                  <a:lnTo>
                    <a:pt x="4" y="6"/>
                  </a:lnTo>
                  <a:lnTo>
                    <a:pt x="8" y="6"/>
                  </a:lnTo>
                  <a:lnTo>
                    <a:pt x="12" y="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377" name="任意多边形: 形状 376">
              <a:extLst>
                <a:ext uri="{FF2B5EF4-FFF2-40B4-BE49-F238E27FC236}">
                  <a16:creationId xmlns:a16="http://schemas.microsoft.com/office/drawing/2014/main" id="{B441932E-9A69-4688-A0A8-9EDF3A3B7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6001" y="2697789"/>
              <a:ext cx="70237" cy="40630"/>
            </a:xfrm>
            <a:custGeom>
              <a:avLst/>
              <a:gdLst>
                <a:gd name="T0" fmla="*/ 2147483647 w 41"/>
                <a:gd name="T1" fmla="*/ 2147483647 h 24"/>
                <a:gd name="T2" fmla="*/ 2147483647 w 41"/>
                <a:gd name="T3" fmla="*/ 2147483647 h 24"/>
                <a:gd name="T4" fmla="*/ 2147483647 w 41"/>
                <a:gd name="T5" fmla="*/ 2147483647 h 24"/>
                <a:gd name="T6" fmla="*/ 2147483647 w 41"/>
                <a:gd name="T7" fmla="*/ 2147483647 h 24"/>
                <a:gd name="T8" fmla="*/ 2147483647 w 41"/>
                <a:gd name="T9" fmla="*/ 2147483647 h 24"/>
                <a:gd name="T10" fmla="*/ 2147483647 w 41"/>
                <a:gd name="T11" fmla="*/ 2147483647 h 24"/>
                <a:gd name="T12" fmla="*/ 2147483647 w 41"/>
                <a:gd name="T13" fmla="*/ 2147483647 h 24"/>
                <a:gd name="T14" fmla="*/ 2147483647 w 41"/>
                <a:gd name="T15" fmla="*/ 2147483647 h 24"/>
                <a:gd name="T16" fmla="*/ 0 w 41"/>
                <a:gd name="T17" fmla="*/ 2147483647 h 24"/>
                <a:gd name="T18" fmla="*/ 0 w 41"/>
                <a:gd name="T19" fmla="*/ 2147483647 h 24"/>
                <a:gd name="T20" fmla="*/ 2147483647 w 41"/>
                <a:gd name="T21" fmla="*/ 0 h 24"/>
                <a:gd name="T22" fmla="*/ 2147483647 w 41"/>
                <a:gd name="T23" fmla="*/ 0 h 24"/>
                <a:gd name="T24" fmla="*/ 2147483647 w 41"/>
                <a:gd name="T25" fmla="*/ 2147483647 h 24"/>
                <a:gd name="T26" fmla="*/ 2147483647 w 41"/>
                <a:gd name="T27" fmla="*/ 2147483647 h 24"/>
                <a:gd name="T28" fmla="*/ 2147483647 w 41"/>
                <a:gd name="T29" fmla="*/ 2147483647 h 24"/>
                <a:gd name="T30" fmla="*/ 2147483647 w 41"/>
                <a:gd name="T31" fmla="*/ 0 h 24"/>
                <a:gd name="T32" fmla="*/ 2147483647 w 41"/>
                <a:gd name="T33" fmla="*/ 2147483647 h 24"/>
                <a:gd name="T34" fmla="*/ 2147483647 w 41"/>
                <a:gd name="T35" fmla="*/ 2147483647 h 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1"/>
                <a:gd name="T55" fmla="*/ 0 h 24"/>
                <a:gd name="T56" fmla="*/ 41 w 41"/>
                <a:gd name="T57" fmla="*/ 24 h 2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1" h="24">
                  <a:moveTo>
                    <a:pt x="41" y="12"/>
                  </a:moveTo>
                  <a:lnTo>
                    <a:pt x="39" y="16"/>
                  </a:lnTo>
                  <a:lnTo>
                    <a:pt x="39" y="18"/>
                  </a:lnTo>
                  <a:lnTo>
                    <a:pt x="39" y="22"/>
                  </a:lnTo>
                  <a:lnTo>
                    <a:pt x="39" y="24"/>
                  </a:lnTo>
                  <a:lnTo>
                    <a:pt x="31" y="22"/>
                  </a:lnTo>
                  <a:lnTo>
                    <a:pt x="17" y="16"/>
                  </a:lnTo>
                  <a:lnTo>
                    <a:pt x="4" y="10"/>
                  </a:lnTo>
                  <a:lnTo>
                    <a:pt x="0" y="6"/>
                  </a:lnTo>
                  <a:lnTo>
                    <a:pt x="0" y="2"/>
                  </a:lnTo>
                  <a:lnTo>
                    <a:pt x="2" y="0"/>
                  </a:lnTo>
                  <a:lnTo>
                    <a:pt x="9" y="0"/>
                  </a:lnTo>
                  <a:lnTo>
                    <a:pt x="19" y="2"/>
                  </a:lnTo>
                  <a:lnTo>
                    <a:pt x="27" y="4"/>
                  </a:lnTo>
                  <a:lnTo>
                    <a:pt x="33" y="2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41" y="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378" name="任意多边形: 形状 377">
              <a:extLst>
                <a:ext uri="{FF2B5EF4-FFF2-40B4-BE49-F238E27FC236}">
                  <a16:creationId xmlns:a16="http://schemas.microsoft.com/office/drawing/2014/main" id="{FA643A72-CF33-4250-A2A1-21D83B93E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0613" y="2155580"/>
              <a:ext cx="41317" cy="47636"/>
            </a:xfrm>
            <a:custGeom>
              <a:avLst/>
              <a:gdLst>
                <a:gd name="T0" fmla="*/ 2147483647 w 24"/>
                <a:gd name="T1" fmla="*/ 2147483647 h 30"/>
                <a:gd name="T2" fmla="*/ 2147483647 w 24"/>
                <a:gd name="T3" fmla="*/ 2147483647 h 30"/>
                <a:gd name="T4" fmla="*/ 2147483647 w 24"/>
                <a:gd name="T5" fmla="*/ 2147483647 h 30"/>
                <a:gd name="T6" fmla="*/ 2147483647 w 24"/>
                <a:gd name="T7" fmla="*/ 2147483647 h 30"/>
                <a:gd name="T8" fmla="*/ 2147483647 w 24"/>
                <a:gd name="T9" fmla="*/ 2147483647 h 30"/>
                <a:gd name="T10" fmla="*/ 2147483647 w 24"/>
                <a:gd name="T11" fmla="*/ 2147483647 h 30"/>
                <a:gd name="T12" fmla="*/ 2147483647 w 24"/>
                <a:gd name="T13" fmla="*/ 2147483647 h 30"/>
                <a:gd name="T14" fmla="*/ 2147483647 w 24"/>
                <a:gd name="T15" fmla="*/ 2147483647 h 30"/>
                <a:gd name="T16" fmla="*/ 2147483647 w 24"/>
                <a:gd name="T17" fmla="*/ 2147483647 h 30"/>
                <a:gd name="T18" fmla="*/ 2147483647 w 24"/>
                <a:gd name="T19" fmla="*/ 2147483647 h 30"/>
                <a:gd name="T20" fmla="*/ 2147483647 w 24"/>
                <a:gd name="T21" fmla="*/ 2147483647 h 30"/>
                <a:gd name="T22" fmla="*/ 2147483647 w 24"/>
                <a:gd name="T23" fmla="*/ 2147483647 h 30"/>
                <a:gd name="T24" fmla="*/ 2147483647 w 24"/>
                <a:gd name="T25" fmla="*/ 2147483647 h 30"/>
                <a:gd name="T26" fmla="*/ 2147483647 w 24"/>
                <a:gd name="T27" fmla="*/ 2147483647 h 30"/>
                <a:gd name="T28" fmla="*/ 0 w 24"/>
                <a:gd name="T29" fmla="*/ 2147483647 h 30"/>
                <a:gd name="T30" fmla="*/ 0 w 24"/>
                <a:gd name="T31" fmla="*/ 2147483647 h 30"/>
                <a:gd name="T32" fmla="*/ 2147483647 w 24"/>
                <a:gd name="T33" fmla="*/ 2147483647 h 30"/>
                <a:gd name="T34" fmla="*/ 2147483647 w 24"/>
                <a:gd name="T35" fmla="*/ 0 h 30"/>
                <a:gd name="T36" fmla="*/ 2147483647 w 24"/>
                <a:gd name="T37" fmla="*/ 0 h 30"/>
                <a:gd name="T38" fmla="*/ 2147483647 w 24"/>
                <a:gd name="T39" fmla="*/ 0 h 30"/>
                <a:gd name="T40" fmla="*/ 2147483647 w 24"/>
                <a:gd name="T41" fmla="*/ 2147483647 h 3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"/>
                <a:gd name="T64" fmla="*/ 0 h 30"/>
                <a:gd name="T65" fmla="*/ 24 w 24"/>
                <a:gd name="T66" fmla="*/ 30 h 3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" h="30">
                  <a:moveTo>
                    <a:pt x="12" y="4"/>
                  </a:moveTo>
                  <a:lnTo>
                    <a:pt x="12" y="12"/>
                  </a:lnTo>
                  <a:lnTo>
                    <a:pt x="18" y="8"/>
                  </a:lnTo>
                  <a:lnTo>
                    <a:pt x="24" y="4"/>
                  </a:lnTo>
                  <a:lnTo>
                    <a:pt x="24" y="16"/>
                  </a:lnTo>
                  <a:lnTo>
                    <a:pt x="22" y="20"/>
                  </a:lnTo>
                  <a:lnTo>
                    <a:pt x="18" y="26"/>
                  </a:lnTo>
                  <a:lnTo>
                    <a:pt x="16" y="30"/>
                  </a:lnTo>
                  <a:lnTo>
                    <a:pt x="14" y="30"/>
                  </a:lnTo>
                  <a:lnTo>
                    <a:pt x="14" y="28"/>
                  </a:lnTo>
                  <a:lnTo>
                    <a:pt x="12" y="24"/>
                  </a:lnTo>
                  <a:lnTo>
                    <a:pt x="10" y="20"/>
                  </a:lnTo>
                  <a:lnTo>
                    <a:pt x="6" y="14"/>
                  </a:lnTo>
                  <a:lnTo>
                    <a:pt x="2" y="10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2" y="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379" name="任意多边形: 形状 378">
              <a:extLst>
                <a:ext uri="{FF2B5EF4-FFF2-40B4-BE49-F238E27FC236}">
                  <a16:creationId xmlns:a16="http://schemas.microsoft.com/office/drawing/2014/main" id="{2611EE73-92A0-4BF9-817F-5E14B19E53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0613" y="1803914"/>
              <a:ext cx="260294" cy="376884"/>
            </a:xfrm>
            <a:custGeom>
              <a:avLst/>
              <a:gdLst>
                <a:gd name="T0" fmla="*/ 2147483647 w 149"/>
                <a:gd name="T1" fmla="*/ 2147483647 h 224"/>
                <a:gd name="T2" fmla="*/ 2147483647 w 149"/>
                <a:gd name="T3" fmla="*/ 2147483647 h 224"/>
                <a:gd name="T4" fmla="*/ 2147483647 w 149"/>
                <a:gd name="T5" fmla="*/ 2147483647 h 224"/>
                <a:gd name="T6" fmla="*/ 2147483647 w 149"/>
                <a:gd name="T7" fmla="*/ 2147483647 h 224"/>
                <a:gd name="T8" fmla="*/ 2147483647 w 149"/>
                <a:gd name="T9" fmla="*/ 2147483647 h 224"/>
                <a:gd name="T10" fmla="*/ 2147483647 w 149"/>
                <a:gd name="T11" fmla="*/ 2147483647 h 224"/>
                <a:gd name="T12" fmla="*/ 2147483647 w 149"/>
                <a:gd name="T13" fmla="*/ 2147483647 h 224"/>
                <a:gd name="T14" fmla="*/ 2147483647 w 149"/>
                <a:gd name="T15" fmla="*/ 2147483647 h 224"/>
                <a:gd name="T16" fmla="*/ 2147483647 w 149"/>
                <a:gd name="T17" fmla="*/ 2147483647 h 224"/>
                <a:gd name="T18" fmla="*/ 2147483647 w 149"/>
                <a:gd name="T19" fmla="*/ 2147483647 h 224"/>
                <a:gd name="T20" fmla="*/ 2147483647 w 149"/>
                <a:gd name="T21" fmla="*/ 2147483647 h 224"/>
                <a:gd name="T22" fmla="*/ 2147483647 w 149"/>
                <a:gd name="T23" fmla="*/ 2147483647 h 224"/>
                <a:gd name="T24" fmla="*/ 2147483647 w 149"/>
                <a:gd name="T25" fmla="*/ 2147483647 h 224"/>
                <a:gd name="T26" fmla="*/ 2147483647 w 149"/>
                <a:gd name="T27" fmla="*/ 2147483647 h 224"/>
                <a:gd name="T28" fmla="*/ 2147483647 w 149"/>
                <a:gd name="T29" fmla="*/ 2147483647 h 224"/>
                <a:gd name="T30" fmla="*/ 2147483647 w 149"/>
                <a:gd name="T31" fmla="*/ 2147483647 h 224"/>
                <a:gd name="T32" fmla="*/ 0 w 149"/>
                <a:gd name="T33" fmla="*/ 2147483647 h 224"/>
                <a:gd name="T34" fmla="*/ 2147483647 w 149"/>
                <a:gd name="T35" fmla="*/ 2147483647 h 224"/>
                <a:gd name="T36" fmla="*/ 2147483647 w 149"/>
                <a:gd name="T37" fmla="*/ 2147483647 h 224"/>
                <a:gd name="T38" fmla="*/ 2147483647 w 149"/>
                <a:gd name="T39" fmla="*/ 2147483647 h 224"/>
                <a:gd name="T40" fmla="*/ 2147483647 w 149"/>
                <a:gd name="T41" fmla="*/ 2147483647 h 224"/>
                <a:gd name="T42" fmla="*/ 2147483647 w 149"/>
                <a:gd name="T43" fmla="*/ 2147483647 h 224"/>
                <a:gd name="T44" fmla="*/ 2147483647 w 149"/>
                <a:gd name="T45" fmla="*/ 2147483647 h 224"/>
                <a:gd name="T46" fmla="*/ 2147483647 w 149"/>
                <a:gd name="T47" fmla="*/ 2147483647 h 224"/>
                <a:gd name="T48" fmla="*/ 2147483647 w 149"/>
                <a:gd name="T49" fmla="*/ 2147483647 h 224"/>
                <a:gd name="T50" fmla="*/ 2147483647 w 149"/>
                <a:gd name="T51" fmla="*/ 2147483647 h 224"/>
                <a:gd name="T52" fmla="*/ 2147483647 w 149"/>
                <a:gd name="T53" fmla="*/ 2147483647 h 224"/>
                <a:gd name="T54" fmla="*/ 2147483647 w 149"/>
                <a:gd name="T55" fmla="*/ 2147483647 h 224"/>
                <a:gd name="T56" fmla="*/ 2147483647 w 149"/>
                <a:gd name="T57" fmla="*/ 2147483647 h 224"/>
                <a:gd name="T58" fmla="*/ 2147483647 w 149"/>
                <a:gd name="T59" fmla="*/ 2147483647 h 224"/>
                <a:gd name="T60" fmla="*/ 2147483647 w 149"/>
                <a:gd name="T61" fmla="*/ 2147483647 h 224"/>
                <a:gd name="T62" fmla="*/ 2147483647 w 149"/>
                <a:gd name="T63" fmla="*/ 2147483647 h 224"/>
                <a:gd name="T64" fmla="*/ 2147483647 w 149"/>
                <a:gd name="T65" fmla="*/ 2147483647 h 224"/>
                <a:gd name="T66" fmla="*/ 2147483647 w 149"/>
                <a:gd name="T67" fmla="*/ 2147483647 h 224"/>
                <a:gd name="T68" fmla="*/ 2147483647 w 149"/>
                <a:gd name="T69" fmla="*/ 2147483647 h 224"/>
                <a:gd name="T70" fmla="*/ 2147483647 w 149"/>
                <a:gd name="T71" fmla="*/ 2147483647 h 224"/>
                <a:gd name="T72" fmla="*/ 2147483647 w 149"/>
                <a:gd name="T73" fmla="*/ 2147483647 h 224"/>
                <a:gd name="T74" fmla="*/ 2147483647 w 149"/>
                <a:gd name="T75" fmla="*/ 2147483647 h 224"/>
                <a:gd name="T76" fmla="*/ 2147483647 w 149"/>
                <a:gd name="T77" fmla="*/ 2147483647 h 224"/>
                <a:gd name="T78" fmla="*/ 2147483647 w 149"/>
                <a:gd name="T79" fmla="*/ 2147483647 h 224"/>
                <a:gd name="T80" fmla="*/ 2147483647 w 149"/>
                <a:gd name="T81" fmla="*/ 2147483647 h 22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9"/>
                <a:gd name="T124" fmla="*/ 0 h 224"/>
                <a:gd name="T125" fmla="*/ 149 w 149"/>
                <a:gd name="T126" fmla="*/ 224 h 22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9" h="224">
                  <a:moveTo>
                    <a:pt x="149" y="56"/>
                  </a:moveTo>
                  <a:lnTo>
                    <a:pt x="145" y="44"/>
                  </a:lnTo>
                  <a:lnTo>
                    <a:pt x="143" y="36"/>
                  </a:lnTo>
                  <a:lnTo>
                    <a:pt x="141" y="28"/>
                  </a:lnTo>
                  <a:lnTo>
                    <a:pt x="137" y="16"/>
                  </a:lnTo>
                  <a:lnTo>
                    <a:pt x="131" y="10"/>
                  </a:lnTo>
                  <a:lnTo>
                    <a:pt x="121" y="8"/>
                  </a:lnTo>
                  <a:lnTo>
                    <a:pt x="113" y="4"/>
                  </a:lnTo>
                  <a:lnTo>
                    <a:pt x="105" y="0"/>
                  </a:lnTo>
                  <a:lnTo>
                    <a:pt x="97" y="4"/>
                  </a:lnTo>
                  <a:lnTo>
                    <a:pt x="89" y="6"/>
                  </a:lnTo>
                  <a:lnTo>
                    <a:pt x="77" y="6"/>
                  </a:lnTo>
                  <a:lnTo>
                    <a:pt x="65" y="8"/>
                  </a:lnTo>
                  <a:lnTo>
                    <a:pt x="59" y="12"/>
                  </a:lnTo>
                  <a:lnTo>
                    <a:pt x="50" y="22"/>
                  </a:lnTo>
                  <a:lnTo>
                    <a:pt x="42" y="32"/>
                  </a:lnTo>
                  <a:lnTo>
                    <a:pt x="36" y="42"/>
                  </a:lnTo>
                  <a:lnTo>
                    <a:pt x="32" y="54"/>
                  </a:lnTo>
                  <a:lnTo>
                    <a:pt x="30" y="64"/>
                  </a:lnTo>
                  <a:lnTo>
                    <a:pt x="30" y="76"/>
                  </a:lnTo>
                  <a:lnTo>
                    <a:pt x="22" y="76"/>
                  </a:lnTo>
                  <a:lnTo>
                    <a:pt x="12" y="76"/>
                  </a:lnTo>
                  <a:lnTo>
                    <a:pt x="8" y="78"/>
                  </a:lnTo>
                  <a:lnTo>
                    <a:pt x="6" y="82"/>
                  </a:lnTo>
                  <a:lnTo>
                    <a:pt x="4" y="86"/>
                  </a:lnTo>
                  <a:lnTo>
                    <a:pt x="4" y="90"/>
                  </a:lnTo>
                  <a:lnTo>
                    <a:pt x="4" y="98"/>
                  </a:lnTo>
                  <a:lnTo>
                    <a:pt x="8" y="108"/>
                  </a:lnTo>
                  <a:lnTo>
                    <a:pt x="12" y="122"/>
                  </a:lnTo>
                  <a:lnTo>
                    <a:pt x="12" y="130"/>
                  </a:lnTo>
                  <a:lnTo>
                    <a:pt x="12" y="132"/>
                  </a:lnTo>
                  <a:lnTo>
                    <a:pt x="14" y="134"/>
                  </a:lnTo>
                  <a:lnTo>
                    <a:pt x="20" y="138"/>
                  </a:lnTo>
                  <a:lnTo>
                    <a:pt x="0" y="168"/>
                  </a:lnTo>
                  <a:lnTo>
                    <a:pt x="4" y="172"/>
                  </a:lnTo>
                  <a:lnTo>
                    <a:pt x="14" y="182"/>
                  </a:lnTo>
                  <a:lnTo>
                    <a:pt x="28" y="202"/>
                  </a:lnTo>
                  <a:lnTo>
                    <a:pt x="30" y="204"/>
                  </a:lnTo>
                  <a:lnTo>
                    <a:pt x="30" y="208"/>
                  </a:lnTo>
                  <a:lnTo>
                    <a:pt x="28" y="216"/>
                  </a:lnTo>
                  <a:lnTo>
                    <a:pt x="30" y="218"/>
                  </a:lnTo>
                  <a:lnTo>
                    <a:pt x="30" y="222"/>
                  </a:lnTo>
                  <a:lnTo>
                    <a:pt x="32" y="224"/>
                  </a:lnTo>
                  <a:lnTo>
                    <a:pt x="38" y="224"/>
                  </a:lnTo>
                  <a:lnTo>
                    <a:pt x="50" y="224"/>
                  </a:lnTo>
                  <a:lnTo>
                    <a:pt x="52" y="216"/>
                  </a:lnTo>
                  <a:lnTo>
                    <a:pt x="57" y="214"/>
                  </a:lnTo>
                  <a:lnTo>
                    <a:pt x="63" y="212"/>
                  </a:lnTo>
                  <a:lnTo>
                    <a:pt x="73" y="212"/>
                  </a:lnTo>
                  <a:lnTo>
                    <a:pt x="73" y="208"/>
                  </a:lnTo>
                  <a:lnTo>
                    <a:pt x="79" y="208"/>
                  </a:lnTo>
                  <a:lnTo>
                    <a:pt x="81" y="204"/>
                  </a:lnTo>
                  <a:lnTo>
                    <a:pt x="81" y="200"/>
                  </a:lnTo>
                  <a:lnTo>
                    <a:pt x="83" y="200"/>
                  </a:lnTo>
                  <a:lnTo>
                    <a:pt x="79" y="196"/>
                  </a:lnTo>
                  <a:lnTo>
                    <a:pt x="79" y="170"/>
                  </a:lnTo>
                  <a:lnTo>
                    <a:pt x="85" y="166"/>
                  </a:lnTo>
                  <a:lnTo>
                    <a:pt x="89" y="164"/>
                  </a:lnTo>
                  <a:lnTo>
                    <a:pt x="95" y="160"/>
                  </a:lnTo>
                  <a:lnTo>
                    <a:pt x="99" y="156"/>
                  </a:lnTo>
                  <a:lnTo>
                    <a:pt x="79" y="156"/>
                  </a:lnTo>
                  <a:lnTo>
                    <a:pt x="95" y="154"/>
                  </a:lnTo>
                  <a:lnTo>
                    <a:pt x="101" y="152"/>
                  </a:lnTo>
                  <a:lnTo>
                    <a:pt x="105" y="150"/>
                  </a:lnTo>
                  <a:lnTo>
                    <a:pt x="105" y="146"/>
                  </a:lnTo>
                  <a:lnTo>
                    <a:pt x="87" y="140"/>
                  </a:lnTo>
                  <a:lnTo>
                    <a:pt x="81" y="134"/>
                  </a:lnTo>
                  <a:lnTo>
                    <a:pt x="79" y="130"/>
                  </a:lnTo>
                  <a:lnTo>
                    <a:pt x="77" y="124"/>
                  </a:lnTo>
                  <a:lnTo>
                    <a:pt x="79" y="114"/>
                  </a:lnTo>
                  <a:lnTo>
                    <a:pt x="85" y="104"/>
                  </a:lnTo>
                  <a:lnTo>
                    <a:pt x="91" y="98"/>
                  </a:lnTo>
                  <a:lnTo>
                    <a:pt x="99" y="92"/>
                  </a:lnTo>
                  <a:lnTo>
                    <a:pt x="113" y="84"/>
                  </a:lnTo>
                  <a:lnTo>
                    <a:pt x="119" y="78"/>
                  </a:lnTo>
                  <a:lnTo>
                    <a:pt x="121" y="72"/>
                  </a:lnTo>
                  <a:lnTo>
                    <a:pt x="121" y="66"/>
                  </a:lnTo>
                  <a:lnTo>
                    <a:pt x="121" y="62"/>
                  </a:lnTo>
                  <a:lnTo>
                    <a:pt x="123" y="60"/>
                  </a:lnTo>
                  <a:lnTo>
                    <a:pt x="129" y="58"/>
                  </a:lnTo>
                  <a:lnTo>
                    <a:pt x="137" y="56"/>
                  </a:lnTo>
                  <a:lnTo>
                    <a:pt x="141" y="56"/>
                  </a:lnTo>
                  <a:lnTo>
                    <a:pt x="149" y="5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380" name="任意多边形: 形状 379">
              <a:extLst>
                <a:ext uri="{FF2B5EF4-FFF2-40B4-BE49-F238E27FC236}">
                  <a16:creationId xmlns:a16="http://schemas.microsoft.com/office/drawing/2014/main" id="{952CB95E-416B-4DCB-809C-1BF511C617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8400" y="1749274"/>
              <a:ext cx="513702" cy="358672"/>
            </a:xfrm>
            <a:custGeom>
              <a:avLst/>
              <a:gdLst>
                <a:gd name="T0" fmla="*/ 2147483647 w 295"/>
                <a:gd name="T1" fmla="*/ 2147483647 h 214"/>
                <a:gd name="T2" fmla="*/ 2147483647 w 295"/>
                <a:gd name="T3" fmla="*/ 2147483647 h 214"/>
                <a:gd name="T4" fmla="*/ 2147483647 w 295"/>
                <a:gd name="T5" fmla="*/ 2147483647 h 214"/>
                <a:gd name="T6" fmla="*/ 2147483647 w 295"/>
                <a:gd name="T7" fmla="*/ 2147483647 h 214"/>
                <a:gd name="T8" fmla="*/ 2147483647 w 295"/>
                <a:gd name="T9" fmla="*/ 2147483647 h 214"/>
                <a:gd name="T10" fmla="*/ 2147483647 w 295"/>
                <a:gd name="T11" fmla="*/ 2147483647 h 214"/>
                <a:gd name="T12" fmla="*/ 2147483647 w 295"/>
                <a:gd name="T13" fmla="*/ 2147483647 h 214"/>
                <a:gd name="T14" fmla="*/ 2147483647 w 295"/>
                <a:gd name="T15" fmla="*/ 2147483647 h 214"/>
                <a:gd name="T16" fmla="*/ 2147483647 w 295"/>
                <a:gd name="T17" fmla="*/ 2147483647 h 214"/>
                <a:gd name="T18" fmla="*/ 2147483647 w 295"/>
                <a:gd name="T19" fmla="*/ 2147483647 h 214"/>
                <a:gd name="T20" fmla="*/ 2147483647 w 295"/>
                <a:gd name="T21" fmla="*/ 2147483647 h 214"/>
                <a:gd name="T22" fmla="*/ 2147483647 w 295"/>
                <a:gd name="T23" fmla="*/ 2147483647 h 214"/>
                <a:gd name="T24" fmla="*/ 2147483647 w 295"/>
                <a:gd name="T25" fmla="*/ 2147483647 h 214"/>
                <a:gd name="T26" fmla="*/ 2147483647 w 295"/>
                <a:gd name="T27" fmla="*/ 2147483647 h 214"/>
                <a:gd name="T28" fmla="*/ 2147483647 w 295"/>
                <a:gd name="T29" fmla="*/ 2147483647 h 214"/>
                <a:gd name="T30" fmla="*/ 2147483647 w 295"/>
                <a:gd name="T31" fmla="*/ 2147483647 h 214"/>
                <a:gd name="T32" fmla="*/ 2147483647 w 295"/>
                <a:gd name="T33" fmla="*/ 2147483647 h 214"/>
                <a:gd name="T34" fmla="*/ 2147483647 w 295"/>
                <a:gd name="T35" fmla="*/ 2147483647 h 214"/>
                <a:gd name="T36" fmla="*/ 2147483647 w 295"/>
                <a:gd name="T37" fmla="*/ 2147483647 h 214"/>
                <a:gd name="T38" fmla="*/ 2147483647 w 295"/>
                <a:gd name="T39" fmla="*/ 2147483647 h 214"/>
                <a:gd name="T40" fmla="*/ 2147483647 w 295"/>
                <a:gd name="T41" fmla="*/ 2147483647 h 214"/>
                <a:gd name="T42" fmla="*/ 2147483647 w 295"/>
                <a:gd name="T43" fmla="*/ 2147483647 h 214"/>
                <a:gd name="T44" fmla="*/ 0 w 295"/>
                <a:gd name="T45" fmla="*/ 2147483647 h 214"/>
                <a:gd name="T46" fmla="*/ 2147483647 w 295"/>
                <a:gd name="T47" fmla="*/ 2147483647 h 214"/>
                <a:gd name="T48" fmla="*/ 2147483647 w 295"/>
                <a:gd name="T49" fmla="*/ 2147483647 h 214"/>
                <a:gd name="T50" fmla="*/ 2147483647 w 295"/>
                <a:gd name="T51" fmla="*/ 2147483647 h 214"/>
                <a:gd name="T52" fmla="*/ 2147483647 w 295"/>
                <a:gd name="T53" fmla="*/ 2147483647 h 214"/>
                <a:gd name="T54" fmla="*/ 2147483647 w 295"/>
                <a:gd name="T55" fmla="*/ 2147483647 h 214"/>
                <a:gd name="T56" fmla="*/ 2147483647 w 295"/>
                <a:gd name="T57" fmla="*/ 2147483647 h 214"/>
                <a:gd name="T58" fmla="*/ 2147483647 w 295"/>
                <a:gd name="T59" fmla="*/ 2147483647 h 214"/>
                <a:gd name="T60" fmla="*/ 2147483647 w 295"/>
                <a:gd name="T61" fmla="*/ 2147483647 h 214"/>
                <a:gd name="T62" fmla="*/ 2147483647 w 295"/>
                <a:gd name="T63" fmla="*/ 2147483647 h 214"/>
                <a:gd name="T64" fmla="*/ 2147483647 w 295"/>
                <a:gd name="T65" fmla="*/ 2147483647 h 214"/>
                <a:gd name="T66" fmla="*/ 2147483647 w 295"/>
                <a:gd name="T67" fmla="*/ 2147483647 h 214"/>
                <a:gd name="T68" fmla="*/ 2147483647 w 295"/>
                <a:gd name="T69" fmla="*/ 2147483647 h 214"/>
                <a:gd name="T70" fmla="*/ 2147483647 w 295"/>
                <a:gd name="T71" fmla="*/ 2147483647 h 214"/>
                <a:gd name="T72" fmla="*/ 2147483647 w 295"/>
                <a:gd name="T73" fmla="*/ 2147483647 h 214"/>
                <a:gd name="T74" fmla="*/ 2147483647 w 295"/>
                <a:gd name="T75" fmla="*/ 2147483647 h 214"/>
                <a:gd name="T76" fmla="*/ 2147483647 w 295"/>
                <a:gd name="T77" fmla="*/ 2147483647 h 214"/>
                <a:gd name="T78" fmla="*/ 2147483647 w 295"/>
                <a:gd name="T79" fmla="*/ 2147483647 h 214"/>
                <a:gd name="T80" fmla="*/ 2147483647 w 295"/>
                <a:gd name="T81" fmla="*/ 2147483647 h 214"/>
                <a:gd name="T82" fmla="*/ 2147483647 w 295"/>
                <a:gd name="T83" fmla="*/ 0 h 214"/>
                <a:gd name="T84" fmla="*/ 2147483647 w 295"/>
                <a:gd name="T85" fmla="*/ 2147483647 h 214"/>
                <a:gd name="T86" fmla="*/ 2147483647 w 295"/>
                <a:gd name="T87" fmla="*/ 2147483647 h 214"/>
                <a:gd name="T88" fmla="*/ 2147483647 w 295"/>
                <a:gd name="T89" fmla="*/ 2147483647 h 214"/>
                <a:gd name="T90" fmla="*/ 2147483647 w 295"/>
                <a:gd name="T91" fmla="*/ 2147483647 h 214"/>
                <a:gd name="T92" fmla="*/ 2147483647 w 295"/>
                <a:gd name="T93" fmla="*/ 2147483647 h 214"/>
                <a:gd name="T94" fmla="*/ 2147483647 w 295"/>
                <a:gd name="T95" fmla="*/ 2147483647 h 21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95"/>
                <a:gd name="T145" fmla="*/ 0 h 214"/>
                <a:gd name="T146" fmla="*/ 295 w 295"/>
                <a:gd name="T147" fmla="*/ 214 h 21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95" h="214">
                  <a:moveTo>
                    <a:pt x="285" y="28"/>
                  </a:moveTo>
                  <a:lnTo>
                    <a:pt x="277" y="24"/>
                  </a:lnTo>
                  <a:lnTo>
                    <a:pt x="271" y="20"/>
                  </a:lnTo>
                  <a:lnTo>
                    <a:pt x="263" y="16"/>
                  </a:lnTo>
                  <a:lnTo>
                    <a:pt x="251" y="14"/>
                  </a:lnTo>
                  <a:lnTo>
                    <a:pt x="245" y="16"/>
                  </a:lnTo>
                  <a:lnTo>
                    <a:pt x="243" y="18"/>
                  </a:lnTo>
                  <a:lnTo>
                    <a:pt x="241" y="22"/>
                  </a:lnTo>
                  <a:lnTo>
                    <a:pt x="241" y="28"/>
                  </a:lnTo>
                  <a:lnTo>
                    <a:pt x="239" y="32"/>
                  </a:lnTo>
                  <a:lnTo>
                    <a:pt x="237" y="36"/>
                  </a:lnTo>
                  <a:lnTo>
                    <a:pt x="233" y="40"/>
                  </a:lnTo>
                  <a:lnTo>
                    <a:pt x="227" y="40"/>
                  </a:lnTo>
                  <a:lnTo>
                    <a:pt x="217" y="38"/>
                  </a:lnTo>
                  <a:lnTo>
                    <a:pt x="207" y="34"/>
                  </a:lnTo>
                  <a:lnTo>
                    <a:pt x="197" y="32"/>
                  </a:lnTo>
                  <a:lnTo>
                    <a:pt x="189" y="30"/>
                  </a:lnTo>
                  <a:lnTo>
                    <a:pt x="187" y="30"/>
                  </a:lnTo>
                  <a:lnTo>
                    <a:pt x="185" y="30"/>
                  </a:lnTo>
                  <a:lnTo>
                    <a:pt x="181" y="32"/>
                  </a:lnTo>
                  <a:lnTo>
                    <a:pt x="173" y="36"/>
                  </a:lnTo>
                  <a:lnTo>
                    <a:pt x="165" y="38"/>
                  </a:lnTo>
                  <a:lnTo>
                    <a:pt x="153" y="38"/>
                  </a:lnTo>
                  <a:lnTo>
                    <a:pt x="141" y="40"/>
                  </a:lnTo>
                  <a:lnTo>
                    <a:pt x="135" y="44"/>
                  </a:lnTo>
                  <a:lnTo>
                    <a:pt x="126" y="54"/>
                  </a:lnTo>
                  <a:lnTo>
                    <a:pt x="118" y="64"/>
                  </a:lnTo>
                  <a:lnTo>
                    <a:pt x="112" y="74"/>
                  </a:lnTo>
                  <a:lnTo>
                    <a:pt x="108" y="86"/>
                  </a:lnTo>
                  <a:lnTo>
                    <a:pt x="106" y="96"/>
                  </a:lnTo>
                  <a:lnTo>
                    <a:pt x="106" y="108"/>
                  </a:lnTo>
                  <a:lnTo>
                    <a:pt x="98" y="108"/>
                  </a:lnTo>
                  <a:lnTo>
                    <a:pt x="88" y="108"/>
                  </a:lnTo>
                  <a:lnTo>
                    <a:pt x="84" y="110"/>
                  </a:lnTo>
                  <a:lnTo>
                    <a:pt x="82" y="114"/>
                  </a:lnTo>
                  <a:lnTo>
                    <a:pt x="80" y="118"/>
                  </a:lnTo>
                  <a:lnTo>
                    <a:pt x="80" y="122"/>
                  </a:lnTo>
                  <a:lnTo>
                    <a:pt x="80" y="130"/>
                  </a:lnTo>
                  <a:lnTo>
                    <a:pt x="84" y="140"/>
                  </a:lnTo>
                  <a:lnTo>
                    <a:pt x="88" y="154"/>
                  </a:lnTo>
                  <a:lnTo>
                    <a:pt x="88" y="162"/>
                  </a:lnTo>
                  <a:lnTo>
                    <a:pt x="88" y="164"/>
                  </a:lnTo>
                  <a:lnTo>
                    <a:pt x="90" y="166"/>
                  </a:lnTo>
                  <a:lnTo>
                    <a:pt x="96" y="170"/>
                  </a:lnTo>
                  <a:lnTo>
                    <a:pt x="76" y="200"/>
                  </a:lnTo>
                  <a:lnTo>
                    <a:pt x="70" y="198"/>
                  </a:lnTo>
                  <a:lnTo>
                    <a:pt x="68" y="196"/>
                  </a:lnTo>
                  <a:lnTo>
                    <a:pt x="64" y="188"/>
                  </a:lnTo>
                  <a:lnTo>
                    <a:pt x="62" y="192"/>
                  </a:lnTo>
                  <a:lnTo>
                    <a:pt x="62" y="196"/>
                  </a:lnTo>
                  <a:lnTo>
                    <a:pt x="50" y="206"/>
                  </a:lnTo>
                  <a:lnTo>
                    <a:pt x="42" y="210"/>
                  </a:lnTo>
                  <a:lnTo>
                    <a:pt x="36" y="214"/>
                  </a:lnTo>
                  <a:lnTo>
                    <a:pt x="26" y="212"/>
                  </a:lnTo>
                  <a:lnTo>
                    <a:pt x="18" y="208"/>
                  </a:lnTo>
                  <a:lnTo>
                    <a:pt x="10" y="204"/>
                  </a:lnTo>
                  <a:lnTo>
                    <a:pt x="8" y="202"/>
                  </a:lnTo>
                  <a:lnTo>
                    <a:pt x="8" y="200"/>
                  </a:lnTo>
                  <a:lnTo>
                    <a:pt x="10" y="196"/>
                  </a:lnTo>
                  <a:lnTo>
                    <a:pt x="12" y="194"/>
                  </a:lnTo>
                  <a:lnTo>
                    <a:pt x="6" y="192"/>
                  </a:lnTo>
                  <a:lnTo>
                    <a:pt x="2" y="190"/>
                  </a:lnTo>
                  <a:lnTo>
                    <a:pt x="2" y="188"/>
                  </a:lnTo>
                  <a:lnTo>
                    <a:pt x="2" y="184"/>
                  </a:lnTo>
                  <a:lnTo>
                    <a:pt x="4" y="178"/>
                  </a:lnTo>
                  <a:lnTo>
                    <a:pt x="8" y="174"/>
                  </a:lnTo>
                  <a:lnTo>
                    <a:pt x="4" y="168"/>
                  </a:lnTo>
                  <a:lnTo>
                    <a:pt x="2" y="160"/>
                  </a:lnTo>
                  <a:lnTo>
                    <a:pt x="0" y="144"/>
                  </a:lnTo>
                  <a:lnTo>
                    <a:pt x="10" y="144"/>
                  </a:lnTo>
                  <a:lnTo>
                    <a:pt x="16" y="140"/>
                  </a:lnTo>
                  <a:lnTo>
                    <a:pt x="22" y="136"/>
                  </a:lnTo>
                  <a:lnTo>
                    <a:pt x="24" y="128"/>
                  </a:lnTo>
                  <a:lnTo>
                    <a:pt x="32" y="128"/>
                  </a:lnTo>
                  <a:lnTo>
                    <a:pt x="38" y="124"/>
                  </a:lnTo>
                  <a:lnTo>
                    <a:pt x="44" y="122"/>
                  </a:lnTo>
                  <a:lnTo>
                    <a:pt x="52" y="122"/>
                  </a:lnTo>
                  <a:lnTo>
                    <a:pt x="54" y="120"/>
                  </a:lnTo>
                  <a:lnTo>
                    <a:pt x="58" y="116"/>
                  </a:lnTo>
                  <a:lnTo>
                    <a:pt x="60" y="118"/>
                  </a:lnTo>
                  <a:lnTo>
                    <a:pt x="64" y="118"/>
                  </a:lnTo>
                  <a:lnTo>
                    <a:pt x="70" y="118"/>
                  </a:lnTo>
                  <a:lnTo>
                    <a:pt x="72" y="116"/>
                  </a:lnTo>
                  <a:lnTo>
                    <a:pt x="62" y="116"/>
                  </a:lnTo>
                  <a:lnTo>
                    <a:pt x="60" y="114"/>
                  </a:lnTo>
                  <a:lnTo>
                    <a:pt x="58" y="110"/>
                  </a:lnTo>
                  <a:lnTo>
                    <a:pt x="60" y="106"/>
                  </a:lnTo>
                  <a:lnTo>
                    <a:pt x="66" y="102"/>
                  </a:lnTo>
                  <a:lnTo>
                    <a:pt x="76" y="98"/>
                  </a:lnTo>
                  <a:lnTo>
                    <a:pt x="80" y="94"/>
                  </a:lnTo>
                  <a:lnTo>
                    <a:pt x="86" y="86"/>
                  </a:lnTo>
                  <a:lnTo>
                    <a:pt x="92" y="70"/>
                  </a:lnTo>
                  <a:lnTo>
                    <a:pt x="94" y="68"/>
                  </a:lnTo>
                  <a:lnTo>
                    <a:pt x="96" y="68"/>
                  </a:lnTo>
                  <a:lnTo>
                    <a:pt x="102" y="64"/>
                  </a:lnTo>
                  <a:lnTo>
                    <a:pt x="106" y="60"/>
                  </a:lnTo>
                  <a:lnTo>
                    <a:pt x="108" y="56"/>
                  </a:lnTo>
                  <a:lnTo>
                    <a:pt x="108" y="52"/>
                  </a:lnTo>
                  <a:lnTo>
                    <a:pt x="112" y="50"/>
                  </a:lnTo>
                  <a:lnTo>
                    <a:pt x="116" y="48"/>
                  </a:lnTo>
                  <a:lnTo>
                    <a:pt x="116" y="40"/>
                  </a:lnTo>
                  <a:lnTo>
                    <a:pt x="106" y="44"/>
                  </a:lnTo>
                  <a:lnTo>
                    <a:pt x="104" y="44"/>
                  </a:lnTo>
                  <a:lnTo>
                    <a:pt x="100" y="42"/>
                  </a:lnTo>
                  <a:lnTo>
                    <a:pt x="106" y="42"/>
                  </a:lnTo>
                  <a:lnTo>
                    <a:pt x="106" y="40"/>
                  </a:lnTo>
                  <a:lnTo>
                    <a:pt x="112" y="38"/>
                  </a:lnTo>
                  <a:lnTo>
                    <a:pt x="114" y="34"/>
                  </a:lnTo>
                  <a:lnTo>
                    <a:pt x="116" y="34"/>
                  </a:lnTo>
                  <a:lnTo>
                    <a:pt x="120" y="36"/>
                  </a:lnTo>
                  <a:lnTo>
                    <a:pt x="135" y="36"/>
                  </a:lnTo>
                  <a:lnTo>
                    <a:pt x="135" y="28"/>
                  </a:lnTo>
                  <a:lnTo>
                    <a:pt x="135" y="26"/>
                  </a:lnTo>
                  <a:lnTo>
                    <a:pt x="139" y="26"/>
                  </a:lnTo>
                  <a:lnTo>
                    <a:pt x="145" y="28"/>
                  </a:lnTo>
                  <a:lnTo>
                    <a:pt x="155" y="22"/>
                  </a:lnTo>
                  <a:lnTo>
                    <a:pt x="161" y="16"/>
                  </a:lnTo>
                  <a:lnTo>
                    <a:pt x="165" y="12"/>
                  </a:lnTo>
                  <a:lnTo>
                    <a:pt x="167" y="14"/>
                  </a:lnTo>
                  <a:lnTo>
                    <a:pt x="169" y="16"/>
                  </a:lnTo>
                  <a:lnTo>
                    <a:pt x="175" y="18"/>
                  </a:lnTo>
                  <a:lnTo>
                    <a:pt x="181" y="16"/>
                  </a:lnTo>
                  <a:lnTo>
                    <a:pt x="185" y="12"/>
                  </a:lnTo>
                  <a:lnTo>
                    <a:pt x="189" y="8"/>
                  </a:lnTo>
                  <a:lnTo>
                    <a:pt x="209" y="4"/>
                  </a:lnTo>
                  <a:lnTo>
                    <a:pt x="227" y="0"/>
                  </a:lnTo>
                  <a:lnTo>
                    <a:pt x="233" y="2"/>
                  </a:lnTo>
                  <a:lnTo>
                    <a:pt x="239" y="4"/>
                  </a:lnTo>
                  <a:lnTo>
                    <a:pt x="243" y="8"/>
                  </a:lnTo>
                  <a:lnTo>
                    <a:pt x="245" y="12"/>
                  </a:lnTo>
                  <a:lnTo>
                    <a:pt x="249" y="6"/>
                  </a:lnTo>
                  <a:lnTo>
                    <a:pt x="251" y="2"/>
                  </a:lnTo>
                  <a:lnTo>
                    <a:pt x="257" y="2"/>
                  </a:lnTo>
                  <a:lnTo>
                    <a:pt x="265" y="2"/>
                  </a:lnTo>
                  <a:lnTo>
                    <a:pt x="271" y="4"/>
                  </a:lnTo>
                  <a:lnTo>
                    <a:pt x="279" y="6"/>
                  </a:lnTo>
                  <a:lnTo>
                    <a:pt x="289" y="6"/>
                  </a:lnTo>
                  <a:lnTo>
                    <a:pt x="289" y="14"/>
                  </a:lnTo>
                  <a:lnTo>
                    <a:pt x="277" y="14"/>
                  </a:lnTo>
                  <a:lnTo>
                    <a:pt x="281" y="16"/>
                  </a:lnTo>
                  <a:lnTo>
                    <a:pt x="287" y="18"/>
                  </a:lnTo>
                  <a:lnTo>
                    <a:pt x="291" y="18"/>
                  </a:lnTo>
                  <a:lnTo>
                    <a:pt x="295" y="14"/>
                  </a:lnTo>
                  <a:lnTo>
                    <a:pt x="295" y="26"/>
                  </a:lnTo>
                  <a:lnTo>
                    <a:pt x="279" y="30"/>
                  </a:lnTo>
                  <a:lnTo>
                    <a:pt x="285" y="2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381" name="任意多边形: 形状 380">
              <a:extLst>
                <a:ext uri="{FF2B5EF4-FFF2-40B4-BE49-F238E27FC236}">
                  <a16:creationId xmlns:a16="http://schemas.microsoft.com/office/drawing/2014/main" id="{69272FC1-732F-424E-86C9-71EDAD085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2942" y="2057506"/>
              <a:ext cx="99160" cy="57443"/>
            </a:xfrm>
            <a:custGeom>
              <a:avLst/>
              <a:gdLst>
                <a:gd name="T0" fmla="*/ 2147483647 w 58"/>
                <a:gd name="T1" fmla="*/ 2147483647 h 34"/>
                <a:gd name="T2" fmla="*/ 2147483647 w 58"/>
                <a:gd name="T3" fmla="*/ 2147483647 h 34"/>
                <a:gd name="T4" fmla="*/ 2147483647 w 58"/>
                <a:gd name="T5" fmla="*/ 2147483647 h 34"/>
                <a:gd name="T6" fmla="*/ 2147483647 w 58"/>
                <a:gd name="T7" fmla="*/ 2147483647 h 34"/>
                <a:gd name="T8" fmla="*/ 2147483647 w 58"/>
                <a:gd name="T9" fmla="*/ 2147483647 h 34"/>
                <a:gd name="T10" fmla="*/ 2147483647 w 58"/>
                <a:gd name="T11" fmla="*/ 2147483647 h 34"/>
                <a:gd name="T12" fmla="*/ 2147483647 w 58"/>
                <a:gd name="T13" fmla="*/ 2147483647 h 34"/>
                <a:gd name="T14" fmla="*/ 2147483647 w 58"/>
                <a:gd name="T15" fmla="*/ 2147483647 h 34"/>
                <a:gd name="T16" fmla="*/ 2147483647 w 58"/>
                <a:gd name="T17" fmla="*/ 2147483647 h 34"/>
                <a:gd name="T18" fmla="*/ 2147483647 w 58"/>
                <a:gd name="T19" fmla="*/ 0 h 34"/>
                <a:gd name="T20" fmla="*/ 2147483647 w 58"/>
                <a:gd name="T21" fmla="*/ 0 h 34"/>
                <a:gd name="T22" fmla="*/ 2147483647 w 58"/>
                <a:gd name="T23" fmla="*/ 2147483647 h 34"/>
                <a:gd name="T24" fmla="*/ 2147483647 w 58"/>
                <a:gd name="T25" fmla="*/ 2147483647 h 34"/>
                <a:gd name="T26" fmla="*/ 2147483647 w 58"/>
                <a:gd name="T27" fmla="*/ 2147483647 h 34"/>
                <a:gd name="T28" fmla="*/ 0 w 58"/>
                <a:gd name="T29" fmla="*/ 2147483647 h 34"/>
                <a:gd name="T30" fmla="*/ 2147483647 w 58"/>
                <a:gd name="T31" fmla="*/ 2147483647 h 34"/>
                <a:gd name="T32" fmla="*/ 2147483647 w 58"/>
                <a:gd name="T33" fmla="*/ 2147483647 h 34"/>
                <a:gd name="T34" fmla="*/ 2147483647 w 58"/>
                <a:gd name="T35" fmla="*/ 2147483647 h 34"/>
                <a:gd name="T36" fmla="*/ 2147483647 w 58"/>
                <a:gd name="T37" fmla="*/ 2147483647 h 34"/>
                <a:gd name="T38" fmla="*/ 2147483647 w 58"/>
                <a:gd name="T39" fmla="*/ 2147483647 h 34"/>
                <a:gd name="T40" fmla="*/ 2147483647 w 58"/>
                <a:gd name="T41" fmla="*/ 2147483647 h 34"/>
                <a:gd name="T42" fmla="*/ 2147483647 w 58"/>
                <a:gd name="T43" fmla="*/ 2147483647 h 34"/>
                <a:gd name="T44" fmla="*/ 2147483647 w 58"/>
                <a:gd name="T45" fmla="*/ 2147483647 h 34"/>
                <a:gd name="T46" fmla="*/ 2147483647 w 58"/>
                <a:gd name="T47" fmla="*/ 2147483647 h 34"/>
                <a:gd name="T48" fmla="*/ 2147483647 w 58"/>
                <a:gd name="T49" fmla="*/ 2147483647 h 34"/>
                <a:gd name="T50" fmla="*/ 2147483647 w 58"/>
                <a:gd name="T51" fmla="*/ 2147483647 h 34"/>
                <a:gd name="T52" fmla="*/ 2147483647 w 58"/>
                <a:gd name="T53" fmla="*/ 2147483647 h 34"/>
                <a:gd name="T54" fmla="*/ 2147483647 w 58"/>
                <a:gd name="T55" fmla="*/ 2147483647 h 34"/>
                <a:gd name="T56" fmla="*/ 2147483647 w 58"/>
                <a:gd name="T57" fmla="*/ 2147483647 h 34"/>
                <a:gd name="T58" fmla="*/ 2147483647 w 58"/>
                <a:gd name="T59" fmla="*/ 2147483647 h 3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8"/>
                <a:gd name="T91" fmla="*/ 0 h 34"/>
                <a:gd name="T92" fmla="*/ 58 w 58"/>
                <a:gd name="T93" fmla="*/ 34 h 3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8" h="34">
                  <a:moveTo>
                    <a:pt x="58" y="34"/>
                  </a:moveTo>
                  <a:lnTo>
                    <a:pt x="52" y="24"/>
                  </a:lnTo>
                  <a:lnTo>
                    <a:pt x="48" y="16"/>
                  </a:lnTo>
                  <a:lnTo>
                    <a:pt x="52" y="16"/>
                  </a:lnTo>
                  <a:lnTo>
                    <a:pt x="54" y="14"/>
                  </a:lnTo>
                  <a:lnTo>
                    <a:pt x="54" y="4"/>
                  </a:lnTo>
                  <a:lnTo>
                    <a:pt x="48" y="6"/>
                  </a:lnTo>
                  <a:lnTo>
                    <a:pt x="44" y="6"/>
                  </a:lnTo>
                  <a:lnTo>
                    <a:pt x="40" y="4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4" y="2"/>
                  </a:lnTo>
                  <a:lnTo>
                    <a:pt x="6" y="6"/>
                  </a:lnTo>
                  <a:lnTo>
                    <a:pt x="2" y="8"/>
                  </a:lnTo>
                  <a:lnTo>
                    <a:pt x="0" y="10"/>
                  </a:lnTo>
                  <a:lnTo>
                    <a:pt x="2" y="16"/>
                  </a:lnTo>
                  <a:lnTo>
                    <a:pt x="6" y="20"/>
                  </a:lnTo>
                  <a:lnTo>
                    <a:pt x="10" y="22"/>
                  </a:lnTo>
                  <a:lnTo>
                    <a:pt x="18" y="24"/>
                  </a:lnTo>
                  <a:lnTo>
                    <a:pt x="26" y="22"/>
                  </a:lnTo>
                  <a:lnTo>
                    <a:pt x="30" y="22"/>
                  </a:lnTo>
                  <a:lnTo>
                    <a:pt x="34" y="24"/>
                  </a:lnTo>
                  <a:lnTo>
                    <a:pt x="36" y="28"/>
                  </a:lnTo>
                  <a:lnTo>
                    <a:pt x="38" y="32"/>
                  </a:lnTo>
                  <a:lnTo>
                    <a:pt x="42" y="34"/>
                  </a:lnTo>
                  <a:lnTo>
                    <a:pt x="44" y="34"/>
                  </a:lnTo>
                  <a:lnTo>
                    <a:pt x="46" y="30"/>
                  </a:lnTo>
                  <a:lnTo>
                    <a:pt x="50" y="30"/>
                  </a:lnTo>
                  <a:lnTo>
                    <a:pt x="54" y="32"/>
                  </a:lnTo>
                  <a:lnTo>
                    <a:pt x="58" y="3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382" name="任意多边形: 形状 381">
              <a:extLst>
                <a:ext uri="{FF2B5EF4-FFF2-40B4-BE49-F238E27FC236}">
                  <a16:creationId xmlns:a16="http://schemas.microsoft.com/office/drawing/2014/main" id="{E134BBCC-0ACB-4525-8AC1-15A6F2DD3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4380" y="2093934"/>
              <a:ext cx="148739" cy="86865"/>
            </a:xfrm>
            <a:custGeom>
              <a:avLst/>
              <a:gdLst>
                <a:gd name="T0" fmla="*/ 2147483647 w 86"/>
                <a:gd name="T1" fmla="*/ 2147483647 h 50"/>
                <a:gd name="T2" fmla="*/ 2147483647 w 86"/>
                <a:gd name="T3" fmla="*/ 2147483647 h 50"/>
                <a:gd name="T4" fmla="*/ 2147483647 w 86"/>
                <a:gd name="T5" fmla="*/ 2147483647 h 50"/>
                <a:gd name="T6" fmla="*/ 2147483647 w 86"/>
                <a:gd name="T7" fmla="*/ 2147483647 h 50"/>
                <a:gd name="T8" fmla="*/ 2147483647 w 86"/>
                <a:gd name="T9" fmla="*/ 2147483647 h 50"/>
                <a:gd name="T10" fmla="*/ 2147483647 w 86"/>
                <a:gd name="T11" fmla="*/ 2147483647 h 50"/>
                <a:gd name="T12" fmla="*/ 2147483647 w 86"/>
                <a:gd name="T13" fmla="*/ 2147483647 h 50"/>
                <a:gd name="T14" fmla="*/ 2147483647 w 86"/>
                <a:gd name="T15" fmla="*/ 2147483647 h 50"/>
                <a:gd name="T16" fmla="*/ 2147483647 w 86"/>
                <a:gd name="T17" fmla="*/ 2147483647 h 50"/>
                <a:gd name="T18" fmla="*/ 2147483647 w 86"/>
                <a:gd name="T19" fmla="*/ 2147483647 h 50"/>
                <a:gd name="T20" fmla="*/ 2147483647 w 86"/>
                <a:gd name="T21" fmla="*/ 2147483647 h 50"/>
                <a:gd name="T22" fmla="*/ 2147483647 w 86"/>
                <a:gd name="T23" fmla="*/ 2147483647 h 50"/>
                <a:gd name="T24" fmla="*/ 2147483647 w 86"/>
                <a:gd name="T25" fmla="*/ 2147483647 h 50"/>
                <a:gd name="T26" fmla="*/ 2147483647 w 86"/>
                <a:gd name="T27" fmla="*/ 2147483647 h 50"/>
                <a:gd name="T28" fmla="*/ 2147483647 w 86"/>
                <a:gd name="T29" fmla="*/ 2147483647 h 50"/>
                <a:gd name="T30" fmla="*/ 2147483647 w 86"/>
                <a:gd name="T31" fmla="*/ 2147483647 h 50"/>
                <a:gd name="T32" fmla="*/ 2147483647 w 86"/>
                <a:gd name="T33" fmla="*/ 2147483647 h 50"/>
                <a:gd name="T34" fmla="*/ 2147483647 w 86"/>
                <a:gd name="T35" fmla="*/ 0 h 50"/>
                <a:gd name="T36" fmla="*/ 2147483647 w 86"/>
                <a:gd name="T37" fmla="*/ 0 h 50"/>
                <a:gd name="T38" fmla="*/ 2147483647 w 86"/>
                <a:gd name="T39" fmla="*/ 2147483647 h 50"/>
                <a:gd name="T40" fmla="*/ 2147483647 w 86"/>
                <a:gd name="T41" fmla="*/ 2147483647 h 50"/>
                <a:gd name="T42" fmla="*/ 2147483647 w 86"/>
                <a:gd name="T43" fmla="*/ 2147483647 h 50"/>
                <a:gd name="T44" fmla="*/ 2147483647 w 86"/>
                <a:gd name="T45" fmla="*/ 2147483647 h 50"/>
                <a:gd name="T46" fmla="*/ 2147483647 w 86"/>
                <a:gd name="T47" fmla="*/ 2147483647 h 50"/>
                <a:gd name="T48" fmla="*/ 2147483647 w 86"/>
                <a:gd name="T49" fmla="*/ 2147483647 h 50"/>
                <a:gd name="T50" fmla="*/ 2147483647 w 86"/>
                <a:gd name="T51" fmla="*/ 2147483647 h 50"/>
                <a:gd name="T52" fmla="*/ 2147483647 w 86"/>
                <a:gd name="T53" fmla="*/ 2147483647 h 50"/>
                <a:gd name="T54" fmla="*/ 2147483647 w 86"/>
                <a:gd name="T55" fmla="*/ 2147483647 h 50"/>
                <a:gd name="T56" fmla="*/ 2147483647 w 86"/>
                <a:gd name="T57" fmla="*/ 2147483647 h 50"/>
                <a:gd name="T58" fmla="*/ 2147483647 w 86"/>
                <a:gd name="T59" fmla="*/ 2147483647 h 50"/>
                <a:gd name="T60" fmla="*/ 2147483647 w 86"/>
                <a:gd name="T61" fmla="*/ 2147483647 h 50"/>
                <a:gd name="T62" fmla="*/ 2147483647 w 86"/>
                <a:gd name="T63" fmla="*/ 2147483647 h 50"/>
                <a:gd name="T64" fmla="*/ 2147483647 w 86"/>
                <a:gd name="T65" fmla="*/ 2147483647 h 50"/>
                <a:gd name="T66" fmla="*/ 2147483647 w 86"/>
                <a:gd name="T67" fmla="*/ 2147483647 h 50"/>
                <a:gd name="T68" fmla="*/ 2147483647 w 86"/>
                <a:gd name="T69" fmla="*/ 2147483647 h 50"/>
                <a:gd name="T70" fmla="*/ 2147483647 w 86"/>
                <a:gd name="T71" fmla="*/ 2147483647 h 50"/>
                <a:gd name="T72" fmla="*/ 0 w 86"/>
                <a:gd name="T73" fmla="*/ 2147483647 h 50"/>
                <a:gd name="T74" fmla="*/ 2147483647 w 86"/>
                <a:gd name="T75" fmla="*/ 2147483647 h 50"/>
                <a:gd name="T76" fmla="*/ 2147483647 w 86"/>
                <a:gd name="T77" fmla="*/ 2147483647 h 50"/>
                <a:gd name="T78" fmla="*/ 2147483647 w 86"/>
                <a:gd name="T79" fmla="*/ 2147483647 h 50"/>
                <a:gd name="T80" fmla="*/ 2147483647 w 86"/>
                <a:gd name="T81" fmla="*/ 2147483647 h 50"/>
                <a:gd name="T82" fmla="*/ 2147483647 w 86"/>
                <a:gd name="T83" fmla="*/ 2147483647 h 50"/>
                <a:gd name="T84" fmla="*/ 2147483647 w 86"/>
                <a:gd name="T85" fmla="*/ 2147483647 h 50"/>
                <a:gd name="T86" fmla="*/ 2147483647 w 86"/>
                <a:gd name="T87" fmla="*/ 2147483647 h 50"/>
                <a:gd name="T88" fmla="*/ 2147483647 w 86"/>
                <a:gd name="T89" fmla="*/ 2147483647 h 50"/>
                <a:gd name="T90" fmla="*/ 2147483647 w 86"/>
                <a:gd name="T91" fmla="*/ 2147483647 h 50"/>
                <a:gd name="T92" fmla="*/ 2147483647 w 86"/>
                <a:gd name="T93" fmla="*/ 2147483647 h 50"/>
                <a:gd name="T94" fmla="*/ 2147483647 w 86"/>
                <a:gd name="T95" fmla="*/ 2147483647 h 50"/>
                <a:gd name="T96" fmla="*/ 2147483647 w 86"/>
                <a:gd name="T97" fmla="*/ 2147483647 h 50"/>
                <a:gd name="T98" fmla="*/ 2147483647 w 86"/>
                <a:gd name="T99" fmla="*/ 2147483647 h 50"/>
                <a:gd name="T100" fmla="*/ 2147483647 w 86"/>
                <a:gd name="T101" fmla="*/ 2147483647 h 50"/>
                <a:gd name="T102" fmla="*/ 2147483647 w 86"/>
                <a:gd name="T103" fmla="*/ 2147483647 h 5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6"/>
                <a:gd name="T157" fmla="*/ 0 h 50"/>
                <a:gd name="T158" fmla="*/ 86 w 86"/>
                <a:gd name="T159" fmla="*/ 50 h 5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6" h="50">
                  <a:moveTo>
                    <a:pt x="68" y="50"/>
                  </a:moveTo>
                  <a:lnTo>
                    <a:pt x="74" y="50"/>
                  </a:lnTo>
                  <a:lnTo>
                    <a:pt x="80" y="48"/>
                  </a:lnTo>
                  <a:lnTo>
                    <a:pt x="84" y="46"/>
                  </a:lnTo>
                  <a:lnTo>
                    <a:pt x="86" y="42"/>
                  </a:lnTo>
                  <a:lnTo>
                    <a:pt x="86" y="38"/>
                  </a:lnTo>
                  <a:lnTo>
                    <a:pt x="84" y="30"/>
                  </a:lnTo>
                  <a:lnTo>
                    <a:pt x="84" y="26"/>
                  </a:lnTo>
                  <a:lnTo>
                    <a:pt x="80" y="12"/>
                  </a:lnTo>
                  <a:lnTo>
                    <a:pt x="76" y="10"/>
                  </a:lnTo>
                  <a:lnTo>
                    <a:pt x="72" y="8"/>
                  </a:lnTo>
                  <a:lnTo>
                    <a:pt x="68" y="8"/>
                  </a:lnTo>
                  <a:lnTo>
                    <a:pt x="66" y="12"/>
                  </a:lnTo>
                  <a:lnTo>
                    <a:pt x="64" y="12"/>
                  </a:lnTo>
                  <a:lnTo>
                    <a:pt x="60" y="10"/>
                  </a:lnTo>
                  <a:lnTo>
                    <a:pt x="58" y="6"/>
                  </a:lnTo>
                  <a:lnTo>
                    <a:pt x="56" y="2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0" y="2"/>
                  </a:lnTo>
                  <a:lnTo>
                    <a:pt x="42" y="4"/>
                  </a:lnTo>
                  <a:lnTo>
                    <a:pt x="44" y="12"/>
                  </a:lnTo>
                  <a:lnTo>
                    <a:pt x="42" y="16"/>
                  </a:lnTo>
                  <a:lnTo>
                    <a:pt x="42" y="18"/>
                  </a:lnTo>
                  <a:lnTo>
                    <a:pt x="38" y="22"/>
                  </a:lnTo>
                  <a:lnTo>
                    <a:pt x="32" y="24"/>
                  </a:lnTo>
                  <a:lnTo>
                    <a:pt x="30" y="24"/>
                  </a:lnTo>
                  <a:lnTo>
                    <a:pt x="28" y="22"/>
                  </a:lnTo>
                  <a:lnTo>
                    <a:pt x="24" y="18"/>
                  </a:lnTo>
                  <a:lnTo>
                    <a:pt x="18" y="12"/>
                  </a:lnTo>
                  <a:lnTo>
                    <a:pt x="16" y="10"/>
                  </a:lnTo>
                  <a:lnTo>
                    <a:pt x="12" y="10"/>
                  </a:lnTo>
                  <a:lnTo>
                    <a:pt x="8" y="10"/>
                  </a:lnTo>
                  <a:lnTo>
                    <a:pt x="6" y="12"/>
                  </a:lnTo>
                  <a:lnTo>
                    <a:pt x="2" y="20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4" y="34"/>
                  </a:lnTo>
                  <a:lnTo>
                    <a:pt x="12" y="34"/>
                  </a:lnTo>
                  <a:lnTo>
                    <a:pt x="24" y="34"/>
                  </a:lnTo>
                  <a:lnTo>
                    <a:pt x="28" y="36"/>
                  </a:lnTo>
                  <a:lnTo>
                    <a:pt x="34" y="38"/>
                  </a:lnTo>
                  <a:lnTo>
                    <a:pt x="42" y="36"/>
                  </a:lnTo>
                  <a:lnTo>
                    <a:pt x="50" y="32"/>
                  </a:lnTo>
                  <a:lnTo>
                    <a:pt x="54" y="38"/>
                  </a:lnTo>
                  <a:lnTo>
                    <a:pt x="58" y="40"/>
                  </a:lnTo>
                  <a:lnTo>
                    <a:pt x="58" y="44"/>
                  </a:lnTo>
                  <a:lnTo>
                    <a:pt x="60" y="48"/>
                  </a:lnTo>
                  <a:lnTo>
                    <a:pt x="66" y="50"/>
                  </a:lnTo>
                  <a:lnTo>
                    <a:pt x="68" y="5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383" name="任意多边形: 形状 382">
              <a:extLst>
                <a:ext uri="{FF2B5EF4-FFF2-40B4-BE49-F238E27FC236}">
                  <a16:creationId xmlns:a16="http://schemas.microsoft.com/office/drawing/2014/main" id="{C8E75BCA-4A7D-48AC-AF59-BCC8B2E0FE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4380" y="2148575"/>
              <a:ext cx="111555" cy="78458"/>
            </a:xfrm>
            <a:custGeom>
              <a:avLst/>
              <a:gdLst>
                <a:gd name="T0" fmla="*/ 2147483647 w 64"/>
                <a:gd name="T1" fmla="*/ 2147483647 h 48"/>
                <a:gd name="T2" fmla="*/ 2147483647 w 64"/>
                <a:gd name="T3" fmla="*/ 2147483647 h 48"/>
                <a:gd name="T4" fmla="*/ 2147483647 w 64"/>
                <a:gd name="T5" fmla="*/ 2147483647 h 48"/>
                <a:gd name="T6" fmla="*/ 2147483647 w 64"/>
                <a:gd name="T7" fmla="*/ 2147483647 h 48"/>
                <a:gd name="T8" fmla="*/ 2147483647 w 64"/>
                <a:gd name="T9" fmla="*/ 2147483647 h 48"/>
                <a:gd name="T10" fmla="*/ 2147483647 w 64"/>
                <a:gd name="T11" fmla="*/ 0 h 48"/>
                <a:gd name="T12" fmla="*/ 2147483647 w 64"/>
                <a:gd name="T13" fmla="*/ 2147483647 h 48"/>
                <a:gd name="T14" fmla="*/ 2147483647 w 64"/>
                <a:gd name="T15" fmla="*/ 2147483647 h 48"/>
                <a:gd name="T16" fmla="*/ 2147483647 w 64"/>
                <a:gd name="T17" fmla="*/ 2147483647 h 48"/>
                <a:gd name="T18" fmla="*/ 2147483647 w 64"/>
                <a:gd name="T19" fmla="*/ 2147483647 h 48"/>
                <a:gd name="T20" fmla="*/ 2147483647 w 64"/>
                <a:gd name="T21" fmla="*/ 2147483647 h 48"/>
                <a:gd name="T22" fmla="*/ 2147483647 w 64"/>
                <a:gd name="T23" fmla="*/ 2147483647 h 48"/>
                <a:gd name="T24" fmla="*/ 2147483647 w 64"/>
                <a:gd name="T25" fmla="*/ 2147483647 h 48"/>
                <a:gd name="T26" fmla="*/ 0 w 64"/>
                <a:gd name="T27" fmla="*/ 2147483647 h 48"/>
                <a:gd name="T28" fmla="*/ 0 w 64"/>
                <a:gd name="T29" fmla="*/ 2147483647 h 48"/>
                <a:gd name="T30" fmla="*/ 2147483647 w 64"/>
                <a:gd name="T31" fmla="*/ 2147483647 h 48"/>
                <a:gd name="T32" fmla="*/ 2147483647 w 64"/>
                <a:gd name="T33" fmla="*/ 2147483647 h 48"/>
                <a:gd name="T34" fmla="*/ 2147483647 w 64"/>
                <a:gd name="T35" fmla="*/ 2147483647 h 48"/>
                <a:gd name="T36" fmla="*/ 2147483647 w 64"/>
                <a:gd name="T37" fmla="*/ 2147483647 h 48"/>
                <a:gd name="T38" fmla="*/ 2147483647 w 64"/>
                <a:gd name="T39" fmla="*/ 2147483647 h 48"/>
                <a:gd name="T40" fmla="*/ 2147483647 w 64"/>
                <a:gd name="T41" fmla="*/ 2147483647 h 48"/>
                <a:gd name="T42" fmla="*/ 2147483647 w 64"/>
                <a:gd name="T43" fmla="*/ 2147483647 h 48"/>
                <a:gd name="T44" fmla="*/ 2147483647 w 64"/>
                <a:gd name="T45" fmla="*/ 2147483647 h 48"/>
                <a:gd name="T46" fmla="*/ 2147483647 w 64"/>
                <a:gd name="T47" fmla="*/ 2147483647 h 48"/>
                <a:gd name="T48" fmla="*/ 2147483647 w 64"/>
                <a:gd name="T49" fmla="*/ 2147483647 h 48"/>
                <a:gd name="T50" fmla="*/ 2147483647 w 64"/>
                <a:gd name="T51" fmla="*/ 2147483647 h 48"/>
                <a:gd name="T52" fmla="*/ 2147483647 w 64"/>
                <a:gd name="T53" fmla="*/ 2147483647 h 48"/>
                <a:gd name="T54" fmla="*/ 2147483647 w 64"/>
                <a:gd name="T55" fmla="*/ 2147483647 h 48"/>
                <a:gd name="T56" fmla="*/ 2147483647 w 64"/>
                <a:gd name="T57" fmla="*/ 2147483647 h 48"/>
                <a:gd name="T58" fmla="*/ 2147483647 w 64"/>
                <a:gd name="T59" fmla="*/ 2147483647 h 48"/>
                <a:gd name="T60" fmla="*/ 2147483647 w 64"/>
                <a:gd name="T61" fmla="*/ 2147483647 h 48"/>
                <a:gd name="T62" fmla="*/ 2147483647 w 64"/>
                <a:gd name="T63" fmla="*/ 2147483647 h 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4"/>
                <a:gd name="T97" fmla="*/ 0 h 48"/>
                <a:gd name="T98" fmla="*/ 64 w 64"/>
                <a:gd name="T99" fmla="*/ 48 h 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4" h="48">
                  <a:moveTo>
                    <a:pt x="64" y="18"/>
                  </a:moveTo>
                  <a:lnTo>
                    <a:pt x="60" y="16"/>
                  </a:lnTo>
                  <a:lnTo>
                    <a:pt x="58" y="12"/>
                  </a:lnTo>
                  <a:lnTo>
                    <a:pt x="58" y="8"/>
                  </a:lnTo>
                  <a:lnTo>
                    <a:pt x="54" y="6"/>
                  </a:lnTo>
                  <a:lnTo>
                    <a:pt x="50" y="0"/>
                  </a:lnTo>
                  <a:lnTo>
                    <a:pt x="42" y="4"/>
                  </a:lnTo>
                  <a:lnTo>
                    <a:pt x="34" y="6"/>
                  </a:lnTo>
                  <a:lnTo>
                    <a:pt x="28" y="4"/>
                  </a:lnTo>
                  <a:lnTo>
                    <a:pt x="24" y="2"/>
                  </a:lnTo>
                  <a:lnTo>
                    <a:pt x="12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20"/>
                  </a:lnTo>
                  <a:lnTo>
                    <a:pt x="8" y="20"/>
                  </a:lnTo>
                  <a:lnTo>
                    <a:pt x="16" y="20"/>
                  </a:lnTo>
                  <a:lnTo>
                    <a:pt x="22" y="22"/>
                  </a:lnTo>
                  <a:lnTo>
                    <a:pt x="28" y="24"/>
                  </a:lnTo>
                  <a:lnTo>
                    <a:pt x="26" y="36"/>
                  </a:lnTo>
                  <a:lnTo>
                    <a:pt x="30" y="40"/>
                  </a:lnTo>
                  <a:lnTo>
                    <a:pt x="32" y="40"/>
                  </a:lnTo>
                  <a:lnTo>
                    <a:pt x="34" y="42"/>
                  </a:lnTo>
                  <a:lnTo>
                    <a:pt x="38" y="46"/>
                  </a:lnTo>
                  <a:lnTo>
                    <a:pt x="40" y="48"/>
                  </a:lnTo>
                  <a:lnTo>
                    <a:pt x="44" y="46"/>
                  </a:lnTo>
                  <a:lnTo>
                    <a:pt x="50" y="46"/>
                  </a:lnTo>
                  <a:lnTo>
                    <a:pt x="56" y="34"/>
                  </a:lnTo>
                  <a:lnTo>
                    <a:pt x="58" y="30"/>
                  </a:lnTo>
                  <a:lnTo>
                    <a:pt x="64" y="24"/>
                  </a:lnTo>
                  <a:lnTo>
                    <a:pt x="64" y="20"/>
                  </a:lnTo>
                  <a:lnTo>
                    <a:pt x="64" y="1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384" name="任意多边形: 形状 383">
              <a:extLst>
                <a:ext uri="{FF2B5EF4-FFF2-40B4-BE49-F238E27FC236}">
                  <a16:creationId xmlns:a16="http://schemas.microsoft.com/office/drawing/2014/main" id="{C4A2EDCB-B4D3-4433-87A0-A43BBE16B4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2344" y="2182200"/>
              <a:ext cx="71616" cy="26620"/>
            </a:xfrm>
            <a:custGeom>
              <a:avLst/>
              <a:gdLst>
                <a:gd name="T0" fmla="*/ 2147483647 w 40"/>
                <a:gd name="T1" fmla="*/ 2147483647 h 16"/>
                <a:gd name="T2" fmla="*/ 2147483647 w 40"/>
                <a:gd name="T3" fmla="*/ 2147483647 h 16"/>
                <a:gd name="T4" fmla="*/ 2147483647 w 40"/>
                <a:gd name="T5" fmla="*/ 2147483647 h 16"/>
                <a:gd name="T6" fmla="*/ 2147483647 w 40"/>
                <a:gd name="T7" fmla="*/ 0 h 16"/>
                <a:gd name="T8" fmla="*/ 2147483647 w 40"/>
                <a:gd name="T9" fmla="*/ 0 h 16"/>
                <a:gd name="T10" fmla="*/ 2147483647 w 40"/>
                <a:gd name="T11" fmla="*/ 0 h 16"/>
                <a:gd name="T12" fmla="*/ 2147483647 w 40"/>
                <a:gd name="T13" fmla="*/ 2147483647 h 16"/>
                <a:gd name="T14" fmla="*/ 2147483647 w 40"/>
                <a:gd name="T15" fmla="*/ 2147483647 h 16"/>
                <a:gd name="T16" fmla="*/ 2147483647 w 40"/>
                <a:gd name="T17" fmla="*/ 2147483647 h 16"/>
                <a:gd name="T18" fmla="*/ 2147483647 w 40"/>
                <a:gd name="T19" fmla="*/ 2147483647 h 16"/>
                <a:gd name="T20" fmla="*/ 0 w 40"/>
                <a:gd name="T21" fmla="*/ 2147483647 h 16"/>
                <a:gd name="T22" fmla="*/ 2147483647 w 40"/>
                <a:gd name="T23" fmla="*/ 2147483647 h 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"/>
                <a:gd name="T37" fmla="*/ 0 h 16"/>
                <a:gd name="T38" fmla="*/ 40 w 40"/>
                <a:gd name="T39" fmla="*/ 16 h 1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" h="16">
                  <a:moveTo>
                    <a:pt x="38" y="16"/>
                  </a:moveTo>
                  <a:lnTo>
                    <a:pt x="40" y="4"/>
                  </a:lnTo>
                  <a:lnTo>
                    <a:pt x="34" y="2"/>
                  </a:lnTo>
                  <a:lnTo>
                    <a:pt x="28" y="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2" y="6"/>
                  </a:lnTo>
                  <a:lnTo>
                    <a:pt x="8" y="6"/>
                  </a:lnTo>
                  <a:lnTo>
                    <a:pt x="4" y="8"/>
                  </a:lnTo>
                  <a:lnTo>
                    <a:pt x="2" y="12"/>
                  </a:lnTo>
                  <a:lnTo>
                    <a:pt x="0" y="16"/>
                  </a:lnTo>
                  <a:lnTo>
                    <a:pt x="38" y="1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385" name="任意多边形: 形状 384">
              <a:extLst>
                <a:ext uri="{FF2B5EF4-FFF2-40B4-BE49-F238E27FC236}">
                  <a16:creationId xmlns:a16="http://schemas.microsoft.com/office/drawing/2014/main" id="{F2AE4E5D-9A72-4F67-97D3-04D5A44B8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8588" y="2580100"/>
              <a:ext cx="71616" cy="149914"/>
            </a:xfrm>
            <a:custGeom>
              <a:avLst/>
              <a:gdLst>
                <a:gd name="T0" fmla="*/ 2147483647 w 40"/>
                <a:gd name="T1" fmla="*/ 2147483647 h 90"/>
                <a:gd name="T2" fmla="*/ 2147483647 w 40"/>
                <a:gd name="T3" fmla="*/ 2147483647 h 90"/>
                <a:gd name="T4" fmla="*/ 2147483647 w 40"/>
                <a:gd name="T5" fmla="*/ 2147483647 h 90"/>
                <a:gd name="T6" fmla="*/ 2147483647 w 40"/>
                <a:gd name="T7" fmla="*/ 2147483647 h 90"/>
                <a:gd name="T8" fmla="*/ 2147483647 w 40"/>
                <a:gd name="T9" fmla="*/ 2147483647 h 90"/>
                <a:gd name="T10" fmla="*/ 2147483647 w 40"/>
                <a:gd name="T11" fmla="*/ 2147483647 h 90"/>
                <a:gd name="T12" fmla="*/ 2147483647 w 40"/>
                <a:gd name="T13" fmla="*/ 2147483647 h 90"/>
                <a:gd name="T14" fmla="*/ 2147483647 w 40"/>
                <a:gd name="T15" fmla="*/ 2147483647 h 90"/>
                <a:gd name="T16" fmla="*/ 0 w 40"/>
                <a:gd name="T17" fmla="*/ 2147483647 h 90"/>
                <a:gd name="T18" fmla="*/ 0 w 40"/>
                <a:gd name="T19" fmla="*/ 2147483647 h 90"/>
                <a:gd name="T20" fmla="*/ 0 w 40"/>
                <a:gd name="T21" fmla="*/ 2147483647 h 90"/>
                <a:gd name="T22" fmla="*/ 2147483647 w 40"/>
                <a:gd name="T23" fmla="*/ 2147483647 h 90"/>
                <a:gd name="T24" fmla="*/ 2147483647 w 40"/>
                <a:gd name="T25" fmla="*/ 2147483647 h 90"/>
                <a:gd name="T26" fmla="*/ 2147483647 w 40"/>
                <a:gd name="T27" fmla="*/ 2147483647 h 90"/>
                <a:gd name="T28" fmla="*/ 2147483647 w 40"/>
                <a:gd name="T29" fmla="*/ 2147483647 h 90"/>
                <a:gd name="T30" fmla="*/ 2147483647 w 40"/>
                <a:gd name="T31" fmla="*/ 2147483647 h 90"/>
                <a:gd name="T32" fmla="*/ 2147483647 w 40"/>
                <a:gd name="T33" fmla="*/ 2147483647 h 90"/>
                <a:gd name="T34" fmla="*/ 2147483647 w 40"/>
                <a:gd name="T35" fmla="*/ 2147483647 h 90"/>
                <a:gd name="T36" fmla="*/ 2147483647 w 40"/>
                <a:gd name="T37" fmla="*/ 2147483647 h 90"/>
                <a:gd name="T38" fmla="*/ 2147483647 w 40"/>
                <a:gd name="T39" fmla="*/ 2147483647 h 90"/>
                <a:gd name="T40" fmla="*/ 2147483647 w 40"/>
                <a:gd name="T41" fmla="*/ 2147483647 h 90"/>
                <a:gd name="T42" fmla="*/ 2147483647 w 40"/>
                <a:gd name="T43" fmla="*/ 0 h 90"/>
                <a:gd name="T44" fmla="*/ 2147483647 w 40"/>
                <a:gd name="T45" fmla="*/ 2147483647 h 90"/>
                <a:gd name="T46" fmla="*/ 2147483647 w 40"/>
                <a:gd name="T47" fmla="*/ 2147483647 h 90"/>
                <a:gd name="T48" fmla="*/ 2147483647 w 40"/>
                <a:gd name="T49" fmla="*/ 2147483647 h 90"/>
                <a:gd name="T50" fmla="*/ 2147483647 w 40"/>
                <a:gd name="T51" fmla="*/ 2147483647 h 90"/>
                <a:gd name="T52" fmla="*/ 2147483647 w 40"/>
                <a:gd name="T53" fmla="*/ 2147483647 h 90"/>
                <a:gd name="T54" fmla="*/ 2147483647 w 40"/>
                <a:gd name="T55" fmla="*/ 2147483647 h 90"/>
                <a:gd name="T56" fmla="*/ 2147483647 w 40"/>
                <a:gd name="T57" fmla="*/ 2147483647 h 90"/>
                <a:gd name="T58" fmla="*/ 2147483647 w 40"/>
                <a:gd name="T59" fmla="*/ 2147483647 h 90"/>
                <a:gd name="T60" fmla="*/ 2147483647 w 40"/>
                <a:gd name="T61" fmla="*/ 2147483647 h 90"/>
                <a:gd name="T62" fmla="*/ 2147483647 w 40"/>
                <a:gd name="T63" fmla="*/ 2147483647 h 90"/>
                <a:gd name="T64" fmla="*/ 2147483647 w 40"/>
                <a:gd name="T65" fmla="*/ 2147483647 h 90"/>
                <a:gd name="T66" fmla="*/ 2147483647 w 40"/>
                <a:gd name="T67" fmla="*/ 2147483647 h 90"/>
                <a:gd name="T68" fmla="*/ 2147483647 w 40"/>
                <a:gd name="T69" fmla="*/ 2147483647 h 90"/>
                <a:gd name="T70" fmla="*/ 2147483647 w 40"/>
                <a:gd name="T71" fmla="*/ 2147483647 h 90"/>
                <a:gd name="T72" fmla="*/ 2147483647 w 40"/>
                <a:gd name="T73" fmla="*/ 2147483647 h 90"/>
                <a:gd name="T74" fmla="*/ 2147483647 w 40"/>
                <a:gd name="T75" fmla="*/ 2147483647 h 90"/>
                <a:gd name="T76" fmla="*/ 2147483647 w 40"/>
                <a:gd name="T77" fmla="*/ 2147483647 h 90"/>
                <a:gd name="T78" fmla="*/ 2147483647 w 40"/>
                <a:gd name="T79" fmla="*/ 2147483647 h 90"/>
                <a:gd name="T80" fmla="*/ 2147483647 w 40"/>
                <a:gd name="T81" fmla="*/ 2147483647 h 90"/>
                <a:gd name="T82" fmla="*/ 2147483647 w 40"/>
                <a:gd name="T83" fmla="*/ 2147483647 h 9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0"/>
                <a:gd name="T127" fmla="*/ 0 h 90"/>
                <a:gd name="T128" fmla="*/ 40 w 40"/>
                <a:gd name="T129" fmla="*/ 90 h 9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0" h="90">
                  <a:moveTo>
                    <a:pt x="24" y="90"/>
                  </a:moveTo>
                  <a:lnTo>
                    <a:pt x="16" y="90"/>
                  </a:lnTo>
                  <a:lnTo>
                    <a:pt x="12" y="90"/>
                  </a:lnTo>
                  <a:lnTo>
                    <a:pt x="8" y="90"/>
                  </a:lnTo>
                  <a:lnTo>
                    <a:pt x="6" y="76"/>
                  </a:lnTo>
                  <a:lnTo>
                    <a:pt x="8" y="66"/>
                  </a:lnTo>
                  <a:lnTo>
                    <a:pt x="6" y="64"/>
                  </a:lnTo>
                  <a:lnTo>
                    <a:pt x="4" y="64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2" y="48"/>
                  </a:lnTo>
                  <a:lnTo>
                    <a:pt x="6" y="38"/>
                  </a:lnTo>
                  <a:lnTo>
                    <a:pt x="10" y="32"/>
                  </a:lnTo>
                  <a:lnTo>
                    <a:pt x="12" y="26"/>
                  </a:lnTo>
                  <a:lnTo>
                    <a:pt x="12" y="22"/>
                  </a:lnTo>
                  <a:lnTo>
                    <a:pt x="12" y="18"/>
                  </a:lnTo>
                  <a:lnTo>
                    <a:pt x="10" y="16"/>
                  </a:lnTo>
                  <a:lnTo>
                    <a:pt x="8" y="14"/>
                  </a:lnTo>
                  <a:lnTo>
                    <a:pt x="8" y="12"/>
                  </a:lnTo>
                  <a:lnTo>
                    <a:pt x="10" y="6"/>
                  </a:lnTo>
                  <a:lnTo>
                    <a:pt x="12" y="0"/>
                  </a:lnTo>
                  <a:lnTo>
                    <a:pt x="16" y="4"/>
                  </a:lnTo>
                  <a:lnTo>
                    <a:pt x="22" y="6"/>
                  </a:lnTo>
                  <a:lnTo>
                    <a:pt x="36" y="6"/>
                  </a:lnTo>
                  <a:lnTo>
                    <a:pt x="38" y="8"/>
                  </a:lnTo>
                  <a:lnTo>
                    <a:pt x="40" y="12"/>
                  </a:lnTo>
                  <a:lnTo>
                    <a:pt x="38" y="24"/>
                  </a:lnTo>
                  <a:lnTo>
                    <a:pt x="34" y="34"/>
                  </a:lnTo>
                  <a:lnTo>
                    <a:pt x="30" y="40"/>
                  </a:lnTo>
                  <a:lnTo>
                    <a:pt x="28" y="50"/>
                  </a:lnTo>
                  <a:lnTo>
                    <a:pt x="30" y="54"/>
                  </a:lnTo>
                  <a:lnTo>
                    <a:pt x="30" y="60"/>
                  </a:lnTo>
                  <a:lnTo>
                    <a:pt x="30" y="64"/>
                  </a:lnTo>
                  <a:lnTo>
                    <a:pt x="28" y="68"/>
                  </a:lnTo>
                  <a:lnTo>
                    <a:pt x="30" y="70"/>
                  </a:lnTo>
                  <a:lnTo>
                    <a:pt x="32" y="74"/>
                  </a:lnTo>
                  <a:lnTo>
                    <a:pt x="30" y="78"/>
                  </a:lnTo>
                  <a:lnTo>
                    <a:pt x="28" y="80"/>
                  </a:lnTo>
                  <a:lnTo>
                    <a:pt x="26" y="84"/>
                  </a:lnTo>
                  <a:lnTo>
                    <a:pt x="24" y="86"/>
                  </a:lnTo>
                  <a:lnTo>
                    <a:pt x="24" y="9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386" name="任意多边形: 形状 385">
              <a:extLst>
                <a:ext uri="{FF2B5EF4-FFF2-40B4-BE49-F238E27FC236}">
                  <a16:creationId xmlns:a16="http://schemas.microsoft.com/office/drawing/2014/main" id="{0FA77445-47BE-4399-BA48-693EB2B7B1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0983" y="2528262"/>
              <a:ext cx="302987" cy="232575"/>
            </a:xfrm>
            <a:custGeom>
              <a:avLst/>
              <a:gdLst>
                <a:gd name="T0" fmla="*/ 2147483647 w 174"/>
                <a:gd name="T1" fmla="*/ 2147483647 h 140"/>
                <a:gd name="T2" fmla="*/ 2147483647 w 174"/>
                <a:gd name="T3" fmla="*/ 2147483647 h 140"/>
                <a:gd name="T4" fmla="*/ 2147483647 w 174"/>
                <a:gd name="T5" fmla="*/ 2147483647 h 140"/>
                <a:gd name="T6" fmla="*/ 2147483647 w 174"/>
                <a:gd name="T7" fmla="*/ 2147483647 h 140"/>
                <a:gd name="T8" fmla="*/ 2147483647 w 174"/>
                <a:gd name="T9" fmla="*/ 2147483647 h 140"/>
                <a:gd name="T10" fmla="*/ 2147483647 w 174"/>
                <a:gd name="T11" fmla="*/ 2147483647 h 140"/>
                <a:gd name="T12" fmla="*/ 2147483647 w 174"/>
                <a:gd name="T13" fmla="*/ 2147483647 h 140"/>
                <a:gd name="T14" fmla="*/ 2147483647 w 174"/>
                <a:gd name="T15" fmla="*/ 2147483647 h 140"/>
                <a:gd name="T16" fmla="*/ 2147483647 w 174"/>
                <a:gd name="T17" fmla="*/ 2147483647 h 140"/>
                <a:gd name="T18" fmla="*/ 2147483647 w 174"/>
                <a:gd name="T19" fmla="*/ 2147483647 h 140"/>
                <a:gd name="T20" fmla="*/ 2147483647 w 174"/>
                <a:gd name="T21" fmla="*/ 2147483647 h 140"/>
                <a:gd name="T22" fmla="*/ 2147483647 w 174"/>
                <a:gd name="T23" fmla="*/ 2147483647 h 140"/>
                <a:gd name="T24" fmla="*/ 2147483647 w 174"/>
                <a:gd name="T25" fmla="*/ 2147483647 h 140"/>
                <a:gd name="T26" fmla="*/ 2147483647 w 174"/>
                <a:gd name="T27" fmla="*/ 2147483647 h 140"/>
                <a:gd name="T28" fmla="*/ 2147483647 w 174"/>
                <a:gd name="T29" fmla="*/ 2147483647 h 140"/>
                <a:gd name="T30" fmla="*/ 2147483647 w 174"/>
                <a:gd name="T31" fmla="*/ 2147483647 h 140"/>
                <a:gd name="T32" fmla="*/ 2147483647 w 174"/>
                <a:gd name="T33" fmla="*/ 2147483647 h 140"/>
                <a:gd name="T34" fmla="*/ 2147483647 w 174"/>
                <a:gd name="T35" fmla="*/ 2147483647 h 140"/>
                <a:gd name="T36" fmla="*/ 2147483647 w 174"/>
                <a:gd name="T37" fmla="*/ 2147483647 h 140"/>
                <a:gd name="T38" fmla="*/ 2147483647 w 174"/>
                <a:gd name="T39" fmla="*/ 2147483647 h 140"/>
                <a:gd name="T40" fmla="*/ 2147483647 w 174"/>
                <a:gd name="T41" fmla="*/ 2147483647 h 140"/>
                <a:gd name="T42" fmla="*/ 2147483647 w 174"/>
                <a:gd name="T43" fmla="*/ 2147483647 h 140"/>
                <a:gd name="T44" fmla="*/ 2147483647 w 174"/>
                <a:gd name="T45" fmla="*/ 2147483647 h 140"/>
                <a:gd name="T46" fmla="*/ 2147483647 w 174"/>
                <a:gd name="T47" fmla="*/ 2147483647 h 140"/>
                <a:gd name="T48" fmla="*/ 2147483647 w 174"/>
                <a:gd name="T49" fmla="*/ 2147483647 h 140"/>
                <a:gd name="T50" fmla="*/ 2147483647 w 174"/>
                <a:gd name="T51" fmla="*/ 2147483647 h 140"/>
                <a:gd name="T52" fmla="*/ 0 w 174"/>
                <a:gd name="T53" fmla="*/ 2147483647 h 140"/>
                <a:gd name="T54" fmla="*/ 0 w 174"/>
                <a:gd name="T55" fmla="*/ 2147483647 h 140"/>
                <a:gd name="T56" fmla="*/ 2147483647 w 174"/>
                <a:gd name="T57" fmla="*/ 2147483647 h 140"/>
                <a:gd name="T58" fmla="*/ 2147483647 w 174"/>
                <a:gd name="T59" fmla="*/ 0 h 140"/>
                <a:gd name="T60" fmla="*/ 2147483647 w 174"/>
                <a:gd name="T61" fmla="*/ 2147483647 h 140"/>
                <a:gd name="T62" fmla="*/ 2147483647 w 174"/>
                <a:gd name="T63" fmla="*/ 2147483647 h 140"/>
                <a:gd name="T64" fmla="*/ 2147483647 w 174"/>
                <a:gd name="T65" fmla="*/ 2147483647 h 140"/>
                <a:gd name="T66" fmla="*/ 2147483647 w 174"/>
                <a:gd name="T67" fmla="*/ 2147483647 h 140"/>
                <a:gd name="T68" fmla="*/ 2147483647 w 174"/>
                <a:gd name="T69" fmla="*/ 2147483647 h 140"/>
                <a:gd name="T70" fmla="*/ 2147483647 w 174"/>
                <a:gd name="T71" fmla="*/ 2147483647 h 14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74"/>
                <a:gd name="T109" fmla="*/ 0 h 140"/>
                <a:gd name="T110" fmla="*/ 174 w 174"/>
                <a:gd name="T111" fmla="*/ 140 h 14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74" h="140">
                  <a:moveTo>
                    <a:pt x="174" y="32"/>
                  </a:moveTo>
                  <a:lnTo>
                    <a:pt x="174" y="34"/>
                  </a:lnTo>
                  <a:lnTo>
                    <a:pt x="168" y="38"/>
                  </a:lnTo>
                  <a:lnTo>
                    <a:pt x="164" y="44"/>
                  </a:lnTo>
                  <a:lnTo>
                    <a:pt x="146" y="52"/>
                  </a:lnTo>
                  <a:lnTo>
                    <a:pt x="138" y="56"/>
                  </a:lnTo>
                  <a:lnTo>
                    <a:pt x="134" y="62"/>
                  </a:lnTo>
                  <a:lnTo>
                    <a:pt x="128" y="68"/>
                  </a:lnTo>
                  <a:lnTo>
                    <a:pt x="126" y="80"/>
                  </a:lnTo>
                  <a:lnTo>
                    <a:pt x="128" y="86"/>
                  </a:lnTo>
                  <a:lnTo>
                    <a:pt x="132" y="90"/>
                  </a:lnTo>
                  <a:lnTo>
                    <a:pt x="124" y="96"/>
                  </a:lnTo>
                  <a:lnTo>
                    <a:pt x="112" y="108"/>
                  </a:lnTo>
                  <a:lnTo>
                    <a:pt x="106" y="118"/>
                  </a:lnTo>
                  <a:lnTo>
                    <a:pt x="102" y="122"/>
                  </a:lnTo>
                  <a:lnTo>
                    <a:pt x="102" y="126"/>
                  </a:lnTo>
                  <a:lnTo>
                    <a:pt x="70" y="126"/>
                  </a:lnTo>
                  <a:lnTo>
                    <a:pt x="64" y="128"/>
                  </a:lnTo>
                  <a:lnTo>
                    <a:pt x="62" y="132"/>
                  </a:lnTo>
                  <a:lnTo>
                    <a:pt x="56" y="134"/>
                  </a:lnTo>
                  <a:lnTo>
                    <a:pt x="54" y="136"/>
                  </a:lnTo>
                  <a:lnTo>
                    <a:pt x="50" y="140"/>
                  </a:lnTo>
                  <a:lnTo>
                    <a:pt x="48" y="140"/>
                  </a:lnTo>
                  <a:lnTo>
                    <a:pt x="42" y="140"/>
                  </a:lnTo>
                  <a:lnTo>
                    <a:pt x="38" y="136"/>
                  </a:lnTo>
                  <a:lnTo>
                    <a:pt x="36" y="130"/>
                  </a:lnTo>
                  <a:lnTo>
                    <a:pt x="36" y="124"/>
                  </a:lnTo>
                  <a:lnTo>
                    <a:pt x="34" y="122"/>
                  </a:lnTo>
                  <a:lnTo>
                    <a:pt x="30" y="120"/>
                  </a:lnTo>
                  <a:lnTo>
                    <a:pt x="24" y="120"/>
                  </a:lnTo>
                  <a:lnTo>
                    <a:pt x="18" y="120"/>
                  </a:lnTo>
                  <a:lnTo>
                    <a:pt x="20" y="116"/>
                  </a:lnTo>
                  <a:lnTo>
                    <a:pt x="22" y="112"/>
                  </a:lnTo>
                  <a:lnTo>
                    <a:pt x="24" y="108"/>
                  </a:lnTo>
                  <a:lnTo>
                    <a:pt x="26" y="104"/>
                  </a:lnTo>
                  <a:lnTo>
                    <a:pt x="24" y="100"/>
                  </a:lnTo>
                  <a:lnTo>
                    <a:pt x="22" y="98"/>
                  </a:lnTo>
                  <a:lnTo>
                    <a:pt x="24" y="94"/>
                  </a:lnTo>
                  <a:lnTo>
                    <a:pt x="24" y="90"/>
                  </a:lnTo>
                  <a:lnTo>
                    <a:pt x="24" y="84"/>
                  </a:lnTo>
                  <a:lnTo>
                    <a:pt x="22" y="80"/>
                  </a:lnTo>
                  <a:lnTo>
                    <a:pt x="24" y="70"/>
                  </a:lnTo>
                  <a:lnTo>
                    <a:pt x="28" y="64"/>
                  </a:lnTo>
                  <a:lnTo>
                    <a:pt x="32" y="54"/>
                  </a:lnTo>
                  <a:lnTo>
                    <a:pt x="34" y="42"/>
                  </a:lnTo>
                  <a:lnTo>
                    <a:pt x="32" y="38"/>
                  </a:lnTo>
                  <a:lnTo>
                    <a:pt x="30" y="36"/>
                  </a:lnTo>
                  <a:lnTo>
                    <a:pt x="16" y="36"/>
                  </a:lnTo>
                  <a:lnTo>
                    <a:pt x="10" y="34"/>
                  </a:lnTo>
                  <a:lnTo>
                    <a:pt x="6" y="30"/>
                  </a:lnTo>
                  <a:lnTo>
                    <a:pt x="6" y="26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4" y="8"/>
                  </a:lnTo>
                  <a:lnTo>
                    <a:pt x="12" y="6"/>
                  </a:lnTo>
                  <a:lnTo>
                    <a:pt x="12" y="2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40" y="2"/>
                  </a:lnTo>
                  <a:lnTo>
                    <a:pt x="60" y="4"/>
                  </a:lnTo>
                  <a:lnTo>
                    <a:pt x="80" y="8"/>
                  </a:lnTo>
                  <a:lnTo>
                    <a:pt x="102" y="10"/>
                  </a:lnTo>
                  <a:lnTo>
                    <a:pt x="124" y="16"/>
                  </a:lnTo>
                  <a:lnTo>
                    <a:pt x="136" y="18"/>
                  </a:lnTo>
                  <a:lnTo>
                    <a:pt x="150" y="20"/>
                  </a:lnTo>
                  <a:lnTo>
                    <a:pt x="152" y="20"/>
                  </a:lnTo>
                  <a:lnTo>
                    <a:pt x="154" y="22"/>
                  </a:lnTo>
                  <a:lnTo>
                    <a:pt x="160" y="26"/>
                  </a:lnTo>
                  <a:lnTo>
                    <a:pt x="174" y="3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387" name="任意多边形: 形状 386">
              <a:extLst>
                <a:ext uri="{FF2B5EF4-FFF2-40B4-BE49-F238E27FC236}">
                  <a16:creationId xmlns:a16="http://schemas.microsoft.com/office/drawing/2014/main" id="{3048AA62-3C5C-40C1-812D-8D8895A8C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0" y="2311097"/>
              <a:ext cx="312628" cy="271804"/>
            </a:xfrm>
            <a:custGeom>
              <a:avLst/>
              <a:gdLst>
                <a:gd name="T0" fmla="*/ 2147483647 w 178"/>
                <a:gd name="T1" fmla="*/ 2147483647 h 162"/>
                <a:gd name="T2" fmla="*/ 2147483647 w 178"/>
                <a:gd name="T3" fmla="*/ 2147483647 h 162"/>
                <a:gd name="T4" fmla="*/ 2147483647 w 178"/>
                <a:gd name="T5" fmla="*/ 2147483647 h 162"/>
                <a:gd name="T6" fmla="*/ 2147483647 w 178"/>
                <a:gd name="T7" fmla="*/ 2147483647 h 162"/>
                <a:gd name="T8" fmla="*/ 2147483647 w 178"/>
                <a:gd name="T9" fmla="*/ 2147483647 h 162"/>
                <a:gd name="T10" fmla="*/ 2147483647 w 178"/>
                <a:gd name="T11" fmla="*/ 2147483647 h 162"/>
                <a:gd name="T12" fmla="*/ 2147483647 w 178"/>
                <a:gd name="T13" fmla="*/ 2147483647 h 162"/>
                <a:gd name="T14" fmla="*/ 2147483647 w 178"/>
                <a:gd name="T15" fmla="*/ 2147483647 h 162"/>
                <a:gd name="T16" fmla="*/ 2147483647 w 178"/>
                <a:gd name="T17" fmla="*/ 2147483647 h 162"/>
                <a:gd name="T18" fmla="*/ 2147483647 w 178"/>
                <a:gd name="T19" fmla="*/ 2147483647 h 162"/>
                <a:gd name="T20" fmla="*/ 2147483647 w 178"/>
                <a:gd name="T21" fmla="*/ 2147483647 h 162"/>
                <a:gd name="T22" fmla="*/ 2147483647 w 178"/>
                <a:gd name="T23" fmla="*/ 2147483647 h 162"/>
                <a:gd name="T24" fmla="*/ 2147483647 w 178"/>
                <a:gd name="T25" fmla="*/ 2147483647 h 162"/>
                <a:gd name="T26" fmla="*/ 2147483647 w 178"/>
                <a:gd name="T27" fmla="*/ 2147483647 h 162"/>
                <a:gd name="T28" fmla="*/ 2147483647 w 178"/>
                <a:gd name="T29" fmla="*/ 2147483647 h 162"/>
                <a:gd name="T30" fmla="*/ 2147483647 w 178"/>
                <a:gd name="T31" fmla="*/ 2147483647 h 162"/>
                <a:gd name="T32" fmla="*/ 2147483647 w 178"/>
                <a:gd name="T33" fmla="*/ 2147483647 h 162"/>
                <a:gd name="T34" fmla="*/ 2147483647 w 178"/>
                <a:gd name="T35" fmla="*/ 2147483647 h 162"/>
                <a:gd name="T36" fmla="*/ 2147483647 w 178"/>
                <a:gd name="T37" fmla="*/ 2147483647 h 162"/>
                <a:gd name="T38" fmla="*/ 2147483647 w 178"/>
                <a:gd name="T39" fmla="*/ 2147483647 h 162"/>
                <a:gd name="T40" fmla="*/ 2147483647 w 178"/>
                <a:gd name="T41" fmla="*/ 2147483647 h 162"/>
                <a:gd name="T42" fmla="*/ 2147483647 w 178"/>
                <a:gd name="T43" fmla="*/ 2147483647 h 162"/>
                <a:gd name="T44" fmla="*/ 2147483647 w 178"/>
                <a:gd name="T45" fmla="*/ 2147483647 h 162"/>
                <a:gd name="T46" fmla="*/ 2147483647 w 178"/>
                <a:gd name="T47" fmla="*/ 2147483647 h 162"/>
                <a:gd name="T48" fmla="*/ 2147483647 w 178"/>
                <a:gd name="T49" fmla="*/ 2147483647 h 162"/>
                <a:gd name="T50" fmla="*/ 2147483647 w 178"/>
                <a:gd name="T51" fmla="*/ 2147483647 h 162"/>
                <a:gd name="T52" fmla="*/ 2147483647 w 178"/>
                <a:gd name="T53" fmla="*/ 2147483647 h 162"/>
                <a:gd name="T54" fmla="*/ 2147483647 w 178"/>
                <a:gd name="T55" fmla="*/ 2147483647 h 162"/>
                <a:gd name="T56" fmla="*/ 2147483647 w 178"/>
                <a:gd name="T57" fmla="*/ 2147483647 h 162"/>
                <a:gd name="T58" fmla="*/ 2147483647 w 178"/>
                <a:gd name="T59" fmla="*/ 2147483647 h 162"/>
                <a:gd name="T60" fmla="*/ 2147483647 w 178"/>
                <a:gd name="T61" fmla="*/ 2147483647 h 162"/>
                <a:gd name="T62" fmla="*/ 2147483647 w 178"/>
                <a:gd name="T63" fmla="*/ 0 h 162"/>
                <a:gd name="T64" fmla="*/ 2147483647 w 178"/>
                <a:gd name="T65" fmla="*/ 2147483647 h 162"/>
                <a:gd name="T66" fmla="*/ 2147483647 w 178"/>
                <a:gd name="T67" fmla="*/ 2147483647 h 162"/>
                <a:gd name="T68" fmla="*/ 2147483647 w 178"/>
                <a:gd name="T69" fmla="*/ 2147483647 h 162"/>
                <a:gd name="T70" fmla="*/ 2147483647 w 178"/>
                <a:gd name="T71" fmla="*/ 2147483647 h 162"/>
                <a:gd name="T72" fmla="*/ 2147483647 w 178"/>
                <a:gd name="T73" fmla="*/ 2147483647 h 162"/>
                <a:gd name="T74" fmla="*/ 2147483647 w 178"/>
                <a:gd name="T75" fmla="*/ 2147483647 h 162"/>
                <a:gd name="T76" fmla="*/ 2147483647 w 178"/>
                <a:gd name="T77" fmla="*/ 2147483647 h 162"/>
                <a:gd name="T78" fmla="*/ 2147483647 w 178"/>
                <a:gd name="T79" fmla="*/ 2147483647 h 162"/>
                <a:gd name="T80" fmla="*/ 2147483647 w 178"/>
                <a:gd name="T81" fmla="*/ 2147483647 h 162"/>
                <a:gd name="T82" fmla="*/ 2147483647 w 178"/>
                <a:gd name="T83" fmla="*/ 2147483647 h 162"/>
                <a:gd name="T84" fmla="*/ 2147483647 w 178"/>
                <a:gd name="T85" fmla="*/ 2147483647 h 162"/>
                <a:gd name="T86" fmla="*/ 2147483647 w 178"/>
                <a:gd name="T87" fmla="*/ 2147483647 h 162"/>
                <a:gd name="T88" fmla="*/ 2147483647 w 178"/>
                <a:gd name="T89" fmla="*/ 2147483647 h 162"/>
                <a:gd name="T90" fmla="*/ 2147483647 w 178"/>
                <a:gd name="T91" fmla="*/ 2147483647 h 162"/>
                <a:gd name="T92" fmla="*/ 2147483647 w 178"/>
                <a:gd name="T93" fmla="*/ 2147483647 h 162"/>
                <a:gd name="T94" fmla="*/ 2147483647 w 178"/>
                <a:gd name="T95" fmla="*/ 2147483647 h 162"/>
                <a:gd name="T96" fmla="*/ 2147483647 w 178"/>
                <a:gd name="T97" fmla="*/ 2147483647 h 162"/>
                <a:gd name="T98" fmla="*/ 2147483647 w 178"/>
                <a:gd name="T99" fmla="*/ 2147483647 h 162"/>
                <a:gd name="T100" fmla="*/ 2147483647 w 178"/>
                <a:gd name="T101" fmla="*/ 2147483647 h 162"/>
                <a:gd name="T102" fmla="*/ 2147483647 w 178"/>
                <a:gd name="T103" fmla="*/ 2147483647 h 162"/>
                <a:gd name="T104" fmla="*/ 2147483647 w 178"/>
                <a:gd name="T105" fmla="*/ 2147483647 h 1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78"/>
                <a:gd name="T160" fmla="*/ 0 h 162"/>
                <a:gd name="T161" fmla="*/ 178 w 178"/>
                <a:gd name="T162" fmla="*/ 162 h 16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78" h="162">
                  <a:moveTo>
                    <a:pt x="178" y="128"/>
                  </a:moveTo>
                  <a:lnTo>
                    <a:pt x="174" y="128"/>
                  </a:lnTo>
                  <a:lnTo>
                    <a:pt x="168" y="132"/>
                  </a:lnTo>
                  <a:lnTo>
                    <a:pt x="162" y="136"/>
                  </a:lnTo>
                  <a:lnTo>
                    <a:pt x="158" y="140"/>
                  </a:lnTo>
                  <a:lnTo>
                    <a:pt x="154" y="142"/>
                  </a:lnTo>
                  <a:lnTo>
                    <a:pt x="146" y="140"/>
                  </a:lnTo>
                  <a:lnTo>
                    <a:pt x="138" y="138"/>
                  </a:lnTo>
                  <a:lnTo>
                    <a:pt x="132" y="134"/>
                  </a:lnTo>
                  <a:lnTo>
                    <a:pt x="126" y="134"/>
                  </a:lnTo>
                  <a:lnTo>
                    <a:pt x="120" y="134"/>
                  </a:lnTo>
                  <a:lnTo>
                    <a:pt x="114" y="138"/>
                  </a:lnTo>
                  <a:lnTo>
                    <a:pt x="110" y="142"/>
                  </a:lnTo>
                  <a:lnTo>
                    <a:pt x="110" y="150"/>
                  </a:lnTo>
                  <a:lnTo>
                    <a:pt x="110" y="162"/>
                  </a:lnTo>
                  <a:lnTo>
                    <a:pt x="96" y="156"/>
                  </a:lnTo>
                  <a:lnTo>
                    <a:pt x="90" y="152"/>
                  </a:lnTo>
                  <a:lnTo>
                    <a:pt x="88" y="150"/>
                  </a:lnTo>
                  <a:lnTo>
                    <a:pt x="86" y="150"/>
                  </a:lnTo>
                  <a:lnTo>
                    <a:pt x="72" y="148"/>
                  </a:lnTo>
                  <a:lnTo>
                    <a:pt x="60" y="146"/>
                  </a:lnTo>
                  <a:lnTo>
                    <a:pt x="38" y="140"/>
                  </a:lnTo>
                  <a:lnTo>
                    <a:pt x="42" y="138"/>
                  </a:lnTo>
                  <a:lnTo>
                    <a:pt x="44" y="136"/>
                  </a:lnTo>
                  <a:lnTo>
                    <a:pt x="46" y="126"/>
                  </a:lnTo>
                  <a:lnTo>
                    <a:pt x="48" y="114"/>
                  </a:lnTo>
                  <a:lnTo>
                    <a:pt x="48" y="106"/>
                  </a:lnTo>
                  <a:lnTo>
                    <a:pt x="48" y="92"/>
                  </a:lnTo>
                  <a:lnTo>
                    <a:pt x="44" y="80"/>
                  </a:lnTo>
                  <a:lnTo>
                    <a:pt x="38" y="68"/>
                  </a:lnTo>
                  <a:lnTo>
                    <a:pt x="34" y="64"/>
                  </a:lnTo>
                  <a:lnTo>
                    <a:pt x="30" y="62"/>
                  </a:lnTo>
                  <a:lnTo>
                    <a:pt x="12" y="60"/>
                  </a:lnTo>
                  <a:lnTo>
                    <a:pt x="8" y="58"/>
                  </a:lnTo>
                  <a:lnTo>
                    <a:pt x="4" y="54"/>
                  </a:lnTo>
                  <a:lnTo>
                    <a:pt x="2" y="50"/>
                  </a:lnTo>
                  <a:lnTo>
                    <a:pt x="0" y="44"/>
                  </a:lnTo>
                  <a:lnTo>
                    <a:pt x="6" y="42"/>
                  </a:lnTo>
                  <a:lnTo>
                    <a:pt x="12" y="40"/>
                  </a:lnTo>
                  <a:lnTo>
                    <a:pt x="16" y="36"/>
                  </a:lnTo>
                  <a:lnTo>
                    <a:pt x="20" y="36"/>
                  </a:lnTo>
                  <a:lnTo>
                    <a:pt x="24" y="36"/>
                  </a:lnTo>
                  <a:lnTo>
                    <a:pt x="28" y="38"/>
                  </a:lnTo>
                  <a:lnTo>
                    <a:pt x="32" y="40"/>
                  </a:lnTo>
                  <a:lnTo>
                    <a:pt x="38" y="42"/>
                  </a:lnTo>
                  <a:lnTo>
                    <a:pt x="42" y="42"/>
                  </a:lnTo>
                  <a:lnTo>
                    <a:pt x="44" y="40"/>
                  </a:lnTo>
                  <a:lnTo>
                    <a:pt x="44" y="36"/>
                  </a:lnTo>
                  <a:lnTo>
                    <a:pt x="44" y="34"/>
                  </a:lnTo>
                  <a:lnTo>
                    <a:pt x="40" y="32"/>
                  </a:lnTo>
                  <a:lnTo>
                    <a:pt x="40" y="26"/>
                  </a:lnTo>
                  <a:lnTo>
                    <a:pt x="46" y="26"/>
                  </a:lnTo>
                  <a:lnTo>
                    <a:pt x="50" y="28"/>
                  </a:lnTo>
                  <a:lnTo>
                    <a:pt x="56" y="30"/>
                  </a:lnTo>
                  <a:lnTo>
                    <a:pt x="62" y="30"/>
                  </a:lnTo>
                  <a:lnTo>
                    <a:pt x="66" y="30"/>
                  </a:lnTo>
                  <a:lnTo>
                    <a:pt x="66" y="28"/>
                  </a:lnTo>
                  <a:lnTo>
                    <a:pt x="68" y="22"/>
                  </a:lnTo>
                  <a:lnTo>
                    <a:pt x="72" y="18"/>
                  </a:lnTo>
                  <a:lnTo>
                    <a:pt x="80" y="14"/>
                  </a:lnTo>
                  <a:lnTo>
                    <a:pt x="86" y="10"/>
                  </a:lnTo>
                  <a:lnTo>
                    <a:pt x="86" y="6"/>
                  </a:lnTo>
                  <a:lnTo>
                    <a:pt x="88" y="2"/>
                  </a:lnTo>
                  <a:lnTo>
                    <a:pt x="98" y="0"/>
                  </a:lnTo>
                  <a:lnTo>
                    <a:pt x="100" y="4"/>
                  </a:lnTo>
                  <a:lnTo>
                    <a:pt x="106" y="8"/>
                  </a:lnTo>
                  <a:lnTo>
                    <a:pt x="112" y="10"/>
                  </a:lnTo>
                  <a:lnTo>
                    <a:pt x="120" y="12"/>
                  </a:lnTo>
                  <a:lnTo>
                    <a:pt x="120" y="16"/>
                  </a:lnTo>
                  <a:lnTo>
                    <a:pt x="122" y="18"/>
                  </a:lnTo>
                  <a:lnTo>
                    <a:pt x="126" y="20"/>
                  </a:lnTo>
                  <a:lnTo>
                    <a:pt x="130" y="20"/>
                  </a:lnTo>
                  <a:lnTo>
                    <a:pt x="130" y="22"/>
                  </a:lnTo>
                  <a:lnTo>
                    <a:pt x="132" y="22"/>
                  </a:lnTo>
                  <a:lnTo>
                    <a:pt x="136" y="26"/>
                  </a:lnTo>
                  <a:lnTo>
                    <a:pt x="140" y="28"/>
                  </a:lnTo>
                  <a:lnTo>
                    <a:pt x="150" y="28"/>
                  </a:lnTo>
                  <a:lnTo>
                    <a:pt x="154" y="30"/>
                  </a:lnTo>
                  <a:lnTo>
                    <a:pt x="160" y="32"/>
                  </a:lnTo>
                  <a:lnTo>
                    <a:pt x="168" y="34"/>
                  </a:lnTo>
                  <a:lnTo>
                    <a:pt x="176" y="36"/>
                  </a:lnTo>
                  <a:lnTo>
                    <a:pt x="174" y="44"/>
                  </a:lnTo>
                  <a:lnTo>
                    <a:pt x="172" y="54"/>
                  </a:lnTo>
                  <a:lnTo>
                    <a:pt x="168" y="60"/>
                  </a:lnTo>
                  <a:lnTo>
                    <a:pt x="166" y="62"/>
                  </a:lnTo>
                  <a:lnTo>
                    <a:pt x="164" y="64"/>
                  </a:lnTo>
                  <a:lnTo>
                    <a:pt x="162" y="68"/>
                  </a:lnTo>
                  <a:lnTo>
                    <a:pt x="158" y="70"/>
                  </a:lnTo>
                  <a:lnTo>
                    <a:pt x="154" y="74"/>
                  </a:lnTo>
                  <a:lnTo>
                    <a:pt x="150" y="82"/>
                  </a:lnTo>
                  <a:lnTo>
                    <a:pt x="150" y="88"/>
                  </a:lnTo>
                  <a:lnTo>
                    <a:pt x="154" y="88"/>
                  </a:lnTo>
                  <a:lnTo>
                    <a:pt x="154" y="86"/>
                  </a:lnTo>
                  <a:lnTo>
                    <a:pt x="154" y="84"/>
                  </a:lnTo>
                  <a:lnTo>
                    <a:pt x="158" y="86"/>
                  </a:lnTo>
                  <a:lnTo>
                    <a:pt x="160" y="84"/>
                  </a:lnTo>
                  <a:lnTo>
                    <a:pt x="162" y="94"/>
                  </a:lnTo>
                  <a:lnTo>
                    <a:pt x="162" y="96"/>
                  </a:lnTo>
                  <a:lnTo>
                    <a:pt x="164" y="98"/>
                  </a:lnTo>
                  <a:lnTo>
                    <a:pt x="166" y="100"/>
                  </a:lnTo>
                  <a:lnTo>
                    <a:pt x="166" y="102"/>
                  </a:lnTo>
                  <a:lnTo>
                    <a:pt x="158" y="108"/>
                  </a:lnTo>
                  <a:lnTo>
                    <a:pt x="166" y="118"/>
                  </a:lnTo>
                  <a:lnTo>
                    <a:pt x="170" y="124"/>
                  </a:lnTo>
                  <a:lnTo>
                    <a:pt x="176" y="128"/>
                  </a:lnTo>
                  <a:lnTo>
                    <a:pt x="178" y="12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388" name="任意多边形: 形状 387">
              <a:extLst>
                <a:ext uri="{FF2B5EF4-FFF2-40B4-BE49-F238E27FC236}">
                  <a16:creationId xmlns:a16="http://schemas.microsoft.com/office/drawing/2014/main" id="{77F7D329-D25F-41CA-8F01-745A809B9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0558" y="2302692"/>
              <a:ext cx="96405" cy="56043"/>
            </a:xfrm>
            <a:custGeom>
              <a:avLst/>
              <a:gdLst>
                <a:gd name="T0" fmla="*/ 2147483647 w 54"/>
                <a:gd name="T1" fmla="*/ 2147483647 h 34"/>
                <a:gd name="T2" fmla="*/ 2147483647 w 54"/>
                <a:gd name="T3" fmla="*/ 2147483647 h 34"/>
                <a:gd name="T4" fmla="*/ 2147483647 w 54"/>
                <a:gd name="T5" fmla="*/ 2147483647 h 34"/>
                <a:gd name="T6" fmla="*/ 2147483647 w 54"/>
                <a:gd name="T7" fmla="*/ 2147483647 h 34"/>
                <a:gd name="T8" fmla="*/ 2147483647 w 54"/>
                <a:gd name="T9" fmla="*/ 2147483647 h 34"/>
                <a:gd name="T10" fmla="*/ 2147483647 w 54"/>
                <a:gd name="T11" fmla="*/ 2147483647 h 34"/>
                <a:gd name="T12" fmla="*/ 2147483647 w 54"/>
                <a:gd name="T13" fmla="*/ 2147483647 h 34"/>
                <a:gd name="T14" fmla="*/ 2147483647 w 54"/>
                <a:gd name="T15" fmla="*/ 2147483647 h 34"/>
                <a:gd name="T16" fmla="*/ 2147483647 w 54"/>
                <a:gd name="T17" fmla="*/ 2147483647 h 34"/>
                <a:gd name="T18" fmla="*/ 2147483647 w 54"/>
                <a:gd name="T19" fmla="*/ 2147483647 h 34"/>
                <a:gd name="T20" fmla="*/ 2147483647 w 54"/>
                <a:gd name="T21" fmla="*/ 2147483647 h 34"/>
                <a:gd name="T22" fmla="*/ 2147483647 w 54"/>
                <a:gd name="T23" fmla="*/ 0 h 34"/>
                <a:gd name="T24" fmla="*/ 2147483647 w 54"/>
                <a:gd name="T25" fmla="*/ 2147483647 h 34"/>
                <a:gd name="T26" fmla="*/ 2147483647 w 54"/>
                <a:gd name="T27" fmla="*/ 2147483647 h 34"/>
                <a:gd name="T28" fmla="*/ 2147483647 w 54"/>
                <a:gd name="T29" fmla="*/ 0 h 34"/>
                <a:gd name="T30" fmla="*/ 0 w 54"/>
                <a:gd name="T31" fmla="*/ 2147483647 h 34"/>
                <a:gd name="T32" fmla="*/ 2147483647 w 54"/>
                <a:gd name="T33" fmla="*/ 2147483647 h 34"/>
                <a:gd name="T34" fmla="*/ 2147483647 w 54"/>
                <a:gd name="T35" fmla="*/ 2147483647 h 34"/>
                <a:gd name="T36" fmla="*/ 2147483647 w 54"/>
                <a:gd name="T37" fmla="*/ 2147483647 h 34"/>
                <a:gd name="T38" fmla="*/ 2147483647 w 54"/>
                <a:gd name="T39" fmla="*/ 2147483647 h 34"/>
                <a:gd name="T40" fmla="*/ 2147483647 w 54"/>
                <a:gd name="T41" fmla="*/ 2147483647 h 34"/>
                <a:gd name="T42" fmla="*/ 2147483647 w 54"/>
                <a:gd name="T43" fmla="*/ 2147483647 h 34"/>
                <a:gd name="T44" fmla="*/ 2147483647 w 54"/>
                <a:gd name="T45" fmla="*/ 2147483647 h 34"/>
                <a:gd name="T46" fmla="*/ 2147483647 w 54"/>
                <a:gd name="T47" fmla="*/ 2147483647 h 34"/>
                <a:gd name="T48" fmla="*/ 2147483647 w 54"/>
                <a:gd name="T49" fmla="*/ 2147483647 h 34"/>
                <a:gd name="T50" fmla="*/ 2147483647 w 54"/>
                <a:gd name="T51" fmla="*/ 2147483647 h 34"/>
                <a:gd name="T52" fmla="*/ 2147483647 w 54"/>
                <a:gd name="T53" fmla="*/ 2147483647 h 34"/>
                <a:gd name="T54" fmla="*/ 2147483647 w 54"/>
                <a:gd name="T55" fmla="*/ 2147483647 h 34"/>
                <a:gd name="T56" fmla="*/ 2147483647 w 54"/>
                <a:gd name="T57" fmla="*/ 2147483647 h 3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4"/>
                <a:gd name="T88" fmla="*/ 0 h 34"/>
                <a:gd name="T89" fmla="*/ 54 w 54"/>
                <a:gd name="T90" fmla="*/ 34 h 3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4" h="34">
                  <a:moveTo>
                    <a:pt x="46" y="34"/>
                  </a:moveTo>
                  <a:lnTo>
                    <a:pt x="46" y="32"/>
                  </a:lnTo>
                  <a:lnTo>
                    <a:pt x="46" y="30"/>
                  </a:lnTo>
                  <a:lnTo>
                    <a:pt x="44" y="28"/>
                  </a:lnTo>
                  <a:lnTo>
                    <a:pt x="46" y="26"/>
                  </a:lnTo>
                  <a:lnTo>
                    <a:pt x="48" y="22"/>
                  </a:lnTo>
                  <a:lnTo>
                    <a:pt x="52" y="20"/>
                  </a:lnTo>
                  <a:lnTo>
                    <a:pt x="54" y="16"/>
                  </a:lnTo>
                  <a:lnTo>
                    <a:pt x="52" y="12"/>
                  </a:lnTo>
                  <a:lnTo>
                    <a:pt x="50" y="10"/>
                  </a:lnTo>
                  <a:lnTo>
                    <a:pt x="44" y="6"/>
                  </a:lnTo>
                  <a:lnTo>
                    <a:pt x="30" y="0"/>
                  </a:lnTo>
                  <a:lnTo>
                    <a:pt x="16" y="4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0" y="6"/>
                  </a:lnTo>
                  <a:lnTo>
                    <a:pt x="2" y="10"/>
                  </a:lnTo>
                  <a:lnTo>
                    <a:pt x="8" y="14"/>
                  </a:lnTo>
                  <a:lnTo>
                    <a:pt x="14" y="16"/>
                  </a:lnTo>
                  <a:lnTo>
                    <a:pt x="22" y="18"/>
                  </a:lnTo>
                  <a:lnTo>
                    <a:pt x="22" y="22"/>
                  </a:lnTo>
                  <a:lnTo>
                    <a:pt x="24" y="24"/>
                  </a:lnTo>
                  <a:lnTo>
                    <a:pt x="28" y="26"/>
                  </a:lnTo>
                  <a:lnTo>
                    <a:pt x="32" y="26"/>
                  </a:lnTo>
                  <a:lnTo>
                    <a:pt x="32" y="28"/>
                  </a:lnTo>
                  <a:lnTo>
                    <a:pt x="34" y="28"/>
                  </a:lnTo>
                  <a:lnTo>
                    <a:pt x="38" y="32"/>
                  </a:lnTo>
                  <a:lnTo>
                    <a:pt x="42" y="34"/>
                  </a:lnTo>
                  <a:lnTo>
                    <a:pt x="46" y="3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389" name="任意多边形: 形状 388">
              <a:extLst>
                <a:ext uri="{FF2B5EF4-FFF2-40B4-BE49-F238E27FC236}">
                  <a16:creationId xmlns:a16="http://schemas.microsoft.com/office/drawing/2014/main" id="{4FFA6A90-FE92-4158-AD3B-C2E70A770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1216" y="2229837"/>
              <a:ext cx="85388" cy="84063"/>
            </a:xfrm>
            <a:custGeom>
              <a:avLst/>
              <a:gdLst>
                <a:gd name="T0" fmla="*/ 2147483647 w 50"/>
                <a:gd name="T1" fmla="*/ 0 h 50"/>
                <a:gd name="T2" fmla="*/ 2147483647 w 50"/>
                <a:gd name="T3" fmla="*/ 2147483647 h 50"/>
                <a:gd name="T4" fmla="*/ 2147483647 w 50"/>
                <a:gd name="T5" fmla="*/ 2147483647 h 50"/>
                <a:gd name="T6" fmla="*/ 2147483647 w 50"/>
                <a:gd name="T7" fmla="*/ 2147483647 h 50"/>
                <a:gd name="T8" fmla="*/ 2147483647 w 50"/>
                <a:gd name="T9" fmla="*/ 2147483647 h 50"/>
                <a:gd name="T10" fmla="*/ 2147483647 w 50"/>
                <a:gd name="T11" fmla="*/ 2147483647 h 50"/>
                <a:gd name="T12" fmla="*/ 2147483647 w 50"/>
                <a:gd name="T13" fmla="*/ 2147483647 h 50"/>
                <a:gd name="T14" fmla="*/ 2147483647 w 50"/>
                <a:gd name="T15" fmla="*/ 2147483647 h 50"/>
                <a:gd name="T16" fmla="*/ 2147483647 w 50"/>
                <a:gd name="T17" fmla="*/ 2147483647 h 50"/>
                <a:gd name="T18" fmla="*/ 2147483647 w 50"/>
                <a:gd name="T19" fmla="*/ 2147483647 h 50"/>
                <a:gd name="T20" fmla="*/ 2147483647 w 50"/>
                <a:gd name="T21" fmla="*/ 2147483647 h 50"/>
                <a:gd name="T22" fmla="*/ 2147483647 w 50"/>
                <a:gd name="T23" fmla="*/ 2147483647 h 50"/>
                <a:gd name="T24" fmla="*/ 2147483647 w 50"/>
                <a:gd name="T25" fmla="*/ 2147483647 h 50"/>
                <a:gd name="T26" fmla="*/ 2147483647 w 50"/>
                <a:gd name="T27" fmla="*/ 2147483647 h 50"/>
                <a:gd name="T28" fmla="*/ 2147483647 w 50"/>
                <a:gd name="T29" fmla="*/ 2147483647 h 50"/>
                <a:gd name="T30" fmla="*/ 0 w 50"/>
                <a:gd name="T31" fmla="*/ 2147483647 h 50"/>
                <a:gd name="T32" fmla="*/ 2147483647 w 50"/>
                <a:gd name="T33" fmla="*/ 2147483647 h 50"/>
                <a:gd name="T34" fmla="*/ 2147483647 w 50"/>
                <a:gd name="T35" fmla="*/ 2147483647 h 50"/>
                <a:gd name="T36" fmla="*/ 2147483647 w 50"/>
                <a:gd name="T37" fmla="*/ 2147483647 h 50"/>
                <a:gd name="T38" fmla="*/ 2147483647 w 50"/>
                <a:gd name="T39" fmla="*/ 2147483647 h 50"/>
                <a:gd name="T40" fmla="*/ 2147483647 w 50"/>
                <a:gd name="T41" fmla="*/ 2147483647 h 50"/>
                <a:gd name="T42" fmla="*/ 2147483647 w 50"/>
                <a:gd name="T43" fmla="*/ 2147483647 h 50"/>
                <a:gd name="T44" fmla="*/ 2147483647 w 50"/>
                <a:gd name="T45" fmla="*/ 2147483647 h 50"/>
                <a:gd name="T46" fmla="*/ 2147483647 w 50"/>
                <a:gd name="T47" fmla="*/ 2147483647 h 50"/>
                <a:gd name="T48" fmla="*/ 2147483647 w 50"/>
                <a:gd name="T49" fmla="*/ 2147483647 h 50"/>
                <a:gd name="T50" fmla="*/ 2147483647 w 50"/>
                <a:gd name="T51" fmla="*/ 0 h 5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0"/>
                <a:gd name="T79" fmla="*/ 0 h 50"/>
                <a:gd name="T80" fmla="*/ 50 w 50"/>
                <a:gd name="T81" fmla="*/ 50 h 5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0" h="50">
                  <a:moveTo>
                    <a:pt x="50" y="0"/>
                  </a:moveTo>
                  <a:lnTo>
                    <a:pt x="50" y="10"/>
                  </a:lnTo>
                  <a:lnTo>
                    <a:pt x="48" y="18"/>
                  </a:lnTo>
                  <a:lnTo>
                    <a:pt x="48" y="24"/>
                  </a:lnTo>
                  <a:lnTo>
                    <a:pt x="50" y="24"/>
                  </a:lnTo>
                  <a:lnTo>
                    <a:pt x="46" y="30"/>
                  </a:lnTo>
                  <a:lnTo>
                    <a:pt x="44" y="34"/>
                  </a:lnTo>
                  <a:lnTo>
                    <a:pt x="42" y="38"/>
                  </a:lnTo>
                  <a:lnTo>
                    <a:pt x="40" y="44"/>
                  </a:lnTo>
                  <a:lnTo>
                    <a:pt x="38" y="48"/>
                  </a:lnTo>
                  <a:lnTo>
                    <a:pt x="36" y="50"/>
                  </a:lnTo>
                  <a:lnTo>
                    <a:pt x="26" y="46"/>
                  </a:lnTo>
                  <a:lnTo>
                    <a:pt x="20" y="42"/>
                  </a:lnTo>
                  <a:lnTo>
                    <a:pt x="6" y="46"/>
                  </a:lnTo>
                  <a:lnTo>
                    <a:pt x="2" y="44"/>
                  </a:lnTo>
                  <a:lnTo>
                    <a:pt x="0" y="42"/>
                  </a:lnTo>
                  <a:lnTo>
                    <a:pt x="10" y="36"/>
                  </a:lnTo>
                  <a:lnTo>
                    <a:pt x="14" y="30"/>
                  </a:lnTo>
                  <a:lnTo>
                    <a:pt x="18" y="24"/>
                  </a:lnTo>
                  <a:lnTo>
                    <a:pt x="20" y="18"/>
                  </a:lnTo>
                  <a:lnTo>
                    <a:pt x="22" y="14"/>
                  </a:lnTo>
                  <a:lnTo>
                    <a:pt x="28" y="14"/>
                  </a:lnTo>
                  <a:lnTo>
                    <a:pt x="32" y="6"/>
                  </a:lnTo>
                  <a:lnTo>
                    <a:pt x="38" y="4"/>
                  </a:lnTo>
                  <a:lnTo>
                    <a:pt x="42" y="2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390" name="任意多边形: 形状 389">
              <a:extLst>
                <a:ext uri="{FF2B5EF4-FFF2-40B4-BE49-F238E27FC236}">
                  <a16:creationId xmlns:a16="http://schemas.microsoft.com/office/drawing/2014/main" id="{6C707E1B-8273-4D28-9E67-E64AFAE87C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6902" y="2114949"/>
              <a:ext cx="53711" cy="85465"/>
            </a:xfrm>
            <a:custGeom>
              <a:avLst/>
              <a:gdLst>
                <a:gd name="T0" fmla="*/ 2147483647 w 32"/>
                <a:gd name="T1" fmla="*/ 2147483647 h 52"/>
                <a:gd name="T2" fmla="*/ 2147483647 w 32"/>
                <a:gd name="T3" fmla="*/ 2147483647 h 52"/>
                <a:gd name="T4" fmla="*/ 2147483647 w 32"/>
                <a:gd name="T5" fmla="*/ 2147483647 h 52"/>
                <a:gd name="T6" fmla="*/ 2147483647 w 32"/>
                <a:gd name="T7" fmla="*/ 2147483647 h 52"/>
                <a:gd name="T8" fmla="*/ 2147483647 w 32"/>
                <a:gd name="T9" fmla="*/ 2147483647 h 52"/>
                <a:gd name="T10" fmla="*/ 2147483647 w 32"/>
                <a:gd name="T11" fmla="*/ 2147483647 h 52"/>
                <a:gd name="T12" fmla="*/ 2147483647 w 32"/>
                <a:gd name="T13" fmla="*/ 2147483647 h 52"/>
                <a:gd name="T14" fmla="*/ 2147483647 w 32"/>
                <a:gd name="T15" fmla="*/ 2147483647 h 52"/>
                <a:gd name="T16" fmla="*/ 0 w 32"/>
                <a:gd name="T17" fmla="*/ 2147483647 h 52"/>
                <a:gd name="T18" fmla="*/ 2147483647 w 32"/>
                <a:gd name="T19" fmla="*/ 2147483647 h 52"/>
                <a:gd name="T20" fmla="*/ 2147483647 w 32"/>
                <a:gd name="T21" fmla="*/ 2147483647 h 52"/>
                <a:gd name="T22" fmla="*/ 2147483647 w 32"/>
                <a:gd name="T23" fmla="*/ 2147483647 h 52"/>
                <a:gd name="T24" fmla="*/ 2147483647 w 32"/>
                <a:gd name="T25" fmla="*/ 0 h 52"/>
                <a:gd name="T26" fmla="*/ 2147483647 w 32"/>
                <a:gd name="T27" fmla="*/ 2147483647 h 52"/>
                <a:gd name="T28" fmla="*/ 2147483647 w 32"/>
                <a:gd name="T29" fmla="*/ 2147483647 h 52"/>
                <a:gd name="T30" fmla="*/ 2147483647 w 32"/>
                <a:gd name="T31" fmla="*/ 2147483647 h 52"/>
                <a:gd name="T32" fmla="*/ 2147483647 w 32"/>
                <a:gd name="T33" fmla="*/ 2147483647 h 52"/>
                <a:gd name="T34" fmla="*/ 2147483647 w 32"/>
                <a:gd name="T35" fmla="*/ 2147483647 h 52"/>
                <a:gd name="T36" fmla="*/ 2147483647 w 32"/>
                <a:gd name="T37" fmla="*/ 2147483647 h 52"/>
                <a:gd name="T38" fmla="*/ 2147483647 w 32"/>
                <a:gd name="T39" fmla="*/ 2147483647 h 52"/>
                <a:gd name="T40" fmla="*/ 2147483647 w 32"/>
                <a:gd name="T41" fmla="*/ 2147483647 h 52"/>
                <a:gd name="T42" fmla="*/ 2147483647 w 32"/>
                <a:gd name="T43" fmla="*/ 2147483647 h 52"/>
                <a:gd name="T44" fmla="*/ 2147483647 w 32"/>
                <a:gd name="T45" fmla="*/ 2147483647 h 52"/>
                <a:gd name="T46" fmla="*/ 2147483647 w 32"/>
                <a:gd name="T47" fmla="*/ 2147483647 h 52"/>
                <a:gd name="T48" fmla="*/ 2147483647 w 32"/>
                <a:gd name="T49" fmla="*/ 2147483647 h 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2"/>
                <a:gd name="T76" fmla="*/ 0 h 52"/>
                <a:gd name="T77" fmla="*/ 32 w 32"/>
                <a:gd name="T78" fmla="*/ 52 h 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2" h="52">
                  <a:moveTo>
                    <a:pt x="22" y="52"/>
                  </a:moveTo>
                  <a:lnTo>
                    <a:pt x="8" y="52"/>
                  </a:lnTo>
                  <a:lnTo>
                    <a:pt x="10" y="52"/>
                  </a:lnTo>
                  <a:lnTo>
                    <a:pt x="12" y="50"/>
                  </a:lnTo>
                  <a:lnTo>
                    <a:pt x="6" y="50"/>
                  </a:lnTo>
                  <a:lnTo>
                    <a:pt x="6" y="42"/>
                  </a:lnTo>
                  <a:lnTo>
                    <a:pt x="4" y="38"/>
                  </a:lnTo>
                  <a:lnTo>
                    <a:pt x="2" y="32"/>
                  </a:lnTo>
                  <a:lnTo>
                    <a:pt x="0" y="26"/>
                  </a:lnTo>
                  <a:lnTo>
                    <a:pt x="2" y="22"/>
                  </a:lnTo>
                  <a:lnTo>
                    <a:pt x="4" y="18"/>
                  </a:lnTo>
                  <a:lnTo>
                    <a:pt x="12" y="12"/>
                  </a:lnTo>
                  <a:lnTo>
                    <a:pt x="28" y="0"/>
                  </a:lnTo>
                  <a:lnTo>
                    <a:pt x="28" y="14"/>
                  </a:lnTo>
                  <a:lnTo>
                    <a:pt x="26" y="16"/>
                  </a:lnTo>
                  <a:lnTo>
                    <a:pt x="28" y="18"/>
                  </a:lnTo>
                  <a:lnTo>
                    <a:pt x="32" y="20"/>
                  </a:lnTo>
                  <a:lnTo>
                    <a:pt x="30" y="24"/>
                  </a:lnTo>
                  <a:lnTo>
                    <a:pt x="28" y="28"/>
                  </a:lnTo>
                  <a:lnTo>
                    <a:pt x="26" y="28"/>
                  </a:lnTo>
                  <a:lnTo>
                    <a:pt x="22" y="30"/>
                  </a:lnTo>
                  <a:lnTo>
                    <a:pt x="24" y="36"/>
                  </a:lnTo>
                  <a:lnTo>
                    <a:pt x="28" y="40"/>
                  </a:lnTo>
                  <a:lnTo>
                    <a:pt x="22" y="40"/>
                  </a:lnTo>
                  <a:lnTo>
                    <a:pt x="22" y="5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391" name="任意多边形: 形状 390">
              <a:extLst>
                <a:ext uri="{FF2B5EF4-FFF2-40B4-BE49-F238E27FC236}">
                  <a16:creationId xmlns:a16="http://schemas.microsoft.com/office/drawing/2014/main" id="{75C79E16-D1CB-4D40-99A1-C3F51A819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1814" y="2200414"/>
              <a:ext cx="223109" cy="218565"/>
            </a:xfrm>
            <a:custGeom>
              <a:avLst/>
              <a:gdLst>
                <a:gd name="T0" fmla="*/ 2147483647 w 127"/>
                <a:gd name="T1" fmla="*/ 2147483647 h 130"/>
                <a:gd name="T2" fmla="*/ 2147483647 w 127"/>
                <a:gd name="T3" fmla="*/ 2147483647 h 130"/>
                <a:gd name="T4" fmla="*/ 2147483647 w 127"/>
                <a:gd name="T5" fmla="*/ 2147483647 h 130"/>
                <a:gd name="T6" fmla="*/ 2147483647 w 127"/>
                <a:gd name="T7" fmla="*/ 2147483647 h 130"/>
                <a:gd name="T8" fmla="*/ 2147483647 w 127"/>
                <a:gd name="T9" fmla="*/ 2147483647 h 130"/>
                <a:gd name="T10" fmla="*/ 2147483647 w 127"/>
                <a:gd name="T11" fmla="*/ 2147483647 h 130"/>
                <a:gd name="T12" fmla="*/ 2147483647 w 127"/>
                <a:gd name="T13" fmla="*/ 2147483647 h 130"/>
                <a:gd name="T14" fmla="*/ 2147483647 w 127"/>
                <a:gd name="T15" fmla="*/ 2147483647 h 130"/>
                <a:gd name="T16" fmla="*/ 2147483647 w 127"/>
                <a:gd name="T17" fmla="*/ 2147483647 h 130"/>
                <a:gd name="T18" fmla="*/ 2147483647 w 127"/>
                <a:gd name="T19" fmla="*/ 2147483647 h 130"/>
                <a:gd name="T20" fmla="*/ 2147483647 w 127"/>
                <a:gd name="T21" fmla="*/ 2147483647 h 130"/>
                <a:gd name="T22" fmla="*/ 2147483647 w 127"/>
                <a:gd name="T23" fmla="*/ 2147483647 h 130"/>
                <a:gd name="T24" fmla="*/ 2147483647 w 127"/>
                <a:gd name="T25" fmla="*/ 2147483647 h 130"/>
                <a:gd name="T26" fmla="*/ 2147483647 w 127"/>
                <a:gd name="T27" fmla="*/ 2147483647 h 130"/>
                <a:gd name="T28" fmla="*/ 2147483647 w 127"/>
                <a:gd name="T29" fmla="*/ 2147483647 h 130"/>
                <a:gd name="T30" fmla="*/ 2147483647 w 127"/>
                <a:gd name="T31" fmla="*/ 2147483647 h 130"/>
                <a:gd name="T32" fmla="*/ 2147483647 w 127"/>
                <a:gd name="T33" fmla="*/ 2147483647 h 130"/>
                <a:gd name="T34" fmla="*/ 2147483647 w 127"/>
                <a:gd name="T35" fmla="*/ 2147483647 h 130"/>
                <a:gd name="T36" fmla="*/ 2147483647 w 127"/>
                <a:gd name="T37" fmla="*/ 2147483647 h 130"/>
                <a:gd name="T38" fmla="*/ 2147483647 w 127"/>
                <a:gd name="T39" fmla="*/ 0 h 130"/>
                <a:gd name="T40" fmla="*/ 2147483647 w 127"/>
                <a:gd name="T41" fmla="*/ 2147483647 h 130"/>
                <a:gd name="T42" fmla="*/ 2147483647 w 127"/>
                <a:gd name="T43" fmla="*/ 2147483647 h 130"/>
                <a:gd name="T44" fmla="*/ 2147483647 w 127"/>
                <a:gd name="T45" fmla="*/ 2147483647 h 130"/>
                <a:gd name="T46" fmla="*/ 2147483647 w 127"/>
                <a:gd name="T47" fmla="*/ 2147483647 h 130"/>
                <a:gd name="T48" fmla="*/ 2147483647 w 127"/>
                <a:gd name="T49" fmla="*/ 2147483647 h 130"/>
                <a:gd name="T50" fmla="*/ 2147483647 w 127"/>
                <a:gd name="T51" fmla="*/ 2147483647 h 130"/>
                <a:gd name="T52" fmla="*/ 2147483647 w 127"/>
                <a:gd name="T53" fmla="*/ 2147483647 h 130"/>
                <a:gd name="T54" fmla="*/ 2147483647 w 127"/>
                <a:gd name="T55" fmla="*/ 2147483647 h 130"/>
                <a:gd name="T56" fmla="*/ 2147483647 w 127"/>
                <a:gd name="T57" fmla="*/ 2147483647 h 130"/>
                <a:gd name="T58" fmla="*/ 2147483647 w 127"/>
                <a:gd name="T59" fmla="*/ 2147483647 h 130"/>
                <a:gd name="T60" fmla="*/ 2147483647 w 127"/>
                <a:gd name="T61" fmla="*/ 2147483647 h 130"/>
                <a:gd name="T62" fmla="*/ 0 w 127"/>
                <a:gd name="T63" fmla="*/ 2147483647 h 130"/>
                <a:gd name="T64" fmla="*/ 2147483647 w 127"/>
                <a:gd name="T65" fmla="*/ 2147483647 h 130"/>
                <a:gd name="T66" fmla="*/ 2147483647 w 127"/>
                <a:gd name="T67" fmla="*/ 2147483647 h 130"/>
                <a:gd name="T68" fmla="*/ 2147483647 w 127"/>
                <a:gd name="T69" fmla="*/ 2147483647 h 130"/>
                <a:gd name="T70" fmla="*/ 2147483647 w 127"/>
                <a:gd name="T71" fmla="*/ 2147483647 h 130"/>
                <a:gd name="T72" fmla="*/ 2147483647 w 127"/>
                <a:gd name="T73" fmla="*/ 2147483647 h 130"/>
                <a:gd name="T74" fmla="*/ 2147483647 w 127"/>
                <a:gd name="T75" fmla="*/ 2147483647 h 130"/>
                <a:gd name="T76" fmla="*/ 2147483647 w 127"/>
                <a:gd name="T77" fmla="*/ 2147483647 h 13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27"/>
                <a:gd name="T118" fmla="*/ 0 h 130"/>
                <a:gd name="T119" fmla="*/ 127 w 127"/>
                <a:gd name="T120" fmla="*/ 130 h 13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27" h="130">
                  <a:moveTo>
                    <a:pt x="24" y="128"/>
                  </a:moveTo>
                  <a:lnTo>
                    <a:pt x="22" y="128"/>
                  </a:lnTo>
                  <a:lnTo>
                    <a:pt x="32" y="126"/>
                  </a:lnTo>
                  <a:lnTo>
                    <a:pt x="40" y="126"/>
                  </a:lnTo>
                  <a:lnTo>
                    <a:pt x="48" y="128"/>
                  </a:lnTo>
                  <a:lnTo>
                    <a:pt x="52" y="130"/>
                  </a:lnTo>
                  <a:lnTo>
                    <a:pt x="58" y="130"/>
                  </a:lnTo>
                  <a:lnTo>
                    <a:pt x="62" y="130"/>
                  </a:lnTo>
                  <a:lnTo>
                    <a:pt x="74" y="130"/>
                  </a:lnTo>
                  <a:lnTo>
                    <a:pt x="80" y="130"/>
                  </a:lnTo>
                  <a:lnTo>
                    <a:pt x="88" y="126"/>
                  </a:lnTo>
                  <a:lnTo>
                    <a:pt x="102" y="126"/>
                  </a:lnTo>
                  <a:lnTo>
                    <a:pt x="100" y="122"/>
                  </a:lnTo>
                  <a:lnTo>
                    <a:pt x="102" y="116"/>
                  </a:lnTo>
                  <a:lnTo>
                    <a:pt x="106" y="114"/>
                  </a:lnTo>
                  <a:lnTo>
                    <a:pt x="110" y="110"/>
                  </a:lnTo>
                  <a:lnTo>
                    <a:pt x="114" y="108"/>
                  </a:lnTo>
                  <a:lnTo>
                    <a:pt x="108" y="102"/>
                  </a:lnTo>
                  <a:lnTo>
                    <a:pt x="100" y="96"/>
                  </a:lnTo>
                  <a:lnTo>
                    <a:pt x="92" y="90"/>
                  </a:lnTo>
                  <a:lnTo>
                    <a:pt x="92" y="84"/>
                  </a:lnTo>
                  <a:lnTo>
                    <a:pt x="90" y="80"/>
                  </a:lnTo>
                  <a:lnTo>
                    <a:pt x="119" y="70"/>
                  </a:lnTo>
                  <a:lnTo>
                    <a:pt x="121" y="70"/>
                  </a:lnTo>
                  <a:lnTo>
                    <a:pt x="127" y="70"/>
                  </a:lnTo>
                  <a:lnTo>
                    <a:pt x="127" y="60"/>
                  </a:lnTo>
                  <a:lnTo>
                    <a:pt x="121" y="46"/>
                  </a:lnTo>
                  <a:lnTo>
                    <a:pt x="114" y="34"/>
                  </a:lnTo>
                  <a:lnTo>
                    <a:pt x="114" y="16"/>
                  </a:lnTo>
                  <a:lnTo>
                    <a:pt x="110" y="12"/>
                  </a:lnTo>
                  <a:lnTo>
                    <a:pt x="108" y="8"/>
                  </a:lnTo>
                  <a:lnTo>
                    <a:pt x="102" y="6"/>
                  </a:lnTo>
                  <a:lnTo>
                    <a:pt x="96" y="4"/>
                  </a:lnTo>
                  <a:lnTo>
                    <a:pt x="92" y="4"/>
                  </a:lnTo>
                  <a:lnTo>
                    <a:pt x="86" y="8"/>
                  </a:lnTo>
                  <a:lnTo>
                    <a:pt x="80" y="10"/>
                  </a:lnTo>
                  <a:lnTo>
                    <a:pt x="76" y="16"/>
                  </a:lnTo>
                  <a:lnTo>
                    <a:pt x="70" y="12"/>
                  </a:lnTo>
                  <a:lnTo>
                    <a:pt x="66" y="8"/>
                  </a:lnTo>
                  <a:lnTo>
                    <a:pt x="52" y="0"/>
                  </a:lnTo>
                  <a:lnTo>
                    <a:pt x="38" y="0"/>
                  </a:lnTo>
                  <a:lnTo>
                    <a:pt x="40" y="8"/>
                  </a:lnTo>
                  <a:lnTo>
                    <a:pt x="42" y="12"/>
                  </a:lnTo>
                  <a:lnTo>
                    <a:pt x="50" y="20"/>
                  </a:lnTo>
                  <a:lnTo>
                    <a:pt x="46" y="20"/>
                  </a:lnTo>
                  <a:lnTo>
                    <a:pt x="42" y="16"/>
                  </a:lnTo>
                  <a:lnTo>
                    <a:pt x="38" y="16"/>
                  </a:lnTo>
                  <a:lnTo>
                    <a:pt x="38" y="18"/>
                  </a:lnTo>
                  <a:lnTo>
                    <a:pt x="36" y="20"/>
                  </a:lnTo>
                  <a:lnTo>
                    <a:pt x="34" y="20"/>
                  </a:lnTo>
                  <a:lnTo>
                    <a:pt x="30" y="18"/>
                  </a:lnTo>
                  <a:lnTo>
                    <a:pt x="26" y="18"/>
                  </a:lnTo>
                  <a:lnTo>
                    <a:pt x="22" y="16"/>
                  </a:lnTo>
                  <a:lnTo>
                    <a:pt x="14" y="18"/>
                  </a:lnTo>
                  <a:lnTo>
                    <a:pt x="14" y="28"/>
                  </a:lnTo>
                  <a:lnTo>
                    <a:pt x="12" y="36"/>
                  </a:lnTo>
                  <a:lnTo>
                    <a:pt x="12" y="42"/>
                  </a:lnTo>
                  <a:lnTo>
                    <a:pt x="14" y="42"/>
                  </a:lnTo>
                  <a:lnTo>
                    <a:pt x="10" y="48"/>
                  </a:lnTo>
                  <a:lnTo>
                    <a:pt x="8" y="52"/>
                  </a:lnTo>
                  <a:lnTo>
                    <a:pt x="6" y="56"/>
                  </a:lnTo>
                  <a:lnTo>
                    <a:pt x="4" y="62"/>
                  </a:lnTo>
                  <a:lnTo>
                    <a:pt x="2" y="66"/>
                  </a:lnTo>
                  <a:lnTo>
                    <a:pt x="0" y="68"/>
                  </a:lnTo>
                  <a:lnTo>
                    <a:pt x="4" y="72"/>
                  </a:lnTo>
                  <a:lnTo>
                    <a:pt x="8" y="76"/>
                  </a:lnTo>
                  <a:lnTo>
                    <a:pt x="6" y="78"/>
                  </a:lnTo>
                  <a:lnTo>
                    <a:pt x="6" y="80"/>
                  </a:lnTo>
                  <a:lnTo>
                    <a:pt x="10" y="88"/>
                  </a:lnTo>
                  <a:lnTo>
                    <a:pt x="10" y="92"/>
                  </a:lnTo>
                  <a:lnTo>
                    <a:pt x="10" y="94"/>
                  </a:lnTo>
                  <a:lnTo>
                    <a:pt x="10" y="96"/>
                  </a:lnTo>
                  <a:lnTo>
                    <a:pt x="20" y="98"/>
                  </a:lnTo>
                  <a:lnTo>
                    <a:pt x="24" y="100"/>
                  </a:lnTo>
                  <a:lnTo>
                    <a:pt x="32" y="102"/>
                  </a:lnTo>
                  <a:lnTo>
                    <a:pt x="30" y="112"/>
                  </a:lnTo>
                  <a:lnTo>
                    <a:pt x="28" y="120"/>
                  </a:lnTo>
                  <a:lnTo>
                    <a:pt x="24" y="126"/>
                  </a:lnTo>
                  <a:lnTo>
                    <a:pt x="24" y="12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392" name="任意多边形: 形状 391">
              <a:extLst>
                <a:ext uri="{FF2B5EF4-FFF2-40B4-BE49-F238E27FC236}">
                  <a16:creationId xmlns:a16="http://schemas.microsoft.com/office/drawing/2014/main" id="{C6E3A21A-96EE-4078-A85B-9BD702AA2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4208" y="2411975"/>
              <a:ext cx="103291" cy="49037"/>
            </a:xfrm>
            <a:custGeom>
              <a:avLst/>
              <a:gdLst>
                <a:gd name="T0" fmla="*/ 2147483647 w 60"/>
                <a:gd name="T1" fmla="*/ 2147483647 h 30"/>
                <a:gd name="T2" fmla="*/ 2147483647 w 60"/>
                <a:gd name="T3" fmla="*/ 2147483647 h 30"/>
                <a:gd name="T4" fmla="*/ 2147483647 w 60"/>
                <a:gd name="T5" fmla="*/ 0 h 30"/>
                <a:gd name="T6" fmla="*/ 2147483647 w 60"/>
                <a:gd name="T7" fmla="*/ 0 h 30"/>
                <a:gd name="T8" fmla="*/ 2147483647 w 60"/>
                <a:gd name="T9" fmla="*/ 2147483647 h 30"/>
                <a:gd name="T10" fmla="*/ 2147483647 w 60"/>
                <a:gd name="T11" fmla="*/ 2147483647 h 30"/>
                <a:gd name="T12" fmla="*/ 2147483647 w 60"/>
                <a:gd name="T13" fmla="*/ 0 h 30"/>
                <a:gd name="T14" fmla="*/ 2147483647 w 60"/>
                <a:gd name="T15" fmla="*/ 2147483647 h 30"/>
                <a:gd name="T16" fmla="*/ 2147483647 w 60"/>
                <a:gd name="T17" fmla="*/ 2147483647 h 30"/>
                <a:gd name="T18" fmla="*/ 2147483647 w 60"/>
                <a:gd name="T19" fmla="*/ 2147483647 h 30"/>
                <a:gd name="T20" fmla="*/ 2147483647 w 60"/>
                <a:gd name="T21" fmla="*/ 2147483647 h 30"/>
                <a:gd name="T22" fmla="*/ 2147483647 w 60"/>
                <a:gd name="T23" fmla="*/ 2147483647 h 30"/>
                <a:gd name="T24" fmla="*/ 0 w 60"/>
                <a:gd name="T25" fmla="*/ 2147483647 h 30"/>
                <a:gd name="T26" fmla="*/ 0 w 60"/>
                <a:gd name="T27" fmla="*/ 2147483647 h 30"/>
                <a:gd name="T28" fmla="*/ 2147483647 w 60"/>
                <a:gd name="T29" fmla="*/ 2147483647 h 30"/>
                <a:gd name="T30" fmla="*/ 2147483647 w 60"/>
                <a:gd name="T31" fmla="*/ 2147483647 h 30"/>
                <a:gd name="T32" fmla="*/ 2147483647 w 60"/>
                <a:gd name="T33" fmla="*/ 2147483647 h 30"/>
                <a:gd name="T34" fmla="*/ 2147483647 w 60"/>
                <a:gd name="T35" fmla="*/ 2147483647 h 30"/>
                <a:gd name="T36" fmla="*/ 2147483647 w 60"/>
                <a:gd name="T37" fmla="*/ 2147483647 h 30"/>
                <a:gd name="T38" fmla="*/ 2147483647 w 60"/>
                <a:gd name="T39" fmla="*/ 2147483647 h 30"/>
                <a:gd name="T40" fmla="*/ 2147483647 w 60"/>
                <a:gd name="T41" fmla="*/ 2147483647 h 30"/>
                <a:gd name="T42" fmla="*/ 2147483647 w 60"/>
                <a:gd name="T43" fmla="*/ 2147483647 h 30"/>
                <a:gd name="T44" fmla="*/ 2147483647 w 60"/>
                <a:gd name="T45" fmla="*/ 2147483647 h 30"/>
                <a:gd name="T46" fmla="*/ 2147483647 w 60"/>
                <a:gd name="T47" fmla="*/ 2147483647 h 30"/>
                <a:gd name="T48" fmla="*/ 2147483647 w 60"/>
                <a:gd name="T49" fmla="*/ 2147483647 h 30"/>
                <a:gd name="T50" fmla="*/ 2147483647 w 60"/>
                <a:gd name="T51" fmla="*/ 2147483647 h 30"/>
                <a:gd name="T52" fmla="*/ 2147483647 w 60"/>
                <a:gd name="T53" fmla="*/ 2147483647 h 30"/>
                <a:gd name="T54" fmla="*/ 2147483647 w 60"/>
                <a:gd name="T55" fmla="*/ 2147483647 h 30"/>
                <a:gd name="T56" fmla="*/ 2147483647 w 60"/>
                <a:gd name="T57" fmla="*/ 2147483647 h 30"/>
                <a:gd name="T58" fmla="*/ 2147483647 w 60"/>
                <a:gd name="T59" fmla="*/ 2147483647 h 30"/>
                <a:gd name="T60" fmla="*/ 2147483647 w 60"/>
                <a:gd name="T61" fmla="*/ 2147483647 h 30"/>
                <a:gd name="T62" fmla="*/ 2147483647 w 60"/>
                <a:gd name="T63" fmla="*/ 2147483647 h 30"/>
                <a:gd name="T64" fmla="*/ 2147483647 w 60"/>
                <a:gd name="T65" fmla="*/ 2147483647 h 30"/>
                <a:gd name="T66" fmla="*/ 2147483647 w 60"/>
                <a:gd name="T67" fmla="*/ 2147483647 h 30"/>
                <a:gd name="T68" fmla="*/ 2147483647 w 60"/>
                <a:gd name="T69" fmla="*/ 2147483647 h 30"/>
                <a:gd name="T70" fmla="*/ 2147483647 w 60"/>
                <a:gd name="T71" fmla="*/ 2147483647 h 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0"/>
                <a:gd name="T109" fmla="*/ 0 h 30"/>
                <a:gd name="T110" fmla="*/ 60 w 60"/>
                <a:gd name="T111" fmla="*/ 30 h 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0" h="30">
                  <a:moveTo>
                    <a:pt x="50" y="4"/>
                  </a:moveTo>
                  <a:lnTo>
                    <a:pt x="44" y="2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4" y="4"/>
                  </a:lnTo>
                  <a:lnTo>
                    <a:pt x="12" y="8"/>
                  </a:lnTo>
                  <a:lnTo>
                    <a:pt x="8" y="10"/>
                  </a:lnTo>
                  <a:lnTo>
                    <a:pt x="4" y="14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4" y="28"/>
                  </a:lnTo>
                  <a:lnTo>
                    <a:pt x="4" y="26"/>
                  </a:lnTo>
                  <a:lnTo>
                    <a:pt x="4" y="24"/>
                  </a:lnTo>
                  <a:lnTo>
                    <a:pt x="8" y="26"/>
                  </a:lnTo>
                  <a:lnTo>
                    <a:pt x="10" y="24"/>
                  </a:lnTo>
                  <a:lnTo>
                    <a:pt x="12" y="30"/>
                  </a:lnTo>
                  <a:lnTo>
                    <a:pt x="26" y="30"/>
                  </a:lnTo>
                  <a:lnTo>
                    <a:pt x="28" y="28"/>
                  </a:lnTo>
                  <a:lnTo>
                    <a:pt x="30" y="26"/>
                  </a:lnTo>
                  <a:lnTo>
                    <a:pt x="32" y="26"/>
                  </a:lnTo>
                  <a:lnTo>
                    <a:pt x="36" y="28"/>
                  </a:lnTo>
                  <a:lnTo>
                    <a:pt x="40" y="30"/>
                  </a:lnTo>
                  <a:lnTo>
                    <a:pt x="44" y="30"/>
                  </a:lnTo>
                  <a:lnTo>
                    <a:pt x="44" y="26"/>
                  </a:lnTo>
                  <a:lnTo>
                    <a:pt x="48" y="24"/>
                  </a:lnTo>
                  <a:lnTo>
                    <a:pt x="54" y="22"/>
                  </a:lnTo>
                  <a:lnTo>
                    <a:pt x="60" y="20"/>
                  </a:lnTo>
                  <a:lnTo>
                    <a:pt x="60" y="14"/>
                  </a:lnTo>
                  <a:lnTo>
                    <a:pt x="58" y="14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50" y="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393" name="任意多边形: 形状 392">
              <a:extLst>
                <a:ext uri="{FF2B5EF4-FFF2-40B4-BE49-F238E27FC236}">
                  <a16:creationId xmlns:a16="http://schemas.microsoft.com/office/drawing/2014/main" id="{31340935-1568-4A84-A2B2-195B17905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0973" y="2371343"/>
              <a:ext cx="187301" cy="75657"/>
            </a:xfrm>
            <a:custGeom>
              <a:avLst/>
              <a:gdLst>
                <a:gd name="T0" fmla="*/ 2147483647 w 107"/>
                <a:gd name="T1" fmla="*/ 2147483647 h 46"/>
                <a:gd name="T2" fmla="*/ 2147483647 w 107"/>
                <a:gd name="T3" fmla="*/ 2147483647 h 46"/>
                <a:gd name="T4" fmla="*/ 2147483647 w 107"/>
                <a:gd name="T5" fmla="*/ 2147483647 h 46"/>
                <a:gd name="T6" fmla="*/ 2147483647 w 107"/>
                <a:gd name="T7" fmla="*/ 2147483647 h 46"/>
                <a:gd name="T8" fmla="*/ 2147483647 w 107"/>
                <a:gd name="T9" fmla="*/ 0 h 46"/>
                <a:gd name="T10" fmla="*/ 2147483647 w 107"/>
                <a:gd name="T11" fmla="*/ 2147483647 h 46"/>
                <a:gd name="T12" fmla="*/ 2147483647 w 107"/>
                <a:gd name="T13" fmla="*/ 2147483647 h 46"/>
                <a:gd name="T14" fmla="*/ 2147483647 w 107"/>
                <a:gd name="T15" fmla="*/ 2147483647 h 46"/>
                <a:gd name="T16" fmla="*/ 2147483647 w 107"/>
                <a:gd name="T17" fmla="*/ 2147483647 h 46"/>
                <a:gd name="T18" fmla="*/ 2147483647 w 107"/>
                <a:gd name="T19" fmla="*/ 2147483647 h 46"/>
                <a:gd name="T20" fmla="*/ 2147483647 w 107"/>
                <a:gd name="T21" fmla="*/ 2147483647 h 46"/>
                <a:gd name="T22" fmla="*/ 2147483647 w 107"/>
                <a:gd name="T23" fmla="*/ 2147483647 h 46"/>
                <a:gd name="T24" fmla="*/ 2147483647 w 107"/>
                <a:gd name="T25" fmla="*/ 2147483647 h 46"/>
                <a:gd name="T26" fmla="*/ 2147483647 w 107"/>
                <a:gd name="T27" fmla="*/ 2147483647 h 46"/>
                <a:gd name="T28" fmla="*/ 2147483647 w 107"/>
                <a:gd name="T29" fmla="*/ 2147483647 h 46"/>
                <a:gd name="T30" fmla="*/ 2147483647 w 107"/>
                <a:gd name="T31" fmla="*/ 2147483647 h 46"/>
                <a:gd name="T32" fmla="*/ 2147483647 w 107"/>
                <a:gd name="T33" fmla="*/ 2147483647 h 46"/>
                <a:gd name="T34" fmla="*/ 2147483647 w 107"/>
                <a:gd name="T35" fmla="*/ 2147483647 h 46"/>
                <a:gd name="T36" fmla="*/ 2147483647 w 107"/>
                <a:gd name="T37" fmla="*/ 2147483647 h 46"/>
                <a:gd name="T38" fmla="*/ 2147483647 w 107"/>
                <a:gd name="T39" fmla="*/ 2147483647 h 46"/>
                <a:gd name="T40" fmla="*/ 2147483647 w 107"/>
                <a:gd name="T41" fmla="*/ 2147483647 h 46"/>
                <a:gd name="T42" fmla="*/ 2147483647 w 107"/>
                <a:gd name="T43" fmla="*/ 2147483647 h 46"/>
                <a:gd name="T44" fmla="*/ 2147483647 w 107"/>
                <a:gd name="T45" fmla="*/ 2147483647 h 46"/>
                <a:gd name="T46" fmla="*/ 2147483647 w 107"/>
                <a:gd name="T47" fmla="*/ 2147483647 h 46"/>
                <a:gd name="T48" fmla="*/ 2147483647 w 107"/>
                <a:gd name="T49" fmla="*/ 2147483647 h 46"/>
                <a:gd name="T50" fmla="*/ 2147483647 w 107"/>
                <a:gd name="T51" fmla="*/ 2147483647 h 46"/>
                <a:gd name="T52" fmla="*/ 2147483647 w 107"/>
                <a:gd name="T53" fmla="*/ 2147483647 h 46"/>
                <a:gd name="T54" fmla="*/ 2147483647 w 107"/>
                <a:gd name="T55" fmla="*/ 2147483647 h 46"/>
                <a:gd name="T56" fmla="*/ 0 w 107"/>
                <a:gd name="T57" fmla="*/ 2147483647 h 46"/>
                <a:gd name="T58" fmla="*/ 0 w 107"/>
                <a:gd name="T59" fmla="*/ 2147483647 h 46"/>
                <a:gd name="T60" fmla="*/ 2147483647 w 107"/>
                <a:gd name="T61" fmla="*/ 2147483647 h 46"/>
                <a:gd name="T62" fmla="*/ 2147483647 w 107"/>
                <a:gd name="T63" fmla="*/ 2147483647 h 46"/>
                <a:gd name="T64" fmla="*/ 2147483647 w 107"/>
                <a:gd name="T65" fmla="*/ 2147483647 h 46"/>
                <a:gd name="T66" fmla="*/ 2147483647 w 107"/>
                <a:gd name="T67" fmla="*/ 2147483647 h 46"/>
                <a:gd name="T68" fmla="*/ 2147483647 w 107"/>
                <a:gd name="T69" fmla="*/ 2147483647 h 46"/>
                <a:gd name="T70" fmla="*/ 2147483647 w 107"/>
                <a:gd name="T71" fmla="*/ 2147483647 h 46"/>
                <a:gd name="T72" fmla="*/ 2147483647 w 107"/>
                <a:gd name="T73" fmla="*/ 2147483647 h 46"/>
                <a:gd name="T74" fmla="*/ 2147483647 w 107"/>
                <a:gd name="T75" fmla="*/ 2147483647 h 46"/>
                <a:gd name="T76" fmla="*/ 2147483647 w 107"/>
                <a:gd name="T77" fmla="*/ 2147483647 h 46"/>
                <a:gd name="T78" fmla="*/ 2147483647 w 107"/>
                <a:gd name="T79" fmla="*/ 2147483647 h 46"/>
                <a:gd name="T80" fmla="*/ 2147483647 w 107"/>
                <a:gd name="T81" fmla="*/ 2147483647 h 46"/>
                <a:gd name="T82" fmla="*/ 2147483647 w 107"/>
                <a:gd name="T83" fmla="*/ 2147483647 h 4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7"/>
                <a:gd name="T127" fmla="*/ 0 h 46"/>
                <a:gd name="T128" fmla="*/ 107 w 107"/>
                <a:gd name="T129" fmla="*/ 46 h 4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7" h="46">
                  <a:moveTo>
                    <a:pt x="65" y="8"/>
                  </a:moveTo>
                  <a:lnTo>
                    <a:pt x="69" y="6"/>
                  </a:lnTo>
                  <a:lnTo>
                    <a:pt x="71" y="4"/>
                  </a:lnTo>
                  <a:lnTo>
                    <a:pt x="75" y="2"/>
                  </a:lnTo>
                  <a:lnTo>
                    <a:pt x="79" y="0"/>
                  </a:lnTo>
                  <a:lnTo>
                    <a:pt x="85" y="2"/>
                  </a:lnTo>
                  <a:lnTo>
                    <a:pt x="91" y="4"/>
                  </a:lnTo>
                  <a:lnTo>
                    <a:pt x="95" y="6"/>
                  </a:lnTo>
                  <a:lnTo>
                    <a:pt x="101" y="6"/>
                  </a:lnTo>
                  <a:lnTo>
                    <a:pt x="103" y="14"/>
                  </a:lnTo>
                  <a:lnTo>
                    <a:pt x="107" y="18"/>
                  </a:lnTo>
                  <a:lnTo>
                    <a:pt x="101" y="24"/>
                  </a:lnTo>
                  <a:lnTo>
                    <a:pt x="99" y="30"/>
                  </a:lnTo>
                  <a:lnTo>
                    <a:pt x="95" y="38"/>
                  </a:lnTo>
                  <a:lnTo>
                    <a:pt x="93" y="40"/>
                  </a:lnTo>
                  <a:lnTo>
                    <a:pt x="79" y="42"/>
                  </a:lnTo>
                  <a:lnTo>
                    <a:pt x="75" y="44"/>
                  </a:lnTo>
                  <a:lnTo>
                    <a:pt x="73" y="44"/>
                  </a:lnTo>
                  <a:lnTo>
                    <a:pt x="65" y="46"/>
                  </a:lnTo>
                  <a:lnTo>
                    <a:pt x="52" y="44"/>
                  </a:lnTo>
                  <a:lnTo>
                    <a:pt x="42" y="40"/>
                  </a:lnTo>
                  <a:lnTo>
                    <a:pt x="36" y="38"/>
                  </a:lnTo>
                  <a:lnTo>
                    <a:pt x="26" y="36"/>
                  </a:lnTo>
                  <a:lnTo>
                    <a:pt x="22" y="36"/>
                  </a:lnTo>
                  <a:lnTo>
                    <a:pt x="22" y="38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4" y="36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6" y="28"/>
                  </a:lnTo>
                  <a:lnTo>
                    <a:pt x="18" y="28"/>
                  </a:lnTo>
                  <a:lnTo>
                    <a:pt x="24" y="28"/>
                  </a:lnTo>
                  <a:lnTo>
                    <a:pt x="32" y="24"/>
                  </a:lnTo>
                  <a:lnTo>
                    <a:pt x="46" y="24"/>
                  </a:lnTo>
                  <a:lnTo>
                    <a:pt x="44" y="20"/>
                  </a:lnTo>
                  <a:lnTo>
                    <a:pt x="46" y="14"/>
                  </a:lnTo>
                  <a:lnTo>
                    <a:pt x="50" y="12"/>
                  </a:lnTo>
                  <a:lnTo>
                    <a:pt x="54" y="8"/>
                  </a:lnTo>
                  <a:lnTo>
                    <a:pt x="58" y="6"/>
                  </a:lnTo>
                  <a:lnTo>
                    <a:pt x="56" y="6"/>
                  </a:lnTo>
                  <a:lnTo>
                    <a:pt x="65" y="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394" name="任意多边形: 形状 393">
              <a:extLst>
                <a:ext uri="{FF2B5EF4-FFF2-40B4-BE49-F238E27FC236}">
                  <a16:creationId xmlns:a16="http://schemas.microsoft.com/office/drawing/2014/main" id="{11876C1B-85F1-4995-AFB4-5D11581DF3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6603" y="2430188"/>
              <a:ext cx="323646" cy="273206"/>
            </a:xfrm>
            <a:custGeom>
              <a:avLst/>
              <a:gdLst>
                <a:gd name="T0" fmla="*/ 2147483647 w 185"/>
                <a:gd name="T1" fmla="*/ 2147483647 h 162"/>
                <a:gd name="T2" fmla="*/ 0 w 185"/>
                <a:gd name="T3" fmla="*/ 2147483647 h 162"/>
                <a:gd name="T4" fmla="*/ 2147483647 w 185"/>
                <a:gd name="T5" fmla="*/ 2147483647 h 162"/>
                <a:gd name="T6" fmla="*/ 2147483647 w 185"/>
                <a:gd name="T7" fmla="*/ 2147483647 h 162"/>
                <a:gd name="T8" fmla="*/ 2147483647 w 185"/>
                <a:gd name="T9" fmla="*/ 2147483647 h 162"/>
                <a:gd name="T10" fmla="*/ 2147483647 w 185"/>
                <a:gd name="T11" fmla="*/ 2147483647 h 162"/>
                <a:gd name="T12" fmla="*/ 2147483647 w 185"/>
                <a:gd name="T13" fmla="*/ 2147483647 h 162"/>
                <a:gd name="T14" fmla="*/ 2147483647 w 185"/>
                <a:gd name="T15" fmla="*/ 2147483647 h 162"/>
                <a:gd name="T16" fmla="*/ 2147483647 w 185"/>
                <a:gd name="T17" fmla="*/ 2147483647 h 162"/>
                <a:gd name="T18" fmla="*/ 2147483647 w 185"/>
                <a:gd name="T19" fmla="*/ 2147483647 h 162"/>
                <a:gd name="T20" fmla="*/ 2147483647 w 185"/>
                <a:gd name="T21" fmla="*/ 2147483647 h 162"/>
                <a:gd name="T22" fmla="*/ 2147483647 w 185"/>
                <a:gd name="T23" fmla="*/ 0 h 162"/>
                <a:gd name="T24" fmla="*/ 2147483647 w 185"/>
                <a:gd name="T25" fmla="*/ 2147483647 h 162"/>
                <a:gd name="T26" fmla="*/ 2147483647 w 185"/>
                <a:gd name="T27" fmla="*/ 2147483647 h 162"/>
                <a:gd name="T28" fmla="*/ 2147483647 w 185"/>
                <a:gd name="T29" fmla="*/ 2147483647 h 162"/>
                <a:gd name="T30" fmla="*/ 2147483647 w 185"/>
                <a:gd name="T31" fmla="*/ 2147483647 h 162"/>
                <a:gd name="T32" fmla="*/ 2147483647 w 185"/>
                <a:gd name="T33" fmla="*/ 2147483647 h 162"/>
                <a:gd name="T34" fmla="*/ 2147483647 w 185"/>
                <a:gd name="T35" fmla="*/ 2147483647 h 162"/>
                <a:gd name="T36" fmla="*/ 2147483647 w 185"/>
                <a:gd name="T37" fmla="*/ 2147483647 h 162"/>
                <a:gd name="T38" fmla="*/ 2147483647 w 185"/>
                <a:gd name="T39" fmla="*/ 2147483647 h 162"/>
                <a:gd name="T40" fmla="*/ 2147483647 w 185"/>
                <a:gd name="T41" fmla="*/ 2147483647 h 162"/>
                <a:gd name="T42" fmla="*/ 2147483647 w 185"/>
                <a:gd name="T43" fmla="*/ 2147483647 h 162"/>
                <a:gd name="T44" fmla="*/ 2147483647 w 185"/>
                <a:gd name="T45" fmla="*/ 2147483647 h 162"/>
                <a:gd name="T46" fmla="*/ 2147483647 w 185"/>
                <a:gd name="T47" fmla="*/ 2147483647 h 162"/>
                <a:gd name="T48" fmla="*/ 2147483647 w 185"/>
                <a:gd name="T49" fmla="*/ 2147483647 h 162"/>
                <a:gd name="T50" fmla="*/ 2147483647 w 185"/>
                <a:gd name="T51" fmla="*/ 2147483647 h 162"/>
                <a:gd name="T52" fmla="*/ 2147483647 w 185"/>
                <a:gd name="T53" fmla="*/ 2147483647 h 162"/>
                <a:gd name="T54" fmla="*/ 2147483647 w 185"/>
                <a:gd name="T55" fmla="*/ 2147483647 h 162"/>
                <a:gd name="T56" fmla="*/ 2147483647 w 185"/>
                <a:gd name="T57" fmla="*/ 2147483647 h 162"/>
                <a:gd name="T58" fmla="*/ 2147483647 w 185"/>
                <a:gd name="T59" fmla="*/ 2147483647 h 162"/>
                <a:gd name="T60" fmla="*/ 2147483647 w 185"/>
                <a:gd name="T61" fmla="*/ 2147483647 h 162"/>
                <a:gd name="T62" fmla="*/ 2147483647 w 185"/>
                <a:gd name="T63" fmla="*/ 2147483647 h 162"/>
                <a:gd name="T64" fmla="*/ 2147483647 w 185"/>
                <a:gd name="T65" fmla="*/ 2147483647 h 162"/>
                <a:gd name="T66" fmla="*/ 2147483647 w 185"/>
                <a:gd name="T67" fmla="*/ 2147483647 h 162"/>
                <a:gd name="T68" fmla="*/ 2147483647 w 185"/>
                <a:gd name="T69" fmla="*/ 2147483647 h 162"/>
                <a:gd name="T70" fmla="*/ 2147483647 w 185"/>
                <a:gd name="T71" fmla="*/ 2147483647 h 162"/>
                <a:gd name="T72" fmla="*/ 2147483647 w 185"/>
                <a:gd name="T73" fmla="*/ 2147483647 h 162"/>
                <a:gd name="T74" fmla="*/ 2147483647 w 185"/>
                <a:gd name="T75" fmla="*/ 2147483647 h 162"/>
                <a:gd name="T76" fmla="*/ 2147483647 w 185"/>
                <a:gd name="T77" fmla="*/ 2147483647 h 162"/>
                <a:gd name="T78" fmla="*/ 2147483647 w 185"/>
                <a:gd name="T79" fmla="*/ 2147483647 h 162"/>
                <a:gd name="T80" fmla="*/ 2147483647 w 185"/>
                <a:gd name="T81" fmla="*/ 2147483647 h 162"/>
                <a:gd name="T82" fmla="*/ 2147483647 w 185"/>
                <a:gd name="T83" fmla="*/ 2147483647 h 162"/>
                <a:gd name="T84" fmla="*/ 2147483647 w 185"/>
                <a:gd name="T85" fmla="*/ 2147483647 h 162"/>
                <a:gd name="T86" fmla="*/ 2147483647 w 185"/>
                <a:gd name="T87" fmla="*/ 2147483647 h 162"/>
                <a:gd name="T88" fmla="*/ 2147483647 w 185"/>
                <a:gd name="T89" fmla="*/ 2147483647 h 162"/>
                <a:gd name="T90" fmla="*/ 2147483647 w 185"/>
                <a:gd name="T91" fmla="*/ 2147483647 h 162"/>
                <a:gd name="T92" fmla="*/ 2147483647 w 185"/>
                <a:gd name="T93" fmla="*/ 2147483647 h 162"/>
                <a:gd name="T94" fmla="*/ 2147483647 w 185"/>
                <a:gd name="T95" fmla="*/ 2147483647 h 162"/>
                <a:gd name="T96" fmla="*/ 2147483647 w 185"/>
                <a:gd name="T97" fmla="*/ 2147483647 h 16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85"/>
                <a:gd name="T148" fmla="*/ 0 h 162"/>
                <a:gd name="T149" fmla="*/ 185 w 185"/>
                <a:gd name="T150" fmla="*/ 162 h 16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85" h="162">
                  <a:moveTo>
                    <a:pt x="18" y="56"/>
                  </a:moveTo>
                  <a:lnTo>
                    <a:pt x="12" y="52"/>
                  </a:lnTo>
                  <a:lnTo>
                    <a:pt x="8" y="46"/>
                  </a:lnTo>
                  <a:lnTo>
                    <a:pt x="0" y="36"/>
                  </a:lnTo>
                  <a:lnTo>
                    <a:pt x="8" y="30"/>
                  </a:lnTo>
                  <a:lnTo>
                    <a:pt x="8" y="28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4" y="22"/>
                  </a:lnTo>
                  <a:lnTo>
                    <a:pt x="4" y="18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2" y="14"/>
                  </a:lnTo>
                  <a:lnTo>
                    <a:pt x="24" y="14"/>
                  </a:lnTo>
                  <a:lnTo>
                    <a:pt x="28" y="16"/>
                  </a:lnTo>
                  <a:lnTo>
                    <a:pt x="32" y="18"/>
                  </a:lnTo>
                  <a:lnTo>
                    <a:pt x="36" y="18"/>
                  </a:lnTo>
                  <a:lnTo>
                    <a:pt x="36" y="14"/>
                  </a:lnTo>
                  <a:lnTo>
                    <a:pt x="40" y="12"/>
                  </a:lnTo>
                  <a:lnTo>
                    <a:pt x="46" y="10"/>
                  </a:lnTo>
                  <a:lnTo>
                    <a:pt x="52" y="8"/>
                  </a:lnTo>
                  <a:lnTo>
                    <a:pt x="52" y="2"/>
                  </a:lnTo>
                  <a:lnTo>
                    <a:pt x="64" y="2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74" y="2"/>
                  </a:lnTo>
                  <a:lnTo>
                    <a:pt x="80" y="2"/>
                  </a:lnTo>
                  <a:lnTo>
                    <a:pt x="94" y="8"/>
                  </a:lnTo>
                  <a:lnTo>
                    <a:pt x="96" y="8"/>
                  </a:lnTo>
                  <a:lnTo>
                    <a:pt x="96" y="16"/>
                  </a:lnTo>
                  <a:lnTo>
                    <a:pt x="88" y="24"/>
                  </a:lnTo>
                  <a:lnTo>
                    <a:pt x="86" y="28"/>
                  </a:lnTo>
                  <a:lnTo>
                    <a:pt x="86" y="32"/>
                  </a:lnTo>
                  <a:lnTo>
                    <a:pt x="84" y="38"/>
                  </a:lnTo>
                  <a:lnTo>
                    <a:pt x="84" y="44"/>
                  </a:lnTo>
                  <a:lnTo>
                    <a:pt x="84" y="48"/>
                  </a:lnTo>
                  <a:lnTo>
                    <a:pt x="88" y="52"/>
                  </a:lnTo>
                  <a:lnTo>
                    <a:pt x="96" y="58"/>
                  </a:lnTo>
                  <a:lnTo>
                    <a:pt x="107" y="62"/>
                  </a:lnTo>
                  <a:lnTo>
                    <a:pt x="109" y="64"/>
                  </a:lnTo>
                  <a:lnTo>
                    <a:pt x="115" y="68"/>
                  </a:lnTo>
                  <a:lnTo>
                    <a:pt x="119" y="72"/>
                  </a:lnTo>
                  <a:lnTo>
                    <a:pt x="121" y="80"/>
                  </a:lnTo>
                  <a:lnTo>
                    <a:pt x="125" y="86"/>
                  </a:lnTo>
                  <a:lnTo>
                    <a:pt x="131" y="90"/>
                  </a:lnTo>
                  <a:lnTo>
                    <a:pt x="135" y="92"/>
                  </a:lnTo>
                  <a:lnTo>
                    <a:pt x="137" y="92"/>
                  </a:lnTo>
                  <a:lnTo>
                    <a:pt x="139" y="90"/>
                  </a:lnTo>
                  <a:lnTo>
                    <a:pt x="141" y="94"/>
                  </a:lnTo>
                  <a:lnTo>
                    <a:pt x="145" y="98"/>
                  </a:lnTo>
                  <a:lnTo>
                    <a:pt x="149" y="102"/>
                  </a:lnTo>
                  <a:lnTo>
                    <a:pt x="161" y="108"/>
                  </a:lnTo>
                  <a:lnTo>
                    <a:pt x="173" y="114"/>
                  </a:lnTo>
                  <a:lnTo>
                    <a:pt x="179" y="120"/>
                  </a:lnTo>
                  <a:lnTo>
                    <a:pt x="185" y="124"/>
                  </a:lnTo>
                  <a:lnTo>
                    <a:pt x="179" y="124"/>
                  </a:lnTo>
                  <a:lnTo>
                    <a:pt x="173" y="124"/>
                  </a:lnTo>
                  <a:lnTo>
                    <a:pt x="169" y="122"/>
                  </a:lnTo>
                  <a:lnTo>
                    <a:pt x="163" y="118"/>
                  </a:lnTo>
                  <a:lnTo>
                    <a:pt x="159" y="118"/>
                  </a:lnTo>
                  <a:lnTo>
                    <a:pt x="153" y="120"/>
                  </a:lnTo>
                  <a:lnTo>
                    <a:pt x="153" y="124"/>
                  </a:lnTo>
                  <a:lnTo>
                    <a:pt x="153" y="126"/>
                  </a:lnTo>
                  <a:lnTo>
                    <a:pt x="155" y="128"/>
                  </a:lnTo>
                  <a:lnTo>
                    <a:pt x="159" y="132"/>
                  </a:lnTo>
                  <a:lnTo>
                    <a:pt x="161" y="136"/>
                  </a:lnTo>
                  <a:lnTo>
                    <a:pt x="163" y="138"/>
                  </a:lnTo>
                  <a:lnTo>
                    <a:pt x="163" y="140"/>
                  </a:lnTo>
                  <a:lnTo>
                    <a:pt x="163" y="144"/>
                  </a:lnTo>
                  <a:lnTo>
                    <a:pt x="161" y="146"/>
                  </a:lnTo>
                  <a:lnTo>
                    <a:pt x="155" y="144"/>
                  </a:lnTo>
                  <a:lnTo>
                    <a:pt x="155" y="152"/>
                  </a:lnTo>
                  <a:lnTo>
                    <a:pt x="155" y="154"/>
                  </a:lnTo>
                  <a:lnTo>
                    <a:pt x="151" y="158"/>
                  </a:lnTo>
                  <a:lnTo>
                    <a:pt x="147" y="162"/>
                  </a:lnTo>
                  <a:lnTo>
                    <a:pt x="141" y="162"/>
                  </a:lnTo>
                  <a:lnTo>
                    <a:pt x="141" y="156"/>
                  </a:lnTo>
                  <a:lnTo>
                    <a:pt x="145" y="152"/>
                  </a:lnTo>
                  <a:lnTo>
                    <a:pt x="147" y="148"/>
                  </a:lnTo>
                  <a:lnTo>
                    <a:pt x="147" y="142"/>
                  </a:lnTo>
                  <a:lnTo>
                    <a:pt x="147" y="136"/>
                  </a:lnTo>
                  <a:lnTo>
                    <a:pt x="145" y="132"/>
                  </a:lnTo>
                  <a:lnTo>
                    <a:pt x="141" y="126"/>
                  </a:lnTo>
                  <a:lnTo>
                    <a:pt x="135" y="124"/>
                  </a:lnTo>
                  <a:lnTo>
                    <a:pt x="129" y="120"/>
                  </a:lnTo>
                  <a:lnTo>
                    <a:pt x="119" y="112"/>
                  </a:lnTo>
                  <a:lnTo>
                    <a:pt x="107" y="104"/>
                  </a:lnTo>
                  <a:lnTo>
                    <a:pt x="84" y="92"/>
                  </a:lnTo>
                  <a:lnTo>
                    <a:pt x="74" y="84"/>
                  </a:lnTo>
                  <a:lnTo>
                    <a:pt x="64" y="74"/>
                  </a:lnTo>
                  <a:lnTo>
                    <a:pt x="56" y="64"/>
                  </a:lnTo>
                  <a:lnTo>
                    <a:pt x="52" y="50"/>
                  </a:lnTo>
                  <a:lnTo>
                    <a:pt x="42" y="48"/>
                  </a:lnTo>
                  <a:lnTo>
                    <a:pt x="36" y="44"/>
                  </a:lnTo>
                  <a:lnTo>
                    <a:pt x="30" y="46"/>
                  </a:lnTo>
                  <a:lnTo>
                    <a:pt x="28" y="50"/>
                  </a:lnTo>
                  <a:lnTo>
                    <a:pt x="24" y="54"/>
                  </a:lnTo>
                  <a:lnTo>
                    <a:pt x="20" y="56"/>
                  </a:lnTo>
                  <a:lnTo>
                    <a:pt x="18" y="5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395" name="任意多边形: 形状 394">
              <a:extLst>
                <a:ext uri="{FF2B5EF4-FFF2-40B4-BE49-F238E27FC236}">
                  <a16:creationId xmlns:a16="http://schemas.microsoft.com/office/drawing/2014/main" id="{4CA036C2-2B6A-4822-AAF4-B2EB43BA6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1509" y="2197612"/>
              <a:ext cx="246522" cy="166726"/>
            </a:xfrm>
            <a:custGeom>
              <a:avLst/>
              <a:gdLst>
                <a:gd name="T0" fmla="*/ 2147483647 w 141"/>
                <a:gd name="T1" fmla="*/ 2147483647 h 100"/>
                <a:gd name="T2" fmla="*/ 2147483647 w 141"/>
                <a:gd name="T3" fmla="*/ 2147483647 h 100"/>
                <a:gd name="T4" fmla="*/ 2147483647 w 141"/>
                <a:gd name="T5" fmla="*/ 2147483647 h 100"/>
                <a:gd name="T6" fmla="*/ 2147483647 w 141"/>
                <a:gd name="T7" fmla="*/ 2147483647 h 100"/>
                <a:gd name="T8" fmla="*/ 2147483647 w 141"/>
                <a:gd name="T9" fmla="*/ 2147483647 h 100"/>
                <a:gd name="T10" fmla="*/ 2147483647 w 141"/>
                <a:gd name="T11" fmla="*/ 2147483647 h 100"/>
                <a:gd name="T12" fmla="*/ 2147483647 w 141"/>
                <a:gd name="T13" fmla="*/ 2147483647 h 100"/>
                <a:gd name="T14" fmla="*/ 2147483647 w 141"/>
                <a:gd name="T15" fmla="*/ 2147483647 h 100"/>
                <a:gd name="T16" fmla="*/ 2147483647 w 141"/>
                <a:gd name="T17" fmla="*/ 2147483647 h 100"/>
                <a:gd name="T18" fmla="*/ 2147483647 w 141"/>
                <a:gd name="T19" fmla="*/ 2147483647 h 100"/>
                <a:gd name="T20" fmla="*/ 2147483647 w 141"/>
                <a:gd name="T21" fmla="*/ 2147483647 h 100"/>
                <a:gd name="T22" fmla="*/ 2147483647 w 141"/>
                <a:gd name="T23" fmla="*/ 2147483647 h 100"/>
                <a:gd name="T24" fmla="*/ 2147483647 w 141"/>
                <a:gd name="T25" fmla="*/ 2147483647 h 100"/>
                <a:gd name="T26" fmla="*/ 2147483647 w 141"/>
                <a:gd name="T27" fmla="*/ 2147483647 h 100"/>
                <a:gd name="T28" fmla="*/ 2147483647 w 141"/>
                <a:gd name="T29" fmla="*/ 2147483647 h 100"/>
                <a:gd name="T30" fmla="*/ 2147483647 w 141"/>
                <a:gd name="T31" fmla="*/ 2147483647 h 100"/>
                <a:gd name="T32" fmla="*/ 2147483647 w 141"/>
                <a:gd name="T33" fmla="*/ 2147483647 h 100"/>
                <a:gd name="T34" fmla="*/ 2147483647 w 141"/>
                <a:gd name="T35" fmla="*/ 2147483647 h 100"/>
                <a:gd name="T36" fmla="*/ 2147483647 w 141"/>
                <a:gd name="T37" fmla="*/ 2147483647 h 100"/>
                <a:gd name="T38" fmla="*/ 2147483647 w 141"/>
                <a:gd name="T39" fmla="*/ 2147483647 h 100"/>
                <a:gd name="T40" fmla="*/ 2147483647 w 141"/>
                <a:gd name="T41" fmla="*/ 2147483647 h 100"/>
                <a:gd name="T42" fmla="*/ 2147483647 w 141"/>
                <a:gd name="T43" fmla="*/ 2147483647 h 100"/>
                <a:gd name="T44" fmla="*/ 2147483647 w 141"/>
                <a:gd name="T45" fmla="*/ 2147483647 h 100"/>
                <a:gd name="T46" fmla="*/ 2147483647 w 141"/>
                <a:gd name="T47" fmla="*/ 2147483647 h 100"/>
                <a:gd name="T48" fmla="*/ 0 w 141"/>
                <a:gd name="T49" fmla="*/ 2147483647 h 100"/>
                <a:gd name="T50" fmla="*/ 0 w 141"/>
                <a:gd name="T51" fmla="*/ 2147483647 h 100"/>
                <a:gd name="T52" fmla="*/ 2147483647 w 141"/>
                <a:gd name="T53" fmla="*/ 2147483647 h 100"/>
                <a:gd name="T54" fmla="*/ 2147483647 w 141"/>
                <a:gd name="T55" fmla="*/ 2147483647 h 100"/>
                <a:gd name="T56" fmla="*/ 2147483647 w 141"/>
                <a:gd name="T57" fmla="*/ 2147483647 h 100"/>
                <a:gd name="T58" fmla="*/ 2147483647 w 141"/>
                <a:gd name="T59" fmla="*/ 0 h 100"/>
                <a:gd name="T60" fmla="*/ 2147483647 w 141"/>
                <a:gd name="T61" fmla="*/ 0 h 100"/>
                <a:gd name="T62" fmla="*/ 2147483647 w 141"/>
                <a:gd name="T63" fmla="*/ 2147483647 h 100"/>
                <a:gd name="T64" fmla="*/ 2147483647 w 141"/>
                <a:gd name="T65" fmla="*/ 2147483647 h 100"/>
                <a:gd name="T66" fmla="*/ 2147483647 w 141"/>
                <a:gd name="T67" fmla="*/ 2147483647 h 100"/>
                <a:gd name="T68" fmla="*/ 2147483647 w 141"/>
                <a:gd name="T69" fmla="*/ 2147483647 h 100"/>
                <a:gd name="T70" fmla="*/ 2147483647 w 141"/>
                <a:gd name="T71" fmla="*/ 2147483647 h 100"/>
                <a:gd name="T72" fmla="*/ 2147483647 w 141"/>
                <a:gd name="T73" fmla="*/ 2147483647 h 100"/>
                <a:gd name="T74" fmla="*/ 2147483647 w 141"/>
                <a:gd name="T75" fmla="*/ 2147483647 h 100"/>
                <a:gd name="T76" fmla="*/ 2147483647 w 141"/>
                <a:gd name="T77" fmla="*/ 2147483647 h 100"/>
                <a:gd name="T78" fmla="*/ 2147483647 w 141"/>
                <a:gd name="T79" fmla="*/ 2147483647 h 100"/>
                <a:gd name="T80" fmla="*/ 2147483647 w 141"/>
                <a:gd name="T81" fmla="*/ 2147483647 h 100"/>
                <a:gd name="T82" fmla="*/ 2147483647 w 141"/>
                <a:gd name="T83" fmla="*/ 2147483647 h 100"/>
                <a:gd name="T84" fmla="*/ 2147483647 w 141"/>
                <a:gd name="T85" fmla="*/ 2147483647 h 100"/>
                <a:gd name="T86" fmla="*/ 2147483647 w 141"/>
                <a:gd name="T87" fmla="*/ 2147483647 h 100"/>
                <a:gd name="T88" fmla="*/ 2147483647 w 141"/>
                <a:gd name="T89" fmla="*/ 2147483647 h 100"/>
                <a:gd name="T90" fmla="*/ 2147483647 w 141"/>
                <a:gd name="T91" fmla="*/ 2147483647 h 100"/>
                <a:gd name="T92" fmla="*/ 2147483647 w 141"/>
                <a:gd name="T93" fmla="*/ 2147483647 h 100"/>
                <a:gd name="T94" fmla="*/ 2147483647 w 141"/>
                <a:gd name="T95" fmla="*/ 2147483647 h 100"/>
                <a:gd name="T96" fmla="*/ 2147483647 w 141"/>
                <a:gd name="T97" fmla="*/ 2147483647 h 100"/>
                <a:gd name="T98" fmla="*/ 2147483647 w 141"/>
                <a:gd name="T99" fmla="*/ 2147483647 h 100"/>
                <a:gd name="T100" fmla="*/ 2147483647 w 141"/>
                <a:gd name="T101" fmla="*/ 2147483647 h 100"/>
                <a:gd name="T102" fmla="*/ 2147483647 w 141"/>
                <a:gd name="T103" fmla="*/ 2147483647 h 100"/>
                <a:gd name="T104" fmla="*/ 2147483647 w 141"/>
                <a:gd name="T105" fmla="*/ 2147483647 h 100"/>
                <a:gd name="T106" fmla="*/ 2147483647 w 141"/>
                <a:gd name="T107" fmla="*/ 2147483647 h 100"/>
                <a:gd name="T108" fmla="*/ 2147483647 w 141"/>
                <a:gd name="T109" fmla="*/ 2147483647 h 1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1"/>
                <a:gd name="T166" fmla="*/ 0 h 100"/>
                <a:gd name="T167" fmla="*/ 141 w 141"/>
                <a:gd name="T168" fmla="*/ 100 h 10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1" h="100">
                  <a:moveTo>
                    <a:pt x="121" y="100"/>
                  </a:moveTo>
                  <a:lnTo>
                    <a:pt x="117" y="100"/>
                  </a:lnTo>
                  <a:lnTo>
                    <a:pt x="111" y="100"/>
                  </a:lnTo>
                  <a:lnTo>
                    <a:pt x="101" y="98"/>
                  </a:lnTo>
                  <a:lnTo>
                    <a:pt x="91" y="100"/>
                  </a:lnTo>
                  <a:lnTo>
                    <a:pt x="85" y="100"/>
                  </a:lnTo>
                  <a:lnTo>
                    <a:pt x="83" y="100"/>
                  </a:lnTo>
                  <a:lnTo>
                    <a:pt x="81" y="96"/>
                  </a:lnTo>
                  <a:lnTo>
                    <a:pt x="75" y="96"/>
                  </a:lnTo>
                  <a:lnTo>
                    <a:pt x="71" y="96"/>
                  </a:lnTo>
                  <a:lnTo>
                    <a:pt x="69" y="96"/>
                  </a:lnTo>
                  <a:lnTo>
                    <a:pt x="67" y="94"/>
                  </a:lnTo>
                  <a:lnTo>
                    <a:pt x="65" y="88"/>
                  </a:lnTo>
                  <a:lnTo>
                    <a:pt x="61" y="86"/>
                  </a:lnTo>
                  <a:lnTo>
                    <a:pt x="55" y="84"/>
                  </a:lnTo>
                  <a:lnTo>
                    <a:pt x="47" y="82"/>
                  </a:lnTo>
                  <a:lnTo>
                    <a:pt x="43" y="78"/>
                  </a:lnTo>
                  <a:lnTo>
                    <a:pt x="41" y="82"/>
                  </a:lnTo>
                  <a:lnTo>
                    <a:pt x="37" y="82"/>
                  </a:lnTo>
                  <a:lnTo>
                    <a:pt x="35" y="82"/>
                  </a:lnTo>
                  <a:lnTo>
                    <a:pt x="35" y="78"/>
                  </a:lnTo>
                  <a:lnTo>
                    <a:pt x="13" y="72"/>
                  </a:lnTo>
                  <a:lnTo>
                    <a:pt x="13" y="62"/>
                  </a:lnTo>
                  <a:lnTo>
                    <a:pt x="7" y="48"/>
                  </a:lnTo>
                  <a:lnTo>
                    <a:pt x="0" y="36"/>
                  </a:lnTo>
                  <a:lnTo>
                    <a:pt x="0" y="18"/>
                  </a:lnTo>
                  <a:lnTo>
                    <a:pt x="5" y="18"/>
                  </a:lnTo>
                  <a:lnTo>
                    <a:pt x="13" y="16"/>
                  </a:lnTo>
                  <a:lnTo>
                    <a:pt x="25" y="10"/>
                  </a:lnTo>
                  <a:lnTo>
                    <a:pt x="41" y="0"/>
                  </a:lnTo>
                  <a:lnTo>
                    <a:pt x="59" y="0"/>
                  </a:lnTo>
                  <a:lnTo>
                    <a:pt x="61" y="4"/>
                  </a:lnTo>
                  <a:lnTo>
                    <a:pt x="61" y="6"/>
                  </a:lnTo>
                  <a:lnTo>
                    <a:pt x="65" y="8"/>
                  </a:lnTo>
                  <a:lnTo>
                    <a:pt x="75" y="6"/>
                  </a:lnTo>
                  <a:lnTo>
                    <a:pt x="113" y="6"/>
                  </a:lnTo>
                  <a:lnTo>
                    <a:pt x="117" y="10"/>
                  </a:lnTo>
                  <a:lnTo>
                    <a:pt x="119" y="12"/>
                  </a:lnTo>
                  <a:lnTo>
                    <a:pt x="123" y="14"/>
                  </a:lnTo>
                  <a:lnTo>
                    <a:pt x="125" y="16"/>
                  </a:lnTo>
                  <a:lnTo>
                    <a:pt x="129" y="22"/>
                  </a:lnTo>
                  <a:lnTo>
                    <a:pt x="131" y="28"/>
                  </a:lnTo>
                  <a:lnTo>
                    <a:pt x="131" y="34"/>
                  </a:lnTo>
                  <a:lnTo>
                    <a:pt x="135" y="40"/>
                  </a:lnTo>
                  <a:lnTo>
                    <a:pt x="129" y="44"/>
                  </a:lnTo>
                  <a:lnTo>
                    <a:pt x="127" y="46"/>
                  </a:lnTo>
                  <a:lnTo>
                    <a:pt x="125" y="46"/>
                  </a:lnTo>
                  <a:lnTo>
                    <a:pt x="125" y="50"/>
                  </a:lnTo>
                  <a:lnTo>
                    <a:pt x="127" y="54"/>
                  </a:lnTo>
                  <a:lnTo>
                    <a:pt x="133" y="62"/>
                  </a:lnTo>
                  <a:lnTo>
                    <a:pt x="141" y="76"/>
                  </a:lnTo>
                  <a:lnTo>
                    <a:pt x="135" y="80"/>
                  </a:lnTo>
                  <a:lnTo>
                    <a:pt x="131" y="88"/>
                  </a:lnTo>
                  <a:lnTo>
                    <a:pt x="121" y="98"/>
                  </a:lnTo>
                  <a:lnTo>
                    <a:pt x="121" y="1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396" name="任意多边形: 形状 395">
              <a:extLst>
                <a:ext uri="{FF2B5EF4-FFF2-40B4-BE49-F238E27FC236}">
                  <a16:creationId xmlns:a16="http://schemas.microsoft.com/office/drawing/2014/main" id="{1068B2A1-72C7-4329-9174-A26568780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7135" y="2566090"/>
              <a:ext cx="49580" cy="86865"/>
            </a:xfrm>
            <a:custGeom>
              <a:avLst/>
              <a:gdLst>
                <a:gd name="T0" fmla="*/ 2147483647 w 28"/>
                <a:gd name="T1" fmla="*/ 2147483647 h 52"/>
                <a:gd name="T2" fmla="*/ 2147483647 w 28"/>
                <a:gd name="T3" fmla="*/ 2147483647 h 52"/>
                <a:gd name="T4" fmla="*/ 2147483647 w 28"/>
                <a:gd name="T5" fmla="*/ 2147483647 h 52"/>
                <a:gd name="T6" fmla="*/ 2147483647 w 28"/>
                <a:gd name="T7" fmla="*/ 2147483647 h 52"/>
                <a:gd name="T8" fmla="*/ 2147483647 w 28"/>
                <a:gd name="T9" fmla="*/ 2147483647 h 52"/>
                <a:gd name="T10" fmla="*/ 2147483647 w 28"/>
                <a:gd name="T11" fmla="*/ 2147483647 h 52"/>
                <a:gd name="T12" fmla="*/ 2147483647 w 28"/>
                <a:gd name="T13" fmla="*/ 2147483647 h 52"/>
                <a:gd name="T14" fmla="*/ 2147483647 w 28"/>
                <a:gd name="T15" fmla="*/ 2147483647 h 52"/>
                <a:gd name="T16" fmla="*/ 2147483647 w 28"/>
                <a:gd name="T17" fmla="*/ 2147483647 h 52"/>
                <a:gd name="T18" fmla="*/ 0 w 28"/>
                <a:gd name="T19" fmla="*/ 2147483647 h 52"/>
                <a:gd name="T20" fmla="*/ 2147483647 w 28"/>
                <a:gd name="T21" fmla="*/ 2147483647 h 52"/>
                <a:gd name="T22" fmla="*/ 2147483647 w 28"/>
                <a:gd name="T23" fmla="*/ 2147483647 h 52"/>
                <a:gd name="T24" fmla="*/ 2147483647 w 28"/>
                <a:gd name="T25" fmla="*/ 0 h 52"/>
                <a:gd name="T26" fmla="*/ 2147483647 w 28"/>
                <a:gd name="T27" fmla="*/ 0 h 52"/>
                <a:gd name="T28" fmla="*/ 2147483647 w 28"/>
                <a:gd name="T29" fmla="*/ 0 h 52"/>
                <a:gd name="T30" fmla="*/ 2147483647 w 28"/>
                <a:gd name="T31" fmla="*/ 2147483647 h 52"/>
                <a:gd name="T32" fmla="*/ 2147483647 w 28"/>
                <a:gd name="T33" fmla="*/ 2147483647 h 52"/>
                <a:gd name="T34" fmla="*/ 2147483647 w 28"/>
                <a:gd name="T35" fmla="*/ 2147483647 h 52"/>
                <a:gd name="T36" fmla="*/ 2147483647 w 28"/>
                <a:gd name="T37" fmla="*/ 2147483647 h 52"/>
                <a:gd name="T38" fmla="*/ 2147483647 w 28"/>
                <a:gd name="T39" fmla="*/ 2147483647 h 52"/>
                <a:gd name="T40" fmla="*/ 2147483647 w 28"/>
                <a:gd name="T41" fmla="*/ 2147483647 h 52"/>
                <a:gd name="T42" fmla="*/ 2147483647 w 28"/>
                <a:gd name="T43" fmla="*/ 2147483647 h 5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8"/>
                <a:gd name="T67" fmla="*/ 0 h 52"/>
                <a:gd name="T68" fmla="*/ 28 w 28"/>
                <a:gd name="T69" fmla="*/ 52 h 5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8" h="52">
                  <a:moveTo>
                    <a:pt x="28" y="30"/>
                  </a:moveTo>
                  <a:lnTo>
                    <a:pt x="28" y="38"/>
                  </a:lnTo>
                  <a:lnTo>
                    <a:pt x="24" y="42"/>
                  </a:lnTo>
                  <a:lnTo>
                    <a:pt x="20" y="46"/>
                  </a:lnTo>
                  <a:lnTo>
                    <a:pt x="16" y="52"/>
                  </a:lnTo>
                  <a:lnTo>
                    <a:pt x="12" y="46"/>
                  </a:lnTo>
                  <a:lnTo>
                    <a:pt x="8" y="42"/>
                  </a:lnTo>
                  <a:lnTo>
                    <a:pt x="6" y="26"/>
                  </a:lnTo>
                  <a:lnTo>
                    <a:pt x="4" y="16"/>
                  </a:lnTo>
                  <a:lnTo>
                    <a:pt x="0" y="8"/>
                  </a:lnTo>
                  <a:lnTo>
                    <a:pt x="2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8" y="8"/>
                  </a:lnTo>
                  <a:lnTo>
                    <a:pt x="18" y="16"/>
                  </a:lnTo>
                  <a:lnTo>
                    <a:pt x="18" y="22"/>
                  </a:lnTo>
                  <a:lnTo>
                    <a:pt x="22" y="28"/>
                  </a:lnTo>
                  <a:lnTo>
                    <a:pt x="26" y="28"/>
                  </a:lnTo>
                  <a:lnTo>
                    <a:pt x="28" y="3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397" name="任意多边形: 形状 396">
              <a:extLst>
                <a:ext uri="{FF2B5EF4-FFF2-40B4-BE49-F238E27FC236}">
                  <a16:creationId xmlns:a16="http://schemas.microsoft.com/office/drawing/2014/main" id="{B5905529-1C25-4213-9F28-08E0CA5FDD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4680" y="2591308"/>
              <a:ext cx="165266" cy="163924"/>
            </a:xfrm>
            <a:custGeom>
              <a:avLst/>
              <a:gdLst>
                <a:gd name="T0" fmla="*/ 2147483647 w 94"/>
                <a:gd name="T1" fmla="*/ 2147483647 h 98"/>
                <a:gd name="T2" fmla="*/ 2147483647 w 94"/>
                <a:gd name="T3" fmla="*/ 2147483647 h 98"/>
                <a:gd name="T4" fmla="*/ 2147483647 w 94"/>
                <a:gd name="T5" fmla="*/ 2147483647 h 98"/>
                <a:gd name="T6" fmla="*/ 2147483647 w 94"/>
                <a:gd name="T7" fmla="*/ 2147483647 h 98"/>
                <a:gd name="T8" fmla="*/ 2147483647 w 94"/>
                <a:gd name="T9" fmla="*/ 2147483647 h 98"/>
                <a:gd name="T10" fmla="*/ 2147483647 w 94"/>
                <a:gd name="T11" fmla="*/ 2147483647 h 98"/>
                <a:gd name="T12" fmla="*/ 2147483647 w 94"/>
                <a:gd name="T13" fmla="*/ 2147483647 h 98"/>
                <a:gd name="T14" fmla="*/ 2147483647 w 94"/>
                <a:gd name="T15" fmla="*/ 2147483647 h 98"/>
                <a:gd name="T16" fmla="*/ 2147483647 w 94"/>
                <a:gd name="T17" fmla="*/ 2147483647 h 98"/>
                <a:gd name="T18" fmla="*/ 2147483647 w 94"/>
                <a:gd name="T19" fmla="*/ 0 h 98"/>
                <a:gd name="T20" fmla="*/ 2147483647 w 94"/>
                <a:gd name="T21" fmla="*/ 2147483647 h 98"/>
                <a:gd name="T22" fmla="*/ 2147483647 w 94"/>
                <a:gd name="T23" fmla="*/ 2147483647 h 98"/>
                <a:gd name="T24" fmla="*/ 2147483647 w 94"/>
                <a:gd name="T25" fmla="*/ 2147483647 h 98"/>
                <a:gd name="T26" fmla="*/ 2147483647 w 94"/>
                <a:gd name="T27" fmla="*/ 2147483647 h 98"/>
                <a:gd name="T28" fmla="*/ 2147483647 w 94"/>
                <a:gd name="T29" fmla="*/ 2147483647 h 98"/>
                <a:gd name="T30" fmla="*/ 2147483647 w 94"/>
                <a:gd name="T31" fmla="*/ 2147483647 h 98"/>
                <a:gd name="T32" fmla="*/ 2147483647 w 94"/>
                <a:gd name="T33" fmla="*/ 2147483647 h 98"/>
                <a:gd name="T34" fmla="*/ 2147483647 w 94"/>
                <a:gd name="T35" fmla="*/ 2147483647 h 98"/>
                <a:gd name="T36" fmla="*/ 2147483647 w 94"/>
                <a:gd name="T37" fmla="*/ 2147483647 h 98"/>
                <a:gd name="T38" fmla="*/ 2147483647 w 94"/>
                <a:gd name="T39" fmla="*/ 2147483647 h 98"/>
                <a:gd name="T40" fmla="*/ 2147483647 w 94"/>
                <a:gd name="T41" fmla="*/ 2147483647 h 98"/>
                <a:gd name="T42" fmla="*/ 2147483647 w 94"/>
                <a:gd name="T43" fmla="*/ 2147483647 h 98"/>
                <a:gd name="T44" fmla="*/ 2147483647 w 94"/>
                <a:gd name="T45" fmla="*/ 2147483647 h 98"/>
                <a:gd name="T46" fmla="*/ 2147483647 w 94"/>
                <a:gd name="T47" fmla="*/ 2147483647 h 98"/>
                <a:gd name="T48" fmla="*/ 2147483647 w 94"/>
                <a:gd name="T49" fmla="*/ 2147483647 h 98"/>
                <a:gd name="T50" fmla="*/ 2147483647 w 94"/>
                <a:gd name="T51" fmla="*/ 2147483647 h 98"/>
                <a:gd name="T52" fmla="*/ 2147483647 w 94"/>
                <a:gd name="T53" fmla="*/ 2147483647 h 98"/>
                <a:gd name="T54" fmla="*/ 2147483647 w 94"/>
                <a:gd name="T55" fmla="*/ 2147483647 h 98"/>
                <a:gd name="T56" fmla="*/ 2147483647 w 94"/>
                <a:gd name="T57" fmla="*/ 2147483647 h 98"/>
                <a:gd name="T58" fmla="*/ 2147483647 w 94"/>
                <a:gd name="T59" fmla="*/ 2147483647 h 98"/>
                <a:gd name="T60" fmla="*/ 2147483647 w 94"/>
                <a:gd name="T61" fmla="*/ 2147483647 h 98"/>
                <a:gd name="T62" fmla="*/ 2147483647 w 94"/>
                <a:gd name="T63" fmla="*/ 2147483647 h 98"/>
                <a:gd name="T64" fmla="*/ 2147483647 w 94"/>
                <a:gd name="T65" fmla="*/ 2147483647 h 98"/>
                <a:gd name="T66" fmla="*/ 2147483647 w 94"/>
                <a:gd name="T67" fmla="*/ 2147483647 h 98"/>
                <a:gd name="T68" fmla="*/ 2147483647 w 94"/>
                <a:gd name="T69" fmla="*/ 2147483647 h 98"/>
                <a:gd name="T70" fmla="*/ 2147483647 w 94"/>
                <a:gd name="T71" fmla="*/ 2147483647 h 9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4"/>
                <a:gd name="T109" fmla="*/ 0 h 98"/>
                <a:gd name="T110" fmla="*/ 94 w 94"/>
                <a:gd name="T111" fmla="*/ 98 h 9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4" h="98">
                  <a:moveTo>
                    <a:pt x="12" y="14"/>
                  </a:moveTo>
                  <a:lnTo>
                    <a:pt x="20" y="12"/>
                  </a:lnTo>
                  <a:lnTo>
                    <a:pt x="30" y="10"/>
                  </a:lnTo>
                  <a:lnTo>
                    <a:pt x="36" y="8"/>
                  </a:lnTo>
                  <a:lnTo>
                    <a:pt x="38" y="6"/>
                  </a:lnTo>
                  <a:lnTo>
                    <a:pt x="38" y="2"/>
                  </a:lnTo>
                  <a:lnTo>
                    <a:pt x="38" y="4"/>
                  </a:lnTo>
                  <a:lnTo>
                    <a:pt x="42" y="4"/>
                  </a:lnTo>
                  <a:lnTo>
                    <a:pt x="48" y="4"/>
                  </a:lnTo>
                  <a:lnTo>
                    <a:pt x="54" y="2"/>
                  </a:lnTo>
                  <a:lnTo>
                    <a:pt x="60" y="0"/>
                  </a:lnTo>
                  <a:lnTo>
                    <a:pt x="64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6" y="6"/>
                  </a:lnTo>
                  <a:lnTo>
                    <a:pt x="78" y="6"/>
                  </a:lnTo>
                  <a:lnTo>
                    <a:pt x="80" y="4"/>
                  </a:lnTo>
                  <a:lnTo>
                    <a:pt x="84" y="4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90" y="2"/>
                  </a:lnTo>
                  <a:lnTo>
                    <a:pt x="90" y="4"/>
                  </a:lnTo>
                  <a:lnTo>
                    <a:pt x="94" y="6"/>
                  </a:lnTo>
                  <a:lnTo>
                    <a:pt x="94" y="16"/>
                  </a:lnTo>
                  <a:lnTo>
                    <a:pt x="58" y="16"/>
                  </a:lnTo>
                  <a:lnTo>
                    <a:pt x="60" y="20"/>
                  </a:lnTo>
                  <a:lnTo>
                    <a:pt x="62" y="24"/>
                  </a:lnTo>
                  <a:lnTo>
                    <a:pt x="58" y="24"/>
                  </a:lnTo>
                  <a:lnTo>
                    <a:pt x="56" y="26"/>
                  </a:lnTo>
                  <a:lnTo>
                    <a:pt x="56" y="28"/>
                  </a:lnTo>
                  <a:lnTo>
                    <a:pt x="50" y="28"/>
                  </a:lnTo>
                  <a:lnTo>
                    <a:pt x="46" y="26"/>
                  </a:lnTo>
                  <a:lnTo>
                    <a:pt x="40" y="20"/>
                  </a:lnTo>
                  <a:lnTo>
                    <a:pt x="38" y="22"/>
                  </a:lnTo>
                  <a:lnTo>
                    <a:pt x="38" y="24"/>
                  </a:lnTo>
                  <a:lnTo>
                    <a:pt x="40" y="28"/>
                  </a:lnTo>
                  <a:lnTo>
                    <a:pt x="40" y="32"/>
                  </a:lnTo>
                  <a:lnTo>
                    <a:pt x="44" y="38"/>
                  </a:lnTo>
                  <a:lnTo>
                    <a:pt x="48" y="44"/>
                  </a:lnTo>
                  <a:lnTo>
                    <a:pt x="54" y="48"/>
                  </a:lnTo>
                  <a:lnTo>
                    <a:pt x="66" y="56"/>
                  </a:lnTo>
                  <a:lnTo>
                    <a:pt x="70" y="60"/>
                  </a:lnTo>
                  <a:lnTo>
                    <a:pt x="74" y="64"/>
                  </a:lnTo>
                  <a:lnTo>
                    <a:pt x="66" y="64"/>
                  </a:lnTo>
                  <a:lnTo>
                    <a:pt x="64" y="68"/>
                  </a:lnTo>
                  <a:lnTo>
                    <a:pt x="60" y="68"/>
                  </a:lnTo>
                  <a:lnTo>
                    <a:pt x="56" y="66"/>
                  </a:lnTo>
                  <a:lnTo>
                    <a:pt x="52" y="64"/>
                  </a:lnTo>
                  <a:lnTo>
                    <a:pt x="54" y="70"/>
                  </a:lnTo>
                  <a:lnTo>
                    <a:pt x="58" y="74"/>
                  </a:lnTo>
                  <a:lnTo>
                    <a:pt x="52" y="76"/>
                  </a:lnTo>
                  <a:lnTo>
                    <a:pt x="46" y="74"/>
                  </a:lnTo>
                  <a:lnTo>
                    <a:pt x="48" y="82"/>
                  </a:lnTo>
                  <a:lnTo>
                    <a:pt x="50" y="84"/>
                  </a:lnTo>
                  <a:lnTo>
                    <a:pt x="52" y="90"/>
                  </a:lnTo>
                  <a:lnTo>
                    <a:pt x="54" y="98"/>
                  </a:lnTo>
                  <a:lnTo>
                    <a:pt x="48" y="92"/>
                  </a:lnTo>
                  <a:lnTo>
                    <a:pt x="42" y="90"/>
                  </a:lnTo>
                  <a:lnTo>
                    <a:pt x="38" y="88"/>
                  </a:lnTo>
                  <a:lnTo>
                    <a:pt x="38" y="84"/>
                  </a:lnTo>
                  <a:lnTo>
                    <a:pt x="34" y="84"/>
                  </a:lnTo>
                  <a:lnTo>
                    <a:pt x="30" y="82"/>
                  </a:lnTo>
                  <a:lnTo>
                    <a:pt x="26" y="82"/>
                  </a:lnTo>
                  <a:lnTo>
                    <a:pt x="24" y="78"/>
                  </a:lnTo>
                  <a:lnTo>
                    <a:pt x="20" y="68"/>
                  </a:lnTo>
                  <a:lnTo>
                    <a:pt x="18" y="58"/>
                  </a:lnTo>
                  <a:lnTo>
                    <a:pt x="14" y="48"/>
                  </a:lnTo>
                  <a:lnTo>
                    <a:pt x="12" y="46"/>
                  </a:lnTo>
                  <a:lnTo>
                    <a:pt x="0" y="36"/>
                  </a:lnTo>
                  <a:lnTo>
                    <a:pt x="4" y="30"/>
                  </a:lnTo>
                  <a:lnTo>
                    <a:pt x="8" y="26"/>
                  </a:lnTo>
                  <a:lnTo>
                    <a:pt x="12" y="22"/>
                  </a:lnTo>
                  <a:lnTo>
                    <a:pt x="12" y="1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398" name="任意多边形: 形状 397">
              <a:extLst>
                <a:ext uri="{FF2B5EF4-FFF2-40B4-BE49-F238E27FC236}">
                  <a16:creationId xmlns:a16="http://schemas.microsoft.com/office/drawing/2014/main" id="{BA0E8FF7-9C63-4990-99AD-620E79BE4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256" y="2346124"/>
              <a:ext cx="136343" cy="65850"/>
            </a:xfrm>
            <a:custGeom>
              <a:avLst/>
              <a:gdLst>
                <a:gd name="T0" fmla="*/ 2147483647 w 78"/>
                <a:gd name="T1" fmla="*/ 0 h 40"/>
                <a:gd name="T2" fmla="*/ 2147483647 w 78"/>
                <a:gd name="T3" fmla="*/ 2147483647 h 40"/>
                <a:gd name="T4" fmla="*/ 2147483647 w 78"/>
                <a:gd name="T5" fmla="*/ 2147483647 h 40"/>
                <a:gd name="T6" fmla="*/ 2147483647 w 78"/>
                <a:gd name="T7" fmla="*/ 2147483647 h 40"/>
                <a:gd name="T8" fmla="*/ 2147483647 w 78"/>
                <a:gd name="T9" fmla="*/ 2147483647 h 40"/>
                <a:gd name="T10" fmla="*/ 2147483647 w 78"/>
                <a:gd name="T11" fmla="*/ 2147483647 h 40"/>
                <a:gd name="T12" fmla="*/ 2147483647 w 78"/>
                <a:gd name="T13" fmla="*/ 2147483647 h 40"/>
                <a:gd name="T14" fmla="*/ 2147483647 w 78"/>
                <a:gd name="T15" fmla="*/ 2147483647 h 40"/>
                <a:gd name="T16" fmla="*/ 2147483647 w 78"/>
                <a:gd name="T17" fmla="*/ 2147483647 h 40"/>
                <a:gd name="T18" fmla="*/ 2147483647 w 78"/>
                <a:gd name="T19" fmla="*/ 2147483647 h 40"/>
                <a:gd name="T20" fmla="*/ 2147483647 w 78"/>
                <a:gd name="T21" fmla="*/ 2147483647 h 40"/>
                <a:gd name="T22" fmla="*/ 2147483647 w 78"/>
                <a:gd name="T23" fmla="*/ 2147483647 h 40"/>
                <a:gd name="T24" fmla="*/ 2147483647 w 78"/>
                <a:gd name="T25" fmla="*/ 2147483647 h 40"/>
                <a:gd name="T26" fmla="*/ 2147483647 w 78"/>
                <a:gd name="T27" fmla="*/ 2147483647 h 40"/>
                <a:gd name="T28" fmla="*/ 2147483647 w 78"/>
                <a:gd name="T29" fmla="*/ 2147483647 h 40"/>
                <a:gd name="T30" fmla="*/ 2147483647 w 78"/>
                <a:gd name="T31" fmla="*/ 2147483647 h 40"/>
                <a:gd name="T32" fmla="*/ 2147483647 w 78"/>
                <a:gd name="T33" fmla="*/ 2147483647 h 40"/>
                <a:gd name="T34" fmla="*/ 2147483647 w 78"/>
                <a:gd name="T35" fmla="*/ 2147483647 h 40"/>
                <a:gd name="T36" fmla="*/ 2147483647 w 78"/>
                <a:gd name="T37" fmla="*/ 2147483647 h 40"/>
                <a:gd name="T38" fmla="*/ 2147483647 w 78"/>
                <a:gd name="T39" fmla="*/ 2147483647 h 40"/>
                <a:gd name="T40" fmla="*/ 2147483647 w 78"/>
                <a:gd name="T41" fmla="*/ 2147483647 h 40"/>
                <a:gd name="T42" fmla="*/ 2147483647 w 78"/>
                <a:gd name="T43" fmla="*/ 2147483647 h 40"/>
                <a:gd name="T44" fmla="*/ 2147483647 w 78"/>
                <a:gd name="T45" fmla="*/ 2147483647 h 40"/>
                <a:gd name="T46" fmla="*/ 2147483647 w 78"/>
                <a:gd name="T47" fmla="*/ 2147483647 h 40"/>
                <a:gd name="T48" fmla="*/ 2147483647 w 78"/>
                <a:gd name="T49" fmla="*/ 2147483647 h 40"/>
                <a:gd name="T50" fmla="*/ 2147483647 w 78"/>
                <a:gd name="T51" fmla="*/ 2147483647 h 40"/>
                <a:gd name="T52" fmla="*/ 2147483647 w 78"/>
                <a:gd name="T53" fmla="*/ 2147483647 h 40"/>
                <a:gd name="T54" fmla="*/ 0 w 78"/>
                <a:gd name="T55" fmla="*/ 2147483647 h 40"/>
                <a:gd name="T56" fmla="*/ 2147483647 w 78"/>
                <a:gd name="T57" fmla="*/ 2147483647 h 40"/>
                <a:gd name="T58" fmla="*/ 2147483647 w 78"/>
                <a:gd name="T59" fmla="*/ 2147483647 h 40"/>
                <a:gd name="T60" fmla="*/ 2147483647 w 78"/>
                <a:gd name="T61" fmla="*/ 2147483647 h 40"/>
                <a:gd name="T62" fmla="*/ 2147483647 w 78"/>
                <a:gd name="T63" fmla="*/ 2147483647 h 40"/>
                <a:gd name="T64" fmla="*/ 2147483647 w 78"/>
                <a:gd name="T65" fmla="*/ 2147483647 h 40"/>
                <a:gd name="T66" fmla="*/ 2147483647 w 78"/>
                <a:gd name="T67" fmla="*/ 2147483647 h 40"/>
                <a:gd name="T68" fmla="*/ 2147483647 w 78"/>
                <a:gd name="T69" fmla="*/ 0 h 4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8"/>
                <a:gd name="T106" fmla="*/ 0 h 40"/>
                <a:gd name="T107" fmla="*/ 78 w 78"/>
                <a:gd name="T108" fmla="*/ 40 h 4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8" h="40">
                  <a:moveTo>
                    <a:pt x="22" y="0"/>
                  </a:moveTo>
                  <a:lnTo>
                    <a:pt x="24" y="6"/>
                  </a:lnTo>
                  <a:lnTo>
                    <a:pt x="26" y="8"/>
                  </a:lnTo>
                  <a:lnTo>
                    <a:pt x="28" y="8"/>
                  </a:lnTo>
                  <a:lnTo>
                    <a:pt x="32" y="8"/>
                  </a:lnTo>
                  <a:lnTo>
                    <a:pt x="38" y="8"/>
                  </a:lnTo>
                  <a:lnTo>
                    <a:pt x="40" y="12"/>
                  </a:lnTo>
                  <a:lnTo>
                    <a:pt x="42" y="12"/>
                  </a:lnTo>
                  <a:lnTo>
                    <a:pt x="48" y="12"/>
                  </a:lnTo>
                  <a:lnTo>
                    <a:pt x="58" y="10"/>
                  </a:lnTo>
                  <a:lnTo>
                    <a:pt x="68" y="12"/>
                  </a:lnTo>
                  <a:lnTo>
                    <a:pt x="74" y="12"/>
                  </a:lnTo>
                  <a:lnTo>
                    <a:pt x="78" y="12"/>
                  </a:lnTo>
                  <a:lnTo>
                    <a:pt x="78" y="16"/>
                  </a:lnTo>
                  <a:lnTo>
                    <a:pt x="76" y="24"/>
                  </a:lnTo>
                  <a:lnTo>
                    <a:pt x="76" y="26"/>
                  </a:lnTo>
                  <a:lnTo>
                    <a:pt x="72" y="26"/>
                  </a:lnTo>
                  <a:lnTo>
                    <a:pt x="64" y="24"/>
                  </a:lnTo>
                  <a:lnTo>
                    <a:pt x="56" y="24"/>
                  </a:lnTo>
                  <a:lnTo>
                    <a:pt x="52" y="24"/>
                  </a:lnTo>
                  <a:lnTo>
                    <a:pt x="50" y="26"/>
                  </a:lnTo>
                  <a:lnTo>
                    <a:pt x="46" y="30"/>
                  </a:lnTo>
                  <a:lnTo>
                    <a:pt x="36" y="34"/>
                  </a:lnTo>
                  <a:lnTo>
                    <a:pt x="20" y="40"/>
                  </a:lnTo>
                  <a:lnTo>
                    <a:pt x="12" y="38"/>
                  </a:lnTo>
                  <a:lnTo>
                    <a:pt x="6" y="34"/>
                  </a:lnTo>
                  <a:lnTo>
                    <a:pt x="2" y="30"/>
                  </a:lnTo>
                  <a:lnTo>
                    <a:pt x="0" y="22"/>
                  </a:lnTo>
                  <a:lnTo>
                    <a:pt x="6" y="16"/>
                  </a:lnTo>
                  <a:lnTo>
                    <a:pt x="12" y="14"/>
                  </a:lnTo>
                  <a:lnTo>
                    <a:pt x="18" y="12"/>
                  </a:lnTo>
                  <a:lnTo>
                    <a:pt x="18" y="10"/>
                  </a:lnTo>
                  <a:lnTo>
                    <a:pt x="18" y="6"/>
                  </a:lnTo>
                  <a:lnTo>
                    <a:pt x="20" y="6"/>
                  </a:lnTo>
                  <a:lnTo>
                    <a:pt x="22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399" name="任意多边形: 形状 398">
              <a:extLst>
                <a:ext uri="{FF2B5EF4-FFF2-40B4-BE49-F238E27FC236}">
                  <a16:creationId xmlns:a16="http://schemas.microsoft.com/office/drawing/2014/main" id="{7068F557-1694-411F-8E8A-46C4F1335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8815" y="2319504"/>
              <a:ext cx="157003" cy="65850"/>
            </a:xfrm>
            <a:custGeom>
              <a:avLst/>
              <a:gdLst>
                <a:gd name="T0" fmla="*/ 2147483647 w 89"/>
                <a:gd name="T1" fmla="*/ 2147483647 h 40"/>
                <a:gd name="T2" fmla="*/ 2147483647 w 89"/>
                <a:gd name="T3" fmla="*/ 2147483647 h 40"/>
                <a:gd name="T4" fmla="*/ 2147483647 w 89"/>
                <a:gd name="T5" fmla="*/ 2147483647 h 40"/>
                <a:gd name="T6" fmla="*/ 2147483647 w 89"/>
                <a:gd name="T7" fmla="*/ 2147483647 h 40"/>
                <a:gd name="T8" fmla="*/ 2147483647 w 89"/>
                <a:gd name="T9" fmla="*/ 2147483647 h 40"/>
                <a:gd name="T10" fmla="*/ 2147483647 w 89"/>
                <a:gd name="T11" fmla="*/ 2147483647 h 40"/>
                <a:gd name="T12" fmla="*/ 2147483647 w 89"/>
                <a:gd name="T13" fmla="*/ 2147483647 h 40"/>
                <a:gd name="T14" fmla="*/ 2147483647 w 89"/>
                <a:gd name="T15" fmla="*/ 2147483647 h 40"/>
                <a:gd name="T16" fmla="*/ 2147483647 w 89"/>
                <a:gd name="T17" fmla="*/ 2147483647 h 40"/>
                <a:gd name="T18" fmla="*/ 2147483647 w 89"/>
                <a:gd name="T19" fmla="*/ 0 h 40"/>
                <a:gd name="T20" fmla="*/ 2147483647 w 89"/>
                <a:gd name="T21" fmla="*/ 0 h 40"/>
                <a:gd name="T22" fmla="*/ 2147483647 w 89"/>
                <a:gd name="T23" fmla="*/ 0 h 40"/>
                <a:gd name="T24" fmla="*/ 0 w 89"/>
                <a:gd name="T25" fmla="*/ 2147483647 h 40"/>
                <a:gd name="T26" fmla="*/ 2147483647 w 89"/>
                <a:gd name="T27" fmla="*/ 2147483647 h 40"/>
                <a:gd name="T28" fmla="*/ 2147483647 w 89"/>
                <a:gd name="T29" fmla="*/ 2147483647 h 40"/>
                <a:gd name="T30" fmla="*/ 2147483647 w 89"/>
                <a:gd name="T31" fmla="*/ 2147483647 h 40"/>
                <a:gd name="T32" fmla="*/ 2147483647 w 89"/>
                <a:gd name="T33" fmla="*/ 2147483647 h 40"/>
                <a:gd name="T34" fmla="*/ 2147483647 w 89"/>
                <a:gd name="T35" fmla="*/ 2147483647 h 40"/>
                <a:gd name="T36" fmla="*/ 2147483647 w 89"/>
                <a:gd name="T37" fmla="*/ 2147483647 h 40"/>
                <a:gd name="T38" fmla="*/ 2147483647 w 89"/>
                <a:gd name="T39" fmla="*/ 2147483647 h 40"/>
                <a:gd name="T40" fmla="*/ 2147483647 w 89"/>
                <a:gd name="T41" fmla="*/ 2147483647 h 40"/>
                <a:gd name="T42" fmla="*/ 2147483647 w 89"/>
                <a:gd name="T43" fmla="*/ 2147483647 h 40"/>
                <a:gd name="T44" fmla="*/ 2147483647 w 89"/>
                <a:gd name="T45" fmla="*/ 2147483647 h 40"/>
                <a:gd name="T46" fmla="*/ 2147483647 w 89"/>
                <a:gd name="T47" fmla="*/ 2147483647 h 40"/>
                <a:gd name="T48" fmla="*/ 2147483647 w 89"/>
                <a:gd name="T49" fmla="*/ 2147483647 h 40"/>
                <a:gd name="T50" fmla="*/ 2147483647 w 89"/>
                <a:gd name="T51" fmla="*/ 2147483647 h 40"/>
                <a:gd name="T52" fmla="*/ 2147483647 w 89"/>
                <a:gd name="T53" fmla="*/ 2147483647 h 40"/>
                <a:gd name="T54" fmla="*/ 2147483647 w 89"/>
                <a:gd name="T55" fmla="*/ 2147483647 h 40"/>
                <a:gd name="T56" fmla="*/ 2147483647 w 89"/>
                <a:gd name="T57" fmla="*/ 2147483647 h 40"/>
                <a:gd name="T58" fmla="*/ 2147483647 w 89"/>
                <a:gd name="T59" fmla="*/ 2147483647 h 40"/>
                <a:gd name="T60" fmla="*/ 2147483647 w 89"/>
                <a:gd name="T61" fmla="*/ 2147483647 h 40"/>
                <a:gd name="T62" fmla="*/ 2147483647 w 89"/>
                <a:gd name="T63" fmla="*/ 2147483647 h 40"/>
                <a:gd name="T64" fmla="*/ 2147483647 w 89"/>
                <a:gd name="T65" fmla="*/ 2147483647 h 40"/>
                <a:gd name="T66" fmla="*/ 2147483647 w 89"/>
                <a:gd name="T67" fmla="*/ 2147483647 h 40"/>
                <a:gd name="T68" fmla="*/ 2147483647 w 89"/>
                <a:gd name="T69" fmla="*/ 2147483647 h 4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9"/>
                <a:gd name="T106" fmla="*/ 0 h 40"/>
                <a:gd name="T107" fmla="*/ 89 w 89"/>
                <a:gd name="T108" fmla="*/ 40 h 4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9" h="40">
                  <a:moveTo>
                    <a:pt x="89" y="16"/>
                  </a:moveTo>
                  <a:lnTo>
                    <a:pt x="85" y="14"/>
                  </a:lnTo>
                  <a:lnTo>
                    <a:pt x="79" y="12"/>
                  </a:lnTo>
                  <a:lnTo>
                    <a:pt x="71" y="10"/>
                  </a:lnTo>
                  <a:lnTo>
                    <a:pt x="67" y="6"/>
                  </a:lnTo>
                  <a:lnTo>
                    <a:pt x="65" y="10"/>
                  </a:lnTo>
                  <a:lnTo>
                    <a:pt x="61" y="10"/>
                  </a:lnTo>
                  <a:lnTo>
                    <a:pt x="59" y="10"/>
                  </a:lnTo>
                  <a:lnTo>
                    <a:pt x="59" y="6"/>
                  </a:lnTo>
                  <a:lnTo>
                    <a:pt x="37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2" y="20"/>
                  </a:lnTo>
                  <a:lnTo>
                    <a:pt x="10" y="26"/>
                  </a:lnTo>
                  <a:lnTo>
                    <a:pt x="18" y="32"/>
                  </a:lnTo>
                  <a:lnTo>
                    <a:pt x="24" y="38"/>
                  </a:lnTo>
                  <a:lnTo>
                    <a:pt x="31" y="40"/>
                  </a:lnTo>
                  <a:lnTo>
                    <a:pt x="35" y="38"/>
                  </a:lnTo>
                  <a:lnTo>
                    <a:pt x="37" y="36"/>
                  </a:lnTo>
                  <a:lnTo>
                    <a:pt x="41" y="34"/>
                  </a:lnTo>
                  <a:lnTo>
                    <a:pt x="45" y="32"/>
                  </a:lnTo>
                  <a:lnTo>
                    <a:pt x="51" y="34"/>
                  </a:lnTo>
                  <a:lnTo>
                    <a:pt x="55" y="36"/>
                  </a:lnTo>
                  <a:lnTo>
                    <a:pt x="61" y="38"/>
                  </a:lnTo>
                  <a:lnTo>
                    <a:pt x="65" y="38"/>
                  </a:lnTo>
                  <a:lnTo>
                    <a:pt x="67" y="38"/>
                  </a:lnTo>
                  <a:lnTo>
                    <a:pt x="73" y="32"/>
                  </a:lnTo>
                  <a:lnTo>
                    <a:pt x="79" y="30"/>
                  </a:lnTo>
                  <a:lnTo>
                    <a:pt x="85" y="28"/>
                  </a:lnTo>
                  <a:lnTo>
                    <a:pt x="85" y="26"/>
                  </a:lnTo>
                  <a:lnTo>
                    <a:pt x="85" y="22"/>
                  </a:lnTo>
                  <a:lnTo>
                    <a:pt x="87" y="22"/>
                  </a:lnTo>
                  <a:lnTo>
                    <a:pt x="89" y="1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400" name="任意多边形: 形状 399">
              <a:extLst>
                <a:ext uri="{FF2B5EF4-FFF2-40B4-BE49-F238E27FC236}">
                  <a16:creationId xmlns:a16="http://schemas.microsoft.com/office/drawing/2014/main" id="{1C294D5F-595B-43E1-82B4-4353A864F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5154" y="2381150"/>
              <a:ext cx="86765" cy="82662"/>
            </a:xfrm>
            <a:custGeom>
              <a:avLst/>
              <a:gdLst>
                <a:gd name="T0" fmla="*/ 2147483647 w 50"/>
                <a:gd name="T1" fmla="*/ 2147483647 h 50"/>
                <a:gd name="T2" fmla="*/ 2147483647 w 50"/>
                <a:gd name="T3" fmla="*/ 2147483647 h 50"/>
                <a:gd name="T4" fmla="*/ 2147483647 w 50"/>
                <a:gd name="T5" fmla="*/ 2147483647 h 50"/>
                <a:gd name="T6" fmla="*/ 2147483647 w 50"/>
                <a:gd name="T7" fmla="*/ 2147483647 h 50"/>
                <a:gd name="T8" fmla="*/ 2147483647 w 50"/>
                <a:gd name="T9" fmla="*/ 2147483647 h 50"/>
                <a:gd name="T10" fmla="*/ 0 w 50"/>
                <a:gd name="T11" fmla="*/ 2147483647 h 50"/>
                <a:gd name="T12" fmla="*/ 2147483647 w 50"/>
                <a:gd name="T13" fmla="*/ 0 h 50"/>
                <a:gd name="T14" fmla="*/ 2147483647 w 50"/>
                <a:gd name="T15" fmla="*/ 2147483647 h 50"/>
                <a:gd name="T16" fmla="*/ 2147483647 w 50"/>
                <a:gd name="T17" fmla="*/ 2147483647 h 50"/>
                <a:gd name="T18" fmla="*/ 2147483647 w 50"/>
                <a:gd name="T19" fmla="*/ 2147483647 h 50"/>
                <a:gd name="T20" fmla="*/ 2147483647 w 50"/>
                <a:gd name="T21" fmla="*/ 2147483647 h 50"/>
                <a:gd name="T22" fmla="*/ 2147483647 w 50"/>
                <a:gd name="T23" fmla="*/ 2147483647 h 50"/>
                <a:gd name="T24" fmla="*/ 2147483647 w 50"/>
                <a:gd name="T25" fmla="*/ 2147483647 h 50"/>
                <a:gd name="T26" fmla="*/ 2147483647 w 50"/>
                <a:gd name="T27" fmla="*/ 2147483647 h 50"/>
                <a:gd name="T28" fmla="*/ 2147483647 w 50"/>
                <a:gd name="T29" fmla="*/ 2147483647 h 50"/>
                <a:gd name="T30" fmla="*/ 2147483647 w 50"/>
                <a:gd name="T31" fmla="*/ 2147483647 h 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0"/>
                <a:gd name="T49" fmla="*/ 0 h 50"/>
                <a:gd name="T50" fmla="*/ 50 w 50"/>
                <a:gd name="T51" fmla="*/ 50 h 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0" h="50">
                  <a:moveTo>
                    <a:pt x="26" y="50"/>
                  </a:moveTo>
                  <a:lnTo>
                    <a:pt x="22" y="34"/>
                  </a:lnTo>
                  <a:lnTo>
                    <a:pt x="18" y="24"/>
                  </a:lnTo>
                  <a:lnTo>
                    <a:pt x="14" y="16"/>
                  </a:lnTo>
                  <a:lnTo>
                    <a:pt x="8" y="10"/>
                  </a:lnTo>
                  <a:lnTo>
                    <a:pt x="0" y="8"/>
                  </a:lnTo>
                  <a:lnTo>
                    <a:pt x="16" y="0"/>
                  </a:lnTo>
                  <a:lnTo>
                    <a:pt x="24" y="2"/>
                  </a:lnTo>
                  <a:lnTo>
                    <a:pt x="32" y="6"/>
                  </a:lnTo>
                  <a:lnTo>
                    <a:pt x="40" y="18"/>
                  </a:lnTo>
                  <a:lnTo>
                    <a:pt x="44" y="24"/>
                  </a:lnTo>
                  <a:lnTo>
                    <a:pt x="50" y="36"/>
                  </a:lnTo>
                  <a:lnTo>
                    <a:pt x="34" y="34"/>
                  </a:lnTo>
                  <a:lnTo>
                    <a:pt x="34" y="44"/>
                  </a:lnTo>
                  <a:lnTo>
                    <a:pt x="26" y="48"/>
                  </a:lnTo>
                  <a:lnTo>
                    <a:pt x="26" y="5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401" name="任意多边形: 形状 400">
              <a:extLst>
                <a:ext uri="{FF2B5EF4-FFF2-40B4-BE49-F238E27FC236}">
                  <a16:creationId xmlns:a16="http://schemas.microsoft.com/office/drawing/2014/main" id="{2C8AC696-C8DE-47CF-B22A-679FE8C51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3484" y="2385353"/>
              <a:ext cx="168021" cy="84063"/>
            </a:xfrm>
            <a:custGeom>
              <a:avLst/>
              <a:gdLst>
                <a:gd name="T0" fmla="*/ 2147483647 w 96"/>
                <a:gd name="T1" fmla="*/ 2147483647 h 50"/>
                <a:gd name="T2" fmla="*/ 2147483647 w 96"/>
                <a:gd name="T3" fmla="*/ 2147483647 h 50"/>
                <a:gd name="T4" fmla="*/ 2147483647 w 96"/>
                <a:gd name="T5" fmla="*/ 2147483647 h 50"/>
                <a:gd name="T6" fmla="*/ 2147483647 w 96"/>
                <a:gd name="T7" fmla="*/ 2147483647 h 50"/>
                <a:gd name="T8" fmla="*/ 2147483647 w 96"/>
                <a:gd name="T9" fmla="*/ 2147483647 h 50"/>
                <a:gd name="T10" fmla="*/ 2147483647 w 96"/>
                <a:gd name="T11" fmla="*/ 2147483647 h 50"/>
                <a:gd name="T12" fmla="*/ 2147483647 w 96"/>
                <a:gd name="T13" fmla="*/ 2147483647 h 50"/>
                <a:gd name="T14" fmla="*/ 2147483647 w 96"/>
                <a:gd name="T15" fmla="*/ 2147483647 h 50"/>
                <a:gd name="T16" fmla="*/ 2147483647 w 96"/>
                <a:gd name="T17" fmla="*/ 2147483647 h 50"/>
                <a:gd name="T18" fmla="*/ 2147483647 w 96"/>
                <a:gd name="T19" fmla="*/ 2147483647 h 50"/>
                <a:gd name="T20" fmla="*/ 0 w 96"/>
                <a:gd name="T21" fmla="*/ 2147483647 h 50"/>
                <a:gd name="T22" fmla="*/ 2147483647 w 96"/>
                <a:gd name="T23" fmla="*/ 2147483647 h 50"/>
                <a:gd name="T24" fmla="*/ 2147483647 w 96"/>
                <a:gd name="T25" fmla="*/ 2147483647 h 50"/>
                <a:gd name="T26" fmla="*/ 2147483647 w 96"/>
                <a:gd name="T27" fmla="*/ 2147483647 h 50"/>
                <a:gd name="T28" fmla="*/ 2147483647 w 96"/>
                <a:gd name="T29" fmla="*/ 2147483647 h 50"/>
                <a:gd name="T30" fmla="*/ 2147483647 w 96"/>
                <a:gd name="T31" fmla="*/ 2147483647 h 50"/>
                <a:gd name="T32" fmla="*/ 2147483647 w 96"/>
                <a:gd name="T33" fmla="*/ 2147483647 h 50"/>
                <a:gd name="T34" fmla="*/ 2147483647 w 96"/>
                <a:gd name="T35" fmla="*/ 2147483647 h 50"/>
                <a:gd name="T36" fmla="*/ 2147483647 w 96"/>
                <a:gd name="T37" fmla="*/ 2147483647 h 50"/>
                <a:gd name="T38" fmla="*/ 2147483647 w 96"/>
                <a:gd name="T39" fmla="*/ 2147483647 h 50"/>
                <a:gd name="T40" fmla="*/ 2147483647 w 96"/>
                <a:gd name="T41" fmla="*/ 0 h 50"/>
                <a:gd name="T42" fmla="*/ 2147483647 w 96"/>
                <a:gd name="T43" fmla="*/ 0 h 50"/>
                <a:gd name="T44" fmla="*/ 2147483647 w 96"/>
                <a:gd name="T45" fmla="*/ 0 h 50"/>
                <a:gd name="T46" fmla="*/ 2147483647 w 96"/>
                <a:gd name="T47" fmla="*/ 2147483647 h 50"/>
                <a:gd name="T48" fmla="*/ 2147483647 w 96"/>
                <a:gd name="T49" fmla="*/ 2147483647 h 50"/>
                <a:gd name="T50" fmla="*/ 2147483647 w 96"/>
                <a:gd name="T51" fmla="*/ 2147483647 h 50"/>
                <a:gd name="T52" fmla="*/ 2147483647 w 96"/>
                <a:gd name="T53" fmla="*/ 2147483647 h 50"/>
                <a:gd name="T54" fmla="*/ 2147483647 w 96"/>
                <a:gd name="T55" fmla="*/ 2147483647 h 50"/>
                <a:gd name="T56" fmla="*/ 2147483647 w 96"/>
                <a:gd name="T57" fmla="*/ 2147483647 h 50"/>
                <a:gd name="T58" fmla="*/ 2147483647 w 96"/>
                <a:gd name="T59" fmla="*/ 2147483647 h 50"/>
                <a:gd name="T60" fmla="*/ 2147483647 w 96"/>
                <a:gd name="T61" fmla="*/ 2147483647 h 50"/>
                <a:gd name="T62" fmla="*/ 2147483647 w 96"/>
                <a:gd name="T63" fmla="*/ 2147483647 h 50"/>
                <a:gd name="T64" fmla="*/ 2147483647 w 96"/>
                <a:gd name="T65" fmla="*/ 2147483647 h 50"/>
                <a:gd name="T66" fmla="*/ 2147483647 w 96"/>
                <a:gd name="T67" fmla="*/ 2147483647 h 50"/>
                <a:gd name="T68" fmla="*/ 2147483647 w 96"/>
                <a:gd name="T69" fmla="*/ 2147483647 h 50"/>
                <a:gd name="T70" fmla="*/ 2147483647 w 96"/>
                <a:gd name="T71" fmla="*/ 2147483647 h 50"/>
                <a:gd name="T72" fmla="*/ 2147483647 w 96"/>
                <a:gd name="T73" fmla="*/ 2147483647 h 50"/>
                <a:gd name="T74" fmla="*/ 2147483647 w 96"/>
                <a:gd name="T75" fmla="*/ 2147483647 h 50"/>
                <a:gd name="T76" fmla="*/ 2147483647 w 96"/>
                <a:gd name="T77" fmla="*/ 2147483647 h 5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6"/>
                <a:gd name="T118" fmla="*/ 0 h 50"/>
                <a:gd name="T119" fmla="*/ 96 w 96"/>
                <a:gd name="T120" fmla="*/ 50 h 5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6" h="50">
                  <a:moveTo>
                    <a:pt x="58" y="46"/>
                  </a:moveTo>
                  <a:lnTo>
                    <a:pt x="56" y="44"/>
                  </a:lnTo>
                  <a:lnTo>
                    <a:pt x="54" y="42"/>
                  </a:lnTo>
                  <a:lnTo>
                    <a:pt x="44" y="46"/>
                  </a:lnTo>
                  <a:lnTo>
                    <a:pt x="38" y="48"/>
                  </a:lnTo>
                  <a:lnTo>
                    <a:pt x="30" y="50"/>
                  </a:lnTo>
                  <a:lnTo>
                    <a:pt x="26" y="50"/>
                  </a:lnTo>
                  <a:lnTo>
                    <a:pt x="22" y="48"/>
                  </a:lnTo>
                  <a:lnTo>
                    <a:pt x="16" y="44"/>
                  </a:lnTo>
                  <a:lnTo>
                    <a:pt x="8" y="38"/>
                  </a:lnTo>
                  <a:lnTo>
                    <a:pt x="0" y="32"/>
                  </a:lnTo>
                  <a:lnTo>
                    <a:pt x="2" y="30"/>
                  </a:lnTo>
                  <a:lnTo>
                    <a:pt x="6" y="22"/>
                  </a:lnTo>
                  <a:lnTo>
                    <a:pt x="8" y="16"/>
                  </a:lnTo>
                  <a:lnTo>
                    <a:pt x="14" y="10"/>
                  </a:lnTo>
                  <a:lnTo>
                    <a:pt x="20" y="14"/>
                  </a:lnTo>
                  <a:lnTo>
                    <a:pt x="28" y="16"/>
                  </a:lnTo>
                  <a:lnTo>
                    <a:pt x="44" y="10"/>
                  </a:lnTo>
                  <a:lnTo>
                    <a:pt x="54" y="6"/>
                  </a:lnTo>
                  <a:lnTo>
                    <a:pt x="58" y="2"/>
                  </a:lnTo>
                  <a:lnTo>
                    <a:pt x="60" y="0"/>
                  </a:lnTo>
                  <a:lnTo>
                    <a:pt x="64" y="0"/>
                  </a:lnTo>
                  <a:lnTo>
                    <a:pt x="72" y="0"/>
                  </a:lnTo>
                  <a:lnTo>
                    <a:pt x="80" y="2"/>
                  </a:lnTo>
                  <a:lnTo>
                    <a:pt x="84" y="2"/>
                  </a:lnTo>
                  <a:lnTo>
                    <a:pt x="86" y="4"/>
                  </a:lnTo>
                  <a:lnTo>
                    <a:pt x="90" y="6"/>
                  </a:lnTo>
                  <a:lnTo>
                    <a:pt x="96" y="8"/>
                  </a:lnTo>
                  <a:lnTo>
                    <a:pt x="94" y="14"/>
                  </a:lnTo>
                  <a:lnTo>
                    <a:pt x="90" y="16"/>
                  </a:lnTo>
                  <a:lnTo>
                    <a:pt x="86" y="18"/>
                  </a:lnTo>
                  <a:lnTo>
                    <a:pt x="82" y="22"/>
                  </a:lnTo>
                  <a:lnTo>
                    <a:pt x="82" y="30"/>
                  </a:lnTo>
                  <a:lnTo>
                    <a:pt x="80" y="36"/>
                  </a:lnTo>
                  <a:lnTo>
                    <a:pt x="78" y="38"/>
                  </a:lnTo>
                  <a:lnTo>
                    <a:pt x="74" y="42"/>
                  </a:lnTo>
                  <a:lnTo>
                    <a:pt x="68" y="42"/>
                  </a:lnTo>
                  <a:lnTo>
                    <a:pt x="62" y="42"/>
                  </a:lnTo>
                  <a:lnTo>
                    <a:pt x="58" y="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402" name="任意多边形: 形状 401">
              <a:extLst>
                <a:ext uri="{FF2B5EF4-FFF2-40B4-BE49-F238E27FC236}">
                  <a16:creationId xmlns:a16="http://schemas.microsoft.com/office/drawing/2014/main" id="{EB88FAC5-1F90-466E-BB8E-070038617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9469" y="2257857"/>
              <a:ext cx="454481" cy="247988"/>
            </a:xfrm>
            <a:custGeom>
              <a:avLst/>
              <a:gdLst>
                <a:gd name="T0" fmla="*/ 2147483647 w 260"/>
                <a:gd name="T1" fmla="*/ 2147483647 h 148"/>
                <a:gd name="T2" fmla="*/ 2147483647 w 260"/>
                <a:gd name="T3" fmla="*/ 2147483647 h 148"/>
                <a:gd name="T4" fmla="*/ 2147483647 w 260"/>
                <a:gd name="T5" fmla="*/ 2147483647 h 148"/>
                <a:gd name="T6" fmla="*/ 2147483647 w 260"/>
                <a:gd name="T7" fmla="*/ 2147483647 h 148"/>
                <a:gd name="T8" fmla="*/ 2147483647 w 260"/>
                <a:gd name="T9" fmla="*/ 2147483647 h 148"/>
                <a:gd name="T10" fmla="*/ 2147483647 w 260"/>
                <a:gd name="T11" fmla="*/ 2147483647 h 148"/>
                <a:gd name="T12" fmla="*/ 2147483647 w 260"/>
                <a:gd name="T13" fmla="*/ 2147483647 h 148"/>
                <a:gd name="T14" fmla="*/ 2147483647 w 260"/>
                <a:gd name="T15" fmla="*/ 2147483647 h 148"/>
                <a:gd name="T16" fmla="*/ 2147483647 w 260"/>
                <a:gd name="T17" fmla="*/ 2147483647 h 148"/>
                <a:gd name="T18" fmla="*/ 2147483647 w 260"/>
                <a:gd name="T19" fmla="*/ 2147483647 h 148"/>
                <a:gd name="T20" fmla="*/ 2147483647 w 260"/>
                <a:gd name="T21" fmla="*/ 2147483647 h 148"/>
                <a:gd name="T22" fmla="*/ 2147483647 w 260"/>
                <a:gd name="T23" fmla="*/ 2147483647 h 148"/>
                <a:gd name="T24" fmla="*/ 2147483647 w 260"/>
                <a:gd name="T25" fmla="*/ 2147483647 h 148"/>
                <a:gd name="T26" fmla="*/ 2147483647 w 260"/>
                <a:gd name="T27" fmla="*/ 2147483647 h 148"/>
                <a:gd name="T28" fmla="*/ 2147483647 w 260"/>
                <a:gd name="T29" fmla="*/ 2147483647 h 148"/>
                <a:gd name="T30" fmla="*/ 2147483647 w 260"/>
                <a:gd name="T31" fmla="*/ 2147483647 h 148"/>
                <a:gd name="T32" fmla="*/ 2147483647 w 260"/>
                <a:gd name="T33" fmla="*/ 2147483647 h 148"/>
                <a:gd name="T34" fmla="*/ 2147483647 w 260"/>
                <a:gd name="T35" fmla="*/ 2147483647 h 148"/>
                <a:gd name="T36" fmla="*/ 2147483647 w 260"/>
                <a:gd name="T37" fmla="*/ 2147483647 h 148"/>
                <a:gd name="T38" fmla="*/ 2147483647 w 260"/>
                <a:gd name="T39" fmla="*/ 2147483647 h 148"/>
                <a:gd name="T40" fmla="*/ 2147483647 w 260"/>
                <a:gd name="T41" fmla="*/ 2147483647 h 148"/>
                <a:gd name="T42" fmla="*/ 2147483647 w 260"/>
                <a:gd name="T43" fmla="*/ 2147483647 h 148"/>
                <a:gd name="T44" fmla="*/ 2147483647 w 260"/>
                <a:gd name="T45" fmla="*/ 2147483647 h 148"/>
                <a:gd name="T46" fmla="*/ 2147483647 w 260"/>
                <a:gd name="T47" fmla="*/ 2147483647 h 148"/>
                <a:gd name="T48" fmla="*/ 2147483647 w 260"/>
                <a:gd name="T49" fmla="*/ 2147483647 h 148"/>
                <a:gd name="T50" fmla="*/ 2147483647 w 260"/>
                <a:gd name="T51" fmla="*/ 2147483647 h 148"/>
                <a:gd name="T52" fmla="*/ 2147483647 w 260"/>
                <a:gd name="T53" fmla="*/ 2147483647 h 148"/>
                <a:gd name="T54" fmla="*/ 2147483647 w 260"/>
                <a:gd name="T55" fmla="*/ 2147483647 h 148"/>
                <a:gd name="T56" fmla="*/ 2147483647 w 260"/>
                <a:gd name="T57" fmla="*/ 2147483647 h 148"/>
                <a:gd name="T58" fmla="*/ 2147483647 w 260"/>
                <a:gd name="T59" fmla="*/ 2147483647 h 148"/>
                <a:gd name="T60" fmla="*/ 2147483647 w 260"/>
                <a:gd name="T61" fmla="*/ 2147483647 h 148"/>
                <a:gd name="T62" fmla="*/ 2147483647 w 260"/>
                <a:gd name="T63" fmla="*/ 2147483647 h 148"/>
                <a:gd name="T64" fmla="*/ 2147483647 w 260"/>
                <a:gd name="T65" fmla="*/ 2147483647 h 148"/>
                <a:gd name="T66" fmla="*/ 2147483647 w 260"/>
                <a:gd name="T67" fmla="*/ 2147483647 h 148"/>
                <a:gd name="T68" fmla="*/ 2147483647 w 260"/>
                <a:gd name="T69" fmla="*/ 2147483647 h 148"/>
                <a:gd name="T70" fmla="*/ 2147483647 w 260"/>
                <a:gd name="T71" fmla="*/ 2147483647 h 148"/>
                <a:gd name="T72" fmla="*/ 2147483647 w 260"/>
                <a:gd name="T73" fmla="*/ 2147483647 h 148"/>
                <a:gd name="T74" fmla="*/ 2147483647 w 260"/>
                <a:gd name="T75" fmla="*/ 2147483647 h 148"/>
                <a:gd name="T76" fmla="*/ 2147483647 w 260"/>
                <a:gd name="T77" fmla="*/ 2147483647 h 148"/>
                <a:gd name="T78" fmla="*/ 2147483647 w 260"/>
                <a:gd name="T79" fmla="*/ 2147483647 h 148"/>
                <a:gd name="T80" fmla="*/ 2147483647 w 260"/>
                <a:gd name="T81" fmla="*/ 2147483647 h 148"/>
                <a:gd name="T82" fmla="*/ 2147483647 w 260"/>
                <a:gd name="T83" fmla="*/ 2147483647 h 148"/>
                <a:gd name="T84" fmla="*/ 2147483647 w 260"/>
                <a:gd name="T85" fmla="*/ 2147483647 h 148"/>
                <a:gd name="T86" fmla="*/ 2147483647 w 260"/>
                <a:gd name="T87" fmla="*/ 2147483647 h 148"/>
                <a:gd name="T88" fmla="*/ 2147483647 w 260"/>
                <a:gd name="T89" fmla="*/ 2147483647 h 148"/>
                <a:gd name="T90" fmla="*/ 2147483647 w 260"/>
                <a:gd name="T91" fmla="*/ 2147483647 h 148"/>
                <a:gd name="T92" fmla="*/ 2147483647 w 260"/>
                <a:gd name="T93" fmla="*/ 2147483647 h 148"/>
                <a:gd name="T94" fmla="*/ 2147483647 w 260"/>
                <a:gd name="T95" fmla="*/ 2147483647 h 148"/>
                <a:gd name="T96" fmla="*/ 2147483647 w 260"/>
                <a:gd name="T97" fmla="*/ 2147483647 h 1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0"/>
                <a:gd name="T148" fmla="*/ 0 h 148"/>
                <a:gd name="T149" fmla="*/ 260 w 260"/>
                <a:gd name="T150" fmla="*/ 148 h 1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0" h="148">
                  <a:moveTo>
                    <a:pt x="66" y="82"/>
                  </a:moveTo>
                  <a:lnTo>
                    <a:pt x="60" y="84"/>
                  </a:lnTo>
                  <a:lnTo>
                    <a:pt x="54" y="88"/>
                  </a:lnTo>
                  <a:lnTo>
                    <a:pt x="44" y="90"/>
                  </a:lnTo>
                  <a:lnTo>
                    <a:pt x="36" y="90"/>
                  </a:lnTo>
                  <a:lnTo>
                    <a:pt x="26" y="88"/>
                  </a:lnTo>
                  <a:lnTo>
                    <a:pt x="18" y="84"/>
                  </a:lnTo>
                  <a:lnTo>
                    <a:pt x="12" y="84"/>
                  </a:lnTo>
                  <a:lnTo>
                    <a:pt x="6" y="82"/>
                  </a:lnTo>
                  <a:lnTo>
                    <a:pt x="2" y="80"/>
                  </a:lnTo>
                  <a:lnTo>
                    <a:pt x="0" y="78"/>
                  </a:lnTo>
                  <a:lnTo>
                    <a:pt x="2" y="66"/>
                  </a:lnTo>
                  <a:lnTo>
                    <a:pt x="2" y="62"/>
                  </a:lnTo>
                  <a:lnTo>
                    <a:pt x="12" y="52"/>
                  </a:lnTo>
                  <a:lnTo>
                    <a:pt x="16" y="44"/>
                  </a:lnTo>
                  <a:lnTo>
                    <a:pt x="22" y="38"/>
                  </a:lnTo>
                  <a:lnTo>
                    <a:pt x="16" y="30"/>
                  </a:lnTo>
                  <a:lnTo>
                    <a:pt x="8" y="20"/>
                  </a:lnTo>
                  <a:lnTo>
                    <a:pt x="6" y="14"/>
                  </a:lnTo>
                  <a:lnTo>
                    <a:pt x="24" y="10"/>
                  </a:lnTo>
                  <a:lnTo>
                    <a:pt x="46" y="10"/>
                  </a:lnTo>
                  <a:lnTo>
                    <a:pt x="64" y="10"/>
                  </a:lnTo>
                  <a:lnTo>
                    <a:pt x="80" y="16"/>
                  </a:lnTo>
                  <a:lnTo>
                    <a:pt x="96" y="14"/>
                  </a:lnTo>
                  <a:lnTo>
                    <a:pt x="112" y="16"/>
                  </a:lnTo>
                  <a:lnTo>
                    <a:pt x="116" y="8"/>
                  </a:lnTo>
                  <a:lnTo>
                    <a:pt x="128" y="6"/>
                  </a:lnTo>
                  <a:lnTo>
                    <a:pt x="138" y="6"/>
                  </a:lnTo>
                  <a:lnTo>
                    <a:pt x="156" y="0"/>
                  </a:lnTo>
                  <a:lnTo>
                    <a:pt x="166" y="8"/>
                  </a:lnTo>
                  <a:lnTo>
                    <a:pt x="166" y="14"/>
                  </a:lnTo>
                  <a:lnTo>
                    <a:pt x="168" y="22"/>
                  </a:lnTo>
                  <a:lnTo>
                    <a:pt x="184" y="24"/>
                  </a:lnTo>
                  <a:lnTo>
                    <a:pt x="186" y="30"/>
                  </a:lnTo>
                  <a:lnTo>
                    <a:pt x="188" y="36"/>
                  </a:lnTo>
                  <a:lnTo>
                    <a:pt x="198" y="36"/>
                  </a:lnTo>
                  <a:lnTo>
                    <a:pt x="202" y="40"/>
                  </a:lnTo>
                  <a:lnTo>
                    <a:pt x="216" y="36"/>
                  </a:lnTo>
                  <a:lnTo>
                    <a:pt x="222" y="44"/>
                  </a:lnTo>
                  <a:lnTo>
                    <a:pt x="234" y="48"/>
                  </a:lnTo>
                  <a:lnTo>
                    <a:pt x="248" y="50"/>
                  </a:lnTo>
                  <a:lnTo>
                    <a:pt x="260" y="56"/>
                  </a:lnTo>
                  <a:lnTo>
                    <a:pt x="260" y="58"/>
                  </a:lnTo>
                  <a:lnTo>
                    <a:pt x="254" y="64"/>
                  </a:lnTo>
                  <a:lnTo>
                    <a:pt x="258" y="72"/>
                  </a:lnTo>
                  <a:lnTo>
                    <a:pt x="260" y="78"/>
                  </a:lnTo>
                  <a:lnTo>
                    <a:pt x="260" y="84"/>
                  </a:lnTo>
                  <a:lnTo>
                    <a:pt x="244" y="84"/>
                  </a:lnTo>
                  <a:lnTo>
                    <a:pt x="240" y="88"/>
                  </a:lnTo>
                  <a:lnTo>
                    <a:pt x="236" y="92"/>
                  </a:lnTo>
                  <a:lnTo>
                    <a:pt x="236" y="100"/>
                  </a:lnTo>
                  <a:lnTo>
                    <a:pt x="226" y="100"/>
                  </a:lnTo>
                  <a:lnTo>
                    <a:pt x="216" y="100"/>
                  </a:lnTo>
                  <a:lnTo>
                    <a:pt x="208" y="106"/>
                  </a:lnTo>
                  <a:lnTo>
                    <a:pt x="204" y="108"/>
                  </a:lnTo>
                  <a:lnTo>
                    <a:pt x="190" y="112"/>
                  </a:lnTo>
                  <a:lnTo>
                    <a:pt x="182" y="116"/>
                  </a:lnTo>
                  <a:lnTo>
                    <a:pt x="184" y="118"/>
                  </a:lnTo>
                  <a:lnTo>
                    <a:pt x="186" y="122"/>
                  </a:lnTo>
                  <a:lnTo>
                    <a:pt x="194" y="128"/>
                  </a:lnTo>
                  <a:lnTo>
                    <a:pt x="204" y="130"/>
                  </a:lnTo>
                  <a:lnTo>
                    <a:pt x="212" y="138"/>
                  </a:lnTo>
                  <a:lnTo>
                    <a:pt x="204" y="138"/>
                  </a:lnTo>
                  <a:lnTo>
                    <a:pt x="200" y="140"/>
                  </a:lnTo>
                  <a:lnTo>
                    <a:pt x="192" y="144"/>
                  </a:lnTo>
                  <a:lnTo>
                    <a:pt x="186" y="146"/>
                  </a:lnTo>
                  <a:lnTo>
                    <a:pt x="176" y="148"/>
                  </a:lnTo>
                  <a:lnTo>
                    <a:pt x="174" y="138"/>
                  </a:lnTo>
                  <a:lnTo>
                    <a:pt x="170" y="134"/>
                  </a:lnTo>
                  <a:lnTo>
                    <a:pt x="160" y="128"/>
                  </a:lnTo>
                  <a:lnTo>
                    <a:pt x="166" y="120"/>
                  </a:lnTo>
                  <a:lnTo>
                    <a:pt x="172" y="118"/>
                  </a:lnTo>
                  <a:lnTo>
                    <a:pt x="164" y="118"/>
                  </a:lnTo>
                  <a:lnTo>
                    <a:pt x="160" y="118"/>
                  </a:lnTo>
                  <a:lnTo>
                    <a:pt x="152" y="116"/>
                  </a:lnTo>
                  <a:lnTo>
                    <a:pt x="146" y="114"/>
                  </a:lnTo>
                  <a:lnTo>
                    <a:pt x="144" y="112"/>
                  </a:lnTo>
                  <a:lnTo>
                    <a:pt x="140" y="108"/>
                  </a:lnTo>
                  <a:lnTo>
                    <a:pt x="132" y="108"/>
                  </a:lnTo>
                  <a:lnTo>
                    <a:pt x="130" y="112"/>
                  </a:lnTo>
                  <a:lnTo>
                    <a:pt x="128" y="116"/>
                  </a:lnTo>
                  <a:lnTo>
                    <a:pt x="124" y="120"/>
                  </a:lnTo>
                  <a:lnTo>
                    <a:pt x="118" y="126"/>
                  </a:lnTo>
                  <a:lnTo>
                    <a:pt x="114" y="128"/>
                  </a:lnTo>
                  <a:lnTo>
                    <a:pt x="110" y="126"/>
                  </a:lnTo>
                  <a:lnTo>
                    <a:pt x="102" y="128"/>
                  </a:lnTo>
                  <a:lnTo>
                    <a:pt x="94" y="132"/>
                  </a:lnTo>
                  <a:lnTo>
                    <a:pt x="92" y="124"/>
                  </a:lnTo>
                  <a:lnTo>
                    <a:pt x="100" y="118"/>
                  </a:lnTo>
                  <a:lnTo>
                    <a:pt x="100" y="108"/>
                  </a:lnTo>
                  <a:lnTo>
                    <a:pt x="106" y="108"/>
                  </a:lnTo>
                  <a:lnTo>
                    <a:pt x="116" y="110"/>
                  </a:lnTo>
                  <a:lnTo>
                    <a:pt x="110" y="98"/>
                  </a:lnTo>
                  <a:lnTo>
                    <a:pt x="106" y="92"/>
                  </a:lnTo>
                  <a:lnTo>
                    <a:pt x="98" y="80"/>
                  </a:lnTo>
                  <a:lnTo>
                    <a:pt x="90" y="76"/>
                  </a:lnTo>
                  <a:lnTo>
                    <a:pt x="82" y="74"/>
                  </a:lnTo>
                  <a:lnTo>
                    <a:pt x="74" y="78"/>
                  </a:lnTo>
                  <a:lnTo>
                    <a:pt x="66" y="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403" name="任意多边形: 形状 402">
              <a:extLst>
                <a:ext uri="{FF2B5EF4-FFF2-40B4-BE49-F238E27FC236}">
                  <a16:creationId xmlns:a16="http://schemas.microsoft.com/office/drawing/2014/main" id="{28774D65-98D3-4D6B-8B82-6462CC1999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0486" y="2148575"/>
              <a:ext cx="231372" cy="135904"/>
            </a:xfrm>
            <a:custGeom>
              <a:avLst/>
              <a:gdLst>
                <a:gd name="T0" fmla="*/ 2147483647 w 132"/>
                <a:gd name="T1" fmla="*/ 2147483647 h 82"/>
                <a:gd name="T2" fmla="*/ 2147483647 w 132"/>
                <a:gd name="T3" fmla="*/ 2147483647 h 82"/>
                <a:gd name="T4" fmla="*/ 2147483647 w 132"/>
                <a:gd name="T5" fmla="*/ 2147483647 h 82"/>
                <a:gd name="T6" fmla="*/ 2147483647 w 132"/>
                <a:gd name="T7" fmla="*/ 2147483647 h 82"/>
                <a:gd name="T8" fmla="*/ 2147483647 w 132"/>
                <a:gd name="T9" fmla="*/ 2147483647 h 82"/>
                <a:gd name="T10" fmla="*/ 2147483647 w 132"/>
                <a:gd name="T11" fmla="*/ 2147483647 h 82"/>
                <a:gd name="T12" fmla="*/ 2147483647 w 132"/>
                <a:gd name="T13" fmla="*/ 2147483647 h 82"/>
                <a:gd name="T14" fmla="*/ 2147483647 w 132"/>
                <a:gd name="T15" fmla="*/ 2147483647 h 82"/>
                <a:gd name="T16" fmla="*/ 2147483647 w 132"/>
                <a:gd name="T17" fmla="*/ 2147483647 h 82"/>
                <a:gd name="T18" fmla="*/ 2147483647 w 132"/>
                <a:gd name="T19" fmla="*/ 2147483647 h 82"/>
                <a:gd name="T20" fmla="*/ 2147483647 w 132"/>
                <a:gd name="T21" fmla="*/ 2147483647 h 82"/>
                <a:gd name="T22" fmla="*/ 2147483647 w 132"/>
                <a:gd name="T23" fmla="*/ 2147483647 h 82"/>
                <a:gd name="T24" fmla="*/ 2147483647 w 132"/>
                <a:gd name="T25" fmla="*/ 2147483647 h 82"/>
                <a:gd name="T26" fmla="*/ 0 w 132"/>
                <a:gd name="T27" fmla="*/ 2147483647 h 82"/>
                <a:gd name="T28" fmla="*/ 0 w 132"/>
                <a:gd name="T29" fmla="*/ 2147483647 h 82"/>
                <a:gd name="T30" fmla="*/ 2147483647 w 132"/>
                <a:gd name="T31" fmla="*/ 2147483647 h 82"/>
                <a:gd name="T32" fmla="*/ 2147483647 w 132"/>
                <a:gd name="T33" fmla="*/ 2147483647 h 82"/>
                <a:gd name="T34" fmla="*/ 2147483647 w 132"/>
                <a:gd name="T35" fmla="*/ 2147483647 h 82"/>
                <a:gd name="T36" fmla="*/ 2147483647 w 132"/>
                <a:gd name="T37" fmla="*/ 2147483647 h 82"/>
                <a:gd name="T38" fmla="*/ 2147483647 w 132"/>
                <a:gd name="T39" fmla="*/ 2147483647 h 82"/>
                <a:gd name="T40" fmla="*/ 2147483647 w 132"/>
                <a:gd name="T41" fmla="*/ 2147483647 h 82"/>
                <a:gd name="T42" fmla="*/ 2147483647 w 132"/>
                <a:gd name="T43" fmla="*/ 2147483647 h 82"/>
                <a:gd name="T44" fmla="*/ 2147483647 w 132"/>
                <a:gd name="T45" fmla="*/ 2147483647 h 82"/>
                <a:gd name="T46" fmla="*/ 2147483647 w 132"/>
                <a:gd name="T47" fmla="*/ 2147483647 h 82"/>
                <a:gd name="T48" fmla="*/ 2147483647 w 132"/>
                <a:gd name="T49" fmla="*/ 2147483647 h 82"/>
                <a:gd name="T50" fmla="*/ 2147483647 w 132"/>
                <a:gd name="T51" fmla="*/ 2147483647 h 82"/>
                <a:gd name="T52" fmla="*/ 2147483647 w 132"/>
                <a:gd name="T53" fmla="*/ 2147483647 h 82"/>
                <a:gd name="T54" fmla="*/ 2147483647 w 132"/>
                <a:gd name="T55" fmla="*/ 2147483647 h 82"/>
                <a:gd name="T56" fmla="*/ 2147483647 w 132"/>
                <a:gd name="T57" fmla="*/ 0 h 82"/>
                <a:gd name="T58" fmla="*/ 2147483647 w 132"/>
                <a:gd name="T59" fmla="*/ 2147483647 h 82"/>
                <a:gd name="T60" fmla="*/ 2147483647 w 132"/>
                <a:gd name="T61" fmla="*/ 2147483647 h 82"/>
                <a:gd name="T62" fmla="*/ 2147483647 w 132"/>
                <a:gd name="T63" fmla="*/ 2147483647 h 82"/>
                <a:gd name="T64" fmla="*/ 2147483647 w 132"/>
                <a:gd name="T65" fmla="*/ 2147483647 h 82"/>
                <a:gd name="T66" fmla="*/ 2147483647 w 132"/>
                <a:gd name="T67" fmla="*/ 2147483647 h 82"/>
                <a:gd name="T68" fmla="*/ 2147483647 w 132"/>
                <a:gd name="T69" fmla="*/ 2147483647 h 82"/>
                <a:gd name="T70" fmla="*/ 2147483647 w 132"/>
                <a:gd name="T71" fmla="*/ 2147483647 h 82"/>
                <a:gd name="T72" fmla="*/ 2147483647 w 132"/>
                <a:gd name="T73" fmla="*/ 2147483647 h 82"/>
                <a:gd name="T74" fmla="*/ 2147483647 w 132"/>
                <a:gd name="T75" fmla="*/ 2147483647 h 82"/>
                <a:gd name="T76" fmla="*/ 2147483647 w 132"/>
                <a:gd name="T77" fmla="*/ 2147483647 h 82"/>
                <a:gd name="T78" fmla="*/ 2147483647 w 132"/>
                <a:gd name="T79" fmla="*/ 2147483647 h 82"/>
                <a:gd name="T80" fmla="*/ 2147483647 w 132"/>
                <a:gd name="T81" fmla="*/ 2147483647 h 82"/>
                <a:gd name="T82" fmla="*/ 2147483647 w 132"/>
                <a:gd name="T83" fmla="*/ 2147483647 h 82"/>
                <a:gd name="T84" fmla="*/ 2147483647 w 132"/>
                <a:gd name="T85" fmla="*/ 2147483647 h 8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2"/>
                <a:gd name="T130" fmla="*/ 0 h 82"/>
                <a:gd name="T131" fmla="*/ 132 w 132"/>
                <a:gd name="T132" fmla="*/ 82 h 8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2" h="82">
                  <a:moveTo>
                    <a:pt x="122" y="72"/>
                  </a:moveTo>
                  <a:lnTo>
                    <a:pt x="110" y="74"/>
                  </a:lnTo>
                  <a:lnTo>
                    <a:pt x="106" y="82"/>
                  </a:lnTo>
                  <a:lnTo>
                    <a:pt x="98" y="82"/>
                  </a:lnTo>
                  <a:lnTo>
                    <a:pt x="90" y="80"/>
                  </a:lnTo>
                  <a:lnTo>
                    <a:pt x="80" y="82"/>
                  </a:lnTo>
                  <a:lnTo>
                    <a:pt x="74" y="82"/>
                  </a:lnTo>
                  <a:lnTo>
                    <a:pt x="62" y="78"/>
                  </a:lnTo>
                  <a:lnTo>
                    <a:pt x="58" y="76"/>
                  </a:lnTo>
                  <a:lnTo>
                    <a:pt x="40" y="76"/>
                  </a:lnTo>
                  <a:lnTo>
                    <a:pt x="30" y="76"/>
                  </a:lnTo>
                  <a:lnTo>
                    <a:pt x="22" y="76"/>
                  </a:lnTo>
                  <a:lnTo>
                    <a:pt x="16" y="78"/>
                  </a:lnTo>
                  <a:lnTo>
                    <a:pt x="0" y="80"/>
                  </a:lnTo>
                  <a:lnTo>
                    <a:pt x="0" y="76"/>
                  </a:lnTo>
                  <a:lnTo>
                    <a:pt x="10" y="70"/>
                  </a:lnTo>
                  <a:lnTo>
                    <a:pt x="6" y="64"/>
                  </a:lnTo>
                  <a:lnTo>
                    <a:pt x="4" y="52"/>
                  </a:lnTo>
                  <a:lnTo>
                    <a:pt x="2" y="48"/>
                  </a:lnTo>
                  <a:lnTo>
                    <a:pt x="12" y="46"/>
                  </a:lnTo>
                  <a:lnTo>
                    <a:pt x="18" y="34"/>
                  </a:lnTo>
                  <a:lnTo>
                    <a:pt x="26" y="24"/>
                  </a:lnTo>
                  <a:lnTo>
                    <a:pt x="26" y="18"/>
                  </a:lnTo>
                  <a:lnTo>
                    <a:pt x="30" y="18"/>
                  </a:lnTo>
                  <a:lnTo>
                    <a:pt x="36" y="18"/>
                  </a:lnTo>
                  <a:lnTo>
                    <a:pt x="46" y="14"/>
                  </a:lnTo>
                  <a:lnTo>
                    <a:pt x="48" y="6"/>
                  </a:lnTo>
                  <a:lnTo>
                    <a:pt x="60" y="4"/>
                  </a:lnTo>
                  <a:lnTo>
                    <a:pt x="68" y="0"/>
                  </a:lnTo>
                  <a:lnTo>
                    <a:pt x="76" y="4"/>
                  </a:lnTo>
                  <a:lnTo>
                    <a:pt x="98" y="4"/>
                  </a:lnTo>
                  <a:lnTo>
                    <a:pt x="106" y="16"/>
                  </a:lnTo>
                  <a:lnTo>
                    <a:pt x="106" y="24"/>
                  </a:lnTo>
                  <a:lnTo>
                    <a:pt x="112" y="28"/>
                  </a:lnTo>
                  <a:lnTo>
                    <a:pt x="116" y="34"/>
                  </a:lnTo>
                  <a:lnTo>
                    <a:pt x="120" y="40"/>
                  </a:lnTo>
                  <a:lnTo>
                    <a:pt x="122" y="42"/>
                  </a:lnTo>
                  <a:lnTo>
                    <a:pt x="130" y="44"/>
                  </a:lnTo>
                  <a:lnTo>
                    <a:pt x="132" y="50"/>
                  </a:lnTo>
                  <a:lnTo>
                    <a:pt x="126" y="52"/>
                  </a:lnTo>
                  <a:lnTo>
                    <a:pt x="114" y="54"/>
                  </a:lnTo>
                  <a:lnTo>
                    <a:pt x="118" y="62"/>
                  </a:lnTo>
                  <a:lnTo>
                    <a:pt x="122" y="7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404" name="任意多边形: 形状 403">
              <a:extLst>
                <a:ext uri="{FF2B5EF4-FFF2-40B4-BE49-F238E27FC236}">
                  <a16:creationId xmlns:a16="http://schemas.microsoft.com/office/drawing/2014/main" id="{5F1370C9-3C05-4D3E-BBF9-EB7F6FBA85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6001" y="2437193"/>
              <a:ext cx="85388" cy="61646"/>
            </a:xfrm>
            <a:custGeom>
              <a:avLst/>
              <a:gdLst>
                <a:gd name="T0" fmla="*/ 0 w 49"/>
                <a:gd name="T1" fmla="*/ 2147483647 h 36"/>
                <a:gd name="T2" fmla="*/ 2147483647 w 49"/>
                <a:gd name="T3" fmla="*/ 2147483647 h 36"/>
                <a:gd name="T4" fmla="*/ 2147483647 w 49"/>
                <a:gd name="T5" fmla="*/ 2147483647 h 36"/>
                <a:gd name="T6" fmla="*/ 2147483647 w 49"/>
                <a:gd name="T7" fmla="*/ 2147483647 h 36"/>
                <a:gd name="T8" fmla="*/ 2147483647 w 49"/>
                <a:gd name="T9" fmla="*/ 0 h 36"/>
                <a:gd name="T10" fmla="*/ 2147483647 w 49"/>
                <a:gd name="T11" fmla="*/ 2147483647 h 36"/>
                <a:gd name="T12" fmla="*/ 2147483647 w 49"/>
                <a:gd name="T13" fmla="*/ 2147483647 h 36"/>
                <a:gd name="T14" fmla="*/ 2147483647 w 49"/>
                <a:gd name="T15" fmla="*/ 2147483647 h 36"/>
                <a:gd name="T16" fmla="*/ 2147483647 w 49"/>
                <a:gd name="T17" fmla="*/ 2147483647 h 36"/>
                <a:gd name="T18" fmla="*/ 2147483647 w 49"/>
                <a:gd name="T19" fmla="*/ 2147483647 h 36"/>
                <a:gd name="T20" fmla="*/ 2147483647 w 49"/>
                <a:gd name="T21" fmla="*/ 2147483647 h 36"/>
                <a:gd name="T22" fmla="*/ 2147483647 w 49"/>
                <a:gd name="T23" fmla="*/ 2147483647 h 36"/>
                <a:gd name="T24" fmla="*/ 2147483647 w 49"/>
                <a:gd name="T25" fmla="*/ 2147483647 h 36"/>
                <a:gd name="T26" fmla="*/ 2147483647 w 49"/>
                <a:gd name="T27" fmla="*/ 2147483647 h 36"/>
                <a:gd name="T28" fmla="*/ 2147483647 w 49"/>
                <a:gd name="T29" fmla="*/ 2147483647 h 36"/>
                <a:gd name="T30" fmla="*/ 0 w 49"/>
                <a:gd name="T31" fmla="*/ 2147483647 h 36"/>
                <a:gd name="T32" fmla="*/ 0 w 49"/>
                <a:gd name="T33" fmla="*/ 2147483647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36"/>
                <a:gd name="T53" fmla="*/ 49 w 49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36">
                  <a:moveTo>
                    <a:pt x="0" y="4"/>
                  </a:moveTo>
                  <a:lnTo>
                    <a:pt x="13" y="6"/>
                  </a:lnTo>
                  <a:lnTo>
                    <a:pt x="21" y="4"/>
                  </a:lnTo>
                  <a:lnTo>
                    <a:pt x="25" y="2"/>
                  </a:lnTo>
                  <a:lnTo>
                    <a:pt x="39" y="0"/>
                  </a:lnTo>
                  <a:lnTo>
                    <a:pt x="49" y="6"/>
                  </a:lnTo>
                  <a:lnTo>
                    <a:pt x="35" y="10"/>
                  </a:lnTo>
                  <a:lnTo>
                    <a:pt x="33" y="16"/>
                  </a:lnTo>
                  <a:lnTo>
                    <a:pt x="29" y="24"/>
                  </a:lnTo>
                  <a:lnTo>
                    <a:pt x="21" y="24"/>
                  </a:lnTo>
                  <a:lnTo>
                    <a:pt x="17" y="28"/>
                  </a:lnTo>
                  <a:lnTo>
                    <a:pt x="15" y="36"/>
                  </a:lnTo>
                  <a:lnTo>
                    <a:pt x="11" y="32"/>
                  </a:lnTo>
                  <a:lnTo>
                    <a:pt x="7" y="26"/>
                  </a:lnTo>
                  <a:lnTo>
                    <a:pt x="4" y="18"/>
                  </a:lnTo>
                  <a:lnTo>
                    <a:pt x="0" y="1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405" name="任意多边形: 形状 404">
              <a:extLst>
                <a:ext uri="{FF2B5EF4-FFF2-40B4-BE49-F238E27FC236}">
                  <a16:creationId xmlns:a16="http://schemas.microsoft.com/office/drawing/2014/main" id="{913F643F-5DB8-4890-97A1-82AF6FA72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8811" y="2574496"/>
              <a:ext cx="61975" cy="39230"/>
            </a:xfrm>
            <a:custGeom>
              <a:avLst/>
              <a:gdLst>
                <a:gd name="T0" fmla="*/ 2147483647 w 36"/>
                <a:gd name="T1" fmla="*/ 0 h 24"/>
                <a:gd name="T2" fmla="*/ 2147483647 w 36"/>
                <a:gd name="T3" fmla="*/ 2147483647 h 24"/>
                <a:gd name="T4" fmla="*/ 2147483647 w 36"/>
                <a:gd name="T5" fmla="*/ 2147483647 h 24"/>
                <a:gd name="T6" fmla="*/ 2147483647 w 36"/>
                <a:gd name="T7" fmla="*/ 2147483647 h 24"/>
                <a:gd name="T8" fmla="*/ 2147483647 w 36"/>
                <a:gd name="T9" fmla="*/ 2147483647 h 24"/>
                <a:gd name="T10" fmla="*/ 2147483647 w 36"/>
                <a:gd name="T11" fmla="*/ 2147483647 h 24"/>
                <a:gd name="T12" fmla="*/ 2147483647 w 36"/>
                <a:gd name="T13" fmla="*/ 2147483647 h 24"/>
                <a:gd name="T14" fmla="*/ 0 w 36"/>
                <a:gd name="T15" fmla="*/ 2147483647 h 24"/>
                <a:gd name="T16" fmla="*/ 0 w 36"/>
                <a:gd name="T17" fmla="*/ 2147483647 h 24"/>
                <a:gd name="T18" fmla="*/ 2147483647 w 36"/>
                <a:gd name="T19" fmla="*/ 2147483647 h 24"/>
                <a:gd name="T20" fmla="*/ 2147483647 w 36"/>
                <a:gd name="T21" fmla="*/ 0 h 24"/>
                <a:gd name="T22" fmla="*/ 2147483647 w 36"/>
                <a:gd name="T23" fmla="*/ 0 h 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6"/>
                <a:gd name="T37" fmla="*/ 0 h 24"/>
                <a:gd name="T38" fmla="*/ 36 w 36"/>
                <a:gd name="T39" fmla="*/ 24 h 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6" h="24">
                  <a:moveTo>
                    <a:pt x="26" y="0"/>
                  </a:moveTo>
                  <a:lnTo>
                    <a:pt x="36" y="4"/>
                  </a:lnTo>
                  <a:lnTo>
                    <a:pt x="36" y="16"/>
                  </a:lnTo>
                  <a:lnTo>
                    <a:pt x="30" y="20"/>
                  </a:lnTo>
                  <a:lnTo>
                    <a:pt x="10" y="24"/>
                  </a:lnTo>
                  <a:lnTo>
                    <a:pt x="6" y="22"/>
                  </a:lnTo>
                  <a:lnTo>
                    <a:pt x="4" y="22"/>
                  </a:lnTo>
                  <a:lnTo>
                    <a:pt x="0" y="16"/>
                  </a:lnTo>
                  <a:lnTo>
                    <a:pt x="0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406" name="任意多边形: 形状 405">
              <a:extLst>
                <a:ext uri="{FF2B5EF4-FFF2-40B4-BE49-F238E27FC236}">
                  <a16:creationId xmlns:a16="http://schemas.microsoft.com/office/drawing/2014/main" id="{651DCF56-D4E3-4572-A5D4-A4B69A6A6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4021" y="2395161"/>
              <a:ext cx="247898" cy="133100"/>
            </a:xfrm>
            <a:custGeom>
              <a:avLst/>
              <a:gdLst>
                <a:gd name="T0" fmla="*/ 2147483647 w 142"/>
                <a:gd name="T1" fmla="*/ 2147483647 h 80"/>
                <a:gd name="T2" fmla="*/ 2147483647 w 142"/>
                <a:gd name="T3" fmla="*/ 2147483647 h 80"/>
                <a:gd name="T4" fmla="*/ 2147483647 w 142"/>
                <a:gd name="T5" fmla="*/ 2147483647 h 80"/>
                <a:gd name="T6" fmla="*/ 2147483647 w 142"/>
                <a:gd name="T7" fmla="*/ 2147483647 h 80"/>
                <a:gd name="T8" fmla="*/ 2147483647 w 142"/>
                <a:gd name="T9" fmla="*/ 2147483647 h 80"/>
                <a:gd name="T10" fmla="*/ 2147483647 w 142"/>
                <a:gd name="T11" fmla="*/ 2147483647 h 80"/>
                <a:gd name="T12" fmla="*/ 2147483647 w 142"/>
                <a:gd name="T13" fmla="*/ 2147483647 h 80"/>
                <a:gd name="T14" fmla="*/ 2147483647 w 142"/>
                <a:gd name="T15" fmla="*/ 2147483647 h 80"/>
                <a:gd name="T16" fmla="*/ 2147483647 w 142"/>
                <a:gd name="T17" fmla="*/ 2147483647 h 80"/>
                <a:gd name="T18" fmla="*/ 2147483647 w 142"/>
                <a:gd name="T19" fmla="*/ 2147483647 h 80"/>
                <a:gd name="T20" fmla="*/ 2147483647 w 142"/>
                <a:gd name="T21" fmla="*/ 2147483647 h 80"/>
                <a:gd name="T22" fmla="*/ 0 w 142"/>
                <a:gd name="T23" fmla="*/ 2147483647 h 80"/>
                <a:gd name="T24" fmla="*/ 2147483647 w 142"/>
                <a:gd name="T25" fmla="*/ 2147483647 h 80"/>
                <a:gd name="T26" fmla="*/ 2147483647 w 142"/>
                <a:gd name="T27" fmla="*/ 2147483647 h 80"/>
                <a:gd name="T28" fmla="*/ 2147483647 w 142"/>
                <a:gd name="T29" fmla="*/ 2147483647 h 80"/>
                <a:gd name="T30" fmla="*/ 2147483647 w 142"/>
                <a:gd name="T31" fmla="*/ 2147483647 h 80"/>
                <a:gd name="T32" fmla="*/ 2147483647 w 142"/>
                <a:gd name="T33" fmla="*/ 2147483647 h 80"/>
                <a:gd name="T34" fmla="*/ 2147483647 w 142"/>
                <a:gd name="T35" fmla="*/ 2147483647 h 80"/>
                <a:gd name="T36" fmla="*/ 2147483647 w 142"/>
                <a:gd name="T37" fmla="*/ 2147483647 h 80"/>
                <a:gd name="T38" fmla="*/ 2147483647 w 142"/>
                <a:gd name="T39" fmla="*/ 2147483647 h 80"/>
                <a:gd name="T40" fmla="*/ 2147483647 w 142"/>
                <a:gd name="T41" fmla="*/ 2147483647 h 80"/>
                <a:gd name="T42" fmla="*/ 2147483647 w 142"/>
                <a:gd name="T43" fmla="*/ 2147483647 h 80"/>
                <a:gd name="T44" fmla="*/ 2147483647 w 142"/>
                <a:gd name="T45" fmla="*/ 2147483647 h 80"/>
                <a:gd name="T46" fmla="*/ 2147483647 w 142"/>
                <a:gd name="T47" fmla="*/ 2147483647 h 80"/>
                <a:gd name="T48" fmla="*/ 2147483647 w 142"/>
                <a:gd name="T49" fmla="*/ 2147483647 h 80"/>
                <a:gd name="T50" fmla="*/ 2147483647 w 142"/>
                <a:gd name="T51" fmla="*/ 2147483647 h 80"/>
                <a:gd name="T52" fmla="*/ 2147483647 w 142"/>
                <a:gd name="T53" fmla="*/ 2147483647 h 80"/>
                <a:gd name="T54" fmla="*/ 2147483647 w 142"/>
                <a:gd name="T55" fmla="*/ 2147483647 h 80"/>
                <a:gd name="T56" fmla="*/ 2147483647 w 142"/>
                <a:gd name="T57" fmla="*/ 0 h 80"/>
                <a:gd name="T58" fmla="*/ 2147483647 w 142"/>
                <a:gd name="T59" fmla="*/ 2147483647 h 80"/>
                <a:gd name="T60" fmla="*/ 2147483647 w 142"/>
                <a:gd name="T61" fmla="*/ 2147483647 h 80"/>
                <a:gd name="T62" fmla="*/ 2147483647 w 142"/>
                <a:gd name="T63" fmla="*/ 2147483647 h 80"/>
                <a:gd name="T64" fmla="*/ 2147483647 w 142"/>
                <a:gd name="T65" fmla="*/ 2147483647 h 80"/>
                <a:gd name="T66" fmla="*/ 2147483647 w 142"/>
                <a:gd name="T67" fmla="*/ 2147483647 h 80"/>
                <a:gd name="T68" fmla="*/ 2147483647 w 142"/>
                <a:gd name="T69" fmla="*/ 2147483647 h 80"/>
                <a:gd name="T70" fmla="*/ 2147483647 w 142"/>
                <a:gd name="T71" fmla="*/ 2147483647 h 80"/>
                <a:gd name="T72" fmla="*/ 2147483647 w 142"/>
                <a:gd name="T73" fmla="*/ 2147483647 h 80"/>
                <a:gd name="T74" fmla="*/ 2147483647 w 142"/>
                <a:gd name="T75" fmla="*/ 2147483647 h 80"/>
                <a:gd name="T76" fmla="*/ 2147483647 w 142"/>
                <a:gd name="T77" fmla="*/ 2147483647 h 80"/>
                <a:gd name="T78" fmla="*/ 2147483647 w 142"/>
                <a:gd name="T79" fmla="*/ 2147483647 h 80"/>
                <a:gd name="T80" fmla="*/ 2147483647 w 142"/>
                <a:gd name="T81" fmla="*/ 2147483647 h 80"/>
                <a:gd name="T82" fmla="*/ 2147483647 w 142"/>
                <a:gd name="T83" fmla="*/ 2147483647 h 80"/>
                <a:gd name="T84" fmla="*/ 2147483647 w 142"/>
                <a:gd name="T85" fmla="*/ 2147483647 h 80"/>
                <a:gd name="T86" fmla="*/ 2147483647 w 142"/>
                <a:gd name="T87" fmla="*/ 2147483647 h 80"/>
                <a:gd name="T88" fmla="*/ 2147483647 w 142"/>
                <a:gd name="T89" fmla="*/ 2147483647 h 80"/>
                <a:gd name="T90" fmla="*/ 2147483647 w 142"/>
                <a:gd name="T91" fmla="*/ 2147483647 h 80"/>
                <a:gd name="T92" fmla="*/ 2147483647 w 142"/>
                <a:gd name="T93" fmla="*/ 2147483647 h 80"/>
                <a:gd name="T94" fmla="*/ 2147483647 w 142"/>
                <a:gd name="T95" fmla="*/ 2147483647 h 80"/>
                <a:gd name="T96" fmla="*/ 2147483647 w 142"/>
                <a:gd name="T97" fmla="*/ 2147483647 h 80"/>
                <a:gd name="T98" fmla="*/ 2147483647 w 142"/>
                <a:gd name="T99" fmla="*/ 2147483647 h 80"/>
                <a:gd name="T100" fmla="*/ 2147483647 w 142"/>
                <a:gd name="T101" fmla="*/ 2147483647 h 80"/>
                <a:gd name="T102" fmla="*/ 2147483647 w 142"/>
                <a:gd name="T103" fmla="*/ 2147483647 h 80"/>
                <a:gd name="T104" fmla="*/ 2147483647 w 142"/>
                <a:gd name="T105" fmla="*/ 2147483647 h 80"/>
                <a:gd name="T106" fmla="*/ 2147483647 w 142"/>
                <a:gd name="T107" fmla="*/ 2147483647 h 80"/>
                <a:gd name="T108" fmla="*/ 2147483647 w 142"/>
                <a:gd name="T109" fmla="*/ 2147483647 h 80"/>
                <a:gd name="T110" fmla="*/ 2147483647 w 142"/>
                <a:gd name="T111" fmla="*/ 2147483647 h 80"/>
                <a:gd name="T112" fmla="*/ 2147483647 w 142"/>
                <a:gd name="T113" fmla="*/ 2147483647 h 80"/>
                <a:gd name="T114" fmla="*/ 2147483647 w 142"/>
                <a:gd name="T115" fmla="*/ 2147483647 h 80"/>
                <a:gd name="T116" fmla="*/ 2147483647 w 142"/>
                <a:gd name="T117" fmla="*/ 2147483647 h 80"/>
                <a:gd name="T118" fmla="*/ 2147483647 w 142"/>
                <a:gd name="T119" fmla="*/ 2147483647 h 80"/>
                <a:gd name="T120" fmla="*/ 2147483647 w 142"/>
                <a:gd name="T121" fmla="*/ 2147483647 h 80"/>
                <a:gd name="T122" fmla="*/ 2147483647 w 142"/>
                <a:gd name="T123" fmla="*/ 2147483647 h 8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42"/>
                <a:gd name="T187" fmla="*/ 0 h 80"/>
                <a:gd name="T188" fmla="*/ 142 w 142"/>
                <a:gd name="T189" fmla="*/ 80 h 8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42" h="80">
                  <a:moveTo>
                    <a:pt x="36" y="68"/>
                  </a:moveTo>
                  <a:lnTo>
                    <a:pt x="28" y="64"/>
                  </a:lnTo>
                  <a:lnTo>
                    <a:pt x="26" y="64"/>
                  </a:lnTo>
                  <a:lnTo>
                    <a:pt x="24" y="62"/>
                  </a:lnTo>
                  <a:lnTo>
                    <a:pt x="22" y="58"/>
                  </a:lnTo>
                  <a:lnTo>
                    <a:pt x="20" y="54"/>
                  </a:lnTo>
                  <a:lnTo>
                    <a:pt x="16" y="52"/>
                  </a:lnTo>
                  <a:lnTo>
                    <a:pt x="14" y="52"/>
                  </a:lnTo>
                  <a:lnTo>
                    <a:pt x="14" y="48"/>
                  </a:lnTo>
                  <a:lnTo>
                    <a:pt x="10" y="46"/>
                  </a:lnTo>
                  <a:lnTo>
                    <a:pt x="8" y="40"/>
                  </a:lnTo>
                  <a:lnTo>
                    <a:pt x="0" y="40"/>
                  </a:lnTo>
                  <a:lnTo>
                    <a:pt x="4" y="36"/>
                  </a:lnTo>
                  <a:lnTo>
                    <a:pt x="10" y="36"/>
                  </a:lnTo>
                  <a:lnTo>
                    <a:pt x="16" y="36"/>
                  </a:lnTo>
                  <a:lnTo>
                    <a:pt x="20" y="32"/>
                  </a:lnTo>
                  <a:lnTo>
                    <a:pt x="22" y="30"/>
                  </a:lnTo>
                  <a:lnTo>
                    <a:pt x="24" y="24"/>
                  </a:lnTo>
                  <a:lnTo>
                    <a:pt x="24" y="16"/>
                  </a:lnTo>
                  <a:lnTo>
                    <a:pt x="28" y="12"/>
                  </a:lnTo>
                  <a:lnTo>
                    <a:pt x="32" y="10"/>
                  </a:lnTo>
                  <a:lnTo>
                    <a:pt x="36" y="8"/>
                  </a:lnTo>
                  <a:lnTo>
                    <a:pt x="38" y="2"/>
                  </a:lnTo>
                  <a:lnTo>
                    <a:pt x="56" y="6"/>
                  </a:lnTo>
                  <a:lnTo>
                    <a:pt x="70" y="10"/>
                  </a:lnTo>
                  <a:lnTo>
                    <a:pt x="76" y="8"/>
                  </a:lnTo>
                  <a:lnTo>
                    <a:pt x="80" y="6"/>
                  </a:lnTo>
                  <a:lnTo>
                    <a:pt x="86" y="2"/>
                  </a:lnTo>
                  <a:lnTo>
                    <a:pt x="92" y="0"/>
                  </a:lnTo>
                  <a:lnTo>
                    <a:pt x="100" y="2"/>
                  </a:lnTo>
                  <a:lnTo>
                    <a:pt x="106" y="8"/>
                  </a:lnTo>
                  <a:lnTo>
                    <a:pt x="108" y="12"/>
                  </a:lnTo>
                  <a:lnTo>
                    <a:pt x="112" y="20"/>
                  </a:lnTo>
                  <a:lnTo>
                    <a:pt x="116" y="36"/>
                  </a:lnTo>
                  <a:lnTo>
                    <a:pt x="118" y="44"/>
                  </a:lnTo>
                  <a:lnTo>
                    <a:pt x="120" y="50"/>
                  </a:lnTo>
                  <a:lnTo>
                    <a:pt x="128" y="46"/>
                  </a:lnTo>
                  <a:lnTo>
                    <a:pt x="136" y="44"/>
                  </a:lnTo>
                  <a:lnTo>
                    <a:pt x="140" y="46"/>
                  </a:lnTo>
                  <a:lnTo>
                    <a:pt x="142" y="50"/>
                  </a:lnTo>
                  <a:lnTo>
                    <a:pt x="142" y="54"/>
                  </a:lnTo>
                  <a:lnTo>
                    <a:pt x="140" y="56"/>
                  </a:lnTo>
                  <a:lnTo>
                    <a:pt x="138" y="56"/>
                  </a:lnTo>
                  <a:lnTo>
                    <a:pt x="132" y="56"/>
                  </a:lnTo>
                  <a:lnTo>
                    <a:pt x="130" y="68"/>
                  </a:lnTo>
                  <a:lnTo>
                    <a:pt x="126" y="80"/>
                  </a:lnTo>
                  <a:lnTo>
                    <a:pt x="116" y="74"/>
                  </a:lnTo>
                  <a:lnTo>
                    <a:pt x="110" y="72"/>
                  </a:lnTo>
                  <a:lnTo>
                    <a:pt x="106" y="72"/>
                  </a:lnTo>
                  <a:lnTo>
                    <a:pt x="100" y="74"/>
                  </a:lnTo>
                  <a:lnTo>
                    <a:pt x="96" y="76"/>
                  </a:lnTo>
                  <a:lnTo>
                    <a:pt x="92" y="80"/>
                  </a:lnTo>
                  <a:lnTo>
                    <a:pt x="86" y="80"/>
                  </a:lnTo>
                  <a:lnTo>
                    <a:pt x="64" y="80"/>
                  </a:lnTo>
                  <a:lnTo>
                    <a:pt x="60" y="78"/>
                  </a:lnTo>
                  <a:lnTo>
                    <a:pt x="54" y="78"/>
                  </a:lnTo>
                  <a:lnTo>
                    <a:pt x="50" y="78"/>
                  </a:lnTo>
                  <a:lnTo>
                    <a:pt x="46" y="76"/>
                  </a:lnTo>
                  <a:lnTo>
                    <a:pt x="44" y="76"/>
                  </a:lnTo>
                  <a:lnTo>
                    <a:pt x="42" y="74"/>
                  </a:lnTo>
                  <a:lnTo>
                    <a:pt x="42" y="72"/>
                  </a:lnTo>
                  <a:lnTo>
                    <a:pt x="36" y="6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407" name="任意多边形: 形状 406">
              <a:extLst>
                <a:ext uri="{FF2B5EF4-FFF2-40B4-BE49-F238E27FC236}">
                  <a16:creationId xmlns:a16="http://schemas.microsoft.com/office/drawing/2014/main" id="{54E15F06-339C-4FA9-A589-C4DD2C432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591" y="2451203"/>
              <a:ext cx="118441" cy="128898"/>
            </a:xfrm>
            <a:custGeom>
              <a:avLst/>
              <a:gdLst>
                <a:gd name="T0" fmla="*/ 2147483647 w 68"/>
                <a:gd name="T1" fmla="*/ 2147483647 h 76"/>
                <a:gd name="T2" fmla="*/ 2147483647 w 68"/>
                <a:gd name="T3" fmla="*/ 2147483647 h 76"/>
                <a:gd name="T4" fmla="*/ 2147483647 w 68"/>
                <a:gd name="T5" fmla="*/ 0 h 76"/>
                <a:gd name="T6" fmla="*/ 2147483647 w 68"/>
                <a:gd name="T7" fmla="*/ 2147483647 h 76"/>
                <a:gd name="T8" fmla="*/ 2147483647 w 68"/>
                <a:gd name="T9" fmla="*/ 2147483647 h 76"/>
                <a:gd name="T10" fmla="*/ 2147483647 w 68"/>
                <a:gd name="T11" fmla="*/ 2147483647 h 76"/>
                <a:gd name="T12" fmla="*/ 2147483647 w 68"/>
                <a:gd name="T13" fmla="*/ 2147483647 h 76"/>
                <a:gd name="T14" fmla="*/ 2147483647 w 68"/>
                <a:gd name="T15" fmla="*/ 2147483647 h 76"/>
                <a:gd name="T16" fmla="*/ 2147483647 w 68"/>
                <a:gd name="T17" fmla="*/ 2147483647 h 76"/>
                <a:gd name="T18" fmla="*/ 2147483647 w 68"/>
                <a:gd name="T19" fmla="*/ 2147483647 h 76"/>
                <a:gd name="T20" fmla="*/ 2147483647 w 68"/>
                <a:gd name="T21" fmla="*/ 2147483647 h 76"/>
                <a:gd name="T22" fmla="*/ 2147483647 w 68"/>
                <a:gd name="T23" fmla="*/ 2147483647 h 76"/>
                <a:gd name="T24" fmla="*/ 2147483647 w 68"/>
                <a:gd name="T25" fmla="*/ 2147483647 h 76"/>
                <a:gd name="T26" fmla="*/ 2147483647 w 68"/>
                <a:gd name="T27" fmla="*/ 2147483647 h 76"/>
                <a:gd name="T28" fmla="*/ 2147483647 w 68"/>
                <a:gd name="T29" fmla="*/ 2147483647 h 76"/>
                <a:gd name="T30" fmla="*/ 2147483647 w 68"/>
                <a:gd name="T31" fmla="*/ 2147483647 h 76"/>
                <a:gd name="T32" fmla="*/ 2147483647 w 68"/>
                <a:gd name="T33" fmla="*/ 2147483647 h 76"/>
                <a:gd name="T34" fmla="*/ 2147483647 w 68"/>
                <a:gd name="T35" fmla="*/ 2147483647 h 76"/>
                <a:gd name="T36" fmla="*/ 2147483647 w 68"/>
                <a:gd name="T37" fmla="*/ 2147483647 h 76"/>
                <a:gd name="T38" fmla="*/ 2147483647 w 68"/>
                <a:gd name="T39" fmla="*/ 2147483647 h 76"/>
                <a:gd name="T40" fmla="*/ 2147483647 w 68"/>
                <a:gd name="T41" fmla="*/ 2147483647 h 76"/>
                <a:gd name="T42" fmla="*/ 2147483647 w 68"/>
                <a:gd name="T43" fmla="*/ 2147483647 h 76"/>
                <a:gd name="T44" fmla="*/ 2147483647 w 68"/>
                <a:gd name="T45" fmla="*/ 2147483647 h 76"/>
                <a:gd name="T46" fmla="*/ 2147483647 w 68"/>
                <a:gd name="T47" fmla="*/ 2147483647 h 76"/>
                <a:gd name="T48" fmla="*/ 2147483647 w 68"/>
                <a:gd name="T49" fmla="*/ 2147483647 h 76"/>
                <a:gd name="T50" fmla="*/ 2147483647 w 68"/>
                <a:gd name="T51" fmla="*/ 2147483647 h 76"/>
                <a:gd name="T52" fmla="*/ 2147483647 w 68"/>
                <a:gd name="T53" fmla="*/ 2147483647 h 76"/>
                <a:gd name="T54" fmla="*/ 2147483647 w 68"/>
                <a:gd name="T55" fmla="*/ 2147483647 h 76"/>
                <a:gd name="T56" fmla="*/ 2147483647 w 68"/>
                <a:gd name="T57" fmla="*/ 2147483647 h 76"/>
                <a:gd name="T58" fmla="*/ 0 w 68"/>
                <a:gd name="T59" fmla="*/ 2147483647 h 76"/>
                <a:gd name="T60" fmla="*/ 2147483647 w 68"/>
                <a:gd name="T61" fmla="*/ 2147483647 h 76"/>
                <a:gd name="T62" fmla="*/ 2147483647 w 68"/>
                <a:gd name="T63" fmla="*/ 2147483647 h 76"/>
                <a:gd name="T64" fmla="*/ 2147483647 w 68"/>
                <a:gd name="T65" fmla="*/ 2147483647 h 76"/>
                <a:gd name="T66" fmla="*/ 2147483647 w 68"/>
                <a:gd name="T67" fmla="*/ 2147483647 h 76"/>
                <a:gd name="T68" fmla="*/ 2147483647 w 68"/>
                <a:gd name="T69" fmla="*/ 2147483647 h 76"/>
                <a:gd name="T70" fmla="*/ 2147483647 w 68"/>
                <a:gd name="T71" fmla="*/ 2147483647 h 76"/>
                <a:gd name="T72" fmla="*/ 2147483647 w 68"/>
                <a:gd name="T73" fmla="*/ 2147483647 h 7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8"/>
                <a:gd name="T112" fmla="*/ 0 h 76"/>
                <a:gd name="T113" fmla="*/ 68 w 68"/>
                <a:gd name="T114" fmla="*/ 76 h 7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8" h="76">
                  <a:moveTo>
                    <a:pt x="2" y="8"/>
                  </a:moveTo>
                  <a:lnTo>
                    <a:pt x="6" y="6"/>
                  </a:lnTo>
                  <a:lnTo>
                    <a:pt x="16" y="0"/>
                  </a:lnTo>
                  <a:lnTo>
                    <a:pt x="20" y="6"/>
                  </a:lnTo>
                  <a:lnTo>
                    <a:pt x="28" y="6"/>
                  </a:lnTo>
                  <a:lnTo>
                    <a:pt x="30" y="12"/>
                  </a:lnTo>
                  <a:lnTo>
                    <a:pt x="34" y="14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40" y="20"/>
                  </a:lnTo>
                  <a:lnTo>
                    <a:pt x="42" y="28"/>
                  </a:lnTo>
                  <a:lnTo>
                    <a:pt x="48" y="30"/>
                  </a:lnTo>
                  <a:lnTo>
                    <a:pt x="56" y="34"/>
                  </a:lnTo>
                  <a:lnTo>
                    <a:pt x="62" y="38"/>
                  </a:lnTo>
                  <a:lnTo>
                    <a:pt x="62" y="44"/>
                  </a:lnTo>
                  <a:lnTo>
                    <a:pt x="64" y="48"/>
                  </a:lnTo>
                  <a:lnTo>
                    <a:pt x="68" y="56"/>
                  </a:lnTo>
                  <a:lnTo>
                    <a:pt x="64" y="62"/>
                  </a:lnTo>
                  <a:lnTo>
                    <a:pt x="60" y="70"/>
                  </a:lnTo>
                  <a:lnTo>
                    <a:pt x="60" y="74"/>
                  </a:lnTo>
                  <a:lnTo>
                    <a:pt x="46" y="74"/>
                  </a:lnTo>
                  <a:lnTo>
                    <a:pt x="42" y="76"/>
                  </a:lnTo>
                  <a:lnTo>
                    <a:pt x="34" y="76"/>
                  </a:lnTo>
                  <a:lnTo>
                    <a:pt x="26" y="68"/>
                  </a:lnTo>
                  <a:lnTo>
                    <a:pt x="18" y="68"/>
                  </a:lnTo>
                  <a:lnTo>
                    <a:pt x="18" y="70"/>
                  </a:lnTo>
                  <a:lnTo>
                    <a:pt x="16" y="74"/>
                  </a:lnTo>
                  <a:lnTo>
                    <a:pt x="16" y="76"/>
                  </a:lnTo>
                  <a:lnTo>
                    <a:pt x="10" y="66"/>
                  </a:lnTo>
                  <a:lnTo>
                    <a:pt x="0" y="60"/>
                  </a:lnTo>
                  <a:lnTo>
                    <a:pt x="4" y="52"/>
                  </a:lnTo>
                  <a:lnTo>
                    <a:pt x="12" y="50"/>
                  </a:lnTo>
                  <a:lnTo>
                    <a:pt x="14" y="44"/>
                  </a:lnTo>
                  <a:lnTo>
                    <a:pt x="8" y="38"/>
                  </a:lnTo>
                  <a:lnTo>
                    <a:pt x="6" y="28"/>
                  </a:lnTo>
                  <a:lnTo>
                    <a:pt x="8" y="22"/>
                  </a:lnTo>
                  <a:lnTo>
                    <a:pt x="2" y="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408" name="任意多边形: 形状 407">
              <a:extLst>
                <a:ext uri="{FF2B5EF4-FFF2-40B4-BE49-F238E27FC236}">
                  <a16:creationId xmlns:a16="http://schemas.microsoft.com/office/drawing/2014/main" id="{914D73D0-81E6-4D69-A87D-F5196511DE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4259" y="2514251"/>
              <a:ext cx="152871" cy="85465"/>
            </a:xfrm>
            <a:custGeom>
              <a:avLst/>
              <a:gdLst>
                <a:gd name="T0" fmla="*/ 2147483647 w 88"/>
                <a:gd name="T1" fmla="*/ 2147483647 h 52"/>
                <a:gd name="T2" fmla="*/ 2147483647 w 88"/>
                <a:gd name="T3" fmla="*/ 2147483647 h 52"/>
                <a:gd name="T4" fmla="*/ 2147483647 w 88"/>
                <a:gd name="T5" fmla="*/ 2147483647 h 52"/>
                <a:gd name="T6" fmla="*/ 0 w 88"/>
                <a:gd name="T7" fmla="*/ 2147483647 h 52"/>
                <a:gd name="T8" fmla="*/ 2147483647 w 88"/>
                <a:gd name="T9" fmla="*/ 2147483647 h 52"/>
                <a:gd name="T10" fmla="*/ 2147483647 w 88"/>
                <a:gd name="T11" fmla="*/ 2147483647 h 52"/>
                <a:gd name="T12" fmla="*/ 2147483647 w 88"/>
                <a:gd name="T13" fmla="*/ 2147483647 h 52"/>
                <a:gd name="T14" fmla="*/ 2147483647 w 88"/>
                <a:gd name="T15" fmla="*/ 2147483647 h 52"/>
                <a:gd name="T16" fmla="*/ 2147483647 w 88"/>
                <a:gd name="T17" fmla="*/ 2147483647 h 52"/>
                <a:gd name="T18" fmla="*/ 2147483647 w 88"/>
                <a:gd name="T19" fmla="*/ 2147483647 h 52"/>
                <a:gd name="T20" fmla="*/ 2147483647 w 88"/>
                <a:gd name="T21" fmla="*/ 2147483647 h 52"/>
                <a:gd name="T22" fmla="*/ 2147483647 w 88"/>
                <a:gd name="T23" fmla="*/ 2147483647 h 52"/>
                <a:gd name="T24" fmla="*/ 2147483647 w 88"/>
                <a:gd name="T25" fmla="*/ 2147483647 h 52"/>
                <a:gd name="T26" fmla="*/ 2147483647 w 88"/>
                <a:gd name="T27" fmla="*/ 2147483647 h 52"/>
                <a:gd name="T28" fmla="*/ 2147483647 w 88"/>
                <a:gd name="T29" fmla="*/ 2147483647 h 52"/>
                <a:gd name="T30" fmla="*/ 2147483647 w 88"/>
                <a:gd name="T31" fmla="*/ 2147483647 h 52"/>
                <a:gd name="T32" fmla="*/ 2147483647 w 88"/>
                <a:gd name="T33" fmla="*/ 2147483647 h 52"/>
                <a:gd name="T34" fmla="*/ 2147483647 w 88"/>
                <a:gd name="T35" fmla="*/ 2147483647 h 52"/>
                <a:gd name="T36" fmla="*/ 2147483647 w 88"/>
                <a:gd name="T37" fmla="*/ 2147483647 h 52"/>
                <a:gd name="T38" fmla="*/ 2147483647 w 88"/>
                <a:gd name="T39" fmla="*/ 2147483647 h 52"/>
                <a:gd name="T40" fmla="*/ 2147483647 w 88"/>
                <a:gd name="T41" fmla="*/ 2147483647 h 52"/>
                <a:gd name="T42" fmla="*/ 2147483647 w 88"/>
                <a:gd name="T43" fmla="*/ 0 h 52"/>
                <a:gd name="T44" fmla="*/ 2147483647 w 88"/>
                <a:gd name="T45" fmla="*/ 0 h 52"/>
                <a:gd name="T46" fmla="*/ 2147483647 w 88"/>
                <a:gd name="T47" fmla="*/ 2147483647 h 52"/>
                <a:gd name="T48" fmla="*/ 2147483647 w 88"/>
                <a:gd name="T49" fmla="*/ 2147483647 h 52"/>
                <a:gd name="T50" fmla="*/ 2147483647 w 88"/>
                <a:gd name="T51" fmla="*/ 2147483647 h 52"/>
                <a:gd name="T52" fmla="*/ 2147483647 w 88"/>
                <a:gd name="T53" fmla="*/ 2147483647 h 52"/>
                <a:gd name="T54" fmla="*/ 2147483647 w 88"/>
                <a:gd name="T55" fmla="*/ 2147483647 h 52"/>
                <a:gd name="T56" fmla="*/ 2147483647 w 88"/>
                <a:gd name="T57" fmla="*/ 2147483647 h 52"/>
                <a:gd name="T58" fmla="*/ 2147483647 w 88"/>
                <a:gd name="T59" fmla="*/ 2147483647 h 52"/>
                <a:gd name="T60" fmla="*/ 2147483647 w 88"/>
                <a:gd name="T61" fmla="*/ 2147483647 h 52"/>
                <a:gd name="T62" fmla="*/ 2147483647 w 88"/>
                <a:gd name="T63" fmla="*/ 2147483647 h 52"/>
                <a:gd name="T64" fmla="*/ 2147483647 w 88"/>
                <a:gd name="T65" fmla="*/ 2147483647 h 52"/>
                <a:gd name="T66" fmla="*/ 2147483647 w 88"/>
                <a:gd name="T67" fmla="*/ 2147483647 h 52"/>
                <a:gd name="T68" fmla="*/ 2147483647 w 88"/>
                <a:gd name="T69" fmla="*/ 2147483647 h 52"/>
                <a:gd name="T70" fmla="*/ 2147483647 w 88"/>
                <a:gd name="T71" fmla="*/ 2147483647 h 52"/>
                <a:gd name="T72" fmla="*/ 2147483647 w 88"/>
                <a:gd name="T73" fmla="*/ 2147483647 h 52"/>
                <a:gd name="T74" fmla="*/ 2147483647 w 88"/>
                <a:gd name="T75" fmla="*/ 2147483647 h 52"/>
                <a:gd name="T76" fmla="*/ 2147483647 w 88"/>
                <a:gd name="T77" fmla="*/ 2147483647 h 52"/>
                <a:gd name="T78" fmla="*/ 2147483647 w 88"/>
                <a:gd name="T79" fmla="*/ 2147483647 h 52"/>
                <a:gd name="T80" fmla="*/ 2147483647 w 88"/>
                <a:gd name="T81" fmla="*/ 2147483647 h 52"/>
                <a:gd name="T82" fmla="*/ 2147483647 w 88"/>
                <a:gd name="T83" fmla="*/ 2147483647 h 52"/>
                <a:gd name="T84" fmla="*/ 2147483647 w 88"/>
                <a:gd name="T85" fmla="*/ 2147483647 h 52"/>
                <a:gd name="T86" fmla="*/ 2147483647 w 88"/>
                <a:gd name="T87" fmla="*/ 2147483647 h 52"/>
                <a:gd name="T88" fmla="*/ 2147483647 w 88"/>
                <a:gd name="T89" fmla="*/ 2147483647 h 52"/>
                <a:gd name="T90" fmla="*/ 2147483647 w 88"/>
                <a:gd name="T91" fmla="*/ 2147483647 h 52"/>
                <a:gd name="T92" fmla="*/ 2147483647 w 88"/>
                <a:gd name="T93" fmla="*/ 2147483647 h 5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8"/>
                <a:gd name="T142" fmla="*/ 0 h 52"/>
                <a:gd name="T143" fmla="*/ 88 w 88"/>
                <a:gd name="T144" fmla="*/ 52 h 5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8" h="52">
                  <a:moveTo>
                    <a:pt x="10" y="48"/>
                  </a:moveTo>
                  <a:lnTo>
                    <a:pt x="8" y="40"/>
                  </a:lnTo>
                  <a:lnTo>
                    <a:pt x="6" y="38"/>
                  </a:lnTo>
                  <a:lnTo>
                    <a:pt x="0" y="36"/>
                  </a:lnTo>
                  <a:lnTo>
                    <a:pt x="2" y="32"/>
                  </a:lnTo>
                  <a:lnTo>
                    <a:pt x="4" y="24"/>
                  </a:lnTo>
                  <a:lnTo>
                    <a:pt x="8" y="18"/>
                  </a:lnTo>
                  <a:lnTo>
                    <a:pt x="4" y="12"/>
                  </a:lnTo>
                  <a:lnTo>
                    <a:pt x="2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4" y="4"/>
                  </a:lnTo>
                  <a:lnTo>
                    <a:pt x="6" y="4"/>
                  </a:lnTo>
                  <a:lnTo>
                    <a:pt x="10" y="6"/>
                  </a:lnTo>
                  <a:lnTo>
                    <a:pt x="14" y="6"/>
                  </a:lnTo>
                  <a:lnTo>
                    <a:pt x="20" y="6"/>
                  </a:lnTo>
                  <a:lnTo>
                    <a:pt x="24" y="8"/>
                  </a:lnTo>
                  <a:lnTo>
                    <a:pt x="46" y="8"/>
                  </a:lnTo>
                  <a:lnTo>
                    <a:pt x="52" y="8"/>
                  </a:lnTo>
                  <a:lnTo>
                    <a:pt x="56" y="4"/>
                  </a:lnTo>
                  <a:lnTo>
                    <a:pt x="60" y="2"/>
                  </a:lnTo>
                  <a:lnTo>
                    <a:pt x="66" y="0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6" y="8"/>
                  </a:lnTo>
                  <a:lnTo>
                    <a:pt x="84" y="14"/>
                  </a:lnTo>
                  <a:lnTo>
                    <a:pt x="84" y="22"/>
                  </a:lnTo>
                  <a:lnTo>
                    <a:pt x="84" y="30"/>
                  </a:lnTo>
                  <a:lnTo>
                    <a:pt x="88" y="38"/>
                  </a:lnTo>
                  <a:lnTo>
                    <a:pt x="70" y="40"/>
                  </a:lnTo>
                  <a:lnTo>
                    <a:pt x="64" y="42"/>
                  </a:lnTo>
                  <a:lnTo>
                    <a:pt x="62" y="44"/>
                  </a:lnTo>
                  <a:lnTo>
                    <a:pt x="60" y="46"/>
                  </a:lnTo>
                  <a:lnTo>
                    <a:pt x="58" y="46"/>
                  </a:lnTo>
                  <a:lnTo>
                    <a:pt x="56" y="50"/>
                  </a:lnTo>
                  <a:lnTo>
                    <a:pt x="52" y="50"/>
                  </a:lnTo>
                  <a:lnTo>
                    <a:pt x="50" y="52"/>
                  </a:lnTo>
                  <a:lnTo>
                    <a:pt x="48" y="52"/>
                  </a:lnTo>
                  <a:lnTo>
                    <a:pt x="42" y="52"/>
                  </a:lnTo>
                  <a:lnTo>
                    <a:pt x="38" y="50"/>
                  </a:lnTo>
                  <a:lnTo>
                    <a:pt x="36" y="48"/>
                  </a:lnTo>
                  <a:lnTo>
                    <a:pt x="32" y="46"/>
                  </a:lnTo>
                  <a:lnTo>
                    <a:pt x="26" y="48"/>
                  </a:lnTo>
                  <a:lnTo>
                    <a:pt x="20" y="50"/>
                  </a:lnTo>
                  <a:lnTo>
                    <a:pt x="14" y="50"/>
                  </a:lnTo>
                  <a:lnTo>
                    <a:pt x="10" y="50"/>
                  </a:lnTo>
                  <a:lnTo>
                    <a:pt x="10" y="4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409" name="任意多边形: 形状 408">
              <a:extLst>
                <a:ext uri="{FF2B5EF4-FFF2-40B4-BE49-F238E27FC236}">
                  <a16:creationId xmlns:a16="http://schemas.microsoft.com/office/drawing/2014/main" id="{6952E847-37A4-40DC-AA3E-BACAF1AE6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5104" y="2192007"/>
              <a:ext cx="22036" cy="5604"/>
            </a:xfrm>
            <a:custGeom>
              <a:avLst/>
              <a:gdLst>
                <a:gd name="T0" fmla="*/ 0 w 14"/>
                <a:gd name="T1" fmla="*/ 2147483647 h 4"/>
                <a:gd name="T2" fmla="*/ 2147483647 w 14"/>
                <a:gd name="T3" fmla="*/ 2147483647 h 4"/>
                <a:gd name="T4" fmla="*/ 2147483647 w 14"/>
                <a:gd name="T5" fmla="*/ 2147483647 h 4"/>
                <a:gd name="T6" fmla="*/ 2147483647 w 14"/>
                <a:gd name="T7" fmla="*/ 2147483647 h 4"/>
                <a:gd name="T8" fmla="*/ 2147483647 w 14"/>
                <a:gd name="T9" fmla="*/ 0 h 4"/>
                <a:gd name="T10" fmla="*/ 2147483647 w 14"/>
                <a:gd name="T11" fmla="*/ 0 h 4"/>
                <a:gd name="T12" fmla="*/ 0 w 14"/>
                <a:gd name="T13" fmla="*/ 2147483647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4"/>
                <a:gd name="T23" fmla="*/ 14 w 14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4">
                  <a:moveTo>
                    <a:pt x="0" y="2"/>
                  </a:moveTo>
                  <a:lnTo>
                    <a:pt x="6" y="4"/>
                  </a:lnTo>
                  <a:lnTo>
                    <a:pt x="8" y="4"/>
                  </a:lnTo>
                  <a:lnTo>
                    <a:pt x="14" y="2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410" name="任意多边形: 形状 409">
              <a:extLst>
                <a:ext uri="{FF2B5EF4-FFF2-40B4-BE49-F238E27FC236}">
                  <a16:creationId xmlns:a16="http://schemas.microsoft.com/office/drawing/2014/main" id="{0F271F48-05A1-49B9-A0EE-D98587A48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1637" y="2561886"/>
              <a:ext cx="26167" cy="12610"/>
            </a:xfrm>
            <a:custGeom>
              <a:avLst/>
              <a:gdLst>
                <a:gd name="T0" fmla="*/ 2147483647 w 16"/>
                <a:gd name="T1" fmla="*/ 2147483647 h 8"/>
                <a:gd name="T2" fmla="*/ 2147483647 w 16"/>
                <a:gd name="T3" fmla="*/ 2147483647 h 8"/>
                <a:gd name="T4" fmla="*/ 2147483647 w 16"/>
                <a:gd name="T5" fmla="*/ 2147483647 h 8"/>
                <a:gd name="T6" fmla="*/ 2147483647 w 16"/>
                <a:gd name="T7" fmla="*/ 2147483647 h 8"/>
                <a:gd name="T8" fmla="*/ 0 w 16"/>
                <a:gd name="T9" fmla="*/ 2147483647 h 8"/>
                <a:gd name="T10" fmla="*/ 0 w 16"/>
                <a:gd name="T11" fmla="*/ 2147483647 h 8"/>
                <a:gd name="T12" fmla="*/ 2147483647 w 16"/>
                <a:gd name="T13" fmla="*/ 0 h 8"/>
                <a:gd name="T14" fmla="*/ 2147483647 w 16"/>
                <a:gd name="T15" fmla="*/ 0 h 8"/>
                <a:gd name="T16" fmla="*/ 2147483647 w 16"/>
                <a:gd name="T17" fmla="*/ 0 h 8"/>
                <a:gd name="T18" fmla="*/ 2147483647 w 16"/>
                <a:gd name="T19" fmla="*/ 2147483647 h 8"/>
                <a:gd name="T20" fmla="*/ 2147483647 w 16"/>
                <a:gd name="T21" fmla="*/ 2147483647 h 8"/>
                <a:gd name="T22" fmla="*/ 2147483647 w 16"/>
                <a:gd name="T23" fmla="*/ 2147483647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"/>
                <a:gd name="T37" fmla="*/ 0 h 8"/>
                <a:gd name="T38" fmla="*/ 16 w 16"/>
                <a:gd name="T39" fmla="*/ 8 h 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" h="8">
                  <a:moveTo>
                    <a:pt x="14" y="4"/>
                  </a:moveTo>
                  <a:lnTo>
                    <a:pt x="12" y="6"/>
                  </a:lnTo>
                  <a:lnTo>
                    <a:pt x="6" y="8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6" y="6"/>
                  </a:lnTo>
                  <a:lnTo>
                    <a:pt x="14" y="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411" name="任意多边形: 形状 410">
              <a:extLst>
                <a:ext uri="{FF2B5EF4-FFF2-40B4-BE49-F238E27FC236}">
                  <a16:creationId xmlns:a16="http://schemas.microsoft.com/office/drawing/2014/main" id="{31DA9274-923A-46E5-A7E6-1D81A2F91E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9059" y="2334916"/>
              <a:ext cx="20657" cy="26620"/>
            </a:xfrm>
            <a:custGeom>
              <a:avLst/>
              <a:gdLst>
                <a:gd name="T0" fmla="*/ 2147483647 w 12"/>
                <a:gd name="T1" fmla="*/ 0 h 16"/>
                <a:gd name="T2" fmla="*/ 2147483647 w 12"/>
                <a:gd name="T3" fmla="*/ 2147483647 h 16"/>
                <a:gd name="T4" fmla="*/ 2147483647 w 12"/>
                <a:gd name="T5" fmla="*/ 2147483647 h 16"/>
                <a:gd name="T6" fmla="*/ 2147483647 w 12"/>
                <a:gd name="T7" fmla="*/ 2147483647 h 16"/>
                <a:gd name="T8" fmla="*/ 0 w 12"/>
                <a:gd name="T9" fmla="*/ 2147483647 h 16"/>
                <a:gd name="T10" fmla="*/ 2147483647 w 12"/>
                <a:gd name="T11" fmla="*/ 2147483647 h 16"/>
                <a:gd name="T12" fmla="*/ 2147483647 w 12"/>
                <a:gd name="T13" fmla="*/ 2147483647 h 16"/>
                <a:gd name="T14" fmla="*/ 2147483647 w 12"/>
                <a:gd name="T15" fmla="*/ 2147483647 h 16"/>
                <a:gd name="T16" fmla="*/ 2147483647 w 12"/>
                <a:gd name="T17" fmla="*/ 2147483647 h 16"/>
                <a:gd name="T18" fmla="*/ 2147483647 w 12"/>
                <a:gd name="T19" fmla="*/ 2147483647 h 16"/>
                <a:gd name="T20" fmla="*/ 2147483647 w 12"/>
                <a:gd name="T21" fmla="*/ 2147483647 h 16"/>
                <a:gd name="T22" fmla="*/ 2147483647 w 12"/>
                <a:gd name="T23" fmla="*/ 0 h 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"/>
                <a:gd name="T37" fmla="*/ 0 h 16"/>
                <a:gd name="T38" fmla="*/ 12 w 12"/>
                <a:gd name="T39" fmla="*/ 16 h 1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" h="16">
                  <a:moveTo>
                    <a:pt x="8" y="0"/>
                  </a:move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8" y="14"/>
                  </a:lnTo>
                  <a:lnTo>
                    <a:pt x="12" y="16"/>
                  </a:lnTo>
                  <a:lnTo>
                    <a:pt x="12" y="12"/>
                  </a:lnTo>
                  <a:lnTo>
                    <a:pt x="12" y="8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412" name="任意多边形: 形状 411">
              <a:extLst>
                <a:ext uri="{FF2B5EF4-FFF2-40B4-BE49-F238E27FC236}">
                  <a16:creationId xmlns:a16="http://schemas.microsoft.com/office/drawing/2014/main" id="{8204F169-1AF1-4654-8325-7268E7E6DD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7483" y="2882728"/>
              <a:ext cx="579809" cy="497376"/>
            </a:xfrm>
            <a:custGeom>
              <a:avLst/>
              <a:gdLst>
                <a:gd name="T0" fmla="*/ 2147483647 w 332"/>
                <a:gd name="T1" fmla="*/ 2147483647 h 298"/>
                <a:gd name="T2" fmla="*/ 2147483647 w 332"/>
                <a:gd name="T3" fmla="*/ 2147483647 h 298"/>
                <a:gd name="T4" fmla="*/ 2147483647 w 332"/>
                <a:gd name="T5" fmla="*/ 2147483647 h 298"/>
                <a:gd name="T6" fmla="*/ 2147483647 w 332"/>
                <a:gd name="T7" fmla="*/ 2147483647 h 298"/>
                <a:gd name="T8" fmla="*/ 2147483647 w 332"/>
                <a:gd name="T9" fmla="*/ 2147483647 h 298"/>
                <a:gd name="T10" fmla="*/ 2147483647 w 332"/>
                <a:gd name="T11" fmla="*/ 2147483647 h 298"/>
                <a:gd name="T12" fmla="*/ 2147483647 w 332"/>
                <a:gd name="T13" fmla="*/ 2147483647 h 298"/>
                <a:gd name="T14" fmla="*/ 2147483647 w 332"/>
                <a:gd name="T15" fmla="*/ 2147483647 h 298"/>
                <a:gd name="T16" fmla="*/ 2147483647 w 332"/>
                <a:gd name="T17" fmla="*/ 2147483647 h 298"/>
                <a:gd name="T18" fmla="*/ 2147483647 w 332"/>
                <a:gd name="T19" fmla="*/ 2147483647 h 298"/>
                <a:gd name="T20" fmla="*/ 2147483647 w 332"/>
                <a:gd name="T21" fmla="*/ 2147483647 h 298"/>
                <a:gd name="T22" fmla="*/ 2147483647 w 332"/>
                <a:gd name="T23" fmla="*/ 2147483647 h 298"/>
                <a:gd name="T24" fmla="*/ 2147483647 w 332"/>
                <a:gd name="T25" fmla="*/ 2147483647 h 298"/>
                <a:gd name="T26" fmla="*/ 2147483647 w 332"/>
                <a:gd name="T27" fmla="*/ 2147483647 h 298"/>
                <a:gd name="T28" fmla="*/ 2147483647 w 332"/>
                <a:gd name="T29" fmla="*/ 2147483647 h 298"/>
                <a:gd name="T30" fmla="*/ 2147483647 w 332"/>
                <a:gd name="T31" fmla="*/ 2147483647 h 298"/>
                <a:gd name="T32" fmla="*/ 2147483647 w 332"/>
                <a:gd name="T33" fmla="*/ 2147483647 h 298"/>
                <a:gd name="T34" fmla="*/ 2147483647 w 332"/>
                <a:gd name="T35" fmla="*/ 2147483647 h 298"/>
                <a:gd name="T36" fmla="*/ 2147483647 w 332"/>
                <a:gd name="T37" fmla="*/ 2147483647 h 298"/>
                <a:gd name="T38" fmla="*/ 2147483647 w 332"/>
                <a:gd name="T39" fmla="*/ 2147483647 h 298"/>
                <a:gd name="T40" fmla="*/ 2147483647 w 332"/>
                <a:gd name="T41" fmla="*/ 2147483647 h 298"/>
                <a:gd name="T42" fmla="*/ 2147483647 w 332"/>
                <a:gd name="T43" fmla="*/ 2147483647 h 298"/>
                <a:gd name="T44" fmla="*/ 2147483647 w 332"/>
                <a:gd name="T45" fmla="*/ 2147483647 h 298"/>
                <a:gd name="T46" fmla="*/ 2147483647 w 332"/>
                <a:gd name="T47" fmla="*/ 2147483647 h 298"/>
                <a:gd name="T48" fmla="*/ 2147483647 w 332"/>
                <a:gd name="T49" fmla="*/ 2147483647 h 298"/>
                <a:gd name="T50" fmla="*/ 2147483647 w 332"/>
                <a:gd name="T51" fmla="*/ 2147483647 h 298"/>
                <a:gd name="T52" fmla="*/ 2147483647 w 332"/>
                <a:gd name="T53" fmla="*/ 2147483647 h 298"/>
                <a:gd name="T54" fmla="*/ 2147483647 w 332"/>
                <a:gd name="T55" fmla="*/ 2147483647 h 298"/>
                <a:gd name="T56" fmla="*/ 2147483647 w 332"/>
                <a:gd name="T57" fmla="*/ 2147483647 h 298"/>
                <a:gd name="T58" fmla="*/ 2147483647 w 332"/>
                <a:gd name="T59" fmla="*/ 2147483647 h 298"/>
                <a:gd name="T60" fmla="*/ 2147483647 w 332"/>
                <a:gd name="T61" fmla="*/ 2147483647 h 298"/>
                <a:gd name="T62" fmla="*/ 2147483647 w 332"/>
                <a:gd name="T63" fmla="*/ 0 h 298"/>
                <a:gd name="T64" fmla="*/ 2147483647 w 332"/>
                <a:gd name="T65" fmla="*/ 2147483647 h 298"/>
                <a:gd name="T66" fmla="*/ 2147483647 w 332"/>
                <a:gd name="T67" fmla="*/ 2147483647 h 298"/>
                <a:gd name="T68" fmla="*/ 2147483647 w 332"/>
                <a:gd name="T69" fmla="*/ 2147483647 h 298"/>
                <a:gd name="T70" fmla="*/ 2147483647 w 332"/>
                <a:gd name="T71" fmla="*/ 2147483647 h 298"/>
                <a:gd name="T72" fmla="*/ 2147483647 w 332"/>
                <a:gd name="T73" fmla="*/ 2147483647 h 298"/>
                <a:gd name="T74" fmla="*/ 2147483647 w 332"/>
                <a:gd name="T75" fmla="*/ 2147483647 h 2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32"/>
                <a:gd name="T115" fmla="*/ 0 h 298"/>
                <a:gd name="T116" fmla="*/ 332 w 332"/>
                <a:gd name="T117" fmla="*/ 298 h 29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32" h="298">
                  <a:moveTo>
                    <a:pt x="222" y="62"/>
                  </a:moveTo>
                  <a:lnTo>
                    <a:pt x="224" y="72"/>
                  </a:lnTo>
                  <a:lnTo>
                    <a:pt x="226" y="78"/>
                  </a:lnTo>
                  <a:lnTo>
                    <a:pt x="230" y="80"/>
                  </a:lnTo>
                  <a:lnTo>
                    <a:pt x="234" y="84"/>
                  </a:lnTo>
                  <a:lnTo>
                    <a:pt x="236" y="88"/>
                  </a:lnTo>
                  <a:lnTo>
                    <a:pt x="242" y="96"/>
                  </a:lnTo>
                  <a:lnTo>
                    <a:pt x="244" y="102"/>
                  </a:lnTo>
                  <a:lnTo>
                    <a:pt x="248" y="110"/>
                  </a:lnTo>
                  <a:lnTo>
                    <a:pt x="254" y="118"/>
                  </a:lnTo>
                  <a:lnTo>
                    <a:pt x="258" y="126"/>
                  </a:lnTo>
                  <a:lnTo>
                    <a:pt x="260" y="130"/>
                  </a:lnTo>
                  <a:lnTo>
                    <a:pt x="258" y="136"/>
                  </a:lnTo>
                  <a:lnTo>
                    <a:pt x="268" y="144"/>
                  </a:lnTo>
                  <a:lnTo>
                    <a:pt x="280" y="148"/>
                  </a:lnTo>
                  <a:lnTo>
                    <a:pt x="280" y="156"/>
                  </a:lnTo>
                  <a:lnTo>
                    <a:pt x="324" y="158"/>
                  </a:lnTo>
                  <a:lnTo>
                    <a:pt x="332" y="164"/>
                  </a:lnTo>
                  <a:lnTo>
                    <a:pt x="332" y="198"/>
                  </a:lnTo>
                  <a:lnTo>
                    <a:pt x="282" y="242"/>
                  </a:lnTo>
                  <a:lnTo>
                    <a:pt x="234" y="254"/>
                  </a:lnTo>
                  <a:lnTo>
                    <a:pt x="190" y="298"/>
                  </a:lnTo>
                  <a:lnTo>
                    <a:pt x="188" y="276"/>
                  </a:lnTo>
                  <a:lnTo>
                    <a:pt x="168" y="270"/>
                  </a:lnTo>
                  <a:lnTo>
                    <a:pt x="164" y="268"/>
                  </a:lnTo>
                  <a:lnTo>
                    <a:pt x="162" y="270"/>
                  </a:lnTo>
                  <a:lnTo>
                    <a:pt x="156" y="268"/>
                  </a:lnTo>
                  <a:lnTo>
                    <a:pt x="152" y="264"/>
                  </a:lnTo>
                  <a:lnTo>
                    <a:pt x="150" y="266"/>
                  </a:lnTo>
                  <a:lnTo>
                    <a:pt x="148" y="270"/>
                  </a:lnTo>
                  <a:lnTo>
                    <a:pt x="146" y="276"/>
                  </a:lnTo>
                  <a:lnTo>
                    <a:pt x="144" y="280"/>
                  </a:lnTo>
                  <a:lnTo>
                    <a:pt x="142" y="274"/>
                  </a:lnTo>
                  <a:lnTo>
                    <a:pt x="134" y="264"/>
                  </a:lnTo>
                  <a:lnTo>
                    <a:pt x="124" y="254"/>
                  </a:lnTo>
                  <a:lnTo>
                    <a:pt x="118" y="248"/>
                  </a:lnTo>
                  <a:lnTo>
                    <a:pt x="116" y="240"/>
                  </a:lnTo>
                  <a:lnTo>
                    <a:pt x="108" y="228"/>
                  </a:lnTo>
                  <a:lnTo>
                    <a:pt x="102" y="220"/>
                  </a:lnTo>
                  <a:lnTo>
                    <a:pt x="98" y="214"/>
                  </a:lnTo>
                  <a:lnTo>
                    <a:pt x="90" y="210"/>
                  </a:lnTo>
                  <a:lnTo>
                    <a:pt x="82" y="200"/>
                  </a:lnTo>
                  <a:lnTo>
                    <a:pt x="84" y="200"/>
                  </a:lnTo>
                  <a:lnTo>
                    <a:pt x="82" y="200"/>
                  </a:lnTo>
                  <a:lnTo>
                    <a:pt x="76" y="200"/>
                  </a:lnTo>
                  <a:lnTo>
                    <a:pt x="76" y="162"/>
                  </a:lnTo>
                  <a:lnTo>
                    <a:pt x="68" y="152"/>
                  </a:lnTo>
                  <a:lnTo>
                    <a:pt x="58" y="142"/>
                  </a:lnTo>
                  <a:lnTo>
                    <a:pt x="48" y="134"/>
                  </a:lnTo>
                  <a:lnTo>
                    <a:pt x="42" y="124"/>
                  </a:lnTo>
                  <a:lnTo>
                    <a:pt x="24" y="92"/>
                  </a:lnTo>
                  <a:lnTo>
                    <a:pt x="16" y="76"/>
                  </a:lnTo>
                  <a:lnTo>
                    <a:pt x="10" y="72"/>
                  </a:lnTo>
                  <a:lnTo>
                    <a:pt x="4" y="66"/>
                  </a:lnTo>
                  <a:lnTo>
                    <a:pt x="0" y="54"/>
                  </a:lnTo>
                  <a:lnTo>
                    <a:pt x="16" y="56"/>
                  </a:lnTo>
                  <a:lnTo>
                    <a:pt x="20" y="52"/>
                  </a:lnTo>
                  <a:lnTo>
                    <a:pt x="24" y="46"/>
                  </a:lnTo>
                  <a:lnTo>
                    <a:pt x="30" y="42"/>
                  </a:lnTo>
                  <a:lnTo>
                    <a:pt x="34" y="42"/>
                  </a:lnTo>
                  <a:lnTo>
                    <a:pt x="38" y="36"/>
                  </a:lnTo>
                  <a:lnTo>
                    <a:pt x="44" y="36"/>
                  </a:lnTo>
                  <a:lnTo>
                    <a:pt x="32" y="10"/>
                  </a:lnTo>
                  <a:lnTo>
                    <a:pt x="62" y="0"/>
                  </a:lnTo>
                  <a:lnTo>
                    <a:pt x="118" y="24"/>
                  </a:lnTo>
                  <a:lnTo>
                    <a:pt x="122" y="26"/>
                  </a:lnTo>
                  <a:lnTo>
                    <a:pt x="124" y="30"/>
                  </a:lnTo>
                  <a:lnTo>
                    <a:pt x="128" y="32"/>
                  </a:lnTo>
                  <a:lnTo>
                    <a:pt x="134" y="34"/>
                  </a:lnTo>
                  <a:lnTo>
                    <a:pt x="134" y="44"/>
                  </a:lnTo>
                  <a:lnTo>
                    <a:pt x="152" y="54"/>
                  </a:lnTo>
                  <a:lnTo>
                    <a:pt x="180" y="54"/>
                  </a:lnTo>
                  <a:lnTo>
                    <a:pt x="196" y="58"/>
                  </a:lnTo>
                  <a:lnTo>
                    <a:pt x="200" y="60"/>
                  </a:lnTo>
                  <a:lnTo>
                    <a:pt x="204" y="64"/>
                  </a:lnTo>
                  <a:lnTo>
                    <a:pt x="222" y="64"/>
                  </a:lnTo>
                  <a:lnTo>
                    <a:pt x="222" y="6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413" name="任意多边形: 形状 412">
              <a:extLst>
                <a:ext uri="{FF2B5EF4-FFF2-40B4-BE49-F238E27FC236}">
                  <a16:creationId xmlns:a16="http://schemas.microsoft.com/office/drawing/2014/main" id="{579DFEB0-680A-4E06-A532-D4FEB63E9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0359" y="2769244"/>
              <a:ext cx="35808" cy="19615"/>
            </a:xfrm>
            <a:custGeom>
              <a:avLst/>
              <a:gdLst>
                <a:gd name="T0" fmla="*/ 2147483647 w 20"/>
                <a:gd name="T1" fmla="*/ 2147483647 h 12"/>
                <a:gd name="T2" fmla="*/ 0 w 20"/>
                <a:gd name="T3" fmla="*/ 2147483647 h 12"/>
                <a:gd name="T4" fmla="*/ 0 w 20"/>
                <a:gd name="T5" fmla="*/ 2147483647 h 12"/>
                <a:gd name="T6" fmla="*/ 2147483647 w 20"/>
                <a:gd name="T7" fmla="*/ 2147483647 h 12"/>
                <a:gd name="T8" fmla="*/ 2147483647 w 20"/>
                <a:gd name="T9" fmla="*/ 2147483647 h 12"/>
                <a:gd name="T10" fmla="*/ 2147483647 w 20"/>
                <a:gd name="T11" fmla="*/ 0 h 12"/>
                <a:gd name="T12" fmla="*/ 2147483647 w 20"/>
                <a:gd name="T13" fmla="*/ 2147483647 h 12"/>
                <a:gd name="T14" fmla="*/ 2147483647 w 20"/>
                <a:gd name="T15" fmla="*/ 2147483647 h 12"/>
                <a:gd name="T16" fmla="*/ 2147483647 w 20"/>
                <a:gd name="T17" fmla="*/ 0 h 12"/>
                <a:gd name="T18" fmla="*/ 2147483647 w 20"/>
                <a:gd name="T19" fmla="*/ 2147483647 h 12"/>
                <a:gd name="T20" fmla="*/ 2147483647 w 20"/>
                <a:gd name="T21" fmla="*/ 2147483647 h 12"/>
                <a:gd name="T22" fmla="*/ 2147483647 w 20"/>
                <a:gd name="T23" fmla="*/ 2147483647 h 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"/>
                <a:gd name="T37" fmla="*/ 0 h 12"/>
                <a:gd name="T38" fmla="*/ 20 w 20"/>
                <a:gd name="T39" fmla="*/ 12 h 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" h="12">
                  <a:moveTo>
                    <a:pt x="8" y="12"/>
                  </a:moveTo>
                  <a:lnTo>
                    <a:pt x="0" y="12"/>
                  </a:lnTo>
                  <a:lnTo>
                    <a:pt x="0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0"/>
                  </a:lnTo>
                  <a:lnTo>
                    <a:pt x="8" y="4"/>
                  </a:lnTo>
                  <a:lnTo>
                    <a:pt x="12" y="4"/>
                  </a:lnTo>
                  <a:lnTo>
                    <a:pt x="20" y="0"/>
                  </a:lnTo>
                  <a:lnTo>
                    <a:pt x="20" y="4"/>
                  </a:lnTo>
                  <a:lnTo>
                    <a:pt x="16" y="8"/>
                  </a:lnTo>
                  <a:lnTo>
                    <a:pt x="8" y="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414" name="任意多边形: 形状 413">
              <a:extLst>
                <a:ext uri="{FF2B5EF4-FFF2-40B4-BE49-F238E27FC236}">
                  <a16:creationId xmlns:a16="http://schemas.microsoft.com/office/drawing/2014/main" id="{9954F647-0688-4A57-A57D-9DAAC96F68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8926" y="2580100"/>
              <a:ext cx="56466" cy="39230"/>
            </a:xfrm>
            <a:custGeom>
              <a:avLst/>
              <a:gdLst>
                <a:gd name="T0" fmla="*/ 2147483647 w 32"/>
                <a:gd name="T1" fmla="*/ 0 h 24"/>
                <a:gd name="T2" fmla="*/ 2147483647 w 32"/>
                <a:gd name="T3" fmla="*/ 2147483647 h 24"/>
                <a:gd name="T4" fmla="*/ 2147483647 w 32"/>
                <a:gd name="T5" fmla="*/ 2147483647 h 24"/>
                <a:gd name="T6" fmla="*/ 2147483647 w 32"/>
                <a:gd name="T7" fmla="*/ 2147483647 h 24"/>
                <a:gd name="T8" fmla="*/ 0 w 32"/>
                <a:gd name="T9" fmla="*/ 2147483647 h 24"/>
                <a:gd name="T10" fmla="*/ 2147483647 w 32"/>
                <a:gd name="T11" fmla="*/ 2147483647 h 24"/>
                <a:gd name="T12" fmla="*/ 2147483647 w 32"/>
                <a:gd name="T13" fmla="*/ 2147483647 h 24"/>
                <a:gd name="T14" fmla="*/ 2147483647 w 32"/>
                <a:gd name="T15" fmla="*/ 2147483647 h 24"/>
                <a:gd name="T16" fmla="*/ 2147483647 w 32"/>
                <a:gd name="T17" fmla="*/ 2147483647 h 24"/>
                <a:gd name="T18" fmla="*/ 2147483647 w 32"/>
                <a:gd name="T19" fmla="*/ 2147483647 h 24"/>
                <a:gd name="T20" fmla="*/ 2147483647 w 32"/>
                <a:gd name="T21" fmla="*/ 2147483647 h 24"/>
                <a:gd name="T22" fmla="*/ 2147483647 w 32"/>
                <a:gd name="T23" fmla="*/ 2147483647 h 24"/>
                <a:gd name="T24" fmla="*/ 2147483647 w 32"/>
                <a:gd name="T25" fmla="*/ 2147483647 h 24"/>
                <a:gd name="T26" fmla="*/ 2147483647 w 32"/>
                <a:gd name="T27" fmla="*/ 0 h 24"/>
                <a:gd name="T28" fmla="*/ 2147483647 w 32"/>
                <a:gd name="T29" fmla="*/ 0 h 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"/>
                <a:gd name="T46" fmla="*/ 0 h 24"/>
                <a:gd name="T47" fmla="*/ 32 w 32"/>
                <a:gd name="T48" fmla="*/ 24 h 2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" h="24">
                  <a:moveTo>
                    <a:pt x="28" y="0"/>
                  </a:moveTo>
                  <a:lnTo>
                    <a:pt x="10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6" y="14"/>
                  </a:lnTo>
                  <a:lnTo>
                    <a:pt x="6" y="24"/>
                  </a:lnTo>
                  <a:lnTo>
                    <a:pt x="12" y="22"/>
                  </a:lnTo>
                  <a:lnTo>
                    <a:pt x="20" y="18"/>
                  </a:lnTo>
                  <a:lnTo>
                    <a:pt x="32" y="8"/>
                  </a:lnTo>
                  <a:lnTo>
                    <a:pt x="30" y="6"/>
                  </a:lnTo>
                  <a:lnTo>
                    <a:pt x="26" y="0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415" name="任意多边形: 形状 414">
              <a:extLst>
                <a:ext uri="{FF2B5EF4-FFF2-40B4-BE49-F238E27FC236}">
                  <a16:creationId xmlns:a16="http://schemas.microsoft.com/office/drawing/2014/main" id="{630054D7-F54D-4FDF-8350-FAAA15A98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9939" y="2851906"/>
              <a:ext cx="38562" cy="106481"/>
            </a:xfrm>
            <a:custGeom>
              <a:avLst/>
              <a:gdLst>
                <a:gd name="T0" fmla="*/ 2147483647 w 22"/>
                <a:gd name="T1" fmla="*/ 0 h 64"/>
                <a:gd name="T2" fmla="*/ 2147483647 w 22"/>
                <a:gd name="T3" fmla="*/ 0 h 64"/>
                <a:gd name="T4" fmla="*/ 2147483647 w 22"/>
                <a:gd name="T5" fmla="*/ 2147483647 h 64"/>
                <a:gd name="T6" fmla="*/ 2147483647 w 22"/>
                <a:gd name="T7" fmla="*/ 2147483647 h 64"/>
                <a:gd name="T8" fmla="*/ 2147483647 w 22"/>
                <a:gd name="T9" fmla="*/ 2147483647 h 64"/>
                <a:gd name="T10" fmla="*/ 2147483647 w 22"/>
                <a:gd name="T11" fmla="*/ 2147483647 h 64"/>
                <a:gd name="T12" fmla="*/ 2147483647 w 22"/>
                <a:gd name="T13" fmla="*/ 2147483647 h 64"/>
                <a:gd name="T14" fmla="*/ 2147483647 w 22"/>
                <a:gd name="T15" fmla="*/ 2147483647 h 64"/>
                <a:gd name="T16" fmla="*/ 2147483647 w 22"/>
                <a:gd name="T17" fmla="*/ 2147483647 h 64"/>
                <a:gd name="T18" fmla="*/ 2147483647 w 22"/>
                <a:gd name="T19" fmla="*/ 2147483647 h 64"/>
                <a:gd name="T20" fmla="*/ 0 w 22"/>
                <a:gd name="T21" fmla="*/ 2147483647 h 64"/>
                <a:gd name="T22" fmla="*/ 2147483647 w 22"/>
                <a:gd name="T23" fmla="*/ 2147483647 h 64"/>
                <a:gd name="T24" fmla="*/ 2147483647 w 22"/>
                <a:gd name="T25" fmla="*/ 2147483647 h 64"/>
                <a:gd name="T26" fmla="*/ 2147483647 w 22"/>
                <a:gd name="T27" fmla="*/ 2147483647 h 64"/>
                <a:gd name="T28" fmla="*/ 2147483647 w 22"/>
                <a:gd name="T29" fmla="*/ 0 h 6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64"/>
                <a:gd name="T47" fmla="*/ 22 w 22"/>
                <a:gd name="T48" fmla="*/ 64 h 6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64">
                  <a:moveTo>
                    <a:pt x="14" y="0"/>
                  </a:moveTo>
                  <a:lnTo>
                    <a:pt x="20" y="0"/>
                  </a:lnTo>
                  <a:lnTo>
                    <a:pt x="20" y="8"/>
                  </a:lnTo>
                  <a:lnTo>
                    <a:pt x="16" y="8"/>
                  </a:lnTo>
                  <a:lnTo>
                    <a:pt x="12" y="28"/>
                  </a:lnTo>
                  <a:lnTo>
                    <a:pt x="22" y="28"/>
                  </a:lnTo>
                  <a:lnTo>
                    <a:pt x="16" y="64"/>
                  </a:lnTo>
                  <a:lnTo>
                    <a:pt x="10" y="48"/>
                  </a:lnTo>
                  <a:lnTo>
                    <a:pt x="4" y="40"/>
                  </a:lnTo>
                  <a:lnTo>
                    <a:pt x="2" y="36"/>
                  </a:lnTo>
                  <a:lnTo>
                    <a:pt x="0" y="30"/>
                  </a:lnTo>
                  <a:lnTo>
                    <a:pt x="2" y="26"/>
                  </a:lnTo>
                  <a:lnTo>
                    <a:pt x="4" y="20"/>
                  </a:lnTo>
                  <a:lnTo>
                    <a:pt x="10" y="12"/>
                  </a:ln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416" name="任意多边形: 形状 415">
              <a:extLst>
                <a:ext uri="{FF2B5EF4-FFF2-40B4-BE49-F238E27FC236}">
                  <a16:creationId xmlns:a16="http://schemas.microsoft.com/office/drawing/2014/main" id="{7C3077E6-262B-4EC6-B668-B4CBD71F4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369" y="2724410"/>
              <a:ext cx="165266" cy="148512"/>
            </a:xfrm>
            <a:custGeom>
              <a:avLst/>
              <a:gdLst>
                <a:gd name="T0" fmla="*/ 0 w 94"/>
                <a:gd name="T1" fmla="*/ 2147483647 h 88"/>
                <a:gd name="T2" fmla="*/ 2147483647 w 94"/>
                <a:gd name="T3" fmla="*/ 2147483647 h 88"/>
                <a:gd name="T4" fmla="*/ 2147483647 w 94"/>
                <a:gd name="T5" fmla="*/ 2147483647 h 88"/>
                <a:gd name="T6" fmla="*/ 2147483647 w 94"/>
                <a:gd name="T7" fmla="*/ 2147483647 h 88"/>
                <a:gd name="T8" fmla="*/ 2147483647 w 94"/>
                <a:gd name="T9" fmla="*/ 2147483647 h 88"/>
                <a:gd name="T10" fmla="*/ 2147483647 w 94"/>
                <a:gd name="T11" fmla="*/ 2147483647 h 88"/>
                <a:gd name="T12" fmla="*/ 2147483647 w 94"/>
                <a:gd name="T13" fmla="*/ 2147483647 h 88"/>
                <a:gd name="T14" fmla="*/ 2147483647 w 94"/>
                <a:gd name="T15" fmla="*/ 2147483647 h 88"/>
                <a:gd name="T16" fmla="*/ 2147483647 w 94"/>
                <a:gd name="T17" fmla="*/ 2147483647 h 88"/>
                <a:gd name="T18" fmla="*/ 2147483647 w 94"/>
                <a:gd name="T19" fmla="*/ 2147483647 h 88"/>
                <a:gd name="T20" fmla="*/ 2147483647 w 94"/>
                <a:gd name="T21" fmla="*/ 2147483647 h 88"/>
                <a:gd name="T22" fmla="*/ 2147483647 w 94"/>
                <a:gd name="T23" fmla="*/ 2147483647 h 88"/>
                <a:gd name="T24" fmla="*/ 2147483647 w 94"/>
                <a:gd name="T25" fmla="*/ 2147483647 h 88"/>
                <a:gd name="T26" fmla="*/ 2147483647 w 94"/>
                <a:gd name="T27" fmla="*/ 2147483647 h 88"/>
                <a:gd name="T28" fmla="*/ 2147483647 w 94"/>
                <a:gd name="T29" fmla="*/ 2147483647 h 88"/>
                <a:gd name="T30" fmla="*/ 2147483647 w 94"/>
                <a:gd name="T31" fmla="*/ 2147483647 h 88"/>
                <a:gd name="T32" fmla="*/ 2147483647 w 94"/>
                <a:gd name="T33" fmla="*/ 0 h 88"/>
                <a:gd name="T34" fmla="*/ 2147483647 w 94"/>
                <a:gd name="T35" fmla="*/ 2147483647 h 88"/>
                <a:gd name="T36" fmla="*/ 2147483647 w 94"/>
                <a:gd name="T37" fmla="*/ 2147483647 h 88"/>
                <a:gd name="T38" fmla="*/ 2147483647 w 94"/>
                <a:gd name="T39" fmla="*/ 2147483647 h 88"/>
                <a:gd name="T40" fmla="*/ 2147483647 w 94"/>
                <a:gd name="T41" fmla="*/ 2147483647 h 88"/>
                <a:gd name="T42" fmla="*/ 2147483647 w 94"/>
                <a:gd name="T43" fmla="*/ 2147483647 h 88"/>
                <a:gd name="T44" fmla="*/ 2147483647 w 94"/>
                <a:gd name="T45" fmla="*/ 2147483647 h 88"/>
                <a:gd name="T46" fmla="*/ 2147483647 w 94"/>
                <a:gd name="T47" fmla="*/ 2147483647 h 88"/>
                <a:gd name="T48" fmla="*/ 2147483647 w 94"/>
                <a:gd name="T49" fmla="*/ 2147483647 h 88"/>
                <a:gd name="T50" fmla="*/ 2147483647 w 94"/>
                <a:gd name="T51" fmla="*/ 2147483647 h 88"/>
                <a:gd name="T52" fmla="*/ 2147483647 w 94"/>
                <a:gd name="T53" fmla="*/ 2147483647 h 88"/>
                <a:gd name="T54" fmla="*/ 2147483647 w 94"/>
                <a:gd name="T55" fmla="*/ 2147483647 h 88"/>
                <a:gd name="T56" fmla="*/ 2147483647 w 94"/>
                <a:gd name="T57" fmla="*/ 2147483647 h 88"/>
                <a:gd name="T58" fmla="*/ 2147483647 w 94"/>
                <a:gd name="T59" fmla="*/ 2147483647 h 88"/>
                <a:gd name="T60" fmla="*/ 2147483647 w 94"/>
                <a:gd name="T61" fmla="*/ 2147483647 h 88"/>
                <a:gd name="T62" fmla="*/ 2147483647 w 94"/>
                <a:gd name="T63" fmla="*/ 2147483647 h 88"/>
                <a:gd name="T64" fmla="*/ 2147483647 w 94"/>
                <a:gd name="T65" fmla="*/ 2147483647 h 88"/>
                <a:gd name="T66" fmla="*/ 2147483647 w 94"/>
                <a:gd name="T67" fmla="*/ 2147483647 h 88"/>
                <a:gd name="T68" fmla="*/ 2147483647 w 94"/>
                <a:gd name="T69" fmla="*/ 2147483647 h 88"/>
                <a:gd name="T70" fmla="*/ 2147483647 w 94"/>
                <a:gd name="T71" fmla="*/ 2147483647 h 88"/>
                <a:gd name="T72" fmla="*/ 2147483647 w 94"/>
                <a:gd name="T73" fmla="*/ 2147483647 h 88"/>
                <a:gd name="T74" fmla="*/ 2147483647 w 94"/>
                <a:gd name="T75" fmla="*/ 2147483647 h 88"/>
                <a:gd name="T76" fmla="*/ 2147483647 w 94"/>
                <a:gd name="T77" fmla="*/ 2147483647 h 88"/>
                <a:gd name="T78" fmla="*/ 2147483647 w 94"/>
                <a:gd name="T79" fmla="*/ 2147483647 h 88"/>
                <a:gd name="T80" fmla="*/ 2147483647 w 94"/>
                <a:gd name="T81" fmla="*/ 2147483647 h 88"/>
                <a:gd name="T82" fmla="*/ 2147483647 w 94"/>
                <a:gd name="T83" fmla="*/ 2147483647 h 88"/>
                <a:gd name="T84" fmla="*/ 2147483647 w 94"/>
                <a:gd name="T85" fmla="*/ 2147483647 h 88"/>
                <a:gd name="T86" fmla="*/ 2147483647 w 94"/>
                <a:gd name="T87" fmla="*/ 2147483647 h 88"/>
                <a:gd name="T88" fmla="*/ 0 w 94"/>
                <a:gd name="T89" fmla="*/ 2147483647 h 88"/>
                <a:gd name="T90" fmla="*/ 0 w 94"/>
                <a:gd name="T91" fmla="*/ 2147483647 h 8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94"/>
                <a:gd name="T139" fmla="*/ 0 h 88"/>
                <a:gd name="T140" fmla="*/ 94 w 94"/>
                <a:gd name="T141" fmla="*/ 88 h 8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94" h="88">
                  <a:moveTo>
                    <a:pt x="0" y="82"/>
                  </a:moveTo>
                  <a:lnTo>
                    <a:pt x="10" y="84"/>
                  </a:lnTo>
                  <a:lnTo>
                    <a:pt x="14" y="88"/>
                  </a:lnTo>
                  <a:lnTo>
                    <a:pt x="18" y="88"/>
                  </a:lnTo>
                  <a:lnTo>
                    <a:pt x="20" y="88"/>
                  </a:lnTo>
                  <a:lnTo>
                    <a:pt x="80" y="54"/>
                  </a:lnTo>
                  <a:lnTo>
                    <a:pt x="80" y="46"/>
                  </a:lnTo>
                  <a:lnTo>
                    <a:pt x="80" y="40"/>
                  </a:lnTo>
                  <a:lnTo>
                    <a:pt x="82" y="34"/>
                  </a:lnTo>
                  <a:lnTo>
                    <a:pt x="84" y="28"/>
                  </a:lnTo>
                  <a:lnTo>
                    <a:pt x="82" y="26"/>
                  </a:lnTo>
                  <a:lnTo>
                    <a:pt x="80" y="22"/>
                  </a:lnTo>
                  <a:lnTo>
                    <a:pt x="82" y="16"/>
                  </a:lnTo>
                  <a:lnTo>
                    <a:pt x="84" y="14"/>
                  </a:lnTo>
                  <a:lnTo>
                    <a:pt x="88" y="14"/>
                  </a:lnTo>
                  <a:lnTo>
                    <a:pt x="94" y="4"/>
                  </a:lnTo>
                  <a:lnTo>
                    <a:pt x="94" y="0"/>
                  </a:lnTo>
                  <a:lnTo>
                    <a:pt x="86" y="2"/>
                  </a:lnTo>
                  <a:lnTo>
                    <a:pt x="74" y="4"/>
                  </a:lnTo>
                  <a:lnTo>
                    <a:pt x="68" y="2"/>
                  </a:lnTo>
                  <a:lnTo>
                    <a:pt x="66" y="2"/>
                  </a:lnTo>
                  <a:lnTo>
                    <a:pt x="62" y="4"/>
                  </a:lnTo>
                  <a:lnTo>
                    <a:pt x="56" y="8"/>
                  </a:lnTo>
                  <a:lnTo>
                    <a:pt x="52" y="10"/>
                  </a:lnTo>
                  <a:lnTo>
                    <a:pt x="46" y="10"/>
                  </a:lnTo>
                  <a:lnTo>
                    <a:pt x="40" y="8"/>
                  </a:lnTo>
                  <a:lnTo>
                    <a:pt x="36" y="6"/>
                  </a:lnTo>
                  <a:lnTo>
                    <a:pt x="30" y="8"/>
                  </a:lnTo>
                  <a:lnTo>
                    <a:pt x="24" y="10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8" y="22"/>
                  </a:lnTo>
                  <a:lnTo>
                    <a:pt x="4" y="24"/>
                  </a:lnTo>
                  <a:lnTo>
                    <a:pt x="4" y="30"/>
                  </a:lnTo>
                  <a:lnTo>
                    <a:pt x="2" y="46"/>
                  </a:lnTo>
                  <a:lnTo>
                    <a:pt x="12" y="50"/>
                  </a:lnTo>
                  <a:lnTo>
                    <a:pt x="10" y="58"/>
                  </a:lnTo>
                  <a:lnTo>
                    <a:pt x="6" y="60"/>
                  </a:lnTo>
                  <a:lnTo>
                    <a:pt x="2" y="60"/>
                  </a:lnTo>
                  <a:lnTo>
                    <a:pt x="4" y="64"/>
                  </a:lnTo>
                  <a:lnTo>
                    <a:pt x="6" y="66"/>
                  </a:lnTo>
                  <a:lnTo>
                    <a:pt x="4" y="72"/>
                  </a:lnTo>
                  <a:lnTo>
                    <a:pt x="0" y="76"/>
                  </a:lnTo>
                  <a:lnTo>
                    <a:pt x="0" y="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417" name="任意多边形: 形状 416">
              <a:extLst>
                <a:ext uri="{FF2B5EF4-FFF2-40B4-BE49-F238E27FC236}">
                  <a16:creationId xmlns:a16="http://schemas.microsoft.com/office/drawing/2014/main" id="{93B46051-9323-4E07-8AD4-C15957869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2511" y="2723008"/>
              <a:ext cx="268558" cy="247988"/>
            </a:xfrm>
            <a:custGeom>
              <a:avLst/>
              <a:gdLst>
                <a:gd name="T0" fmla="*/ 2147483647 w 154"/>
                <a:gd name="T1" fmla="*/ 2147483647 h 150"/>
                <a:gd name="T2" fmla="*/ 2147483647 w 154"/>
                <a:gd name="T3" fmla="*/ 2147483647 h 150"/>
                <a:gd name="T4" fmla="*/ 2147483647 w 154"/>
                <a:gd name="T5" fmla="*/ 0 h 150"/>
                <a:gd name="T6" fmla="*/ 2147483647 w 154"/>
                <a:gd name="T7" fmla="*/ 2147483647 h 150"/>
                <a:gd name="T8" fmla="*/ 2147483647 w 154"/>
                <a:gd name="T9" fmla="*/ 2147483647 h 150"/>
                <a:gd name="T10" fmla="*/ 2147483647 w 154"/>
                <a:gd name="T11" fmla="*/ 2147483647 h 150"/>
                <a:gd name="T12" fmla="*/ 2147483647 w 154"/>
                <a:gd name="T13" fmla="*/ 2147483647 h 150"/>
                <a:gd name="T14" fmla="*/ 2147483647 w 154"/>
                <a:gd name="T15" fmla="*/ 2147483647 h 150"/>
                <a:gd name="T16" fmla="*/ 2147483647 w 154"/>
                <a:gd name="T17" fmla="*/ 2147483647 h 150"/>
                <a:gd name="T18" fmla="*/ 2147483647 w 154"/>
                <a:gd name="T19" fmla="*/ 2147483647 h 150"/>
                <a:gd name="T20" fmla="*/ 2147483647 w 154"/>
                <a:gd name="T21" fmla="*/ 2147483647 h 150"/>
                <a:gd name="T22" fmla="*/ 2147483647 w 154"/>
                <a:gd name="T23" fmla="*/ 2147483647 h 150"/>
                <a:gd name="T24" fmla="*/ 2147483647 w 154"/>
                <a:gd name="T25" fmla="*/ 2147483647 h 150"/>
                <a:gd name="T26" fmla="*/ 2147483647 w 154"/>
                <a:gd name="T27" fmla="*/ 2147483647 h 150"/>
                <a:gd name="T28" fmla="*/ 2147483647 w 154"/>
                <a:gd name="T29" fmla="*/ 2147483647 h 150"/>
                <a:gd name="T30" fmla="*/ 2147483647 w 154"/>
                <a:gd name="T31" fmla="*/ 2147483647 h 150"/>
                <a:gd name="T32" fmla="*/ 2147483647 w 154"/>
                <a:gd name="T33" fmla="*/ 2147483647 h 150"/>
                <a:gd name="T34" fmla="*/ 2147483647 w 154"/>
                <a:gd name="T35" fmla="*/ 2147483647 h 150"/>
                <a:gd name="T36" fmla="*/ 2147483647 w 154"/>
                <a:gd name="T37" fmla="*/ 2147483647 h 150"/>
                <a:gd name="T38" fmla="*/ 2147483647 w 154"/>
                <a:gd name="T39" fmla="*/ 2147483647 h 150"/>
                <a:gd name="T40" fmla="*/ 2147483647 w 154"/>
                <a:gd name="T41" fmla="*/ 2147483647 h 150"/>
                <a:gd name="T42" fmla="*/ 2147483647 w 154"/>
                <a:gd name="T43" fmla="*/ 2147483647 h 150"/>
                <a:gd name="T44" fmla="*/ 2147483647 w 154"/>
                <a:gd name="T45" fmla="*/ 2147483647 h 150"/>
                <a:gd name="T46" fmla="*/ 2147483647 w 154"/>
                <a:gd name="T47" fmla="*/ 2147483647 h 150"/>
                <a:gd name="T48" fmla="*/ 2147483647 w 154"/>
                <a:gd name="T49" fmla="*/ 2147483647 h 150"/>
                <a:gd name="T50" fmla="*/ 2147483647 w 154"/>
                <a:gd name="T51" fmla="*/ 2147483647 h 150"/>
                <a:gd name="T52" fmla="*/ 2147483647 w 154"/>
                <a:gd name="T53" fmla="*/ 2147483647 h 150"/>
                <a:gd name="T54" fmla="*/ 2147483647 w 154"/>
                <a:gd name="T55" fmla="*/ 2147483647 h 150"/>
                <a:gd name="T56" fmla="*/ 2147483647 w 154"/>
                <a:gd name="T57" fmla="*/ 2147483647 h 150"/>
                <a:gd name="T58" fmla="*/ 2147483647 w 154"/>
                <a:gd name="T59" fmla="*/ 2147483647 h 150"/>
                <a:gd name="T60" fmla="*/ 2147483647 w 154"/>
                <a:gd name="T61" fmla="*/ 2147483647 h 150"/>
                <a:gd name="T62" fmla="*/ 2147483647 w 154"/>
                <a:gd name="T63" fmla="*/ 2147483647 h 150"/>
                <a:gd name="T64" fmla="*/ 2147483647 w 154"/>
                <a:gd name="T65" fmla="*/ 2147483647 h 150"/>
                <a:gd name="T66" fmla="*/ 2147483647 w 154"/>
                <a:gd name="T67" fmla="*/ 2147483647 h 150"/>
                <a:gd name="T68" fmla="*/ 2147483647 w 154"/>
                <a:gd name="T69" fmla="*/ 2147483647 h 150"/>
                <a:gd name="T70" fmla="*/ 2147483647 w 154"/>
                <a:gd name="T71" fmla="*/ 2147483647 h 150"/>
                <a:gd name="T72" fmla="*/ 2147483647 w 154"/>
                <a:gd name="T73" fmla="*/ 2147483647 h 150"/>
                <a:gd name="T74" fmla="*/ 2147483647 w 154"/>
                <a:gd name="T75" fmla="*/ 2147483647 h 150"/>
                <a:gd name="T76" fmla="*/ 2147483647 w 154"/>
                <a:gd name="T77" fmla="*/ 2147483647 h 150"/>
                <a:gd name="T78" fmla="*/ 2147483647 w 154"/>
                <a:gd name="T79" fmla="*/ 2147483647 h 150"/>
                <a:gd name="T80" fmla="*/ 0 w 154"/>
                <a:gd name="T81" fmla="*/ 2147483647 h 150"/>
                <a:gd name="T82" fmla="*/ 2147483647 w 154"/>
                <a:gd name="T83" fmla="*/ 2147483647 h 150"/>
                <a:gd name="T84" fmla="*/ 2147483647 w 154"/>
                <a:gd name="T85" fmla="*/ 2147483647 h 150"/>
                <a:gd name="T86" fmla="*/ 2147483647 w 154"/>
                <a:gd name="T87" fmla="*/ 2147483647 h 150"/>
                <a:gd name="T88" fmla="*/ 2147483647 w 154"/>
                <a:gd name="T89" fmla="*/ 2147483647 h 150"/>
                <a:gd name="T90" fmla="*/ 2147483647 w 154"/>
                <a:gd name="T91" fmla="*/ 2147483647 h 150"/>
                <a:gd name="T92" fmla="*/ 2147483647 w 154"/>
                <a:gd name="T93" fmla="*/ 2147483647 h 150"/>
                <a:gd name="T94" fmla="*/ 2147483647 w 154"/>
                <a:gd name="T95" fmla="*/ 2147483647 h 150"/>
                <a:gd name="T96" fmla="*/ 2147483647 w 154"/>
                <a:gd name="T97" fmla="*/ 2147483647 h 150"/>
                <a:gd name="T98" fmla="*/ 2147483647 w 154"/>
                <a:gd name="T99" fmla="*/ 2147483647 h 150"/>
                <a:gd name="T100" fmla="*/ 2147483647 w 154"/>
                <a:gd name="T101" fmla="*/ 2147483647 h 150"/>
                <a:gd name="T102" fmla="*/ 2147483647 w 154"/>
                <a:gd name="T103" fmla="*/ 2147483647 h 150"/>
                <a:gd name="T104" fmla="*/ 2147483647 w 154"/>
                <a:gd name="T105" fmla="*/ 2147483647 h 150"/>
                <a:gd name="T106" fmla="*/ 2147483647 w 154"/>
                <a:gd name="T107" fmla="*/ 2147483647 h 15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54"/>
                <a:gd name="T163" fmla="*/ 0 h 150"/>
                <a:gd name="T164" fmla="*/ 154 w 154"/>
                <a:gd name="T165" fmla="*/ 150 h 15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54" h="150">
                  <a:moveTo>
                    <a:pt x="48" y="2"/>
                  </a:moveTo>
                  <a:lnTo>
                    <a:pt x="62" y="2"/>
                  </a:lnTo>
                  <a:lnTo>
                    <a:pt x="66" y="0"/>
                  </a:lnTo>
                  <a:lnTo>
                    <a:pt x="70" y="2"/>
                  </a:lnTo>
                  <a:lnTo>
                    <a:pt x="76" y="2"/>
                  </a:lnTo>
                  <a:lnTo>
                    <a:pt x="80" y="12"/>
                  </a:lnTo>
                  <a:lnTo>
                    <a:pt x="88" y="20"/>
                  </a:lnTo>
                  <a:lnTo>
                    <a:pt x="98" y="24"/>
                  </a:lnTo>
                  <a:lnTo>
                    <a:pt x="108" y="28"/>
                  </a:lnTo>
                  <a:lnTo>
                    <a:pt x="102" y="40"/>
                  </a:lnTo>
                  <a:lnTo>
                    <a:pt x="100" y="48"/>
                  </a:lnTo>
                  <a:lnTo>
                    <a:pt x="98" y="56"/>
                  </a:lnTo>
                  <a:lnTo>
                    <a:pt x="100" y="62"/>
                  </a:lnTo>
                  <a:lnTo>
                    <a:pt x="102" y="68"/>
                  </a:lnTo>
                  <a:lnTo>
                    <a:pt x="108" y="74"/>
                  </a:lnTo>
                  <a:lnTo>
                    <a:pt x="112" y="78"/>
                  </a:lnTo>
                  <a:lnTo>
                    <a:pt x="124" y="86"/>
                  </a:lnTo>
                  <a:lnTo>
                    <a:pt x="132" y="92"/>
                  </a:lnTo>
                  <a:lnTo>
                    <a:pt x="136" y="96"/>
                  </a:lnTo>
                  <a:lnTo>
                    <a:pt x="136" y="102"/>
                  </a:lnTo>
                  <a:lnTo>
                    <a:pt x="138" y="112"/>
                  </a:lnTo>
                  <a:lnTo>
                    <a:pt x="142" y="116"/>
                  </a:lnTo>
                  <a:lnTo>
                    <a:pt x="148" y="122"/>
                  </a:lnTo>
                  <a:lnTo>
                    <a:pt x="152" y="126"/>
                  </a:lnTo>
                  <a:lnTo>
                    <a:pt x="154" y="132"/>
                  </a:lnTo>
                  <a:lnTo>
                    <a:pt x="152" y="134"/>
                  </a:lnTo>
                  <a:lnTo>
                    <a:pt x="148" y="132"/>
                  </a:lnTo>
                  <a:lnTo>
                    <a:pt x="142" y="132"/>
                  </a:lnTo>
                  <a:lnTo>
                    <a:pt x="138" y="132"/>
                  </a:lnTo>
                  <a:lnTo>
                    <a:pt x="134" y="136"/>
                  </a:lnTo>
                  <a:lnTo>
                    <a:pt x="130" y="142"/>
                  </a:lnTo>
                  <a:lnTo>
                    <a:pt x="126" y="150"/>
                  </a:lnTo>
                  <a:lnTo>
                    <a:pt x="98" y="150"/>
                  </a:lnTo>
                  <a:lnTo>
                    <a:pt x="80" y="140"/>
                  </a:lnTo>
                  <a:lnTo>
                    <a:pt x="80" y="130"/>
                  </a:lnTo>
                  <a:lnTo>
                    <a:pt x="74" y="128"/>
                  </a:lnTo>
                  <a:lnTo>
                    <a:pt x="70" y="126"/>
                  </a:lnTo>
                  <a:lnTo>
                    <a:pt x="68" y="122"/>
                  </a:lnTo>
                  <a:lnTo>
                    <a:pt x="64" y="120"/>
                  </a:lnTo>
                  <a:lnTo>
                    <a:pt x="8" y="96"/>
                  </a:lnTo>
                  <a:lnTo>
                    <a:pt x="0" y="74"/>
                  </a:lnTo>
                  <a:lnTo>
                    <a:pt x="30" y="56"/>
                  </a:lnTo>
                  <a:lnTo>
                    <a:pt x="30" y="48"/>
                  </a:lnTo>
                  <a:lnTo>
                    <a:pt x="30" y="42"/>
                  </a:lnTo>
                  <a:lnTo>
                    <a:pt x="32" y="36"/>
                  </a:lnTo>
                  <a:lnTo>
                    <a:pt x="34" y="30"/>
                  </a:lnTo>
                  <a:lnTo>
                    <a:pt x="32" y="28"/>
                  </a:lnTo>
                  <a:lnTo>
                    <a:pt x="30" y="24"/>
                  </a:lnTo>
                  <a:lnTo>
                    <a:pt x="32" y="18"/>
                  </a:lnTo>
                  <a:lnTo>
                    <a:pt x="34" y="16"/>
                  </a:lnTo>
                  <a:lnTo>
                    <a:pt x="38" y="16"/>
                  </a:lnTo>
                  <a:lnTo>
                    <a:pt x="44" y="6"/>
                  </a:lnTo>
                  <a:lnTo>
                    <a:pt x="44" y="2"/>
                  </a:lnTo>
                  <a:lnTo>
                    <a:pt x="48" y="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418" name="任意多边形: 形状 417">
              <a:extLst>
                <a:ext uri="{FF2B5EF4-FFF2-40B4-BE49-F238E27FC236}">
                  <a16:creationId xmlns:a16="http://schemas.microsoft.com/office/drawing/2014/main" id="{DBD667DB-7002-49CD-8593-69E651EE3B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8926" y="2571695"/>
              <a:ext cx="486156" cy="193346"/>
            </a:xfrm>
            <a:custGeom>
              <a:avLst/>
              <a:gdLst>
                <a:gd name="T0" fmla="*/ 2147483647 w 278"/>
                <a:gd name="T1" fmla="*/ 2147483647 h 116"/>
                <a:gd name="T2" fmla="*/ 2147483647 w 278"/>
                <a:gd name="T3" fmla="*/ 2147483647 h 116"/>
                <a:gd name="T4" fmla="*/ 2147483647 w 278"/>
                <a:gd name="T5" fmla="*/ 2147483647 h 116"/>
                <a:gd name="T6" fmla="*/ 2147483647 w 278"/>
                <a:gd name="T7" fmla="*/ 2147483647 h 116"/>
                <a:gd name="T8" fmla="*/ 2147483647 w 278"/>
                <a:gd name="T9" fmla="*/ 2147483647 h 116"/>
                <a:gd name="T10" fmla="*/ 2147483647 w 278"/>
                <a:gd name="T11" fmla="*/ 2147483647 h 116"/>
                <a:gd name="T12" fmla="*/ 2147483647 w 278"/>
                <a:gd name="T13" fmla="*/ 2147483647 h 116"/>
                <a:gd name="T14" fmla="*/ 2147483647 w 278"/>
                <a:gd name="T15" fmla="*/ 2147483647 h 116"/>
                <a:gd name="T16" fmla="*/ 2147483647 w 278"/>
                <a:gd name="T17" fmla="*/ 2147483647 h 116"/>
                <a:gd name="T18" fmla="*/ 2147483647 w 278"/>
                <a:gd name="T19" fmla="*/ 2147483647 h 116"/>
                <a:gd name="T20" fmla="*/ 2147483647 w 278"/>
                <a:gd name="T21" fmla="*/ 2147483647 h 116"/>
                <a:gd name="T22" fmla="*/ 2147483647 w 278"/>
                <a:gd name="T23" fmla="*/ 2147483647 h 116"/>
                <a:gd name="T24" fmla="*/ 2147483647 w 278"/>
                <a:gd name="T25" fmla="*/ 2147483647 h 116"/>
                <a:gd name="T26" fmla="*/ 2147483647 w 278"/>
                <a:gd name="T27" fmla="*/ 2147483647 h 116"/>
                <a:gd name="T28" fmla="*/ 2147483647 w 278"/>
                <a:gd name="T29" fmla="*/ 2147483647 h 116"/>
                <a:gd name="T30" fmla="*/ 2147483647 w 278"/>
                <a:gd name="T31" fmla="*/ 2147483647 h 116"/>
                <a:gd name="T32" fmla="*/ 2147483647 w 278"/>
                <a:gd name="T33" fmla="*/ 2147483647 h 116"/>
                <a:gd name="T34" fmla="*/ 2147483647 w 278"/>
                <a:gd name="T35" fmla="*/ 2147483647 h 116"/>
                <a:gd name="T36" fmla="*/ 2147483647 w 278"/>
                <a:gd name="T37" fmla="*/ 2147483647 h 116"/>
                <a:gd name="T38" fmla="*/ 2147483647 w 278"/>
                <a:gd name="T39" fmla="*/ 2147483647 h 116"/>
                <a:gd name="T40" fmla="*/ 2147483647 w 278"/>
                <a:gd name="T41" fmla="*/ 2147483647 h 116"/>
                <a:gd name="T42" fmla="*/ 2147483647 w 278"/>
                <a:gd name="T43" fmla="*/ 2147483647 h 116"/>
                <a:gd name="T44" fmla="*/ 2147483647 w 278"/>
                <a:gd name="T45" fmla="*/ 0 h 116"/>
                <a:gd name="T46" fmla="*/ 2147483647 w 278"/>
                <a:gd name="T47" fmla="*/ 2147483647 h 116"/>
                <a:gd name="T48" fmla="*/ 2147483647 w 278"/>
                <a:gd name="T49" fmla="*/ 2147483647 h 116"/>
                <a:gd name="T50" fmla="*/ 2147483647 w 278"/>
                <a:gd name="T51" fmla="*/ 2147483647 h 116"/>
                <a:gd name="T52" fmla="*/ 2147483647 w 278"/>
                <a:gd name="T53" fmla="*/ 2147483647 h 116"/>
                <a:gd name="T54" fmla="*/ 2147483647 w 278"/>
                <a:gd name="T55" fmla="*/ 2147483647 h 116"/>
                <a:gd name="T56" fmla="*/ 2147483647 w 278"/>
                <a:gd name="T57" fmla="*/ 2147483647 h 116"/>
                <a:gd name="T58" fmla="*/ 2147483647 w 278"/>
                <a:gd name="T59" fmla="*/ 2147483647 h 116"/>
                <a:gd name="T60" fmla="*/ 2147483647 w 278"/>
                <a:gd name="T61" fmla="*/ 2147483647 h 116"/>
                <a:gd name="T62" fmla="*/ 0 w 278"/>
                <a:gd name="T63" fmla="*/ 2147483647 h 116"/>
                <a:gd name="T64" fmla="*/ 2147483647 w 278"/>
                <a:gd name="T65" fmla="*/ 2147483647 h 116"/>
                <a:gd name="T66" fmla="*/ 2147483647 w 278"/>
                <a:gd name="T67" fmla="*/ 2147483647 h 116"/>
                <a:gd name="T68" fmla="*/ 2147483647 w 278"/>
                <a:gd name="T69" fmla="*/ 2147483647 h 116"/>
                <a:gd name="T70" fmla="*/ 2147483647 w 278"/>
                <a:gd name="T71" fmla="*/ 2147483647 h 116"/>
                <a:gd name="T72" fmla="*/ 2147483647 w 278"/>
                <a:gd name="T73" fmla="*/ 2147483647 h 116"/>
                <a:gd name="T74" fmla="*/ 2147483647 w 278"/>
                <a:gd name="T75" fmla="*/ 2147483647 h 116"/>
                <a:gd name="T76" fmla="*/ 2147483647 w 278"/>
                <a:gd name="T77" fmla="*/ 2147483647 h 116"/>
                <a:gd name="T78" fmla="*/ 2147483647 w 278"/>
                <a:gd name="T79" fmla="*/ 2147483647 h 116"/>
                <a:gd name="T80" fmla="*/ 2147483647 w 278"/>
                <a:gd name="T81" fmla="*/ 2147483647 h 116"/>
                <a:gd name="T82" fmla="*/ 2147483647 w 278"/>
                <a:gd name="T83" fmla="*/ 2147483647 h 116"/>
                <a:gd name="T84" fmla="*/ 2147483647 w 278"/>
                <a:gd name="T85" fmla="*/ 2147483647 h 116"/>
                <a:gd name="T86" fmla="*/ 2147483647 w 278"/>
                <a:gd name="T87" fmla="*/ 2147483647 h 116"/>
                <a:gd name="T88" fmla="*/ 2147483647 w 278"/>
                <a:gd name="T89" fmla="*/ 2147483647 h 116"/>
                <a:gd name="T90" fmla="*/ 2147483647 w 278"/>
                <a:gd name="T91" fmla="*/ 2147483647 h 116"/>
                <a:gd name="T92" fmla="*/ 2147483647 w 278"/>
                <a:gd name="T93" fmla="*/ 2147483647 h 116"/>
                <a:gd name="T94" fmla="*/ 2147483647 w 278"/>
                <a:gd name="T95" fmla="*/ 2147483647 h 116"/>
                <a:gd name="T96" fmla="*/ 2147483647 w 278"/>
                <a:gd name="T97" fmla="*/ 2147483647 h 116"/>
                <a:gd name="T98" fmla="*/ 2147483647 w 278"/>
                <a:gd name="T99" fmla="*/ 2147483647 h 116"/>
                <a:gd name="T100" fmla="*/ 2147483647 w 278"/>
                <a:gd name="T101" fmla="*/ 2147483647 h 116"/>
                <a:gd name="T102" fmla="*/ 2147483647 w 278"/>
                <a:gd name="T103" fmla="*/ 2147483647 h 116"/>
                <a:gd name="T104" fmla="*/ 2147483647 w 278"/>
                <a:gd name="T105" fmla="*/ 2147483647 h 116"/>
                <a:gd name="T106" fmla="*/ 2147483647 w 278"/>
                <a:gd name="T107" fmla="*/ 2147483647 h 116"/>
                <a:gd name="T108" fmla="*/ 2147483647 w 278"/>
                <a:gd name="T109" fmla="*/ 2147483647 h 116"/>
                <a:gd name="T110" fmla="*/ 2147483647 w 278"/>
                <a:gd name="T111" fmla="*/ 2147483647 h 11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78"/>
                <a:gd name="T169" fmla="*/ 0 h 116"/>
                <a:gd name="T170" fmla="*/ 278 w 278"/>
                <a:gd name="T171" fmla="*/ 116 h 11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78" h="116">
                  <a:moveTo>
                    <a:pt x="166" y="114"/>
                  </a:moveTo>
                  <a:lnTo>
                    <a:pt x="166" y="96"/>
                  </a:lnTo>
                  <a:lnTo>
                    <a:pt x="170" y="96"/>
                  </a:lnTo>
                  <a:lnTo>
                    <a:pt x="170" y="100"/>
                  </a:lnTo>
                  <a:lnTo>
                    <a:pt x="174" y="100"/>
                  </a:lnTo>
                  <a:lnTo>
                    <a:pt x="182" y="102"/>
                  </a:lnTo>
                  <a:lnTo>
                    <a:pt x="188" y="100"/>
                  </a:lnTo>
                  <a:lnTo>
                    <a:pt x="194" y="98"/>
                  </a:lnTo>
                  <a:lnTo>
                    <a:pt x="198" y="100"/>
                  </a:lnTo>
                  <a:lnTo>
                    <a:pt x="204" y="102"/>
                  </a:lnTo>
                  <a:lnTo>
                    <a:pt x="210" y="102"/>
                  </a:lnTo>
                  <a:lnTo>
                    <a:pt x="214" y="100"/>
                  </a:lnTo>
                  <a:lnTo>
                    <a:pt x="220" y="96"/>
                  </a:lnTo>
                  <a:lnTo>
                    <a:pt x="224" y="94"/>
                  </a:lnTo>
                  <a:lnTo>
                    <a:pt x="226" y="94"/>
                  </a:lnTo>
                  <a:lnTo>
                    <a:pt x="232" y="96"/>
                  </a:lnTo>
                  <a:lnTo>
                    <a:pt x="244" y="94"/>
                  </a:lnTo>
                  <a:lnTo>
                    <a:pt x="252" y="92"/>
                  </a:lnTo>
                  <a:lnTo>
                    <a:pt x="256" y="92"/>
                  </a:lnTo>
                  <a:lnTo>
                    <a:pt x="270" y="92"/>
                  </a:lnTo>
                  <a:lnTo>
                    <a:pt x="274" y="90"/>
                  </a:lnTo>
                  <a:lnTo>
                    <a:pt x="278" y="90"/>
                  </a:lnTo>
                  <a:lnTo>
                    <a:pt x="276" y="80"/>
                  </a:lnTo>
                  <a:lnTo>
                    <a:pt x="274" y="70"/>
                  </a:lnTo>
                  <a:lnTo>
                    <a:pt x="272" y="62"/>
                  </a:lnTo>
                  <a:lnTo>
                    <a:pt x="270" y="52"/>
                  </a:lnTo>
                  <a:lnTo>
                    <a:pt x="272" y="52"/>
                  </a:lnTo>
                  <a:lnTo>
                    <a:pt x="274" y="44"/>
                  </a:lnTo>
                  <a:lnTo>
                    <a:pt x="274" y="40"/>
                  </a:lnTo>
                  <a:lnTo>
                    <a:pt x="268" y="36"/>
                  </a:lnTo>
                  <a:lnTo>
                    <a:pt x="260" y="36"/>
                  </a:lnTo>
                  <a:lnTo>
                    <a:pt x="260" y="32"/>
                  </a:lnTo>
                  <a:lnTo>
                    <a:pt x="260" y="28"/>
                  </a:lnTo>
                  <a:lnTo>
                    <a:pt x="258" y="20"/>
                  </a:lnTo>
                  <a:lnTo>
                    <a:pt x="256" y="14"/>
                  </a:lnTo>
                  <a:lnTo>
                    <a:pt x="252" y="10"/>
                  </a:lnTo>
                  <a:lnTo>
                    <a:pt x="242" y="8"/>
                  </a:lnTo>
                  <a:lnTo>
                    <a:pt x="226" y="10"/>
                  </a:lnTo>
                  <a:lnTo>
                    <a:pt x="210" y="12"/>
                  </a:lnTo>
                  <a:lnTo>
                    <a:pt x="194" y="16"/>
                  </a:lnTo>
                  <a:lnTo>
                    <a:pt x="176" y="18"/>
                  </a:lnTo>
                  <a:lnTo>
                    <a:pt x="170" y="18"/>
                  </a:lnTo>
                  <a:lnTo>
                    <a:pt x="162" y="14"/>
                  </a:lnTo>
                  <a:lnTo>
                    <a:pt x="148" y="10"/>
                  </a:lnTo>
                  <a:lnTo>
                    <a:pt x="134" y="2"/>
                  </a:lnTo>
                  <a:lnTo>
                    <a:pt x="124" y="0"/>
                  </a:lnTo>
                  <a:lnTo>
                    <a:pt x="114" y="0"/>
                  </a:lnTo>
                  <a:lnTo>
                    <a:pt x="102" y="2"/>
                  </a:lnTo>
                  <a:lnTo>
                    <a:pt x="92" y="6"/>
                  </a:lnTo>
                  <a:lnTo>
                    <a:pt x="84" y="12"/>
                  </a:lnTo>
                  <a:lnTo>
                    <a:pt x="76" y="14"/>
                  </a:lnTo>
                  <a:lnTo>
                    <a:pt x="64" y="14"/>
                  </a:lnTo>
                  <a:lnTo>
                    <a:pt x="60" y="14"/>
                  </a:lnTo>
                  <a:lnTo>
                    <a:pt x="60" y="12"/>
                  </a:lnTo>
                  <a:lnTo>
                    <a:pt x="52" y="12"/>
                  </a:lnTo>
                  <a:lnTo>
                    <a:pt x="46" y="12"/>
                  </a:lnTo>
                  <a:lnTo>
                    <a:pt x="34" y="12"/>
                  </a:lnTo>
                  <a:lnTo>
                    <a:pt x="34" y="14"/>
                  </a:lnTo>
                  <a:lnTo>
                    <a:pt x="38" y="18"/>
                  </a:lnTo>
                  <a:lnTo>
                    <a:pt x="44" y="24"/>
                  </a:lnTo>
                  <a:lnTo>
                    <a:pt x="32" y="26"/>
                  </a:lnTo>
                  <a:lnTo>
                    <a:pt x="12" y="28"/>
                  </a:lnTo>
                  <a:lnTo>
                    <a:pt x="6" y="34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4" y="42"/>
                  </a:lnTo>
                  <a:lnTo>
                    <a:pt x="8" y="44"/>
                  </a:lnTo>
                  <a:lnTo>
                    <a:pt x="8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2" y="58"/>
                  </a:lnTo>
                  <a:lnTo>
                    <a:pt x="10" y="60"/>
                  </a:lnTo>
                  <a:lnTo>
                    <a:pt x="10" y="66"/>
                  </a:lnTo>
                  <a:lnTo>
                    <a:pt x="18" y="66"/>
                  </a:lnTo>
                  <a:lnTo>
                    <a:pt x="18" y="70"/>
                  </a:lnTo>
                  <a:lnTo>
                    <a:pt x="22" y="76"/>
                  </a:lnTo>
                  <a:lnTo>
                    <a:pt x="30" y="84"/>
                  </a:lnTo>
                  <a:lnTo>
                    <a:pt x="30" y="86"/>
                  </a:lnTo>
                  <a:lnTo>
                    <a:pt x="32" y="90"/>
                  </a:lnTo>
                  <a:lnTo>
                    <a:pt x="46" y="96"/>
                  </a:lnTo>
                  <a:lnTo>
                    <a:pt x="60" y="100"/>
                  </a:lnTo>
                  <a:lnTo>
                    <a:pt x="76" y="104"/>
                  </a:lnTo>
                  <a:lnTo>
                    <a:pt x="78" y="100"/>
                  </a:lnTo>
                  <a:lnTo>
                    <a:pt x="78" y="96"/>
                  </a:lnTo>
                  <a:lnTo>
                    <a:pt x="76" y="94"/>
                  </a:lnTo>
                  <a:lnTo>
                    <a:pt x="74" y="94"/>
                  </a:lnTo>
                  <a:lnTo>
                    <a:pt x="78" y="94"/>
                  </a:lnTo>
                  <a:lnTo>
                    <a:pt x="82" y="92"/>
                  </a:lnTo>
                  <a:lnTo>
                    <a:pt x="88" y="92"/>
                  </a:lnTo>
                  <a:lnTo>
                    <a:pt x="90" y="94"/>
                  </a:lnTo>
                  <a:lnTo>
                    <a:pt x="98" y="98"/>
                  </a:lnTo>
                  <a:lnTo>
                    <a:pt x="104" y="106"/>
                  </a:lnTo>
                  <a:lnTo>
                    <a:pt x="108" y="108"/>
                  </a:lnTo>
                  <a:lnTo>
                    <a:pt x="114" y="108"/>
                  </a:lnTo>
                  <a:lnTo>
                    <a:pt x="116" y="108"/>
                  </a:lnTo>
                  <a:lnTo>
                    <a:pt x="120" y="106"/>
                  </a:lnTo>
                  <a:lnTo>
                    <a:pt x="126" y="98"/>
                  </a:lnTo>
                  <a:lnTo>
                    <a:pt x="132" y="94"/>
                  </a:lnTo>
                  <a:lnTo>
                    <a:pt x="134" y="92"/>
                  </a:lnTo>
                  <a:lnTo>
                    <a:pt x="138" y="92"/>
                  </a:lnTo>
                  <a:lnTo>
                    <a:pt x="142" y="92"/>
                  </a:lnTo>
                  <a:lnTo>
                    <a:pt x="142" y="94"/>
                  </a:lnTo>
                  <a:lnTo>
                    <a:pt x="146" y="94"/>
                  </a:lnTo>
                  <a:lnTo>
                    <a:pt x="148" y="96"/>
                  </a:lnTo>
                  <a:lnTo>
                    <a:pt x="152" y="94"/>
                  </a:lnTo>
                  <a:lnTo>
                    <a:pt x="154" y="94"/>
                  </a:lnTo>
                  <a:lnTo>
                    <a:pt x="164" y="94"/>
                  </a:lnTo>
                  <a:lnTo>
                    <a:pt x="162" y="96"/>
                  </a:lnTo>
                  <a:lnTo>
                    <a:pt x="160" y="98"/>
                  </a:lnTo>
                  <a:lnTo>
                    <a:pt x="156" y="98"/>
                  </a:lnTo>
                  <a:lnTo>
                    <a:pt x="158" y="108"/>
                  </a:lnTo>
                  <a:lnTo>
                    <a:pt x="162" y="116"/>
                  </a:lnTo>
                  <a:lnTo>
                    <a:pt x="166" y="11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419" name="任意多边形: 形状 418">
              <a:extLst>
                <a:ext uri="{FF2B5EF4-FFF2-40B4-BE49-F238E27FC236}">
                  <a16:creationId xmlns:a16="http://schemas.microsoft.com/office/drawing/2014/main" id="{26D99EED-051E-4C80-B8F1-BEAB7288B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2324" y="3060663"/>
              <a:ext cx="26167" cy="39230"/>
            </a:xfrm>
            <a:custGeom>
              <a:avLst/>
              <a:gdLst>
                <a:gd name="T0" fmla="*/ 0 w 16"/>
                <a:gd name="T1" fmla="*/ 2147483647 h 24"/>
                <a:gd name="T2" fmla="*/ 2147483647 w 16"/>
                <a:gd name="T3" fmla="*/ 2147483647 h 24"/>
                <a:gd name="T4" fmla="*/ 2147483647 w 16"/>
                <a:gd name="T5" fmla="*/ 2147483647 h 24"/>
                <a:gd name="T6" fmla="*/ 2147483647 w 16"/>
                <a:gd name="T7" fmla="*/ 0 h 24"/>
                <a:gd name="T8" fmla="*/ 2147483647 w 16"/>
                <a:gd name="T9" fmla="*/ 0 h 24"/>
                <a:gd name="T10" fmla="*/ 2147483647 w 16"/>
                <a:gd name="T11" fmla="*/ 2147483647 h 24"/>
                <a:gd name="T12" fmla="*/ 2147483647 w 16"/>
                <a:gd name="T13" fmla="*/ 2147483647 h 24"/>
                <a:gd name="T14" fmla="*/ 2147483647 w 16"/>
                <a:gd name="T15" fmla="*/ 2147483647 h 24"/>
                <a:gd name="T16" fmla="*/ 2147483647 w 16"/>
                <a:gd name="T17" fmla="*/ 2147483647 h 24"/>
                <a:gd name="T18" fmla="*/ 2147483647 w 16"/>
                <a:gd name="T19" fmla="*/ 2147483647 h 24"/>
                <a:gd name="T20" fmla="*/ 2147483647 w 16"/>
                <a:gd name="T21" fmla="*/ 2147483647 h 24"/>
                <a:gd name="T22" fmla="*/ 2147483647 w 16"/>
                <a:gd name="T23" fmla="*/ 2147483647 h 24"/>
                <a:gd name="T24" fmla="*/ 0 w 16"/>
                <a:gd name="T25" fmla="*/ 2147483647 h 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"/>
                <a:gd name="T40" fmla="*/ 0 h 24"/>
                <a:gd name="T41" fmla="*/ 16 w 16"/>
                <a:gd name="T42" fmla="*/ 24 h 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" h="24">
                  <a:moveTo>
                    <a:pt x="0" y="12"/>
                  </a:moveTo>
                  <a:lnTo>
                    <a:pt x="2" y="10"/>
                  </a:lnTo>
                  <a:lnTo>
                    <a:pt x="4" y="8"/>
                  </a:lnTo>
                  <a:lnTo>
                    <a:pt x="2" y="0"/>
                  </a:lnTo>
                  <a:lnTo>
                    <a:pt x="10" y="0"/>
                  </a:lnTo>
                  <a:lnTo>
                    <a:pt x="12" y="6"/>
                  </a:lnTo>
                  <a:lnTo>
                    <a:pt x="14" y="10"/>
                  </a:lnTo>
                  <a:lnTo>
                    <a:pt x="16" y="12"/>
                  </a:lnTo>
                  <a:lnTo>
                    <a:pt x="14" y="16"/>
                  </a:lnTo>
                  <a:lnTo>
                    <a:pt x="10" y="20"/>
                  </a:lnTo>
                  <a:lnTo>
                    <a:pt x="6" y="24"/>
                  </a:lnTo>
                  <a:lnTo>
                    <a:pt x="4" y="20"/>
                  </a:ln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420" name="任意多边形: 形状 419">
              <a:extLst>
                <a:ext uri="{FF2B5EF4-FFF2-40B4-BE49-F238E27FC236}">
                  <a16:creationId xmlns:a16="http://schemas.microsoft.com/office/drawing/2014/main" id="{2AC928BA-26E9-4E87-A14C-F9CCB04B2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0527" y="3088685"/>
              <a:ext cx="209336" cy="250789"/>
            </a:xfrm>
            <a:custGeom>
              <a:avLst/>
              <a:gdLst>
                <a:gd name="T0" fmla="*/ 2147483647 w 120"/>
                <a:gd name="T1" fmla="*/ 2147483647 h 150"/>
                <a:gd name="T2" fmla="*/ 2147483647 w 120"/>
                <a:gd name="T3" fmla="*/ 2147483647 h 150"/>
                <a:gd name="T4" fmla="*/ 2147483647 w 120"/>
                <a:gd name="T5" fmla="*/ 2147483647 h 150"/>
                <a:gd name="T6" fmla="*/ 2147483647 w 120"/>
                <a:gd name="T7" fmla="*/ 2147483647 h 150"/>
                <a:gd name="T8" fmla="*/ 2147483647 w 120"/>
                <a:gd name="T9" fmla="*/ 2147483647 h 150"/>
                <a:gd name="T10" fmla="*/ 2147483647 w 120"/>
                <a:gd name="T11" fmla="*/ 2147483647 h 150"/>
                <a:gd name="T12" fmla="*/ 2147483647 w 120"/>
                <a:gd name="T13" fmla="*/ 2147483647 h 150"/>
                <a:gd name="T14" fmla="*/ 2147483647 w 120"/>
                <a:gd name="T15" fmla="*/ 2147483647 h 150"/>
                <a:gd name="T16" fmla="*/ 2147483647 w 120"/>
                <a:gd name="T17" fmla="*/ 2147483647 h 150"/>
                <a:gd name="T18" fmla="*/ 2147483647 w 120"/>
                <a:gd name="T19" fmla="*/ 2147483647 h 150"/>
                <a:gd name="T20" fmla="*/ 2147483647 w 120"/>
                <a:gd name="T21" fmla="*/ 2147483647 h 150"/>
                <a:gd name="T22" fmla="*/ 2147483647 w 120"/>
                <a:gd name="T23" fmla="*/ 2147483647 h 150"/>
                <a:gd name="T24" fmla="*/ 2147483647 w 120"/>
                <a:gd name="T25" fmla="*/ 2147483647 h 150"/>
                <a:gd name="T26" fmla="*/ 2147483647 w 120"/>
                <a:gd name="T27" fmla="*/ 2147483647 h 150"/>
                <a:gd name="T28" fmla="*/ 2147483647 w 120"/>
                <a:gd name="T29" fmla="*/ 2147483647 h 150"/>
                <a:gd name="T30" fmla="*/ 2147483647 w 120"/>
                <a:gd name="T31" fmla="*/ 2147483647 h 150"/>
                <a:gd name="T32" fmla="*/ 2147483647 w 120"/>
                <a:gd name="T33" fmla="*/ 2147483647 h 150"/>
                <a:gd name="T34" fmla="*/ 2147483647 w 120"/>
                <a:gd name="T35" fmla="*/ 2147483647 h 150"/>
                <a:gd name="T36" fmla="*/ 2147483647 w 120"/>
                <a:gd name="T37" fmla="*/ 2147483647 h 150"/>
                <a:gd name="T38" fmla="*/ 2147483647 w 120"/>
                <a:gd name="T39" fmla="*/ 2147483647 h 150"/>
                <a:gd name="T40" fmla="*/ 2147483647 w 120"/>
                <a:gd name="T41" fmla="*/ 2147483647 h 150"/>
                <a:gd name="T42" fmla="*/ 2147483647 w 120"/>
                <a:gd name="T43" fmla="*/ 2147483647 h 150"/>
                <a:gd name="T44" fmla="*/ 2147483647 w 120"/>
                <a:gd name="T45" fmla="*/ 2147483647 h 150"/>
                <a:gd name="T46" fmla="*/ 2147483647 w 120"/>
                <a:gd name="T47" fmla="*/ 2147483647 h 150"/>
                <a:gd name="T48" fmla="*/ 2147483647 w 120"/>
                <a:gd name="T49" fmla="*/ 2147483647 h 150"/>
                <a:gd name="T50" fmla="*/ 2147483647 w 120"/>
                <a:gd name="T51" fmla="*/ 2147483647 h 150"/>
                <a:gd name="T52" fmla="*/ 2147483647 w 120"/>
                <a:gd name="T53" fmla="*/ 2147483647 h 150"/>
                <a:gd name="T54" fmla="*/ 2147483647 w 120"/>
                <a:gd name="T55" fmla="*/ 2147483647 h 150"/>
                <a:gd name="T56" fmla="*/ 2147483647 w 120"/>
                <a:gd name="T57" fmla="*/ 2147483647 h 150"/>
                <a:gd name="T58" fmla="*/ 2147483647 w 120"/>
                <a:gd name="T59" fmla="*/ 2147483647 h 150"/>
                <a:gd name="T60" fmla="*/ 2147483647 w 120"/>
                <a:gd name="T61" fmla="*/ 2147483647 h 150"/>
                <a:gd name="T62" fmla="*/ 2147483647 w 120"/>
                <a:gd name="T63" fmla="*/ 2147483647 h 150"/>
                <a:gd name="T64" fmla="*/ 2147483647 w 120"/>
                <a:gd name="T65" fmla="*/ 2147483647 h 150"/>
                <a:gd name="T66" fmla="*/ 0 w 120"/>
                <a:gd name="T67" fmla="*/ 2147483647 h 150"/>
                <a:gd name="T68" fmla="*/ 0 w 120"/>
                <a:gd name="T69" fmla="*/ 2147483647 h 150"/>
                <a:gd name="T70" fmla="*/ 2147483647 w 120"/>
                <a:gd name="T71" fmla="*/ 2147483647 h 150"/>
                <a:gd name="T72" fmla="*/ 2147483647 w 120"/>
                <a:gd name="T73" fmla="*/ 2147483647 h 150"/>
                <a:gd name="T74" fmla="*/ 2147483647 w 120"/>
                <a:gd name="T75" fmla="*/ 2147483647 h 150"/>
                <a:gd name="T76" fmla="*/ 2147483647 w 120"/>
                <a:gd name="T77" fmla="*/ 0 h 150"/>
                <a:gd name="T78" fmla="*/ 2147483647 w 120"/>
                <a:gd name="T79" fmla="*/ 2147483647 h 15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0"/>
                <a:gd name="T121" fmla="*/ 0 h 150"/>
                <a:gd name="T122" fmla="*/ 120 w 120"/>
                <a:gd name="T123" fmla="*/ 150 h 15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0" h="150">
                  <a:moveTo>
                    <a:pt x="66" y="4"/>
                  </a:moveTo>
                  <a:lnTo>
                    <a:pt x="72" y="12"/>
                  </a:lnTo>
                  <a:lnTo>
                    <a:pt x="76" y="22"/>
                  </a:lnTo>
                  <a:lnTo>
                    <a:pt x="82" y="26"/>
                  </a:lnTo>
                  <a:lnTo>
                    <a:pt x="88" y="28"/>
                  </a:lnTo>
                  <a:lnTo>
                    <a:pt x="102" y="30"/>
                  </a:lnTo>
                  <a:lnTo>
                    <a:pt x="110" y="34"/>
                  </a:lnTo>
                  <a:lnTo>
                    <a:pt x="116" y="38"/>
                  </a:lnTo>
                  <a:lnTo>
                    <a:pt x="118" y="42"/>
                  </a:lnTo>
                  <a:lnTo>
                    <a:pt x="120" y="50"/>
                  </a:lnTo>
                  <a:lnTo>
                    <a:pt x="118" y="58"/>
                  </a:lnTo>
                  <a:lnTo>
                    <a:pt x="116" y="64"/>
                  </a:lnTo>
                  <a:lnTo>
                    <a:pt x="104" y="76"/>
                  </a:lnTo>
                  <a:lnTo>
                    <a:pt x="98" y="82"/>
                  </a:lnTo>
                  <a:lnTo>
                    <a:pt x="94" y="86"/>
                  </a:lnTo>
                  <a:lnTo>
                    <a:pt x="92" y="90"/>
                  </a:lnTo>
                  <a:lnTo>
                    <a:pt x="92" y="98"/>
                  </a:lnTo>
                  <a:lnTo>
                    <a:pt x="92" y="110"/>
                  </a:lnTo>
                  <a:lnTo>
                    <a:pt x="84" y="112"/>
                  </a:lnTo>
                  <a:lnTo>
                    <a:pt x="78" y="110"/>
                  </a:lnTo>
                  <a:lnTo>
                    <a:pt x="78" y="120"/>
                  </a:lnTo>
                  <a:lnTo>
                    <a:pt x="78" y="122"/>
                  </a:lnTo>
                  <a:lnTo>
                    <a:pt x="78" y="126"/>
                  </a:lnTo>
                  <a:lnTo>
                    <a:pt x="72" y="128"/>
                  </a:lnTo>
                  <a:lnTo>
                    <a:pt x="66" y="130"/>
                  </a:lnTo>
                  <a:lnTo>
                    <a:pt x="64" y="132"/>
                  </a:lnTo>
                  <a:lnTo>
                    <a:pt x="62" y="136"/>
                  </a:lnTo>
                  <a:lnTo>
                    <a:pt x="58" y="140"/>
                  </a:lnTo>
                  <a:lnTo>
                    <a:pt x="56" y="144"/>
                  </a:lnTo>
                  <a:lnTo>
                    <a:pt x="44" y="146"/>
                  </a:lnTo>
                  <a:lnTo>
                    <a:pt x="36" y="148"/>
                  </a:lnTo>
                  <a:lnTo>
                    <a:pt x="30" y="148"/>
                  </a:lnTo>
                  <a:lnTo>
                    <a:pt x="20" y="150"/>
                  </a:lnTo>
                  <a:lnTo>
                    <a:pt x="0" y="126"/>
                  </a:lnTo>
                  <a:lnTo>
                    <a:pt x="0" y="118"/>
                  </a:lnTo>
                  <a:lnTo>
                    <a:pt x="50" y="74"/>
                  </a:lnTo>
                  <a:lnTo>
                    <a:pt x="50" y="40"/>
                  </a:lnTo>
                  <a:lnTo>
                    <a:pt x="42" y="34"/>
                  </a:lnTo>
                  <a:lnTo>
                    <a:pt x="66" y="0"/>
                  </a:lnTo>
                  <a:lnTo>
                    <a:pt x="66" y="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421" name="任意多边形: 形状 420">
              <a:extLst>
                <a:ext uri="{FF2B5EF4-FFF2-40B4-BE49-F238E27FC236}">
                  <a16:creationId xmlns:a16="http://schemas.microsoft.com/office/drawing/2014/main" id="{B0209200-01EE-4950-A10C-C95DA4C661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1423" y="3049455"/>
              <a:ext cx="16526" cy="29422"/>
            </a:xfrm>
            <a:custGeom>
              <a:avLst/>
              <a:gdLst>
                <a:gd name="T0" fmla="*/ 0 w 10"/>
                <a:gd name="T1" fmla="*/ 2147483647 h 18"/>
                <a:gd name="T2" fmla="*/ 2147483647 w 10"/>
                <a:gd name="T3" fmla="*/ 0 h 18"/>
                <a:gd name="T4" fmla="*/ 2147483647 w 10"/>
                <a:gd name="T5" fmla="*/ 2147483647 h 18"/>
                <a:gd name="T6" fmla="*/ 2147483647 w 10"/>
                <a:gd name="T7" fmla="*/ 2147483647 h 18"/>
                <a:gd name="T8" fmla="*/ 2147483647 w 10"/>
                <a:gd name="T9" fmla="*/ 2147483647 h 18"/>
                <a:gd name="T10" fmla="*/ 2147483647 w 10"/>
                <a:gd name="T11" fmla="*/ 2147483647 h 18"/>
                <a:gd name="T12" fmla="*/ 2147483647 w 10"/>
                <a:gd name="T13" fmla="*/ 2147483647 h 18"/>
                <a:gd name="T14" fmla="*/ 0 w 10"/>
                <a:gd name="T15" fmla="*/ 2147483647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"/>
                <a:gd name="T25" fmla="*/ 0 h 18"/>
                <a:gd name="T26" fmla="*/ 10 w 10"/>
                <a:gd name="T27" fmla="*/ 18 h 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" h="18">
                  <a:moveTo>
                    <a:pt x="0" y="8"/>
                  </a:moveTo>
                  <a:lnTo>
                    <a:pt x="6" y="0"/>
                  </a:lnTo>
                  <a:lnTo>
                    <a:pt x="10" y="6"/>
                  </a:lnTo>
                  <a:lnTo>
                    <a:pt x="10" y="14"/>
                  </a:lnTo>
                  <a:lnTo>
                    <a:pt x="6" y="18"/>
                  </a:lnTo>
                  <a:lnTo>
                    <a:pt x="4" y="16"/>
                  </a:lnTo>
                  <a:lnTo>
                    <a:pt x="2" y="12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422" name="任意多边形: 形状 421">
              <a:extLst>
                <a:ext uri="{FF2B5EF4-FFF2-40B4-BE49-F238E27FC236}">
                  <a16:creationId xmlns:a16="http://schemas.microsoft.com/office/drawing/2014/main" id="{42D1622D-2917-40E2-8F86-825DD7874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9210" y="3063466"/>
              <a:ext cx="155625" cy="81261"/>
            </a:xfrm>
            <a:custGeom>
              <a:avLst/>
              <a:gdLst>
                <a:gd name="T0" fmla="*/ 2147483647 w 90"/>
                <a:gd name="T1" fmla="*/ 2147483647 h 50"/>
                <a:gd name="T2" fmla="*/ 2147483647 w 90"/>
                <a:gd name="T3" fmla="*/ 2147483647 h 50"/>
                <a:gd name="T4" fmla="*/ 2147483647 w 90"/>
                <a:gd name="T5" fmla="*/ 2147483647 h 50"/>
                <a:gd name="T6" fmla="*/ 2147483647 w 90"/>
                <a:gd name="T7" fmla="*/ 2147483647 h 50"/>
                <a:gd name="T8" fmla="*/ 2147483647 w 90"/>
                <a:gd name="T9" fmla="*/ 2147483647 h 50"/>
                <a:gd name="T10" fmla="*/ 2147483647 w 90"/>
                <a:gd name="T11" fmla="*/ 2147483647 h 50"/>
                <a:gd name="T12" fmla="*/ 2147483647 w 90"/>
                <a:gd name="T13" fmla="*/ 0 h 50"/>
                <a:gd name="T14" fmla="*/ 2147483647 w 90"/>
                <a:gd name="T15" fmla="*/ 2147483647 h 50"/>
                <a:gd name="T16" fmla="*/ 2147483647 w 90"/>
                <a:gd name="T17" fmla="*/ 2147483647 h 50"/>
                <a:gd name="T18" fmla="*/ 2147483647 w 90"/>
                <a:gd name="T19" fmla="*/ 2147483647 h 50"/>
                <a:gd name="T20" fmla="*/ 2147483647 w 90"/>
                <a:gd name="T21" fmla="*/ 2147483647 h 50"/>
                <a:gd name="T22" fmla="*/ 2147483647 w 90"/>
                <a:gd name="T23" fmla="*/ 2147483647 h 50"/>
                <a:gd name="T24" fmla="*/ 2147483647 w 90"/>
                <a:gd name="T25" fmla="*/ 2147483647 h 50"/>
                <a:gd name="T26" fmla="*/ 2147483647 w 90"/>
                <a:gd name="T27" fmla="*/ 2147483647 h 50"/>
                <a:gd name="T28" fmla="*/ 2147483647 w 90"/>
                <a:gd name="T29" fmla="*/ 2147483647 h 50"/>
                <a:gd name="T30" fmla="*/ 2147483647 w 90"/>
                <a:gd name="T31" fmla="*/ 2147483647 h 50"/>
                <a:gd name="T32" fmla="*/ 0 w 90"/>
                <a:gd name="T33" fmla="*/ 2147483647 h 50"/>
                <a:gd name="T34" fmla="*/ 2147483647 w 90"/>
                <a:gd name="T35" fmla="*/ 2147483647 h 50"/>
                <a:gd name="T36" fmla="*/ 2147483647 w 90"/>
                <a:gd name="T37" fmla="*/ 2147483647 h 50"/>
                <a:gd name="T38" fmla="*/ 2147483647 w 90"/>
                <a:gd name="T39" fmla="*/ 2147483647 h 50"/>
                <a:gd name="T40" fmla="*/ 2147483647 w 90"/>
                <a:gd name="T41" fmla="*/ 2147483647 h 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0"/>
                <a:gd name="T64" fmla="*/ 0 h 50"/>
                <a:gd name="T65" fmla="*/ 90 w 90"/>
                <a:gd name="T66" fmla="*/ 50 h 5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0" h="50">
                  <a:moveTo>
                    <a:pt x="66" y="50"/>
                  </a:moveTo>
                  <a:lnTo>
                    <a:pt x="90" y="16"/>
                  </a:lnTo>
                  <a:lnTo>
                    <a:pt x="86" y="6"/>
                  </a:lnTo>
                  <a:lnTo>
                    <a:pt x="82" y="10"/>
                  </a:lnTo>
                  <a:lnTo>
                    <a:pt x="80" y="8"/>
                  </a:lnTo>
                  <a:lnTo>
                    <a:pt x="78" y="4"/>
                  </a:lnTo>
                  <a:lnTo>
                    <a:pt x="76" y="0"/>
                  </a:lnTo>
                  <a:lnTo>
                    <a:pt x="66" y="12"/>
                  </a:lnTo>
                  <a:lnTo>
                    <a:pt x="58" y="22"/>
                  </a:lnTo>
                  <a:lnTo>
                    <a:pt x="52" y="28"/>
                  </a:lnTo>
                  <a:lnTo>
                    <a:pt x="44" y="30"/>
                  </a:lnTo>
                  <a:lnTo>
                    <a:pt x="36" y="34"/>
                  </a:lnTo>
                  <a:lnTo>
                    <a:pt x="26" y="34"/>
                  </a:lnTo>
                  <a:lnTo>
                    <a:pt x="20" y="34"/>
                  </a:lnTo>
                  <a:lnTo>
                    <a:pt x="12" y="30"/>
                  </a:lnTo>
                  <a:lnTo>
                    <a:pt x="2" y="22"/>
                  </a:lnTo>
                  <a:lnTo>
                    <a:pt x="0" y="28"/>
                  </a:lnTo>
                  <a:lnTo>
                    <a:pt x="10" y="36"/>
                  </a:lnTo>
                  <a:lnTo>
                    <a:pt x="22" y="40"/>
                  </a:lnTo>
                  <a:lnTo>
                    <a:pt x="22" y="48"/>
                  </a:lnTo>
                  <a:lnTo>
                    <a:pt x="66" y="5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423" name="任意多边形: 形状 422">
              <a:extLst>
                <a:ext uri="{FF2B5EF4-FFF2-40B4-BE49-F238E27FC236}">
                  <a16:creationId xmlns:a16="http://schemas.microsoft.com/office/drawing/2014/main" id="{66E31E70-9744-446B-877A-A35DA90C0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9874" y="3286233"/>
              <a:ext cx="286460" cy="176534"/>
            </a:xfrm>
            <a:custGeom>
              <a:avLst/>
              <a:gdLst>
                <a:gd name="T0" fmla="*/ 2147483647 w 164"/>
                <a:gd name="T1" fmla="*/ 2147483647 h 106"/>
                <a:gd name="T2" fmla="*/ 2147483647 w 164"/>
                <a:gd name="T3" fmla="*/ 2147483647 h 106"/>
                <a:gd name="T4" fmla="*/ 2147483647 w 164"/>
                <a:gd name="T5" fmla="*/ 0 h 106"/>
                <a:gd name="T6" fmla="*/ 2147483647 w 164"/>
                <a:gd name="T7" fmla="*/ 2147483647 h 106"/>
                <a:gd name="T8" fmla="*/ 2147483647 w 164"/>
                <a:gd name="T9" fmla="*/ 2147483647 h 106"/>
                <a:gd name="T10" fmla="*/ 2147483647 w 164"/>
                <a:gd name="T11" fmla="*/ 2147483647 h 106"/>
                <a:gd name="T12" fmla="*/ 2147483647 w 164"/>
                <a:gd name="T13" fmla="*/ 2147483647 h 106"/>
                <a:gd name="T14" fmla="*/ 2147483647 w 164"/>
                <a:gd name="T15" fmla="*/ 2147483647 h 106"/>
                <a:gd name="T16" fmla="*/ 2147483647 w 164"/>
                <a:gd name="T17" fmla="*/ 2147483647 h 106"/>
                <a:gd name="T18" fmla="*/ 2147483647 w 164"/>
                <a:gd name="T19" fmla="*/ 2147483647 h 106"/>
                <a:gd name="T20" fmla="*/ 2147483647 w 164"/>
                <a:gd name="T21" fmla="*/ 2147483647 h 106"/>
                <a:gd name="T22" fmla="*/ 2147483647 w 164"/>
                <a:gd name="T23" fmla="*/ 2147483647 h 106"/>
                <a:gd name="T24" fmla="*/ 2147483647 w 164"/>
                <a:gd name="T25" fmla="*/ 2147483647 h 106"/>
                <a:gd name="T26" fmla="*/ 2147483647 w 164"/>
                <a:gd name="T27" fmla="*/ 2147483647 h 106"/>
                <a:gd name="T28" fmla="*/ 2147483647 w 164"/>
                <a:gd name="T29" fmla="*/ 2147483647 h 106"/>
                <a:gd name="T30" fmla="*/ 2147483647 w 164"/>
                <a:gd name="T31" fmla="*/ 2147483647 h 106"/>
                <a:gd name="T32" fmla="*/ 0 w 164"/>
                <a:gd name="T33" fmla="*/ 2147483647 h 106"/>
                <a:gd name="T34" fmla="*/ 2147483647 w 164"/>
                <a:gd name="T35" fmla="*/ 2147483647 h 106"/>
                <a:gd name="T36" fmla="*/ 2147483647 w 164"/>
                <a:gd name="T37" fmla="*/ 2147483647 h 106"/>
                <a:gd name="T38" fmla="*/ 2147483647 w 164"/>
                <a:gd name="T39" fmla="*/ 2147483647 h 106"/>
                <a:gd name="T40" fmla="*/ 2147483647 w 164"/>
                <a:gd name="T41" fmla="*/ 2147483647 h 106"/>
                <a:gd name="T42" fmla="*/ 2147483647 w 164"/>
                <a:gd name="T43" fmla="*/ 2147483647 h 106"/>
                <a:gd name="T44" fmla="*/ 2147483647 w 164"/>
                <a:gd name="T45" fmla="*/ 2147483647 h 106"/>
                <a:gd name="T46" fmla="*/ 2147483647 w 164"/>
                <a:gd name="T47" fmla="*/ 2147483647 h 106"/>
                <a:gd name="T48" fmla="*/ 2147483647 w 164"/>
                <a:gd name="T49" fmla="*/ 2147483647 h 106"/>
                <a:gd name="T50" fmla="*/ 2147483647 w 164"/>
                <a:gd name="T51" fmla="*/ 2147483647 h 106"/>
                <a:gd name="T52" fmla="*/ 2147483647 w 164"/>
                <a:gd name="T53" fmla="*/ 2147483647 h 106"/>
                <a:gd name="T54" fmla="*/ 2147483647 w 164"/>
                <a:gd name="T55" fmla="*/ 2147483647 h 106"/>
                <a:gd name="T56" fmla="*/ 2147483647 w 164"/>
                <a:gd name="T57" fmla="*/ 2147483647 h 106"/>
                <a:gd name="T58" fmla="*/ 2147483647 w 164"/>
                <a:gd name="T59" fmla="*/ 2147483647 h 106"/>
                <a:gd name="T60" fmla="*/ 2147483647 w 164"/>
                <a:gd name="T61" fmla="*/ 2147483647 h 106"/>
                <a:gd name="T62" fmla="*/ 2147483647 w 164"/>
                <a:gd name="T63" fmla="*/ 2147483647 h 106"/>
                <a:gd name="T64" fmla="*/ 2147483647 w 164"/>
                <a:gd name="T65" fmla="*/ 2147483647 h 106"/>
                <a:gd name="T66" fmla="*/ 2147483647 w 164"/>
                <a:gd name="T67" fmla="*/ 2147483647 h 106"/>
                <a:gd name="T68" fmla="*/ 2147483647 w 164"/>
                <a:gd name="T69" fmla="*/ 2147483647 h 106"/>
                <a:gd name="T70" fmla="*/ 2147483647 w 164"/>
                <a:gd name="T71" fmla="*/ 2147483647 h 106"/>
                <a:gd name="T72" fmla="*/ 2147483647 w 164"/>
                <a:gd name="T73" fmla="*/ 2147483647 h 106"/>
                <a:gd name="T74" fmla="*/ 2147483647 w 164"/>
                <a:gd name="T75" fmla="*/ 2147483647 h 106"/>
                <a:gd name="T76" fmla="*/ 2147483647 w 164"/>
                <a:gd name="T77" fmla="*/ 2147483647 h 106"/>
                <a:gd name="T78" fmla="*/ 2147483647 w 164"/>
                <a:gd name="T79" fmla="*/ 2147483647 h 106"/>
                <a:gd name="T80" fmla="*/ 2147483647 w 164"/>
                <a:gd name="T81" fmla="*/ 2147483647 h 10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64"/>
                <a:gd name="T124" fmla="*/ 0 h 106"/>
                <a:gd name="T125" fmla="*/ 164 w 164"/>
                <a:gd name="T126" fmla="*/ 106 h 10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64" h="106">
                  <a:moveTo>
                    <a:pt x="164" y="32"/>
                  </a:moveTo>
                  <a:lnTo>
                    <a:pt x="144" y="8"/>
                  </a:lnTo>
                  <a:lnTo>
                    <a:pt x="144" y="0"/>
                  </a:lnTo>
                  <a:lnTo>
                    <a:pt x="96" y="12"/>
                  </a:lnTo>
                  <a:lnTo>
                    <a:pt x="52" y="56"/>
                  </a:lnTo>
                  <a:lnTo>
                    <a:pt x="50" y="34"/>
                  </a:lnTo>
                  <a:lnTo>
                    <a:pt x="30" y="28"/>
                  </a:lnTo>
                  <a:lnTo>
                    <a:pt x="26" y="26"/>
                  </a:lnTo>
                  <a:lnTo>
                    <a:pt x="24" y="28"/>
                  </a:lnTo>
                  <a:lnTo>
                    <a:pt x="18" y="26"/>
                  </a:lnTo>
                  <a:lnTo>
                    <a:pt x="14" y="22"/>
                  </a:lnTo>
                  <a:lnTo>
                    <a:pt x="12" y="24"/>
                  </a:lnTo>
                  <a:lnTo>
                    <a:pt x="10" y="28"/>
                  </a:lnTo>
                  <a:lnTo>
                    <a:pt x="8" y="34"/>
                  </a:lnTo>
                  <a:lnTo>
                    <a:pt x="6" y="38"/>
                  </a:lnTo>
                  <a:lnTo>
                    <a:pt x="4" y="46"/>
                  </a:lnTo>
                  <a:lnTo>
                    <a:pt x="0" y="54"/>
                  </a:lnTo>
                  <a:lnTo>
                    <a:pt x="10" y="78"/>
                  </a:lnTo>
                  <a:lnTo>
                    <a:pt x="14" y="92"/>
                  </a:lnTo>
                  <a:lnTo>
                    <a:pt x="14" y="106"/>
                  </a:lnTo>
                  <a:lnTo>
                    <a:pt x="20" y="106"/>
                  </a:lnTo>
                  <a:lnTo>
                    <a:pt x="30" y="106"/>
                  </a:lnTo>
                  <a:lnTo>
                    <a:pt x="40" y="102"/>
                  </a:lnTo>
                  <a:lnTo>
                    <a:pt x="44" y="98"/>
                  </a:lnTo>
                  <a:lnTo>
                    <a:pt x="52" y="94"/>
                  </a:lnTo>
                  <a:lnTo>
                    <a:pt x="66" y="90"/>
                  </a:lnTo>
                  <a:lnTo>
                    <a:pt x="76" y="88"/>
                  </a:lnTo>
                  <a:lnTo>
                    <a:pt x="86" y="84"/>
                  </a:lnTo>
                  <a:lnTo>
                    <a:pt x="96" y="82"/>
                  </a:lnTo>
                  <a:lnTo>
                    <a:pt x="100" y="78"/>
                  </a:lnTo>
                  <a:lnTo>
                    <a:pt x="104" y="76"/>
                  </a:lnTo>
                  <a:lnTo>
                    <a:pt x="106" y="70"/>
                  </a:lnTo>
                  <a:lnTo>
                    <a:pt x="112" y="68"/>
                  </a:lnTo>
                  <a:lnTo>
                    <a:pt x="130" y="64"/>
                  </a:lnTo>
                  <a:lnTo>
                    <a:pt x="140" y="60"/>
                  </a:lnTo>
                  <a:lnTo>
                    <a:pt x="150" y="54"/>
                  </a:lnTo>
                  <a:lnTo>
                    <a:pt x="152" y="50"/>
                  </a:lnTo>
                  <a:lnTo>
                    <a:pt x="154" y="44"/>
                  </a:lnTo>
                  <a:lnTo>
                    <a:pt x="158" y="36"/>
                  </a:lnTo>
                  <a:lnTo>
                    <a:pt x="160" y="34"/>
                  </a:lnTo>
                  <a:lnTo>
                    <a:pt x="164" y="3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424" name="任意多边形: 形状 423">
              <a:extLst>
                <a:ext uri="{FF2B5EF4-FFF2-40B4-BE49-F238E27FC236}">
                  <a16:creationId xmlns:a16="http://schemas.microsoft.com/office/drawing/2014/main" id="{5A8223C6-9239-4D3C-887E-B0761C07A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1489" y="2941573"/>
              <a:ext cx="72993" cy="46234"/>
            </a:xfrm>
            <a:custGeom>
              <a:avLst/>
              <a:gdLst>
                <a:gd name="T0" fmla="*/ 2147483647 w 42"/>
                <a:gd name="T1" fmla="*/ 2147483647 h 28"/>
                <a:gd name="T2" fmla="*/ 2147483647 w 42"/>
                <a:gd name="T3" fmla="*/ 2147483647 h 28"/>
                <a:gd name="T4" fmla="*/ 2147483647 w 42"/>
                <a:gd name="T5" fmla="*/ 2147483647 h 28"/>
                <a:gd name="T6" fmla="*/ 2147483647 w 42"/>
                <a:gd name="T7" fmla="*/ 2147483647 h 28"/>
                <a:gd name="T8" fmla="*/ 0 w 42"/>
                <a:gd name="T9" fmla="*/ 2147483647 h 28"/>
                <a:gd name="T10" fmla="*/ 2147483647 w 42"/>
                <a:gd name="T11" fmla="*/ 2147483647 h 28"/>
                <a:gd name="T12" fmla="*/ 2147483647 w 42"/>
                <a:gd name="T13" fmla="*/ 2147483647 h 28"/>
                <a:gd name="T14" fmla="*/ 2147483647 w 42"/>
                <a:gd name="T15" fmla="*/ 0 h 28"/>
                <a:gd name="T16" fmla="*/ 2147483647 w 42"/>
                <a:gd name="T17" fmla="*/ 0 h 28"/>
                <a:gd name="T18" fmla="*/ 2147483647 w 42"/>
                <a:gd name="T19" fmla="*/ 0 h 28"/>
                <a:gd name="T20" fmla="*/ 2147483647 w 42"/>
                <a:gd name="T21" fmla="*/ 2147483647 h 28"/>
                <a:gd name="T22" fmla="*/ 2147483647 w 42"/>
                <a:gd name="T23" fmla="*/ 0 h 28"/>
                <a:gd name="T24" fmla="*/ 2147483647 w 42"/>
                <a:gd name="T25" fmla="*/ 2147483647 h 28"/>
                <a:gd name="T26" fmla="*/ 2147483647 w 42"/>
                <a:gd name="T27" fmla="*/ 2147483647 h 28"/>
                <a:gd name="T28" fmla="*/ 2147483647 w 42"/>
                <a:gd name="T29" fmla="*/ 2147483647 h 28"/>
                <a:gd name="T30" fmla="*/ 2147483647 w 42"/>
                <a:gd name="T31" fmla="*/ 2147483647 h 28"/>
                <a:gd name="T32" fmla="*/ 2147483647 w 42"/>
                <a:gd name="T33" fmla="*/ 2147483647 h 28"/>
                <a:gd name="T34" fmla="*/ 2147483647 w 42"/>
                <a:gd name="T35" fmla="*/ 2147483647 h 28"/>
                <a:gd name="T36" fmla="*/ 2147483647 w 42"/>
                <a:gd name="T37" fmla="*/ 2147483647 h 28"/>
                <a:gd name="T38" fmla="*/ 2147483647 w 42"/>
                <a:gd name="T39" fmla="*/ 2147483647 h 2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2"/>
                <a:gd name="T61" fmla="*/ 0 h 28"/>
                <a:gd name="T62" fmla="*/ 42 w 42"/>
                <a:gd name="T63" fmla="*/ 28 h 2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2" h="28">
                  <a:moveTo>
                    <a:pt x="42" y="28"/>
                  </a:moveTo>
                  <a:lnTo>
                    <a:pt x="24" y="28"/>
                  </a:lnTo>
                  <a:lnTo>
                    <a:pt x="20" y="24"/>
                  </a:lnTo>
                  <a:lnTo>
                    <a:pt x="16" y="22"/>
                  </a:lnTo>
                  <a:lnTo>
                    <a:pt x="0" y="18"/>
                  </a:lnTo>
                  <a:lnTo>
                    <a:pt x="4" y="10"/>
                  </a:lnTo>
                  <a:lnTo>
                    <a:pt x="8" y="4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24" y="4"/>
                  </a:lnTo>
                  <a:lnTo>
                    <a:pt x="26" y="10"/>
                  </a:lnTo>
                  <a:lnTo>
                    <a:pt x="28" y="14"/>
                  </a:lnTo>
                  <a:lnTo>
                    <a:pt x="38" y="20"/>
                  </a:lnTo>
                  <a:lnTo>
                    <a:pt x="40" y="24"/>
                  </a:lnTo>
                  <a:lnTo>
                    <a:pt x="42" y="26"/>
                  </a:lnTo>
                  <a:lnTo>
                    <a:pt x="42" y="2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425" name="任意多边形: 形状 424">
              <a:extLst>
                <a:ext uri="{FF2B5EF4-FFF2-40B4-BE49-F238E27FC236}">
                  <a16:creationId xmlns:a16="http://schemas.microsoft.com/office/drawing/2014/main" id="{BE7B155A-9BC7-476F-9DE8-0EC1EB10F8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1312" y="2638945"/>
              <a:ext cx="579809" cy="441333"/>
            </a:xfrm>
            <a:custGeom>
              <a:avLst/>
              <a:gdLst>
                <a:gd name="T0" fmla="*/ 2147483647 w 332"/>
                <a:gd name="T1" fmla="*/ 2147483647 h 266"/>
                <a:gd name="T2" fmla="*/ 2147483647 w 332"/>
                <a:gd name="T3" fmla="*/ 2147483647 h 266"/>
                <a:gd name="T4" fmla="*/ 2147483647 w 332"/>
                <a:gd name="T5" fmla="*/ 2147483647 h 266"/>
                <a:gd name="T6" fmla="*/ 2147483647 w 332"/>
                <a:gd name="T7" fmla="*/ 2147483647 h 266"/>
                <a:gd name="T8" fmla="*/ 2147483647 w 332"/>
                <a:gd name="T9" fmla="*/ 2147483647 h 266"/>
                <a:gd name="T10" fmla="*/ 2147483647 w 332"/>
                <a:gd name="T11" fmla="*/ 2147483647 h 266"/>
                <a:gd name="T12" fmla="*/ 2147483647 w 332"/>
                <a:gd name="T13" fmla="*/ 2147483647 h 266"/>
                <a:gd name="T14" fmla="*/ 2147483647 w 332"/>
                <a:gd name="T15" fmla="*/ 2147483647 h 266"/>
                <a:gd name="T16" fmla="*/ 2147483647 w 332"/>
                <a:gd name="T17" fmla="*/ 2147483647 h 266"/>
                <a:gd name="T18" fmla="*/ 2147483647 w 332"/>
                <a:gd name="T19" fmla="*/ 2147483647 h 266"/>
                <a:gd name="T20" fmla="*/ 2147483647 w 332"/>
                <a:gd name="T21" fmla="*/ 2147483647 h 266"/>
                <a:gd name="T22" fmla="*/ 2147483647 w 332"/>
                <a:gd name="T23" fmla="*/ 2147483647 h 266"/>
                <a:gd name="T24" fmla="*/ 2147483647 w 332"/>
                <a:gd name="T25" fmla="*/ 2147483647 h 266"/>
                <a:gd name="T26" fmla="*/ 2147483647 w 332"/>
                <a:gd name="T27" fmla="*/ 2147483647 h 266"/>
                <a:gd name="T28" fmla="*/ 2147483647 w 332"/>
                <a:gd name="T29" fmla="*/ 2147483647 h 266"/>
                <a:gd name="T30" fmla="*/ 2147483647 w 332"/>
                <a:gd name="T31" fmla="*/ 2147483647 h 266"/>
                <a:gd name="T32" fmla="*/ 2147483647 w 332"/>
                <a:gd name="T33" fmla="*/ 2147483647 h 266"/>
                <a:gd name="T34" fmla="*/ 2147483647 w 332"/>
                <a:gd name="T35" fmla="*/ 2147483647 h 266"/>
                <a:gd name="T36" fmla="*/ 2147483647 w 332"/>
                <a:gd name="T37" fmla="*/ 2147483647 h 266"/>
                <a:gd name="T38" fmla="*/ 2147483647 w 332"/>
                <a:gd name="T39" fmla="*/ 2147483647 h 266"/>
                <a:gd name="T40" fmla="*/ 2147483647 w 332"/>
                <a:gd name="T41" fmla="*/ 2147483647 h 266"/>
                <a:gd name="T42" fmla="*/ 2147483647 w 332"/>
                <a:gd name="T43" fmla="*/ 2147483647 h 266"/>
                <a:gd name="T44" fmla="*/ 2147483647 w 332"/>
                <a:gd name="T45" fmla="*/ 2147483647 h 266"/>
                <a:gd name="T46" fmla="*/ 2147483647 w 332"/>
                <a:gd name="T47" fmla="*/ 2147483647 h 266"/>
                <a:gd name="T48" fmla="*/ 2147483647 w 332"/>
                <a:gd name="T49" fmla="*/ 2147483647 h 266"/>
                <a:gd name="T50" fmla="*/ 2147483647 w 332"/>
                <a:gd name="T51" fmla="*/ 2147483647 h 266"/>
                <a:gd name="T52" fmla="*/ 2147483647 w 332"/>
                <a:gd name="T53" fmla="*/ 2147483647 h 266"/>
                <a:gd name="T54" fmla="*/ 2147483647 w 332"/>
                <a:gd name="T55" fmla="*/ 2147483647 h 266"/>
                <a:gd name="T56" fmla="*/ 2147483647 w 332"/>
                <a:gd name="T57" fmla="*/ 2147483647 h 266"/>
                <a:gd name="T58" fmla="*/ 2147483647 w 332"/>
                <a:gd name="T59" fmla="*/ 2147483647 h 266"/>
                <a:gd name="T60" fmla="*/ 2147483647 w 332"/>
                <a:gd name="T61" fmla="*/ 2147483647 h 266"/>
                <a:gd name="T62" fmla="*/ 2147483647 w 332"/>
                <a:gd name="T63" fmla="*/ 2147483647 h 266"/>
                <a:gd name="T64" fmla="*/ 2147483647 w 332"/>
                <a:gd name="T65" fmla="*/ 0 h 266"/>
                <a:gd name="T66" fmla="*/ 0 w 332"/>
                <a:gd name="T67" fmla="*/ 2147483647 h 266"/>
                <a:gd name="T68" fmla="*/ 2147483647 w 332"/>
                <a:gd name="T69" fmla="*/ 2147483647 h 266"/>
                <a:gd name="T70" fmla="*/ 2147483647 w 332"/>
                <a:gd name="T71" fmla="*/ 2147483647 h 266"/>
                <a:gd name="T72" fmla="*/ 2147483647 w 332"/>
                <a:gd name="T73" fmla="*/ 2147483647 h 266"/>
                <a:gd name="T74" fmla="*/ 2147483647 w 332"/>
                <a:gd name="T75" fmla="*/ 2147483647 h 266"/>
                <a:gd name="T76" fmla="*/ 2147483647 w 332"/>
                <a:gd name="T77" fmla="*/ 2147483647 h 266"/>
                <a:gd name="T78" fmla="*/ 2147483647 w 332"/>
                <a:gd name="T79" fmla="*/ 2147483647 h 266"/>
                <a:gd name="T80" fmla="*/ 2147483647 w 332"/>
                <a:gd name="T81" fmla="*/ 2147483647 h 266"/>
                <a:gd name="T82" fmla="*/ 2147483647 w 332"/>
                <a:gd name="T83" fmla="*/ 2147483647 h 26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32"/>
                <a:gd name="T127" fmla="*/ 0 h 266"/>
                <a:gd name="T128" fmla="*/ 332 w 332"/>
                <a:gd name="T129" fmla="*/ 266 h 26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32" h="266">
                  <a:moveTo>
                    <a:pt x="94" y="184"/>
                  </a:moveTo>
                  <a:lnTo>
                    <a:pt x="98" y="180"/>
                  </a:lnTo>
                  <a:lnTo>
                    <a:pt x="100" y="172"/>
                  </a:lnTo>
                  <a:lnTo>
                    <a:pt x="112" y="180"/>
                  </a:lnTo>
                  <a:lnTo>
                    <a:pt x="122" y="190"/>
                  </a:lnTo>
                  <a:lnTo>
                    <a:pt x="144" y="212"/>
                  </a:lnTo>
                  <a:lnTo>
                    <a:pt x="154" y="222"/>
                  </a:lnTo>
                  <a:lnTo>
                    <a:pt x="166" y="230"/>
                  </a:lnTo>
                  <a:lnTo>
                    <a:pt x="180" y="238"/>
                  </a:lnTo>
                  <a:lnTo>
                    <a:pt x="188" y="238"/>
                  </a:lnTo>
                  <a:lnTo>
                    <a:pt x="198" y="240"/>
                  </a:lnTo>
                  <a:lnTo>
                    <a:pt x="206" y="238"/>
                  </a:lnTo>
                  <a:lnTo>
                    <a:pt x="214" y="234"/>
                  </a:lnTo>
                  <a:lnTo>
                    <a:pt x="222" y="230"/>
                  </a:lnTo>
                  <a:lnTo>
                    <a:pt x="228" y="228"/>
                  </a:lnTo>
                  <a:lnTo>
                    <a:pt x="234" y="228"/>
                  </a:lnTo>
                  <a:lnTo>
                    <a:pt x="236" y="230"/>
                  </a:lnTo>
                  <a:lnTo>
                    <a:pt x="236" y="234"/>
                  </a:lnTo>
                  <a:lnTo>
                    <a:pt x="238" y="240"/>
                  </a:lnTo>
                  <a:lnTo>
                    <a:pt x="236" y="246"/>
                  </a:lnTo>
                  <a:lnTo>
                    <a:pt x="240" y="248"/>
                  </a:lnTo>
                  <a:lnTo>
                    <a:pt x="246" y="252"/>
                  </a:lnTo>
                  <a:lnTo>
                    <a:pt x="262" y="258"/>
                  </a:lnTo>
                  <a:lnTo>
                    <a:pt x="282" y="264"/>
                  </a:lnTo>
                  <a:lnTo>
                    <a:pt x="294" y="266"/>
                  </a:lnTo>
                  <a:lnTo>
                    <a:pt x="302" y="266"/>
                  </a:lnTo>
                  <a:lnTo>
                    <a:pt x="308" y="266"/>
                  </a:lnTo>
                  <a:lnTo>
                    <a:pt x="308" y="258"/>
                  </a:lnTo>
                  <a:lnTo>
                    <a:pt x="310" y="254"/>
                  </a:lnTo>
                  <a:lnTo>
                    <a:pt x="312" y="248"/>
                  </a:lnTo>
                  <a:lnTo>
                    <a:pt x="316" y="246"/>
                  </a:lnTo>
                  <a:lnTo>
                    <a:pt x="326" y="240"/>
                  </a:lnTo>
                  <a:lnTo>
                    <a:pt x="330" y="238"/>
                  </a:lnTo>
                  <a:lnTo>
                    <a:pt x="332" y="234"/>
                  </a:lnTo>
                  <a:lnTo>
                    <a:pt x="328" y="230"/>
                  </a:lnTo>
                  <a:lnTo>
                    <a:pt x="322" y="226"/>
                  </a:lnTo>
                  <a:lnTo>
                    <a:pt x="320" y="218"/>
                  </a:lnTo>
                  <a:lnTo>
                    <a:pt x="318" y="212"/>
                  </a:lnTo>
                  <a:lnTo>
                    <a:pt x="314" y="210"/>
                  </a:lnTo>
                  <a:lnTo>
                    <a:pt x="310" y="210"/>
                  </a:lnTo>
                  <a:lnTo>
                    <a:pt x="304" y="204"/>
                  </a:lnTo>
                  <a:lnTo>
                    <a:pt x="298" y="196"/>
                  </a:lnTo>
                  <a:lnTo>
                    <a:pt x="292" y="192"/>
                  </a:lnTo>
                  <a:lnTo>
                    <a:pt x="286" y="190"/>
                  </a:lnTo>
                  <a:lnTo>
                    <a:pt x="282" y="186"/>
                  </a:lnTo>
                  <a:lnTo>
                    <a:pt x="282" y="182"/>
                  </a:lnTo>
                  <a:lnTo>
                    <a:pt x="284" y="178"/>
                  </a:lnTo>
                  <a:lnTo>
                    <a:pt x="288" y="172"/>
                  </a:lnTo>
                  <a:lnTo>
                    <a:pt x="294" y="164"/>
                  </a:lnTo>
                  <a:lnTo>
                    <a:pt x="296" y="162"/>
                  </a:lnTo>
                  <a:lnTo>
                    <a:pt x="296" y="158"/>
                  </a:lnTo>
                  <a:lnTo>
                    <a:pt x="288" y="156"/>
                  </a:lnTo>
                  <a:lnTo>
                    <a:pt x="282" y="152"/>
                  </a:lnTo>
                  <a:lnTo>
                    <a:pt x="280" y="148"/>
                  </a:lnTo>
                  <a:lnTo>
                    <a:pt x="278" y="142"/>
                  </a:lnTo>
                  <a:lnTo>
                    <a:pt x="274" y="130"/>
                  </a:lnTo>
                  <a:lnTo>
                    <a:pt x="270" y="118"/>
                  </a:lnTo>
                  <a:lnTo>
                    <a:pt x="270" y="110"/>
                  </a:lnTo>
                  <a:lnTo>
                    <a:pt x="270" y="104"/>
                  </a:lnTo>
                  <a:lnTo>
                    <a:pt x="272" y="94"/>
                  </a:lnTo>
                  <a:lnTo>
                    <a:pt x="274" y="84"/>
                  </a:lnTo>
                  <a:lnTo>
                    <a:pt x="274" y="76"/>
                  </a:lnTo>
                  <a:lnTo>
                    <a:pt x="274" y="72"/>
                  </a:lnTo>
                  <a:lnTo>
                    <a:pt x="272" y="68"/>
                  </a:lnTo>
                  <a:lnTo>
                    <a:pt x="268" y="64"/>
                  </a:lnTo>
                  <a:lnTo>
                    <a:pt x="264" y="62"/>
                  </a:lnTo>
                  <a:lnTo>
                    <a:pt x="256" y="60"/>
                  </a:lnTo>
                  <a:lnTo>
                    <a:pt x="250" y="56"/>
                  </a:lnTo>
                  <a:lnTo>
                    <a:pt x="226" y="40"/>
                  </a:lnTo>
                  <a:lnTo>
                    <a:pt x="210" y="32"/>
                  </a:lnTo>
                  <a:lnTo>
                    <a:pt x="200" y="28"/>
                  </a:lnTo>
                  <a:lnTo>
                    <a:pt x="194" y="28"/>
                  </a:lnTo>
                  <a:lnTo>
                    <a:pt x="184" y="30"/>
                  </a:lnTo>
                  <a:lnTo>
                    <a:pt x="174" y="32"/>
                  </a:lnTo>
                  <a:lnTo>
                    <a:pt x="162" y="42"/>
                  </a:lnTo>
                  <a:lnTo>
                    <a:pt x="156" y="46"/>
                  </a:lnTo>
                  <a:lnTo>
                    <a:pt x="148" y="50"/>
                  </a:lnTo>
                  <a:lnTo>
                    <a:pt x="140" y="54"/>
                  </a:lnTo>
                  <a:lnTo>
                    <a:pt x="126" y="54"/>
                  </a:lnTo>
                  <a:lnTo>
                    <a:pt x="112" y="52"/>
                  </a:lnTo>
                  <a:lnTo>
                    <a:pt x="94" y="46"/>
                  </a:lnTo>
                  <a:lnTo>
                    <a:pt x="88" y="40"/>
                  </a:lnTo>
                  <a:lnTo>
                    <a:pt x="82" y="34"/>
                  </a:lnTo>
                  <a:lnTo>
                    <a:pt x="78" y="30"/>
                  </a:lnTo>
                  <a:lnTo>
                    <a:pt x="76" y="26"/>
                  </a:lnTo>
                  <a:lnTo>
                    <a:pt x="68" y="22"/>
                  </a:lnTo>
                  <a:lnTo>
                    <a:pt x="64" y="18"/>
                  </a:lnTo>
                  <a:lnTo>
                    <a:pt x="64" y="12"/>
                  </a:lnTo>
                  <a:lnTo>
                    <a:pt x="62" y="4"/>
                  </a:lnTo>
                  <a:lnTo>
                    <a:pt x="54" y="4"/>
                  </a:lnTo>
                  <a:lnTo>
                    <a:pt x="44" y="14"/>
                  </a:lnTo>
                  <a:lnTo>
                    <a:pt x="36" y="20"/>
                  </a:lnTo>
                  <a:lnTo>
                    <a:pt x="32" y="20"/>
                  </a:lnTo>
                  <a:lnTo>
                    <a:pt x="28" y="22"/>
                  </a:lnTo>
                  <a:lnTo>
                    <a:pt x="24" y="22"/>
                  </a:lnTo>
                  <a:lnTo>
                    <a:pt x="18" y="18"/>
                  </a:lnTo>
                  <a:lnTo>
                    <a:pt x="14" y="12"/>
                  </a:lnTo>
                  <a:lnTo>
                    <a:pt x="8" y="4"/>
                  </a:lnTo>
                  <a:lnTo>
                    <a:pt x="4" y="0"/>
                  </a:lnTo>
                  <a:lnTo>
                    <a:pt x="4" y="4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2" y="22"/>
                  </a:lnTo>
                  <a:lnTo>
                    <a:pt x="4" y="30"/>
                  </a:lnTo>
                  <a:lnTo>
                    <a:pt x="6" y="40"/>
                  </a:lnTo>
                  <a:lnTo>
                    <a:pt x="8" y="52"/>
                  </a:lnTo>
                  <a:lnTo>
                    <a:pt x="14" y="52"/>
                  </a:lnTo>
                  <a:lnTo>
                    <a:pt x="18" y="62"/>
                  </a:lnTo>
                  <a:lnTo>
                    <a:pt x="26" y="70"/>
                  </a:lnTo>
                  <a:lnTo>
                    <a:pt x="36" y="74"/>
                  </a:lnTo>
                  <a:lnTo>
                    <a:pt x="46" y="78"/>
                  </a:lnTo>
                  <a:lnTo>
                    <a:pt x="40" y="90"/>
                  </a:lnTo>
                  <a:lnTo>
                    <a:pt x="38" y="98"/>
                  </a:lnTo>
                  <a:lnTo>
                    <a:pt x="36" y="106"/>
                  </a:lnTo>
                  <a:lnTo>
                    <a:pt x="38" y="112"/>
                  </a:lnTo>
                  <a:lnTo>
                    <a:pt x="40" y="118"/>
                  </a:lnTo>
                  <a:lnTo>
                    <a:pt x="46" y="124"/>
                  </a:lnTo>
                  <a:lnTo>
                    <a:pt x="50" y="128"/>
                  </a:lnTo>
                  <a:lnTo>
                    <a:pt x="62" y="136"/>
                  </a:lnTo>
                  <a:lnTo>
                    <a:pt x="70" y="142"/>
                  </a:lnTo>
                  <a:lnTo>
                    <a:pt x="74" y="146"/>
                  </a:lnTo>
                  <a:lnTo>
                    <a:pt x="74" y="152"/>
                  </a:lnTo>
                  <a:lnTo>
                    <a:pt x="76" y="162"/>
                  </a:lnTo>
                  <a:lnTo>
                    <a:pt x="80" y="166"/>
                  </a:lnTo>
                  <a:lnTo>
                    <a:pt x="86" y="172"/>
                  </a:lnTo>
                  <a:lnTo>
                    <a:pt x="90" y="176"/>
                  </a:lnTo>
                  <a:lnTo>
                    <a:pt x="92" y="182"/>
                  </a:lnTo>
                  <a:lnTo>
                    <a:pt x="94" y="18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426" name="任意多边形: 形状 425">
              <a:extLst>
                <a:ext uri="{FF2B5EF4-FFF2-40B4-BE49-F238E27FC236}">
                  <a16:creationId xmlns:a16="http://schemas.microsoft.com/office/drawing/2014/main" id="{72385BA8-4B9C-46DA-8E82-0B3449E01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7483" y="2844901"/>
              <a:ext cx="107423" cy="131700"/>
            </a:xfrm>
            <a:custGeom>
              <a:avLst/>
              <a:gdLst>
                <a:gd name="T0" fmla="*/ 0 w 62"/>
                <a:gd name="T1" fmla="*/ 2147483647 h 78"/>
                <a:gd name="T2" fmla="*/ 2147483647 w 62"/>
                <a:gd name="T3" fmla="*/ 2147483647 h 78"/>
                <a:gd name="T4" fmla="*/ 2147483647 w 62"/>
                <a:gd name="T5" fmla="*/ 2147483647 h 78"/>
                <a:gd name="T6" fmla="*/ 2147483647 w 62"/>
                <a:gd name="T7" fmla="*/ 2147483647 h 78"/>
                <a:gd name="T8" fmla="*/ 2147483647 w 62"/>
                <a:gd name="T9" fmla="*/ 2147483647 h 78"/>
                <a:gd name="T10" fmla="*/ 2147483647 w 62"/>
                <a:gd name="T11" fmla="*/ 2147483647 h 78"/>
                <a:gd name="T12" fmla="*/ 2147483647 w 62"/>
                <a:gd name="T13" fmla="*/ 2147483647 h 78"/>
                <a:gd name="T14" fmla="*/ 2147483647 w 62"/>
                <a:gd name="T15" fmla="*/ 2147483647 h 78"/>
                <a:gd name="T16" fmla="*/ 2147483647 w 62"/>
                <a:gd name="T17" fmla="*/ 2147483647 h 78"/>
                <a:gd name="T18" fmla="*/ 2147483647 w 62"/>
                <a:gd name="T19" fmla="*/ 2147483647 h 78"/>
                <a:gd name="T20" fmla="*/ 2147483647 w 62"/>
                <a:gd name="T21" fmla="*/ 0 h 78"/>
                <a:gd name="T22" fmla="*/ 2147483647 w 62"/>
                <a:gd name="T23" fmla="*/ 2147483647 h 78"/>
                <a:gd name="T24" fmla="*/ 2147483647 w 62"/>
                <a:gd name="T25" fmla="*/ 2147483647 h 78"/>
                <a:gd name="T26" fmla="*/ 2147483647 w 62"/>
                <a:gd name="T27" fmla="*/ 2147483647 h 78"/>
                <a:gd name="T28" fmla="*/ 2147483647 w 62"/>
                <a:gd name="T29" fmla="*/ 2147483647 h 78"/>
                <a:gd name="T30" fmla="*/ 2147483647 w 62"/>
                <a:gd name="T31" fmla="*/ 2147483647 h 78"/>
                <a:gd name="T32" fmla="*/ 2147483647 w 62"/>
                <a:gd name="T33" fmla="*/ 2147483647 h 78"/>
                <a:gd name="T34" fmla="*/ 2147483647 w 62"/>
                <a:gd name="T35" fmla="*/ 2147483647 h 78"/>
                <a:gd name="T36" fmla="*/ 2147483647 w 62"/>
                <a:gd name="T37" fmla="*/ 2147483647 h 78"/>
                <a:gd name="T38" fmla="*/ 0 w 62"/>
                <a:gd name="T39" fmla="*/ 2147483647 h 78"/>
                <a:gd name="T40" fmla="*/ 0 w 62"/>
                <a:gd name="T41" fmla="*/ 2147483647 h 78"/>
                <a:gd name="T42" fmla="*/ 0 w 62"/>
                <a:gd name="T43" fmla="*/ 2147483647 h 7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2"/>
                <a:gd name="T67" fmla="*/ 0 h 78"/>
                <a:gd name="T68" fmla="*/ 62 w 62"/>
                <a:gd name="T69" fmla="*/ 78 h 7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2" h="78">
                  <a:moveTo>
                    <a:pt x="0" y="76"/>
                  </a:moveTo>
                  <a:lnTo>
                    <a:pt x="16" y="78"/>
                  </a:lnTo>
                  <a:lnTo>
                    <a:pt x="20" y="74"/>
                  </a:lnTo>
                  <a:lnTo>
                    <a:pt x="24" y="68"/>
                  </a:lnTo>
                  <a:lnTo>
                    <a:pt x="30" y="64"/>
                  </a:lnTo>
                  <a:lnTo>
                    <a:pt x="34" y="64"/>
                  </a:lnTo>
                  <a:lnTo>
                    <a:pt x="38" y="58"/>
                  </a:lnTo>
                  <a:lnTo>
                    <a:pt x="44" y="58"/>
                  </a:lnTo>
                  <a:lnTo>
                    <a:pt x="32" y="32"/>
                  </a:lnTo>
                  <a:lnTo>
                    <a:pt x="62" y="22"/>
                  </a:lnTo>
                  <a:lnTo>
                    <a:pt x="54" y="0"/>
                  </a:lnTo>
                  <a:lnTo>
                    <a:pt x="24" y="16"/>
                  </a:lnTo>
                  <a:lnTo>
                    <a:pt x="22" y="16"/>
                  </a:lnTo>
                  <a:lnTo>
                    <a:pt x="18" y="16"/>
                  </a:lnTo>
                  <a:lnTo>
                    <a:pt x="14" y="12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32"/>
                  </a:lnTo>
                  <a:lnTo>
                    <a:pt x="6" y="32"/>
                  </a:lnTo>
                  <a:lnTo>
                    <a:pt x="0" y="68"/>
                  </a:lnTo>
                  <a:lnTo>
                    <a:pt x="0" y="72"/>
                  </a:lnTo>
                  <a:lnTo>
                    <a:pt x="0" y="7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427" name="任意多边形: 形状 426">
              <a:extLst>
                <a:ext uri="{FF2B5EF4-FFF2-40B4-BE49-F238E27FC236}">
                  <a16:creationId xmlns:a16="http://schemas.microsoft.com/office/drawing/2014/main" id="{B79AC934-B5EE-4E61-A61F-D16890B2F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4729" y="2801468"/>
              <a:ext cx="30299" cy="50438"/>
            </a:xfrm>
            <a:custGeom>
              <a:avLst/>
              <a:gdLst>
                <a:gd name="T0" fmla="*/ 0 w 18"/>
                <a:gd name="T1" fmla="*/ 2147483647 h 30"/>
                <a:gd name="T2" fmla="*/ 2147483647 w 18"/>
                <a:gd name="T3" fmla="*/ 0 h 30"/>
                <a:gd name="T4" fmla="*/ 2147483647 w 18"/>
                <a:gd name="T5" fmla="*/ 2147483647 h 30"/>
                <a:gd name="T6" fmla="*/ 2147483647 w 18"/>
                <a:gd name="T7" fmla="*/ 2147483647 h 30"/>
                <a:gd name="T8" fmla="*/ 2147483647 w 18"/>
                <a:gd name="T9" fmla="*/ 2147483647 h 30"/>
                <a:gd name="T10" fmla="*/ 2147483647 w 18"/>
                <a:gd name="T11" fmla="*/ 2147483647 h 30"/>
                <a:gd name="T12" fmla="*/ 2147483647 w 18"/>
                <a:gd name="T13" fmla="*/ 2147483647 h 30"/>
                <a:gd name="T14" fmla="*/ 2147483647 w 18"/>
                <a:gd name="T15" fmla="*/ 2147483647 h 30"/>
                <a:gd name="T16" fmla="*/ 2147483647 w 18"/>
                <a:gd name="T17" fmla="*/ 2147483647 h 30"/>
                <a:gd name="T18" fmla="*/ 2147483647 w 18"/>
                <a:gd name="T19" fmla="*/ 2147483647 h 30"/>
                <a:gd name="T20" fmla="*/ 0 w 18"/>
                <a:gd name="T21" fmla="*/ 2147483647 h 3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"/>
                <a:gd name="T34" fmla="*/ 0 h 30"/>
                <a:gd name="T35" fmla="*/ 18 w 18"/>
                <a:gd name="T36" fmla="*/ 30 h 3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" h="30">
                  <a:moveTo>
                    <a:pt x="0" y="30"/>
                  </a:moveTo>
                  <a:lnTo>
                    <a:pt x="8" y="0"/>
                  </a:lnTo>
                  <a:lnTo>
                    <a:pt x="18" y="4"/>
                  </a:lnTo>
                  <a:lnTo>
                    <a:pt x="16" y="12"/>
                  </a:lnTo>
                  <a:lnTo>
                    <a:pt x="12" y="14"/>
                  </a:lnTo>
                  <a:lnTo>
                    <a:pt x="8" y="14"/>
                  </a:lnTo>
                  <a:lnTo>
                    <a:pt x="10" y="18"/>
                  </a:lnTo>
                  <a:lnTo>
                    <a:pt x="12" y="20"/>
                  </a:lnTo>
                  <a:lnTo>
                    <a:pt x="10" y="26"/>
                  </a:lnTo>
                  <a:lnTo>
                    <a:pt x="6" y="30"/>
                  </a:lnTo>
                  <a:lnTo>
                    <a:pt x="0" y="3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428" name="任意多边形: 形状 427">
              <a:extLst>
                <a:ext uri="{FF2B5EF4-FFF2-40B4-BE49-F238E27FC236}">
                  <a16:creationId xmlns:a16="http://schemas.microsoft.com/office/drawing/2014/main" id="{A23E0854-15CE-47A5-9636-6C1B5A0A6A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1974" y="2865917"/>
              <a:ext cx="16526" cy="33626"/>
            </a:xfrm>
            <a:custGeom>
              <a:avLst/>
              <a:gdLst>
                <a:gd name="T0" fmla="*/ 2147483647 w 10"/>
                <a:gd name="T1" fmla="*/ 2147483647 h 20"/>
                <a:gd name="T2" fmla="*/ 2147483647 w 10"/>
                <a:gd name="T3" fmla="*/ 0 h 20"/>
                <a:gd name="T4" fmla="*/ 2147483647 w 10"/>
                <a:gd name="T5" fmla="*/ 0 h 20"/>
                <a:gd name="T6" fmla="*/ 0 w 10"/>
                <a:gd name="T7" fmla="*/ 2147483647 h 20"/>
                <a:gd name="T8" fmla="*/ 2147483647 w 10"/>
                <a:gd name="T9" fmla="*/ 2147483647 h 20"/>
                <a:gd name="T10" fmla="*/ 2147483647 w 10"/>
                <a:gd name="T11" fmla="*/ 2147483647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20"/>
                <a:gd name="T20" fmla="*/ 10 w 10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20">
                  <a:moveTo>
                    <a:pt x="8" y="20"/>
                  </a:moveTo>
                  <a:lnTo>
                    <a:pt x="8" y="0"/>
                  </a:lnTo>
                  <a:lnTo>
                    <a:pt x="4" y="0"/>
                  </a:lnTo>
                  <a:lnTo>
                    <a:pt x="0" y="20"/>
                  </a:lnTo>
                  <a:lnTo>
                    <a:pt x="10" y="20"/>
                  </a:lnTo>
                  <a:lnTo>
                    <a:pt x="8" y="2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429" name="任意多边形: 形状 428">
              <a:extLst>
                <a:ext uri="{FF2B5EF4-FFF2-40B4-BE49-F238E27FC236}">
                  <a16:creationId xmlns:a16="http://schemas.microsoft.com/office/drawing/2014/main" id="{8FFC65C0-A65D-4B20-AF9E-ACF629934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6046" y="1788502"/>
              <a:ext cx="46826" cy="25219"/>
            </a:xfrm>
            <a:custGeom>
              <a:avLst/>
              <a:gdLst>
                <a:gd name="T0" fmla="*/ 2147483647 w 26"/>
                <a:gd name="T1" fmla="*/ 2147483647 h 16"/>
                <a:gd name="T2" fmla="*/ 2147483647 w 26"/>
                <a:gd name="T3" fmla="*/ 2147483647 h 16"/>
                <a:gd name="T4" fmla="*/ 2147483647 w 26"/>
                <a:gd name="T5" fmla="*/ 2147483647 h 16"/>
                <a:gd name="T6" fmla="*/ 2147483647 w 26"/>
                <a:gd name="T7" fmla="*/ 2147483647 h 16"/>
                <a:gd name="T8" fmla="*/ 2147483647 w 26"/>
                <a:gd name="T9" fmla="*/ 2147483647 h 16"/>
                <a:gd name="T10" fmla="*/ 2147483647 w 26"/>
                <a:gd name="T11" fmla="*/ 2147483647 h 16"/>
                <a:gd name="T12" fmla="*/ 0 w 26"/>
                <a:gd name="T13" fmla="*/ 2147483647 h 16"/>
                <a:gd name="T14" fmla="*/ 2147483647 w 26"/>
                <a:gd name="T15" fmla="*/ 0 h 16"/>
                <a:gd name="T16" fmla="*/ 2147483647 w 26"/>
                <a:gd name="T17" fmla="*/ 2147483647 h 16"/>
                <a:gd name="T18" fmla="*/ 2147483647 w 26"/>
                <a:gd name="T19" fmla="*/ 2147483647 h 16"/>
                <a:gd name="T20" fmla="*/ 2147483647 w 26"/>
                <a:gd name="T21" fmla="*/ 2147483647 h 16"/>
                <a:gd name="T22" fmla="*/ 2147483647 w 26"/>
                <a:gd name="T23" fmla="*/ 2147483647 h 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"/>
                <a:gd name="T37" fmla="*/ 0 h 16"/>
                <a:gd name="T38" fmla="*/ 26 w 26"/>
                <a:gd name="T39" fmla="*/ 16 h 1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" h="16">
                  <a:moveTo>
                    <a:pt x="26" y="10"/>
                  </a:moveTo>
                  <a:lnTo>
                    <a:pt x="20" y="14"/>
                  </a:lnTo>
                  <a:lnTo>
                    <a:pt x="14" y="16"/>
                  </a:lnTo>
                  <a:lnTo>
                    <a:pt x="8" y="16"/>
                  </a:lnTo>
                  <a:lnTo>
                    <a:pt x="4" y="12"/>
                  </a:lnTo>
                  <a:lnTo>
                    <a:pt x="2" y="8"/>
                  </a:lnTo>
                  <a:lnTo>
                    <a:pt x="0" y="2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6" y="2"/>
                  </a:lnTo>
                  <a:lnTo>
                    <a:pt x="20" y="4"/>
                  </a:lnTo>
                  <a:lnTo>
                    <a:pt x="26" y="1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430" name="任意多边形: 形状 429">
              <a:extLst>
                <a:ext uri="{FF2B5EF4-FFF2-40B4-BE49-F238E27FC236}">
                  <a16:creationId xmlns:a16="http://schemas.microsoft.com/office/drawing/2014/main" id="{CDF80553-CF11-4FD5-980B-3412AE008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1853" y="1607766"/>
              <a:ext cx="254785" cy="155517"/>
            </a:xfrm>
            <a:custGeom>
              <a:avLst/>
              <a:gdLst>
                <a:gd name="T0" fmla="*/ 2147483647 w 146"/>
                <a:gd name="T1" fmla="*/ 2147483647 h 94"/>
                <a:gd name="T2" fmla="*/ 2147483647 w 146"/>
                <a:gd name="T3" fmla="*/ 2147483647 h 94"/>
                <a:gd name="T4" fmla="*/ 2147483647 w 146"/>
                <a:gd name="T5" fmla="*/ 2147483647 h 94"/>
                <a:gd name="T6" fmla="*/ 2147483647 w 146"/>
                <a:gd name="T7" fmla="*/ 2147483647 h 94"/>
                <a:gd name="T8" fmla="*/ 2147483647 w 146"/>
                <a:gd name="T9" fmla="*/ 2147483647 h 94"/>
                <a:gd name="T10" fmla="*/ 2147483647 w 146"/>
                <a:gd name="T11" fmla="*/ 2147483647 h 94"/>
                <a:gd name="T12" fmla="*/ 2147483647 w 146"/>
                <a:gd name="T13" fmla="*/ 2147483647 h 94"/>
                <a:gd name="T14" fmla="*/ 0 w 146"/>
                <a:gd name="T15" fmla="*/ 2147483647 h 94"/>
                <a:gd name="T16" fmla="*/ 0 w 146"/>
                <a:gd name="T17" fmla="*/ 2147483647 h 94"/>
                <a:gd name="T18" fmla="*/ 2147483647 w 146"/>
                <a:gd name="T19" fmla="*/ 2147483647 h 94"/>
                <a:gd name="T20" fmla="*/ 2147483647 w 146"/>
                <a:gd name="T21" fmla="*/ 2147483647 h 94"/>
                <a:gd name="T22" fmla="*/ 2147483647 w 146"/>
                <a:gd name="T23" fmla="*/ 2147483647 h 94"/>
                <a:gd name="T24" fmla="*/ 2147483647 w 146"/>
                <a:gd name="T25" fmla="*/ 2147483647 h 94"/>
                <a:gd name="T26" fmla="*/ 2147483647 w 146"/>
                <a:gd name="T27" fmla="*/ 2147483647 h 94"/>
                <a:gd name="T28" fmla="*/ 2147483647 w 146"/>
                <a:gd name="T29" fmla="*/ 2147483647 h 94"/>
                <a:gd name="T30" fmla="*/ 2147483647 w 146"/>
                <a:gd name="T31" fmla="*/ 2147483647 h 94"/>
                <a:gd name="T32" fmla="*/ 2147483647 w 146"/>
                <a:gd name="T33" fmla="*/ 2147483647 h 94"/>
                <a:gd name="T34" fmla="*/ 2147483647 w 146"/>
                <a:gd name="T35" fmla="*/ 2147483647 h 94"/>
                <a:gd name="T36" fmla="*/ 2147483647 w 146"/>
                <a:gd name="T37" fmla="*/ 2147483647 h 94"/>
                <a:gd name="T38" fmla="*/ 2147483647 w 146"/>
                <a:gd name="T39" fmla="*/ 2147483647 h 94"/>
                <a:gd name="T40" fmla="*/ 2147483647 w 146"/>
                <a:gd name="T41" fmla="*/ 2147483647 h 94"/>
                <a:gd name="T42" fmla="*/ 2147483647 w 146"/>
                <a:gd name="T43" fmla="*/ 2147483647 h 94"/>
                <a:gd name="T44" fmla="*/ 2147483647 w 146"/>
                <a:gd name="T45" fmla="*/ 2147483647 h 94"/>
                <a:gd name="T46" fmla="*/ 2147483647 w 146"/>
                <a:gd name="T47" fmla="*/ 0 h 94"/>
                <a:gd name="T48" fmla="*/ 2147483647 w 146"/>
                <a:gd name="T49" fmla="*/ 0 h 94"/>
                <a:gd name="T50" fmla="*/ 2147483647 w 146"/>
                <a:gd name="T51" fmla="*/ 0 h 94"/>
                <a:gd name="T52" fmla="*/ 2147483647 w 146"/>
                <a:gd name="T53" fmla="*/ 2147483647 h 94"/>
                <a:gd name="T54" fmla="*/ 2147483647 w 146"/>
                <a:gd name="T55" fmla="*/ 2147483647 h 94"/>
                <a:gd name="T56" fmla="*/ 2147483647 w 146"/>
                <a:gd name="T57" fmla="*/ 2147483647 h 94"/>
                <a:gd name="T58" fmla="*/ 2147483647 w 146"/>
                <a:gd name="T59" fmla="*/ 2147483647 h 94"/>
                <a:gd name="T60" fmla="*/ 2147483647 w 146"/>
                <a:gd name="T61" fmla="*/ 2147483647 h 94"/>
                <a:gd name="T62" fmla="*/ 2147483647 w 146"/>
                <a:gd name="T63" fmla="*/ 2147483647 h 94"/>
                <a:gd name="T64" fmla="*/ 2147483647 w 146"/>
                <a:gd name="T65" fmla="*/ 2147483647 h 94"/>
                <a:gd name="T66" fmla="*/ 2147483647 w 146"/>
                <a:gd name="T67" fmla="*/ 2147483647 h 94"/>
                <a:gd name="T68" fmla="*/ 2147483647 w 146"/>
                <a:gd name="T69" fmla="*/ 2147483647 h 94"/>
                <a:gd name="T70" fmla="*/ 2147483647 w 146"/>
                <a:gd name="T71" fmla="*/ 2147483647 h 94"/>
                <a:gd name="T72" fmla="*/ 2147483647 w 146"/>
                <a:gd name="T73" fmla="*/ 2147483647 h 94"/>
                <a:gd name="T74" fmla="*/ 2147483647 w 146"/>
                <a:gd name="T75" fmla="*/ 2147483647 h 94"/>
                <a:gd name="T76" fmla="*/ 2147483647 w 146"/>
                <a:gd name="T77" fmla="*/ 2147483647 h 94"/>
                <a:gd name="T78" fmla="*/ 2147483647 w 146"/>
                <a:gd name="T79" fmla="*/ 2147483647 h 94"/>
                <a:gd name="T80" fmla="*/ 2147483647 w 146"/>
                <a:gd name="T81" fmla="*/ 2147483647 h 94"/>
                <a:gd name="T82" fmla="*/ 2147483647 w 146"/>
                <a:gd name="T83" fmla="*/ 2147483647 h 94"/>
                <a:gd name="T84" fmla="*/ 2147483647 w 146"/>
                <a:gd name="T85" fmla="*/ 2147483647 h 94"/>
                <a:gd name="T86" fmla="*/ 2147483647 w 146"/>
                <a:gd name="T87" fmla="*/ 2147483647 h 94"/>
                <a:gd name="T88" fmla="*/ 2147483647 w 146"/>
                <a:gd name="T89" fmla="*/ 2147483647 h 94"/>
                <a:gd name="T90" fmla="*/ 2147483647 w 146"/>
                <a:gd name="T91" fmla="*/ 2147483647 h 94"/>
                <a:gd name="T92" fmla="*/ 2147483647 w 146"/>
                <a:gd name="T93" fmla="*/ 2147483647 h 94"/>
                <a:gd name="T94" fmla="*/ 2147483647 w 146"/>
                <a:gd name="T95" fmla="*/ 2147483647 h 9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46"/>
                <a:gd name="T145" fmla="*/ 0 h 94"/>
                <a:gd name="T146" fmla="*/ 146 w 146"/>
                <a:gd name="T147" fmla="*/ 94 h 9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46" h="94">
                  <a:moveTo>
                    <a:pt x="38" y="94"/>
                  </a:moveTo>
                  <a:lnTo>
                    <a:pt x="34" y="92"/>
                  </a:lnTo>
                  <a:lnTo>
                    <a:pt x="30" y="86"/>
                  </a:lnTo>
                  <a:lnTo>
                    <a:pt x="24" y="76"/>
                  </a:lnTo>
                  <a:lnTo>
                    <a:pt x="16" y="76"/>
                  </a:lnTo>
                  <a:lnTo>
                    <a:pt x="8" y="76"/>
                  </a:lnTo>
                  <a:lnTo>
                    <a:pt x="4" y="74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4" y="68"/>
                  </a:lnTo>
                  <a:lnTo>
                    <a:pt x="6" y="66"/>
                  </a:lnTo>
                  <a:lnTo>
                    <a:pt x="10" y="60"/>
                  </a:lnTo>
                  <a:lnTo>
                    <a:pt x="12" y="54"/>
                  </a:lnTo>
                  <a:lnTo>
                    <a:pt x="16" y="54"/>
                  </a:lnTo>
                  <a:lnTo>
                    <a:pt x="22" y="52"/>
                  </a:lnTo>
                  <a:lnTo>
                    <a:pt x="24" y="42"/>
                  </a:lnTo>
                  <a:lnTo>
                    <a:pt x="26" y="34"/>
                  </a:lnTo>
                  <a:lnTo>
                    <a:pt x="30" y="28"/>
                  </a:lnTo>
                  <a:lnTo>
                    <a:pt x="36" y="22"/>
                  </a:lnTo>
                  <a:lnTo>
                    <a:pt x="52" y="16"/>
                  </a:lnTo>
                  <a:lnTo>
                    <a:pt x="68" y="10"/>
                  </a:lnTo>
                  <a:lnTo>
                    <a:pt x="100" y="10"/>
                  </a:lnTo>
                  <a:lnTo>
                    <a:pt x="114" y="2"/>
                  </a:lnTo>
                  <a:lnTo>
                    <a:pt x="122" y="0"/>
                  </a:lnTo>
                  <a:lnTo>
                    <a:pt x="132" y="0"/>
                  </a:lnTo>
                  <a:lnTo>
                    <a:pt x="140" y="0"/>
                  </a:lnTo>
                  <a:lnTo>
                    <a:pt x="146" y="2"/>
                  </a:lnTo>
                  <a:lnTo>
                    <a:pt x="146" y="6"/>
                  </a:lnTo>
                  <a:lnTo>
                    <a:pt x="144" y="10"/>
                  </a:lnTo>
                  <a:lnTo>
                    <a:pt x="138" y="12"/>
                  </a:lnTo>
                  <a:lnTo>
                    <a:pt x="124" y="16"/>
                  </a:lnTo>
                  <a:lnTo>
                    <a:pt x="86" y="26"/>
                  </a:lnTo>
                  <a:lnTo>
                    <a:pt x="70" y="32"/>
                  </a:lnTo>
                  <a:lnTo>
                    <a:pt x="56" y="40"/>
                  </a:lnTo>
                  <a:lnTo>
                    <a:pt x="52" y="44"/>
                  </a:lnTo>
                  <a:lnTo>
                    <a:pt x="46" y="50"/>
                  </a:lnTo>
                  <a:lnTo>
                    <a:pt x="42" y="56"/>
                  </a:lnTo>
                  <a:lnTo>
                    <a:pt x="40" y="62"/>
                  </a:lnTo>
                  <a:lnTo>
                    <a:pt x="42" y="70"/>
                  </a:lnTo>
                  <a:lnTo>
                    <a:pt x="46" y="74"/>
                  </a:lnTo>
                  <a:lnTo>
                    <a:pt x="50" y="78"/>
                  </a:lnTo>
                  <a:lnTo>
                    <a:pt x="56" y="80"/>
                  </a:lnTo>
                  <a:lnTo>
                    <a:pt x="68" y="86"/>
                  </a:lnTo>
                  <a:lnTo>
                    <a:pt x="74" y="88"/>
                  </a:lnTo>
                  <a:lnTo>
                    <a:pt x="78" y="92"/>
                  </a:lnTo>
                  <a:lnTo>
                    <a:pt x="68" y="92"/>
                  </a:lnTo>
                  <a:lnTo>
                    <a:pt x="58" y="92"/>
                  </a:lnTo>
                  <a:lnTo>
                    <a:pt x="38" y="9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431" name="任意多边形: 形状 430">
              <a:extLst>
                <a:ext uri="{FF2B5EF4-FFF2-40B4-BE49-F238E27FC236}">
                  <a16:creationId xmlns:a16="http://schemas.microsoft.com/office/drawing/2014/main" id="{B233D08F-8B0F-43F8-8916-9BBE52F7A4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1661" y="1520900"/>
              <a:ext cx="184547" cy="49037"/>
            </a:xfrm>
            <a:custGeom>
              <a:avLst/>
              <a:gdLst>
                <a:gd name="T0" fmla="*/ 2147483647 w 106"/>
                <a:gd name="T1" fmla="*/ 2147483647 h 30"/>
                <a:gd name="T2" fmla="*/ 2147483647 w 106"/>
                <a:gd name="T3" fmla="*/ 2147483647 h 30"/>
                <a:gd name="T4" fmla="*/ 2147483647 w 106"/>
                <a:gd name="T5" fmla="*/ 2147483647 h 30"/>
                <a:gd name="T6" fmla="*/ 2147483647 w 106"/>
                <a:gd name="T7" fmla="*/ 2147483647 h 30"/>
                <a:gd name="T8" fmla="*/ 2147483647 w 106"/>
                <a:gd name="T9" fmla="*/ 2147483647 h 30"/>
                <a:gd name="T10" fmla="*/ 2147483647 w 106"/>
                <a:gd name="T11" fmla="*/ 2147483647 h 30"/>
                <a:gd name="T12" fmla="*/ 2147483647 w 106"/>
                <a:gd name="T13" fmla="*/ 2147483647 h 30"/>
                <a:gd name="T14" fmla="*/ 2147483647 w 106"/>
                <a:gd name="T15" fmla="*/ 2147483647 h 30"/>
                <a:gd name="T16" fmla="*/ 2147483647 w 106"/>
                <a:gd name="T17" fmla="*/ 2147483647 h 30"/>
                <a:gd name="T18" fmla="*/ 2147483647 w 106"/>
                <a:gd name="T19" fmla="*/ 2147483647 h 30"/>
                <a:gd name="T20" fmla="*/ 2147483647 w 106"/>
                <a:gd name="T21" fmla="*/ 2147483647 h 30"/>
                <a:gd name="T22" fmla="*/ 2147483647 w 106"/>
                <a:gd name="T23" fmla="*/ 2147483647 h 30"/>
                <a:gd name="T24" fmla="*/ 2147483647 w 106"/>
                <a:gd name="T25" fmla="*/ 2147483647 h 30"/>
                <a:gd name="T26" fmla="*/ 2147483647 w 106"/>
                <a:gd name="T27" fmla="*/ 2147483647 h 30"/>
                <a:gd name="T28" fmla="*/ 2147483647 w 106"/>
                <a:gd name="T29" fmla="*/ 2147483647 h 30"/>
                <a:gd name="T30" fmla="*/ 2147483647 w 106"/>
                <a:gd name="T31" fmla="*/ 2147483647 h 30"/>
                <a:gd name="T32" fmla="*/ 0 w 106"/>
                <a:gd name="T33" fmla="*/ 2147483647 h 30"/>
                <a:gd name="T34" fmla="*/ 2147483647 w 106"/>
                <a:gd name="T35" fmla="*/ 2147483647 h 30"/>
                <a:gd name="T36" fmla="*/ 2147483647 w 106"/>
                <a:gd name="T37" fmla="*/ 2147483647 h 30"/>
                <a:gd name="T38" fmla="*/ 2147483647 w 106"/>
                <a:gd name="T39" fmla="*/ 0 h 30"/>
                <a:gd name="T40" fmla="*/ 2147483647 w 106"/>
                <a:gd name="T41" fmla="*/ 0 h 30"/>
                <a:gd name="T42" fmla="*/ 2147483647 w 106"/>
                <a:gd name="T43" fmla="*/ 0 h 30"/>
                <a:gd name="T44" fmla="*/ 2147483647 w 106"/>
                <a:gd name="T45" fmla="*/ 2147483647 h 30"/>
                <a:gd name="T46" fmla="*/ 2147483647 w 106"/>
                <a:gd name="T47" fmla="*/ 2147483647 h 30"/>
                <a:gd name="T48" fmla="*/ 2147483647 w 106"/>
                <a:gd name="T49" fmla="*/ 2147483647 h 30"/>
                <a:gd name="T50" fmla="*/ 2147483647 w 106"/>
                <a:gd name="T51" fmla="*/ 2147483647 h 30"/>
                <a:gd name="T52" fmla="*/ 2147483647 w 106"/>
                <a:gd name="T53" fmla="*/ 2147483647 h 30"/>
                <a:gd name="T54" fmla="*/ 2147483647 w 106"/>
                <a:gd name="T55" fmla="*/ 2147483647 h 30"/>
                <a:gd name="T56" fmla="*/ 2147483647 w 106"/>
                <a:gd name="T57" fmla="*/ 2147483647 h 30"/>
                <a:gd name="T58" fmla="*/ 2147483647 w 106"/>
                <a:gd name="T59" fmla="*/ 2147483647 h 30"/>
                <a:gd name="T60" fmla="*/ 2147483647 w 106"/>
                <a:gd name="T61" fmla="*/ 2147483647 h 30"/>
                <a:gd name="T62" fmla="*/ 2147483647 w 106"/>
                <a:gd name="T63" fmla="*/ 2147483647 h 30"/>
                <a:gd name="T64" fmla="*/ 2147483647 w 106"/>
                <a:gd name="T65" fmla="*/ 2147483647 h 30"/>
                <a:gd name="T66" fmla="*/ 2147483647 w 106"/>
                <a:gd name="T67" fmla="*/ 2147483647 h 30"/>
                <a:gd name="T68" fmla="*/ 2147483647 w 106"/>
                <a:gd name="T69" fmla="*/ 2147483647 h 30"/>
                <a:gd name="T70" fmla="*/ 2147483647 w 106"/>
                <a:gd name="T71" fmla="*/ 2147483647 h 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6"/>
                <a:gd name="T109" fmla="*/ 0 h 30"/>
                <a:gd name="T110" fmla="*/ 106 w 106"/>
                <a:gd name="T111" fmla="*/ 30 h 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6" h="30">
                  <a:moveTo>
                    <a:pt x="106" y="26"/>
                  </a:moveTo>
                  <a:lnTo>
                    <a:pt x="98" y="28"/>
                  </a:lnTo>
                  <a:lnTo>
                    <a:pt x="92" y="28"/>
                  </a:lnTo>
                  <a:lnTo>
                    <a:pt x="82" y="26"/>
                  </a:lnTo>
                  <a:lnTo>
                    <a:pt x="80" y="28"/>
                  </a:lnTo>
                  <a:lnTo>
                    <a:pt x="78" y="30"/>
                  </a:lnTo>
                  <a:lnTo>
                    <a:pt x="64" y="28"/>
                  </a:lnTo>
                  <a:lnTo>
                    <a:pt x="50" y="24"/>
                  </a:lnTo>
                  <a:lnTo>
                    <a:pt x="44" y="22"/>
                  </a:lnTo>
                  <a:lnTo>
                    <a:pt x="38" y="18"/>
                  </a:lnTo>
                  <a:lnTo>
                    <a:pt x="36" y="14"/>
                  </a:lnTo>
                  <a:lnTo>
                    <a:pt x="36" y="10"/>
                  </a:lnTo>
                  <a:lnTo>
                    <a:pt x="20" y="10"/>
                  </a:lnTo>
                  <a:lnTo>
                    <a:pt x="10" y="10"/>
                  </a:lnTo>
                  <a:lnTo>
                    <a:pt x="4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2"/>
                  </a:lnTo>
                  <a:lnTo>
                    <a:pt x="12" y="0"/>
                  </a:lnTo>
                  <a:lnTo>
                    <a:pt x="24" y="0"/>
                  </a:lnTo>
                  <a:lnTo>
                    <a:pt x="34" y="0"/>
                  </a:lnTo>
                  <a:lnTo>
                    <a:pt x="44" y="2"/>
                  </a:lnTo>
                  <a:lnTo>
                    <a:pt x="52" y="4"/>
                  </a:lnTo>
                  <a:lnTo>
                    <a:pt x="54" y="8"/>
                  </a:lnTo>
                  <a:lnTo>
                    <a:pt x="54" y="10"/>
                  </a:lnTo>
                  <a:lnTo>
                    <a:pt x="48" y="10"/>
                  </a:lnTo>
                  <a:lnTo>
                    <a:pt x="60" y="12"/>
                  </a:lnTo>
                  <a:lnTo>
                    <a:pt x="66" y="14"/>
                  </a:lnTo>
                  <a:lnTo>
                    <a:pt x="70" y="14"/>
                  </a:lnTo>
                  <a:lnTo>
                    <a:pt x="74" y="14"/>
                  </a:lnTo>
                  <a:lnTo>
                    <a:pt x="78" y="12"/>
                  </a:lnTo>
                  <a:lnTo>
                    <a:pt x="86" y="14"/>
                  </a:lnTo>
                  <a:lnTo>
                    <a:pt x="92" y="16"/>
                  </a:lnTo>
                  <a:lnTo>
                    <a:pt x="102" y="26"/>
                  </a:lnTo>
                  <a:lnTo>
                    <a:pt x="106" y="2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432" name="任意多边形: 形状 431">
              <a:extLst>
                <a:ext uri="{FF2B5EF4-FFF2-40B4-BE49-F238E27FC236}">
                  <a16:creationId xmlns:a16="http://schemas.microsoft.com/office/drawing/2014/main" id="{7D781AAC-6A9E-44C5-9759-E0C7D0FD63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2734" y="1554526"/>
              <a:ext cx="92273" cy="36427"/>
            </a:xfrm>
            <a:custGeom>
              <a:avLst/>
              <a:gdLst>
                <a:gd name="T0" fmla="*/ 2147483647 w 52"/>
                <a:gd name="T1" fmla="*/ 2147483647 h 22"/>
                <a:gd name="T2" fmla="*/ 2147483647 w 52"/>
                <a:gd name="T3" fmla="*/ 2147483647 h 22"/>
                <a:gd name="T4" fmla="*/ 2147483647 w 52"/>
                <a:gd name="T5" fmla="*/ 2147483647 h 22"/>
                <a:gd name="T6" fmla="*/ 0 w 52"/>
                <a:gd name="T7" fmla="*/ 2147483647 h 22"/>
                <a:gd name="T8" fmla="*/ 0 w 52"/>
                <a:gd name="T9" fmla="*/ 2147483647 h 22"/>
                <a:gd name="T10" fmla="*/ 2147483647 w 52"/>
                <a:gd name="T11" fmla="*/ 2147483647 h 22"/>
                <a:gd name="T12" fmla="*/ 2147483647 w 52"/>
                <a:gd name="T13" fmla="*/ 0 h 22"/>
                <a:gd name="T14" fmla="*/ 2147483647 w 52"/>
                <a:gd name="T15" fmla="*/ 0 h 22"/>
                <a:gd name="T16" fmla="*/ 2147483647 w 52"/>
                <a:gd name="T17" fmla="*/ 2147483647 h 22"/>
                <a:gd name="T18" fmla="*/ 2147483647 w 52"/>
                <a:gd name="T19" fmla="*/ 2147483647 h 22"/>
                <a:gd name="T20" fmla="*/ 2147483647 w 52"/>
                <a:gd name="T21" fmla="*/ 2147483647 h 22"/>
                <a:gd name="T22" fmla="*/ 2147483647 w 52"/>
                <a:gd name="T23" fmla="*/ 2147483647 h 22"/>
                <a:gd name="T24" fmla="*/ 2147483647 w 52"/>
                <a:gd name="T25" fmla="*/ 2147483647 h 22"/>
                <a:gd name="T26" fmla="*/ 2147483647 w 52"/>
                <a:gd name="T27" fmla="*/ 2147483647 h 22"/>
                <a:gd name="T28" fmla="*/ 2147483647 w 52"/>
                <a:gd name="T29" fmla="*/ 2147483647 h 22"/>
                <a:gd name="T30" fmla="*/ 2147483647 w 52"/>
                <a:gd name="T31" fmla="*/ 2147483647 h 22"/>
                <a:gd name="T32" fmla="*/ 2147483647 w 52"/>
                <a:gd name="T33" fmla="*/ 2147483647 h 22"/>
                <a:gd name="T34" fmla="*/ 2147483647 w 52"/>
                <a:gd name="T35" fmla="*/ 2147483647 h 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22"/>
                <a:gd name="T56" fmla="*/ 52 w 52"/>
                <a:gd name="T57" fmla="*/ 22 h 2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22">
                  <a:moveTo>
                    <a:pt x="6" y="22"/>
                  </a:moveTo>
                  <a:lnTo>
                    <a:pt x="4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6"/>
                  </a:lnTo>
                  <a:lnTo>
                    <a:pt x="4" y="2"/>
                  </a:lnTo>
                  <a:lnTo>
                    <a:pt x="6" y="0"/>
                  </a:lnTo>
                  <a:lnTo>
                    <a:pt x="14" y="0"/>
                  </a:lnTo>
                  <a:lnTo>
                    <a:pt x="20" y="4"/>
                  </a:lnTo>
                  <a:lnTo>
                    <a:pt x="32" y="6"/>
                  </a:lnTo>
                  <a:lnTo>
                    <a:pt x="52" y="10"/>
                  </a:lnTo>
                  <a:lnTo>
                    <a:pt x="50" y="14"/>
                  </a:lnTo>
                  <a:lnTo>
                    <a:pt x="46" y="16"/>
                  </a:lnTo>
                  <a:lnTo>
                    <a:pt x="40" y="18"/>
                  </a:lnTo>
                  <a:lnTo>
                    <a:pt x="28" y="18"/>
                  </a:lnTo>
                  <a:lnTo>
                    <a:pt x="20" y="20"/>
                  </a:lnTo>
                  <a:lnTo>
                    <a:pt x="14" y="22"/>
                  </a:lnTo>
                  <a:lnTo>
                    <a:pt x="6" y="2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433" name="任意多边形: 形状 432">
              <a:extLst>
                <a:ext uri="{FF2B5EF4-FFF2-40B4-BE49-F238E27FC236}">
                  <a16:creationId xmlns:a16="http://schemas.microsoft.com/office/drawing/2014/main" id="{D7F9D506-0F82-4478-8AEB-90359DA29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8108" y="1624580"/>
              <a:ext cx="162512" cy="28021"/>
            </a:xfrm>
            <a:custGeom>
              <a:avLst/>
              <a:gdLst>
                <a:gd name="T0" fmla="*/ 2147483647 w 92"/>
                <a:gd name="T1" fmla="*/ 2147483647 h 18"/>
                <a:gd name="T2" fmla="*/ 2147483647 w 92"/>
                <a:gd name="T3" fmla="*/ 2147483647 h 18"/>
                <a:gd name="T4" fmla="*/ 2147483647 w 92"/>
                <a:gd name="T5" fmla="*/ 2147483647 h 18"/>
                <a:gd name="T6" fmla="*/ 2147483647 w 92"/>
                <a:gd name="T7" fmla="*/ 2147483647 h 18"/>
                <a:gd name="T8" fmla="*/ 2147483647 w 92"/>
                <a:gd name="T9" fmla="*/ 2147483647 h 18"/>
                <a:gd name="T10" fmla="*/ 2147483647 w 92"/>
                <a:gd name="T11" fmla="*/ 2147483647 h 18"/>
                <a:gd name="T12" fmla="*/ 2147483647 w 92"/>
                <a:gd name="T13" fmla="*/ 2147483647 h 18"/>
                <a:gd name="T14" fmla="*/ 0 w 92"/>
                <a:gd name="T15" fmla="*/ 2147483647 h 18"/>
                <a:gd name="T16" fmla="*/ 0 w 92"/>
                <a:gd name="T17" fmla="*/ 2147483647 h 18"/>
                <a:gd name="T18" fmla="*/ 0 w 92"/>
                <a:gd name="T19" fmla="*/ 2147483647 h 18"/>
                <a:gd name="T20" fmla="*/ 2147483647 w 92"/>
                <a:gd name="T21" fmla="*/ 2147483647 h 18"/>
                <a:gd name="T22" fmla="*/ 2147483647 w 92"/>
                <a:gd name="T23" fmla="*/ 0 h 18"/>
                <a:gd name="T24" fmla="*/ 2147483647 w 92"/>
                <a:gd name="T25" fmla="*/ 0 h 18"/>
                <a:gd name="T26" fmla="*/ 2147483647 w 92"/>
                <a:gd name="T27" fmla="*/ 2147483647 h 18"/>
                <a:gd name="T28" fmla="*/ 2147483647 w 92"/>
                <a:gd name="T29" fmla="*/ 2147483647 h 18"/>
                <a:gd name="T30" fmla="*/ 2147483647 w 92"/>
                <a:gd name="T31" fmla="*/ 2147483647 h 18"/>
                <a:gd name="T32" fmla="*/ 2147483647 w 92"/>
                <a:gd name="T33" fmla="*/ 2147483647 h 18"/>
                <a:gd name="T34" fmla="*/ 2147483647 w 92"/>
                <a:gd name="T35" fmla="*/ 2147483647 h 18"/>
                <a:gd name="T36" fmla="*/ 2147483647 w 92"/>
                <a:gd name="T37" fmla="*/ 2147483647 h 18"/>
                <a:gd name="T38" fmla="*/ 2147483647 w 92"/>
                <a:gd name="T39" fmla="*/ 2147483647 h 18"/>
                <a:gd name="T40" fmla="*/ 2147483647 w 92"/>
                <a:gd name="T41" fmla="*/ 2147483647 h 18"/>
                <a:gd name="T42" fmla="*/ 2147483647 w 92"/>
                <a:gd name="T43" fmla="*/ 2147483647 h 18"/>
                <a:gd name="T44" fmla="*/ 2147483647 w 92"/>
                <a:gd name="T45" fmla="*/ 2147483647 h 18"/>
                <a:gd name="T46" fmla="*/ 2147483647 w 92"/>
                <a:gd name="T47" fmla="*/ 2147483647 h 18"/>
                <a:gd name="T48" fmla="*/ 2147483647 w 92"/>
                <a:gd name="T49" fmla="*/ 2147483647 h 18"/>
                <a:gd name="T50" fmla="*/ 2147483647 w 92"/>
                <a:gd name="T51" fmla="*/ 2147483647 h 18"/>
                <a:gd name="T52" fmla="*/ 2147483647 w 92"/>
                <a:gd name="T53" fmla="*/ 2147483647 h 18"/>
                <a:gd name="T54" fmla="*/ 2147483647 w 92"/>
                <a:gd name="T55" fmla="*/ 2147483647 h 1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2"/>
                <a:gd name="T85" fmla="*/ 0 h 18"/>
                <a:gd name="T86" fmla="*/ 92 w 92"/>
                <a:gd name="T87" fmla="*/ 18 h 1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2" h="18">
                  <a:moveTo>
                    <a:pt x="72" y="12"/>
                  </a:moveTo>
                  <a:lnTo>
                    <a:pt x="72" y="18"/>
                  </a:lnTo>
                  <a:lnTo>
                    <a:pt x="38" y="18"/>
                  </a:lnTo>
                  <a:lnTo>
                    <a:pt x="28" y="18"/>
                  </a:lnTo>
                  <a:lnTo>
                    <a:pt x="14" y="18"/>
                  </a:lnTo>
                  <a:lnTo>
                    <a:pt x="10" y="16"/>
                  </a:lnTo>
                  <a:lnTo>
                    <a:pt x="4" y="12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4"/>
                  </a:lnTo>
                  <a:lnTo>
                    <a:pt x="4" y="2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0" y="4"/>
                  </a:lnTo>
                  <a:lnTo>
                    <a:pt x="26" y="6"/>
                  </a:lnTo>
                  <a:lnTo>
                    <a:pt x="32" y="6"/>
                  </a:lnTo>
                  <a:lnTo>
                    <a:pt x="36" y="6"/>
                  </a:lnTo>
                  <a:lnTo>
                    <a:pt x="36" y="4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54" y="2"/>
                  </a:lnTo>
                  <a:lnTo>
                    <a:pt x="68" y="4"/>
                  </a:lnTo>
                  <a:lnTo>
                    <a:pt x="84" y="6"/>
                  </a:lnTo>
                  <a:lnTo>
                    <a:pt x="90" y="8"/>
                  </a:lnTo>
                  <a:lnTo>
                    <a:pt x="92" y="12"/>
                  </a:lnTo>
                  <a:lnTo>
                    <a:pt x="82" y="16"/>
                  </a:lnTo>
                  <a:lnTo>
                    <a:pt x="76" y="16"/>
                  </a:lnTo>
                  <a:lnTo>
                    <a:pt x="72" y="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434" name="任意多边形: 形状 433">
              <a:extLst>
                <a:ext uri="{FF2B5EF4-FFF2-40B4-BE49-F238E27FC236}">
                  <a16:creationId xmlns:a16="http://schemas.microsoft.com/office/drawing/2014/main" id="{2E447025-87C2-4C82-B143-731CC5D7F9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5408" y="1635788"/>
              <a:ext cx="90897" cy="25219"/>
            </a:xfrm>
            <a:custGeom>
              <a:avLst/>
              <a:gdLst>
                <a:gd name="T0" fmla="*/ 2147483647 w 52"/>
                <a:gd name="T1" fmla="*/ 2147483647 h 16"/>
                <a:gd name="T2" fmla="*/ 2147483647 w 52"/>
                <a:gd name="T3" fmla="*/ 2147483647 h 16"/>
                <a:gd name="T4" fmla="*/ 2147483647 w 52"/>
                <a:gd name="T5" fmla="*/ 2147483647 h 16"/>
                <a:gd name="T6" fmla="*/ 2147483647 w 52"/>
                <a:gd name="T7" fmla="*/ 2147483647 h 16"/>
                <a:gd name="T8" fmla="*/ 2147483647 w 52"/>
                <a:gd name="T9" fmla="*/ 2147483647 h 16"/>
                <a:gd name="T10" fmla="*/ 0 w 52"/>
                <a:gd name="T11" fmla="*/ 0 h 16"/>
                <a:gd name="T12" fmla="*/ 2147483647 w 52"/>
                <a:gd name="T13" fmla="*/ 0 h 16"/>
                <a:gd name="T14" fmla="*/ 2147483647 w 52"/>
                <a:gd name="T15" fmla="*/ 2147483647 h 16"/>
                <a:gd name="T16" fmla="*/ 2147483647 w 52"/>
                <a:gd name="T17" fmla="*/ 2147483647 h 16"/>
                <a:gd name="T18" fmla="*/ 2147483647 w 52"/>
                <a:gd name="T19" fmla="*/ 2147483647 h 16"/>
                <a:gd name="T20" fmla="*/ 2147483647 w 52"/>
                <a:gd name="T21" fmla="*/ 2147483647 h 16"/>
                <a:gd name="T22" fmla="*/ 2147483647 w 52"/>
                <a:gd name="T23" fmla="*/ 2147483647 h 16"/>
                <a:gd name="T24" fmla="*/ 2147483647 w 52"/>
                <a:gd name="T25" fmla="*/ 2147483647 h 16"/>
                <a:gd name="T26" fmla="*/ 2147483647 w 52"/>
                <a:gd name="T27" fmla="*/ 2147483647 h 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2"/>
                <a:gd name="T43" fmla="*/ 0 h 16"/>
                <a:gd name="T44" fmla="*/ 52 w 52"/>
                <a:gd name="T45" fmla="*/ 16 h 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2" h="16">
                  <a:moveTo>
                    <a:pt x="42" y="16"/>
                  </a:moveTo>
                  <a:lnTo>
                    <a:pt x="32" y="16"/>
                  </a:lnTo>
                  <a:lnTo>
                    <a:pt x="18" y="12"/>
                  </a:lnTo>
                  <a:lnTo>
                    <a:pt x="6" y="8"/>
                  </a:lnTo>
                  <a:lnTo>
                    <a:pt x="2" y="4"/>
                  </a:lnTo>
                  <a:lnTo>
                    <a:pt x="0" y="0"/>
                  </a:lnTo>
                  <a:lnTo>
                    <a:pt x="8" y="0"/>
                  </a:lnTo>
                  <a:lnTo>
                    <a:pt x="18" y="4"/>
                  </a:lnTo>
                  <a:lnTo>
                    <a:pt x="30" y="4"/>
                  </a:lnTo>
                  <a:lnTo>
                    <a:pt x="42" y="6"/>
                  </a:lnTo>
                  <a:lnTo>
                    <a:pt x="46" y="6"/>
                  </a:lnTo>
                  <a:lnTo>
                    <a:pt x="52" y="8"/>
                  </a:lnTo>
                  <a:lnTo>
                    <a:pt x="48" y="14"/>
                  </a:ln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435" name="任意多边形: 形状 434">
              <a:extLst>
                <a:ext uri="{FF2B5EF4-FFF2-40B4-BE49-F238E27FC236}">
                  <a16:creationId xmlns:a16="http://schemas.microsoft.com/office/drawing/2014/main" id="{9CE8695A-AFFC-461F-963E-203DE1D7C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833" y="1732460"/>
              <a:ext cx="66106" cy="25219"/>
            </a:xfrm>
            <a:custGeom>
              <a:avLst/>
              <a:gdLst>
                <a:gd name="T0" fmla="*/ 2147483647 w 38"/>
                <a:gd name="T1" fmla="*/ 2147483647 h 14"/>
                <a:gd name="T2" fmla="*/ 2147483647 w 38"/>
                <a:gd name="T3" fmla="*/ 2147483647 h 14"/>
                <a:gd name="T4" fmla="*/ 2147483647 w 38"/>
                <a:gd name="T5" fmla="*/ 2147483647 h 14"/>
                <a:gd name="T6" fmla="*/ 2147483647 w 38"/>
                <a:gd name="T7" fmla="*/ 2147483647 h 14"/>
                <a:gd name="T8" fmla="*/ 2147483647 w 38"/>
                <a:gd name="T9" fmla="*/ 2147483647 h 14"/>
                <a:gd name="T10" fmla="*/ 0 w 38"/>
                <a:gd name="T11" fmla="*/ 2147483647 h 14"/>
                <a:gd name="T12" fmla="*/ 2147483647 w 38"/>
                <a:gd name="T13" fmla="*/ 2147483647 h 14"/>
                <a:gd name="T14" fmla="*/ 2147483647 w 38"/>
                <a:gd name="T15" fmla="*/ 2147483647 h 14"/>
                <a:gd name="T16" fmla="*/ 2147483647 w 38"/>
                <a:gd name="T17" fmla="*/ 0 h 14"/>
                <a:gd name="T18" fmla="*/ 2147483647 w 38"/>
                <a:gd name="T19" fmla="*/ 0 h 14"/>
                <a:gd name="T20" fmla="*/ 2147483647 w 38"/>
                <a:gd name="T21" fmla="*/ 2147483647 h 14"/>
                <a:gd name="T22" fmla="*/ 2147483647 w 38"/>
                <a:gd name="T23" fmla="*/ 2147483647 h 14"/>
                <a:gd name="T24" fmla="*/ 2147483647 w 38"/>
                <a:gd name="T25" fmla="*/ 2147483647 h 14"/>
                <a:gd name="T26" fmla="*/ 2147483647 w 38"/>
                <a:gd name="T27" fmla="*/ 2147483647 h 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8"/>
                <a:gd name="T43" fmla="*/ 0 h 14"/>
                <a:gd name="T44" fmla="*/ 38 w 38"/>
                <a:gd name="T45" fmla="*/ 14 h 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8" h="14">
                  <a:moveTo>
                    <a:pt x="18" y="10"/>
                  </a:moveTo>
                  <a:lnTo>
                    <a:pt x="14" y="12"/>
                  </a:lnTo>
                  <a:lnTo>
                    <a:pt x="10" y="14"/>
                  </a:lnTo>
                  <a:lnTo>
                    <a:pt x="6" y="14"/>
                  </a:lnTo>
                  <a:lnTo>
                    <a:pt x="2" y="12"/>
                  </a:lnTo>
                  <a:lnTo>
                    <a:pt x="0" y="8"/>
                  </a:lnTo>
                  <a:lnTo>
                    <a:pt x="2" y="6"/>
                  </a:lnTo>
                  <a:lnTo>
                    <a:pt x="8" y="2"/>
                  </a:lnTo>
                  <a:lnTo>
                    <a:pt x="14" y="0"/>
                  </a:lnTo>
                  <a:lnTo>
                    <a:pt x="22" y="0"/>
                  </a:lnTo>
                  <a:lnTo>
                    <a:pt x="28" y="4"/>
                  </a:lnTo>
                  <a:lnTo>
                    <a:pt x="38" y="10"/>
                  </a:lnTo>
                  <a:lnTo>
                    <a:pt x="28" y="12"/>
                  </a:lnTo>
                  <a:lnTo>
                    <a:pt x="18" y="1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436" name="任意多边形: 形状 435">
              <a:extLst>
                <a:ext uri="{FF2B5EF4-FFF2-40B4-BE49-F238E27FC236}">
                  <a16:creationId xmlns:a16="http://schemas.microsoft.com/office/drawing/2014/main" id="{E35C79FC-7F87-4A2D-B12A-1D30E0AFF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287" y="2214425"/>
              <a:ext cx="209336" cy="245185"/>
            </a:xfrm>
            <a:custGeom>
              <a:avLst/>
              <a:gdLst>
                <a:gd name="T0" fmla="*/ 0 w 120"/>
                <a:gd name="T1" fmla="*/ 0 h 146"/>
                <a:gd name="T2" fmla="*/ 2147483647 w 120"/>
                <a:gd name="T3" fmla="*/ 2147483647 h 146"/>
                <a:gd name="T4" fmla="*/ 2147483647 w 120"/>
                <a:gd name="T5" fmla="*/ 2147483647 h 146"/>
                <a:gd name="T6" fmla="*/ 2147483647 w 120"/>
                <a:gd name="T7" fmla="*/ 2147483647 h 146"/>
                <a:gd name="T8" fmla="*/ 2147483647 w 120"/>
                <a:gd name="T9" fmla="*/ 2147483647 h 146"/>
                <a:gd name="T10" fmla="*/ 2147483647 w 120"/>
                <a:gd name="T11" fmla="*/ 2147483647 h 146"/>
                <a:gd name="T12" fmla="*/ 2147483647 w 120"/>
                <a:gd name="T13" fmla="*/ 2147483647 h 146"/>
                <a:gd name="T14" fmla="*/ 2147483647 w 120"/>
                <a:gd name="T15" fmla="*/ 2147483647 h 146"/>
                <a:gd name="T16" fmla="*/ 2147483647 w 120"/>
                <a:gd name="T17" fmla="*/ 2147483647 h 146"/>
                <a:gd name="T18" fmla="*/ 2147483647 w 120"/>
                <a:gd name="T19" fmla="*/ 2147483647 h 146"/>
                <a:gd name="T20" fmla="*/ 2147483647 w 120"/>
                <a:gd name="T21" fmla="*/ 2147483647 h 146"/>
                <a:gd name="T22" fmla="*/ 2147483647 w 120"/>
                <a:gd name="T23" fmla="*/ 2147483647 h 146"/>
                <a:gd name="T24" fmla="*/ 2147483647 w 120"/>
                <a:gd name="T25" fmla="*/ 2147483647 h 146"/>
                <a:gd name="T26" fmla="*/ 2147483647 w 120"/>
                <a:gd name="T27" fmla="*/ 2147483647 h 146"/>
                <a:gd name="T28" fmla="*/ 2147483647 w 120"/>
                <a:gd name="T29" fmla="*/ 2147483647 h 146"/>
                <a:gd name="T30" fmla="*/ 2147483647 w 120"/>
                <a:gd name="T31" fmla="*/ 2147483647 h 146"/>
                <a:gd name="T32" fmla="*/ 2147483647 w 120"/>
                <a:gd name="T33" fmla="*/ 2147483647 h 146"/>
                <a:gd name="T34" fmla="*/ 2147483647 w 120"/>
                <a:gd name="T35" fmla="*/ 2147483647 h 146"/>
                <a:gd name="T36" fmla="*/ 2147483647 w 120"/>
                <a:gd name="T37" fmla="*/ 2147483647 h 146"/>
                <a:gd name="T38" fmla="*/ 2147483647 w 120"/>
                <a:gd name="T39" fmla="*/ 2147483647 h 146"/>
                <a:gd name="T40" fmla="*/ 2147483647 w 120"/>
                <a:gd name="T41" fmla="*/ 2147483647 h 146"/>
                <a:gd name="T42" fmla="*/ 2147483647 w 120"/>
                <a:gd name="T43" fmla="*/ 2147483647 h 146"/>
                <a:gd name="T44" fmla="*/ 2147483647 w 120"/>
                <a:gd name="T45" fmla="*/ 2147483647 h 146"/>
                <a:gd name="T46" fmla="*/ 2147483647 w 120"/>
                <a:gd name="T47" fmla="*/ 2147483647 h 146"/>
                <a:gd name="T48" fmla="*/ 2147483647 w 120"/>
                <a:gd name="T49" fmla="*/ 2147483647 h 146"/>
                <a:gd name="T50" fmla="*/ 2147483647 w 120"/>
                <a:gd name="T51" fmla="*/ 2147483647 h 146"/>
                <a:gd name="T52" fmla="*/ 2147483647 w 120"/>
                <a:gd name="T53" fmla="*/ 2147483647 h 146"/>
                <a:gd name="T54" fmla="*/ 2147483647 w 120"/>
                <a:gd name="T55" fmla="*/ 2147483647 h 146"/>
                <a:gd name="T56" fmla="*/ 2147483647 w 120"/>
                <a:gd name="T57" fmla="*/ 2147483647 h 146"/>
                <a:gd name="T58" fmla="*/ 2147483647 w 120"/>
                <a:gd name="T59" fmla="*/ 2147483647 h 146"/>
                <a:gd name="T60" fmla="*/ 2147483647 w 120"/>
                <a:gd name="T61" fmla="*/ 2147483647 h 146"/>
                <a:gd name="T62" fmla="*/ 0 w 120"/>
                <a:gd name="T63" fmla="*/ 0 h 1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20"/>
                <a:gd name="T97" fmla="*/ 0 h 146"/>
                <a:gd name="T98" fmla="*/ 120 w 120"/>
                <a:gd name="T99" fmla="*/ 146 h 14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20" h="146">
                  <a:moveTo>
                    <a:pt x="0" y="0"/>
                  </a:moveTo>
                  <a:lnTo>
                    <a:pt x="98" y="90"/>
                  </a:lnTo>
                  <a:lnTo>
                    <a:pt x="94" y="90"/>
                  </a:lnTo>
                  <a:lnTo>
                    <a:pt x="92" y="90"/>
                  </a:lnTo>
                  <a:lnTo>
                    <a:pt x="88" y="88"/>
                  </a:lnTo>
                  <a:lnTo>
                    <a:pt x="82" y="86"/>
                  </a:lnTo>
                  <a:lnTo>
                    <a:pt x="78" y="88"/>
                  </a:lnTo>
                  <a:lnTo>
                    <a:pt x="76" y="90"/>
                  </a:lnTo>
                  <a:lnTo>
                    <a:pt x="78" y="98"/>
                  </a:lnTo>
                  <a:lnTo>
                    <a:pt x="82" y="106"/>
                  </a:lnTo>
                  <a:lnTo>
                    <a:pt x="88" y="114"/>
                  </a:lnTo>
                  <a:lnTo>
                    <a:pt x="92" y="118"/>
                  </a:lnTo>
                  <a:lnTo>
                    <a:pt x="108" y="130"/>
                  </a:lnTo>
                  <a:lnTo>
                    <a:pt x="120" y="138"/>
                  </a:lnTo>
                  <a:lnTo>
                    <a:pt x="112" y="138"/>
                  </a:lnTo>
                  <a:lnTo>
                    <a:pt x="108" y="136"/>
                  </a:lnTo>
                  <a:lnTo>
                    <a:pt x="102" y="134"/>
                  </a:lnTo>
                  <a:lnTo>
                    <a:pt x="102" y="146"/>
                  </a:lnTo>
                  <a:lnTo>
                    <a:pt x="94" y="140"/>
                  </a:lnTo>
                  <a:lnTo>
                    <a:pt x="88" y="130"/>
                  </a:lnTo>
                  <a:lnTo>
                    <a:pt x="76" y="114"/>
                  </a:lnTo>
                  <a:lnTo>
                    <a:pt x="66" y="94"/>
                  </a:lnTo>
                  <a:lnTo>
                    <a:pt x="54" y="76"/>
                  </a:lnTo>
                  <a:lnTo>
                    <a:pt x="44" y="62"/>
                  </a:lnTo>
                  <a:lnTo>
                    <a:pt x="34" y="50"/>
                  </a:lnTo>
                  <a:lnTo>
                    <a:pt x="24" y="42"/>
                  </a:lnTo>
                  <a:lnTo>
                    <a:pt x="12" y="36"/>
                  </a:lnTo>
                  <a:lnTo>
                    <a:pt x="10" y="32"/>
                  </a:lnTo>
                  <a:lnTo>
                    <a:pt x="6" y="28"/>
                  </a:lnTo>
                  <a:lnTo>
                    <a:pt x="4" y="22"/>
                  </a:lnTo>
                  <a:lnTo>
                    <a:pt x="2" y="1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437" name="任意多边形: 形状 436">
              <a:extLst>
                <a:ext uri="{FF2B5EF4-FFF2-40B4-BE49-F238E27FC236}">
                  <a16:creationId xmlns:a16="http://schemas.microsoft.com/office/drawing/2014/main" id="{6A003712-831A-450D-8DAB-0F0F9B3F3A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7534" y="2561886"/>
              <a:ext cx="402147" cy="215763"/>
            </a:xfrm>
            <a:custGeom>
              <a:avLst/>
              <a:gdLst>
                <a:gd name="T0" fmla="*/ 2147483647 w 230"/>
                <a:gd name="T1" fmla="*/ 2147483647 h 130"/>
                <a:gd name="T2" fmla="*/ 2147483647 w 230"/>
                <a:gd name="T3" fmla="*/ 2147483647 h 130"/>
                <a:gd name="T4" fmla="*/ 2147483647 w 230"/>
                <a:gd name="T5" fmla="*/ 2147483647 h 130"/>
                <a:gd name="T6" fmla="*/ 2147483647 w 230"/>
                <a:gd name="T7" fmla="*/ 2147483647 h 130"/>
                <a:gd name="T8" fmla="*/ 2147483647 w 230"/>
                <a:gd name="T9" fmla="*/ 2147483647 h 130"/>
                <a:gd name="T10" fmla="*/ 2147483647 w 230"/>
                <a:gd name="T11" fmla="*/ 2147483647 h 130"/>
                <a:gd name="T12" fmla="*/ 2147483647 w 230"/>
                <a:gd name="T13" fmla="*/ 2147483647 h 130"/>
                <a:gd name="T14" fmla="*/ 2147483647 w 230"/>
                <a:gd name="T15" fmla="*/ 2147483647 h 130"/>
                <a:gd name="T16" fmla="*/ 2147483647 w 230"/>
                <a:gd name="T17" fmla="*/ 2147483647 h 130"/>
                <a:gd name="T18" fmla="*/ 2147483647 w 230"/>
                <a:gd name="T19" fmla="*/ 2147483647 h 130"/>
                <a:gd name="T20" fmla="*/ 2147483647 w 230"/>
                <a:gd name="T21" fmla="*/ 2147483647 h 130"/>
                <a:gd name="T22" fmla="*/ 2147483647 w 230"/>
                <a:gd name="T23" fmla="*/ 2147483647 h 130"/>
                <a:gd name="T24" fmla="*/ 2147483647 w 230"/>
                <a:gd name="T25" fmla="*/ 2147483647 h 130"/>
                <a:gd name="T26" fmla="*/ 2147483647 w 230"/>
                <a:gd name="T27" fmla="*/ 2147483647 h 130"/>
                <a:gd name="T28" fmla="*/ 2147483647 w 230"/>
                <a:gd name="T29" fmla="*/ 2147483647 h 130"/>
                <a:gd name="T30" fmla="*/ 2147483647 w 230"/>
                <a:gd name="T31" fmla="*/ 2147483647 h 130"/>
                <a:gd name="T32" fmla="*/ 2147483647 w 230"/>
                <a:gd name="T33" fmla="*/ 2147483647 h 130"/>
                <a:gd name="T34" fmla="*/ 2147483647 w 230"/>
                <a:gd name="T35" fmla="*/ 2147483647 h 130"/>
                <a:gd name="T36" fmla="*/ 2147483647 w 230"/>
                <a:gd name="T37" fmla="*/ 2147483647 h 130"/>
                <a:gd name="T38" fmla="*/ 2147483647 w 230"/>
                <a:gd name="T39" fmla="*/ 2147483647 h 130"/>
                <a:gd name="T40" fmla="*/ 2147483647 w 230"/>
                <a:gd name="T41" fmla="*/ 2147483647 h 130"/>
                <a:gd name="T42" fmla="*/ 2147483647 w 230"/>
                <a:gd name="T43" fmla="*/ 2147483647 h 130"/>
                <a:gd name="T44" fmla="*/ 2147483647 w 230"/>
                <a:gd name="T45" fmla="*/ 2147483647 h 130"/>
                <a:gd name="T46" fmla="*/ 2147483647 w 230"/>
                <a:gd name="T47" fmla="*/ 2147483647 h 130"/>
                <a:gd name="T48" fmla="*/ 2147483647 w 230"/>
                <a:gd name="T49" fmla="*/ 2147483647 h 130"/>
                <a:gd name="T50" fmla="*/ 2147483647 w 230"/>
                <a:gd name="T51" fmla="*/ 2147483647 h 130"/>
                <a:gd name="T52" fmla="*/ 2147483647 w 230"/>
                <a:gd name="T53" fmla="*/ 2147483647 h 130"/>
                <a:gd name="T54" fmla="*/ 0 w 230"/>
                <a:gd name="T55" fmla="*/ 2147483647 h 130"/>
                <a:gd name="T56" fmla="*/ 2147483647 w 230"/>
                <a:gd name="T57" fmla="*/ 2147483647 h 130"/>
                <a:gd name="T58" fmla="*/ 2147483647 w 230"/>
                <a:gd name="T59" fmla="*/ 2147483647 h 130"/>
                <a:gd name="T60" fmla="*/ 2147483647 w 230"/>
                <a:gd name="T61" fmla="*/ 2147483647 h 130"/>
                <a:gd name="T62" fmla="*/ 2147483647 w 230"/>
                <a:gd name="T63" fmla="*/ 2147483647 h 13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30"/>
                <a:gd name="T97" fmla="*/ 0 h 130"/>
                <a:gd name="T98" fmla="*/ 230 w 230"/>
                <a:gd name="T99" fmla="*/ 130 h 13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30" h="130">
                  <a:moveTo>
                    <a:pt x="6" y="6"/>
                  </a:moveTo>
                  <a:lnTo>
                    <a:pt x="18" y="6"/>
                  </a:lnTo>
                  <a:lnTo>
                    <a:pt x="28" y="10"/>
                  </a:lnTo>
                  <a:lnTo>
                    <a:pt x="42" y="22"/>
                  </a:lnTo>
                  <a:lnTo>
                    <a:pt x="50" y="22"/>
                  </a:lnTo>
                  <a:lnTo>
                    <a:pt x="66" y="24"/>
                  </a:lnTo>
                  <a:lnTo>
                    <a:pt x="66" y="14"/>
                  </a:lnTo>
                  <a:lnTo>
                    <a:pt x="78" y="4"/>
                  </a:lnTo>
                  <a:lnTo>
                    <a:pt x="88" y="0"/>
                  </a:lnTo>
                  <a:lnTo>
                    <a:pt x="104" y="6"/>
                  </a:lnTo>
                  <a:lnTo>
                    <a:pt x="110" y="12"/>
                  </a:lnTo>
                  <a:lnTo>
                    <a:pt x="112" y="18"/>
                  </a:lnTo>
                  <a:lnTo>
                    <a:pt x="114" y="22"/>
                  </a:lnTo>
                  <a:lnTo>
                    <a:pt x="114" y="26"/>
                  </a:lnTo>
                  <a:lnTo>
                    <a:pt x="120" y="28"/>
                  </a:lnTo>
                  <a:lnTo>
                    <a:pt x="130" y="28"/>
                  </a:lnTo>
                  <a:lnTo>
                    <a:pt x="140" y="28"/>
                  </a:lnTo>
                  <a:lnTo>
                    <a:pt x="146" y="38"/>
                  </a:lnTo>
                  <a:lnTo>
                    <a:pt x="158" y="52"/>
                  </a:lnTo>
                  <a:lnTo>
                    <a:pt x="170" y="60"/>
                  </a:lnTo>
                  <a:lnTo>
                    <a:pt x="180" y="68"/>
                  </a:lnTo>
                  <a:lnTo>
                    <a:pt x="192" y="70"/>
                  </a:lnTo>
                  <a:lnTo>
                    <a:pt x="204" y="80"/>
                  </a:lnTo>
                  <a:lnTo>
                    <a:pt x="216" y="84"/>
                  </a:lnTo>
                  <a:lnTo>
                    <a:pt x="222" y="86"/>
                  </a:lnTo>
                  <a:lnTo>
                    <a:pt x="226" y="86"/>
                  </a:lnTo>
                  <a:lnTo>
                    <a:pt x="228" y="88"/>
                  </a:lnTo>
                  <a:lnTo>
                    <a:pt x="230" y="96"/>
                  </a:lnTo>
                  <a:lnTo>
                    <a:pt x="230" y="100"/>
                  </a:lnTo>
                  <a:lnTo>
                    <a:pt x="220" y="100"/>
                  </a:lnTo>
                  <a:lnTo>
                    <a:pt x="212" y="96"/>
                  </a:lnTo>
                  <a:lnTo>
                    <a:pt x="206" y="92"/>
                  </a:lnTo>
                  <a:lnTo>
                    <a:pt x="196" y="108"/>
                  </a:lnTo>
                  <a:lnTo>
                    <a:pt x="186" y="122"/>
                  </a:lnTo>
                  <a:lnTo>
                    <a:pt x="178" y="128"/>
                  </a:lnTo>
                  <a:lnTo>
                    <a:pt x="170" y="130"/>
                  </a:lnTo>
                  <a:lnTo>
                    <a:pt x="160" y="128"/>
                  </a:lnTo>
                  <a:lnTo>
                    <a:pt x="150" y="128"/>
                  </a:lnTo>
                  <a:lnTo>
                    <a:pt x="150" y="120"/>
                  </a:lnTo>
                  <a:lnTo>
                    <a:pt x="148" y="112"/>
                  </a:lnTo>
                  <a:lnTo>
                    <a:pt x="140" y="108"/>
                  </a:lnTo>
                  <a:lnTo>
                    <a:pt x="132" y="106"/>
                  </a:lnTo>
                  <a:lnTo>
                    <a:pt x="122" y="100"/>
                  </a:lnTo>
                  <a:lnTo>
                    <a:pt x="108" y="92"/>
                  </a:lnTo>
                  <a:lnTo>
                    <a:pt x="92" y="80"/>
                  </a:lnTo>
                  <a:lnTo>
                    <a:pt x="78" y="74"/>
                  </a:lnTo>
                  <a:lnTo>
                    <a:pt x="66" y="76"/>
                  </a:lnTo>
                  <a:lnTo>
                    <a:pt x="54" y="76"/>
                  </a:lnTo>
                  <a:lnTo>
                    <a:pt x="46" y="82"/>
                  </a:lnTo>
                  <a:lnTo>
                    <a:pt x="30" y="92"/>
                  </a:lnTo>
                  <a:lnTo>
                    <a:pt x="28" y="80"/>
                  </a:lnTo>
                  <a:lnTo>
                    <a:pt x="24" y="68"/>
                  </a:lnTo>
                  <a:lnTo>
                    <a:pt x="18" y="62"/>
                  </a:lnTo>
                  <a:lnTo>
                    <a:pt x="8" y="52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2" y="28"/>
                  </a:lnTo>
                  <a:lnTo>
                    <a:pt x="8" y="30"/>
                  </a:lnTo>
                  <a:lnTo>
                    <a:pt x="12" y="36"/>
                  </a:lnTo>
                  <a:lnTo>
                    <a:pt x="22" y="36"/>
                  </a:lnTo>
                  <a:lnTo>
                    <a:pt x="24" y="32"/>
                  </a:lnTo>
                  <a:lnTo>
                    <a:pt x="22" y="22"/>
                  </a:lnTo>
                  <a:lnTo>
                    <a:pt x="18" y="16"/>
                  </a:lnTo>
                  <a:lnTo>
                    <a:pt x="10" y="10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438" name="任意多边形: 形状 437">
              <a:extLst>
                <a:ext uri="{FF2B5EF4-FFF2-40B4-BE49-F238E27FC236}">
                  <a16:creationId xmlns:a16="http://schemas.microsoft.com/office/drawing/2014/main" id="{7A111FDD-A958-4D33-9454-B025190D48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4410" y="2545074"/>
              <a:ext cx="221732" cy="120491"/>
            </a:xfrm>
            <a:custGeom>
              <a:avLst/>
              <a:gdLst>
                <a:gd name="T0" fmla="*/ 2147483647 w 126"/>
                <a:gd name="T1" fmla="*/ 2147483647 h 72"/>
                <a:gd name="T2" fmla="*/ 2147483647 w 126"/>
                <a:gd name="T3" fmla="*/ 2147483647 h 72"/>
                <a:gd name="T4" fmla="*/ 2147483647 w 126"/>
                <a:gd name="T5" fmla="*/ 2147483647 h 72"/>
                <a:gd name="T6" fmla="*/ 2147483647 w 126"/>
                <a:gd name="T7" fmla="*/ 2147483647 h 72"/>
                <a:gd name="T8" fmla="*/ 2147483647 w 126"/>
                <a:gd name="T9" fmla="*/ 2147483647 h 72"/>
                <a:gd name="T10" fmla="*/ 2147483647 w 126"/>
                <a:gd name="T11" fmla="*/ 2147483647 h 72"/>
                <a:gd name="T12" fmla="*/ 2147483647 w 126"/>
                <a:gd name="T13" fmla="*/ 2147483647 h 72"/>
                <a:gd name="T14" fmla="*/ 2147483647 w 126"/>
                <a:gd name="T15" fmla="*/ 2147483647 h 72"/>
                <a:gd name="T16" fmla="*/ 2147483647 w 126"/>
                <a:gd name="T17" fmla="*/ 2147483647 h 72"/>
                <a:gd name="T18" fmla="*/ 0 w 126"/>
                <a:gd name="T19" fmla="*/ 2147483647 h 72"/>
                <a:gd name="T20" fmla="*/ 2147483647 w 126"/>
                <a:gd name="T21" fmla="*/ 2147483647 h 72"/>
                <a:gd name="T22" fmla="*/ 2147483647 w 126"/>
                <a:gd name="T23" fmla="*/ 2147483647 h 72"/>
                <a:gd name="T24" fmla="*/ 2147483647 w 126"/>
                <a:gd name="T25" fmla="*/ 2147483647 h 72"/>
                <a:gd name="T26" fmla="*/ 2147483647 w 126"/>
                <a:gd name="T27" fmla="*/ 2147483647 h 72"/>
                <a:gd name="T28" fmla="*/ 2147483647 w 126"/>
                <a:gd name="T29" fmla="*/ 2147483647 h 72"/>
                <a:gd name="T30" fmla="*/ 2147483647 w 126"/>
                <a:gd name="T31" fmla="*/ 2147483647 h 72"/>
                <a:gd name="T32" fmla="*/ 2147483647 w 126"/>
                <a:gd name="T33" fmla="*/ 2147483647 h 72"/>
                <a:gd name="T34" fmla="*/ 2147483647 w 126"/>
                <a:gd name="T35" fmla="*/ 2147483647 h 72"/>
                <a:gd name="T36" fmla="*/ 2147483647 w 126"/>
                <a:gd name="T37" fmla="*/ 0 h 72"/>
                <a:gd name="T38" fmla="*/ 2147483647 w 126"/>
                <a:gd name="T39" fmla="*/ 2147483647 h 72"/>
                <a:gd name="T40" fmla="*/ 2147483647 w 126"/>
                <a:gd name="T41" fmla="*/ 2147483647 h 72"/>
                <a:gd name="T42" fmla="*/ 2147483647 w 126"/>
                <a:gd name="T43" fmla="*/ 2147483647 h 72"/>
                <a:gd name="T44" fmla="*/ 2147483647 w 126"/>
                <a:gd name="T45" fmla="*/ 2147483647 h 72"/>
                <a:gd name="T46" fmla="*/ 2147483647 w 126"/>
                <a:gd name="T47" fmla="*/ 2147483647 h 72"/>
                <a:gd name="T48" fmla="*/ 2147483647 w 126"/>
                <a:gd name="T49" fmla="*/ 2147483647 h 72"/>
                <a:gd name="T50" fmla="*/ 2147483647 w 126"/>
                <a:gd name="T51" fmla="*/ 2147483647 h 72"/>
                <a:gd name="T52" fmla="*/ 2147483647 w 126"/>
                <a:gd name="T53" fmla="*/ 2147483647 h 72"/>
                <a:gd name="T54" fmla="*/ 2147483647 w 126"/>
                <a:gd name="T55" fmla="*/ 2147483647 h 72"/>
                <a:gd name="T56" fmla="*/ 2147483647 w 126"/>
                <a:gd name="T57" fmla="*/ 2147483647 h 72"/>
                <a:gd name="T58" fmla="*/ 2147483647 w 126"/>
                <a:gd name="T59" fmla="*/ 2147483647 h 72"/>
                <a:gd name="T60" fmla="*/ 2147483647 w 126"/>
                <a:gd name="T61" fmla="*/ 2147483647 h 72"/>
                <a:gd name="T62" fmla="*/ 2147483647 w 126"/>
                <a:gd name="T63" fmla="*/ 2147483647 h 72"/>
                <a:gd name="T64" fmla="*/ 2147483647 w 126"/>
                <a:gd name="T65" fmla="*/ 2147483647 h 72"/>
                <a:gd name="T66" fmla="*/ 2147483647 w 126"/>
                <a:gd name="T67" fmla="*/ 2147483647 h 72"/>
                <a:gd name="T68" fmla="*/ 2147483647 w 126"/>
                <a:gd name="T69" fmla="*/ 2147483647 h 72"/>
                <a:gd name="T70" fmla="*/ 2147483647 w 126"/>
                <a:gd name="T71" fmla="*/ 2147483647 h 72"/>
                <a:gd name="T72" fmla="*/ 2147483647 w 126"/>
                <a:gd name="T73" fmla="*/ 2147483647 h 72"/>
                <a:gd name="T74" fmla="*/ 2147483647 w 126"/>
                <a:gd name="T75" fmla="*/ 2147483647 h 72"/>
                <a:gd name="T76" fmla="*/ 2147483647 w 126"/>
                <a:gd name="T77" fmla="*/ 2147483647 h 72"/>
                <a:gd name="T78" fmla="*/ 2147483647 w 126"/>
                <a:gd name="T79" fmla="*/ 2147483647 h 72"/>
                <a:gd name="T80" fmla="*/ 2147483647 w 126"/>
                <a:gd name="T81" fmla="*/ 2147483647 h 72"/>
                <a:gd name="T82" fmla="*/ 2147483647 w 126"/>
                <a:gd name="T83" fmla="*/ 2147483647 h 72"/>
                <a:gd name="T84" fmla="*/ 2147483647 w 126"/>
                <a:gd name="T85" fmla="*/ 2147483647 h 72"/>
                <a:gd name="T86" fmla="*/ 2147483647 w 126"/>
                <a:gd name="T87" fmla="*/ 2147483647 h 72"/>
                <a:gd name="T88" fmla="*/ 2147483647 w 126"/>
                <a:gd name="T89" fmla="*/ 2147483647 h 7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6"/>
                <a:gd name="T136" fmla="*/ 0 h 72"/>
                <a:gd name="T137" fmla="*/ 126 w 126"/>
                <a:gd name="T138" fmla="*/ 72 h 7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6" h="72">
                  <a:moveTo>
                    <a:pt x="12" y="60"/>
                  </a:moveTo>
                  <a:lnTo>
                    <a:pt x="20" y="58"/>
                  </a:lnTo>
                  <a:lnTo>
                    <a:pt x="28" y="56"/>
                  </a:lnTo>
                  <a:lnTo>
                    <a:pt x="36" y="52"/>
                  </a:lnTo>
                  <a:lnTo>
                    <a:pt x="42" y="44"/>
                  </a:lnTo>
                  <a:lnTo>
                    <a:pt x="32" y="40"/>
                  </a:lnTo>
                  <a:lnTo>
                    <a:pt x="20" y="32"/>
                  </a:lnTo>
                  <a:lnTo>
                    <a:pt x="16" y="36"/>
                  </a:lnTo>
                  <a:lnTo>
                    <a:pt x="6" y="34"/>
                  </a:lnTo>
                  <a:lnTo>
                    <a:pt x="0" y="32"/>
                  </a:lnTo>
                  <a:lnTo>
                    <a:pt x="2" y="28"/>
                  </a:lnTo>
                  <a:lnTo>
                    <a:pt x="6" y="20"/>
                  </a:lnTo>
                  <a:lnTo>
                    <a:pt x="6" y="8"/>
                  </a:lnTo>
                  <a:lnTo>
                    <a:pt x="18" y="6"/>
                  </a:lnTo>
                  <a:lnTo>
                    <a:pt x="24" y="8"/>
                  </a:lnTo>
                  <a:lnTo>
                    <a:pt x="30" y="10"/>
                  </a:lnTo>
                  <a:lnTo>
                    <a:pt x="38" y="12"/>
                  </a:lnTo>
                  <a:lnTo>
                    <a:pt x="38" y="4"/>
                  </a:lnTo>
                  <a:lnTo>
                    <a:pt x="48" y="0"/>
                  </a:lnTo>
                  <a:lnTo>
                    <a:pt x="56" y="2"/>
                  </a:lnTo>
                  <a:lnTo>
                    <a:pt x="62" y="4"/>
                  </a:lnTo>
                  <a:lnTo>
                    <a:pt x="68" y="6"/>
                  </a:lnTo>
                  <a:lnTo>
                    <a:pt x="86" y="6"/>
                  </a:lnTo>
                  <a:lnTo>
                    <a:pt x="100" y="6"/>
                  </a:lnTo>
                  <a:lnTo>
                    <a:pt x="112" y="6"/>
                  </a:lnTo>
                  <a:lnTo>
                    <a:pt x="126" y="12"/>
                  </a:lnTo>
                  <a:lnTo>
                    <a:pt x="122" y="18"/>
                  </a:lnTo>
                  <a:lnTo>
                    <a:pt x="118" y="24"/>
                  </a:lnTo>
                  <a:lnTo>
                    <a:pt x="114" y="30"/>
                  </a:lnTo>
                  <a:lnTo>
                    <a:pt x="106" y="36"/>
                  </a:lnTo>
                  <a:lnTo>
                    <a:pt x="100" y="42"/>
                  </a:lnTo>
                  <a:lnTo>
                    <a:pt x="88" y="50"/>
                  </a:lnTo>
                  <a:lnTo>
                    <a:pt x="76" y="52"/>
                  </a:lnTo>
                  <a:lnTo>
                    <a:pt x="68" y="52"/>
                  </a:lnTo>
                  <a:lnTo>
                    <a:pt x="60" y="56"/>
                  </a:lnTo>
                  <a:lnTo>
                    <a:pt x="56" y="58"/>
                  </a:lnTo>
                  <a:lnTo>
                    <a:pt x="50" y="64"/>
                  </a:lnTo>
                  <a:lnTo>
                    <a:pt x="50" y="68"/>
                  </a:lnTo>
                  <a:lnTo>
                    <a:pt x="44" y="72"/>
                  </a:lnTo>
                  <a:lnTo>
                    <a:pt x="38" y="72"/>
                  </a:lnTo>
                  <a:lnTo>
                    <a:pt x="30" y="72"/>
                  </a:lnTo>
                  <a:lnTo>
                    <a:pt x="24" y="70"/>
                  </a:lnTo>
                  <a:lnTo>
                    <a:pt x="18" y="70"/>
                  </a:lnTo>
                  <a:lnTo>
                    <a:pt x="10" y="70"/>
                  </a:lnTo>
                  <a:lnTo>
                    <a:pt x="12" y="6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439" name="任意多边形: 形状 438">
              <a:extLst>
                <a:ext uri="{FF2B5EF4-FFF2-40B4-BE49-F238E27FC236}">
                  <a16:creationId xmlns:a16="http://schemas.microsoft.com/office/drawing/2014/main" id="{48A0368D-B780-490B-A862-F90E21B9C4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6394" y="2472219"/>
              <a:ext cx="471007" cy="257794"/>
            </a:xfrm>
            <a:custGeom>
              <a:avLst/>
              <a:gdLst>
                <a:gd name="T0" fmla="*/ 0 w 270"/>
                <a:gd name="T1" fmla="*/ 2147483647 h 154"/>
                <a:gd name="T2" fmla="*/ 2147483647 w 270"/>
                <a:gd name="T3" fmla="*/ 2147483647 h 154"/>
                <a:gd name="T4" fmla="*/ 2147483647 w 270"/>
                <a:gd name="T5" fmla="*/ 2147483647 h 154"/>
                <a:gd name="T6" fmla="*/ 2147483647 w 270"/>
                <a:gd name="T7" fmla="*/ 2147483647 h 154"/>
                <a:gd name="T8" fmla="*/ 2147483647 w 270"/>
                <a:gd name="T9" fmla="*/ 2147483647 h 154"/>
                <a:gd name="T10" fmla="*/ 2147483647 w 270"/>
                <a:gd name="T11" fmla="*/ 2147483647 h 154"/>
                <a:gd name="T12" fmla="*/ 2147483647 w 270"/>
                <a:gd name="T13" fmla="*/ 2147483647 h 154"/>
                <a:gd name="T14" fmla="*/ 2147483647 w 270"/>
                <a:gd name="T15" fmla="*/ 2147483647 h 154"/>
                <a:gd name="T16" fmla="*/ 2147483647 w 270"/>
                <a:gd name="T17" fmla="*/ 2147483647 h 154"/>
                <a:gd name="T18" fmla="*/ 2147483647 w 270"/>
                <a:gd name="T19" fmla="*/ 2147483647 h 154"/>
                <a:gd name="T20" fmla="*/ 2147483647 w 270"/>
                <a:gd name="T21" fmla="*/ 2147483647 h 154"/>
                <a:gd name="T22" fmla="*/ 2147483647 w 270"/>
                <a:gd name="T23" fmla="*/ 2147483647 h 154"/>
                <a:gd name="T24" fmla="*/ 2147483647 w 270"/>
                <a:gd name="T25" fmla="*/ 2147483647 h 154"/>
                <a:gd name="T26" fmla="*/ 2147483647 w 270"/>
                <a:gd name="T27" fmla="*/ 2147483647 h 154"/>
                <a:gd name="T28" fmla="*/ 2147483647 w 270"/>
                <a:gd name="T29" fmla="*/ 2147483647 h 154"/>
                <a:gd name="T30" fmla="*/ 2147483647 w 270"/>
                <a:gd name="T31" fmla="*/ 2147483647 h 154"/>
                <a:gd name="T32" fmla="*/ 2147483647 w 270"/>
                <a:gd name="T33" fmla="*/ 2147483647 h 154"/>
                <a:gd name="T34" fmla="*/ 2147483647 w 270"/>
                <a:gd name="T35" fmla="*/ 2147483647 h 154"/>
                <a:gd name="T36" fmla="*/ 2147483647 w 270"/>
                <a:gd name="T37" fmla="*/ 2147483647 h 154"/>
                <a:gd name="T38" fmla="*/ 2147483647 w 270"/>
                <a:gd name="T39" fmla="*/ 2147483647 h 154"/>
                <a:gd name="T40" fmla="*/ 2147483647 w 270"/>
                <a:gd name="T41" fmla="*/ 2147483647 h 154"/>
                <a:gd name="T42" fmla="*/ 2147483647 w 270"/>
                <a:gd name="T43" fmla="*/ 2147483647 h 154"/>
                <a:gd name="T44" fmla="*/ 2147483647 w 270"/>
                <a:gd name="T45" fmla="*/ 2147483647 h 154"/>
                <a:gd name="T46" fmla="*/ 2147483647 w 270"/>
                <a:gd name="T47" fmla="*/ 2147483647 h 154"/>
                <a:gd name="T48" fmla="*/ 2147483647 w 270"/>
                <a:gd name="T49" fmla="*/ 2147483647 h 154"/>
                <a:gd name="T50" fmla="*/ 2147483647 w 270"/>
                <a:gd name="T51" fmla="*/ 2147483647 h 154"/>
                <a:gd name="T52" fmla="*/ 2147483647 w 270"/>
                <a:gd name="T53" fmla="*/ 2147483647 h 154"/>
                <a:gd name="T54" fmla="*/ 2147483647 w 270"/>
                <a:gd name="T55" fmla="*/ 2147483647 h 154"/>
                <a:gd name="T56" fmla="*/ 2147483647 w 270"/>
                <a:gd name="T57" fmla="*/ 2147483647 h 154"/>
                <a:gd name="T58" fmla="*/ 2147483647 w 270"/>
                <a:gd name="T59" fmla="*/ 2147483647 h 154"/>
                <a:gd name="T60" fmla="*/ 2147483647 w 270"/>
                <a:gd name="T61" fmla="*/ 2147483647 h 154"/>
                <a:gd name="T62" fmla="*/ 2147483647 w 270"/>
                <a:gd name="T63" fmla="*/ 2147483647 h 154"/>
                <a:gd name="T64" fmla="*/ 2147483647 w 270"/>
                <a:gd name="T65" fmla="*/ 2147483647 h 154"/>
                <a:gd name="T66" fmla="*/ 2147483647 w 270"/>
                <a:gd name="T67" fmla="*/ 2147483647 h 154"/>
                <a:gd name="T68" fmla="*/ 2147483647 w 270"/>
                <a:gd name="T69" fmla="*/ 2147483647 h 154"/>
                <a:gd name="T70" fmla="*/ 2147483647 w 270"/>
                <a:gd name="T71" fmla="*/ 2147483647 h 154"/>
                <a:gd name="T72" fmla="*/ 2147483647 w 270"/>
                <a:gd name="T73" fmla="*/ 2147483647 h 154"/>
                <a:gd name="T74" fmla="*/ 2147483647 w 270"/>
                <a:gd name="T75" fmla="*/ 2147483647 h 15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70"/>
                <a:gd name="T115" fmla="*/ 0 h 154"/>
                <a:gd name="T116" fmla="*/ 270 w 270"/>
                <a:gd name="T117" fmla="*/ 154 h 15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70" h="154">
                  <a:moveTo>
                    <a:pt x="10" y="76"/>
                  </a:moveTo>
                  <a:lnTo>
                    <a:pt x="0" y="10"/>
                  </a:lnTo>
                  <a:lnTo>
                    <a:pt x="34" y="0"/>
                  </a:lnTo>
                  <a:lnTo>
                    <a:pt x="74" y="18"/>
                  </a:lnTo>
                  <a:lnTo>
                    <a:pt x="92" y="40"/>
                  </a:lnTo>
                  <a:lnTo>
                    <a:pt x="110" y="38"/>
                  </a:lnTo>
                  <a:lnTo>
                    <a:pt x="124" y="36"/>
                  </a:lnTo>
                  <a:lnTo>
                    <a:pt x="136" y="36"/>
                  </a:lnTo>
                  <a:lnTo>
                    <a:pt x="146" y="44"/>
                  </a:lnTo>
                  <a:lnTo>
                    <a:pt x="152" y="50"/>
                  </a:lnTo>
                  <a:lnTo>
                    <a:pt x="158" y="56"/>
                  </a:lnTo>
                  <a:lnTo>
                    <a:pt x="160" y="62"/>
                  </a:lnTo>
                  <a:lnTo>
                    <a:pt x="162" y="66"/>
                  </a:lnTo>
                  <a:lnTo>
                    <a:pt x="170" y="68"/>
                  </a:lnTo>
                  <a:lnTo>
                    <a:pt x="174" y="82"/>
                  </a:lnTo>
                  <a:lnTo>
                    <a:pt x="194" y="82"/>
                  </a:lnTo>
                  <a:lnTo>
                    <a:pt x="196" y="90"/>
                  </a:lnTo>
                  <a:lnTo>
                    <a:pt x="202" y="92"/>
                  </a:lnTo>
                  <a:lnTo>
                    <a:pt x="208" y="82"/>
                  </a:lnTo>
                  <a:lnTo>
                    <a:pt x="214" y="74"/>
                  </a:lnTo>
                  <a:lnTo>
                    <a:pt x="218" y="72"/>
                  </a:lnTo>
                  <a:lnTo>
                    <a:pt x="228" y="64"/>
                  </a:lnTo>
                  <a:lnTo>
                    <a:pt x="234" y="64"/>
                  </a:lnTo>
                  <a:lnTo>
                    <a:pt x="230" y="72"/>
                  </a:lnTo>
                  <a:lnTo>
                    <a:pt x="228" y="76"/>
                  </a:lnTo>
                  <a:lnTo>
                    <a:pt x="232" y="78"/>
                  </a:lnTo>
                  <a:lnTo>
                    <a:pt x="234" y="78"/>
                  </a:lnTo>
                  <a:lnTo>
                    <a:pt x="244" y="80"/>
                  </a:lnTo>
                  <a:lnTo>
                    <a:pt x="248" y="76"/>
                  </a:lnTo>
                  <a:lnTo>
                    <a:pt x="260" y="84"/>
                  </a:lnTo>
                  <a:lnTo>
                    <a:pt x="270" y="88"/>
                  </a:lnTo>
                  <a:lnTo>
                    <a:pt x="264" y="96"/>
                  </a:lnTo>
                  <a:lnTo>
                    <a:pt x="254" y="100"/>
                  </a:lnTo>
                  <a:lnTo>
                    <a:pt x="240" y="104"/>
                  </a:lnTo>
                  <a:lnTo>
                    <a:pt x="234" y="102"/>
                  </a:lnTo>
                  <a:lnTo>
                    <a:pt x="226" y="102"/>
                  </a:lnTo>
                  <a:lnTo>
                    <a:pt x="238" y="96"/>
                  </a:lnTo>
                  <a:lnTo>
                    <a:pt x="238" y="92"/>
                  </a:lnTo>
                  <a:lnTo>
                    <a:pt x="230" y="86"/>
                  </a:lnTo>
                  <a:lnTo>
                    <a:pt x="226" y="92"/>
                  </a:lnTo>
                  <a:lnTo>
                    <a:pt x="216" y="90"/>
                  </a:lnTo>
                  <a:lnTo>
                    <a:pt x="216" y="100"/>
                  </a:lnTo>
                  <a:lnTo>
                    <a:pt x="210" y="102"/>
                  </a:lnTo>
                  <a:lnTo>
                    <a:pt x="208" y="112"/>
                  </a:lnTo>
                  <a:lnTo>
                    <a:pt x="194" y="112"/>
                  </a:lnTo>
                  <a:lnTo>
                    <a:pt x="194" y="118"/>
                  </a:lnTo>
                  <a:lnTo>
                    <a:pt x="196" y="120"/>
                  </a:lnTo>
                  <a:lnTo>
                    <a:pt x="200" y="124"/>
                  </a:lnTo>
                  <a:lnTo>
                    <a:pt x="206" y="128"/>
                  </a:lnTo>
                  <a:lnTo>
                    <a:pt x="210" y="132"/>
                  </a:lnTo>
                  <a:lnTo>
                    <a:pt x="210" y="142"/>
                  </a:lnTo>
                  <a:lnTo>
                    <a:pt x="206" y="152"/>
                  </a:lnTo>
                  <a:lnTo>
                    <a:pt x="200" y="154"/>
                  </a:lnTo>
                  <a:lnTo>
                    <a:pt x="190" y="152"/>
                  </a:lnTo>
                  <a:lnTo>
                    <a:pt x="188" y="142"/>
                  </a:lnTo>
                  <a:lnTo>
                    <a:pt x="182" y="138"/>
                  </a:lnTo>
                  <a:lnTo>
                    <a:pt x="176" y="138"/>
                  </a:lnTo>
                  <a:lnTo>
                    <a:pt x="164" y="134"/>
                  </a:lnTo>
                  <a:lnTo>
                    <a:pt x="152" y="124"/>
                  </a:lnTo>
                  <a:lnTo>
                    <a:pt x="140" y="122"/>
                  </a:lnTo>
                  <a:lnTo>
                    <a:pt x="130" y="114"/>
                  </a:lnTo>
                  <a:lnTo>
                    <a:pt x="118" y="106"/>
                  </a:lnTo>
                  <a:lnTo>
                    <a:pt x="110" y="96"/>
                  </a:lnTo>
                  <a:lnTo>
                    <a:pt x="104" y="88"/>
                  </a:lnTo>
                  <a:lnTo>
                    <a:pt x="100" y="82"/>
                  </a:lnTo>
                  <a:lnTo>
                    <a:pt x="80" y="82"/>
                  </a:lnTo>
                  <a:lnTo>
                    <a:pt x="74" y="80"/>
                  </a:lnTo>
                  <a:lnTo>
                    <a:pt x="72" y="72"/>
                  </a:lnTo>
                  <a:lnTo>
                    <a:pt x="70" y="66"/>
                  </a:lnTo>
                  <a:lnTo>
                    <a:pt x="64" y="60"/>
                  </a:lnTo>
                  <a:lnTo>
                    <a:pt x="48" y="54"/>
                  </a:lnTo>
                  <a:lnTo>
                    <a:pt x="38" y="58"/>
                  </a:lnTo>
                  <a:lnTo>
                    <a:pt x="26" y="68"/>
                  </a:lnTo>
                  <a:lnTo>
                    <a:pt x="26" y="74"/>
                  </a:lnTo>
                  <a:lnTo>
                    <a:pt x="26" y="78"/>
                  </a:lnTo>
                  <a:lnTo>
                    <a:pt x="10" y="7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440" name="任意多边形: 形状 439">
              <a:extLst>
                <a:ext uri="{FF2B5EF4-FFF2-40B4-BE49-F238E27FC236}">
                  <a16:creationId xmlns:a16="http://schemas.microsoft.com/office/drawing/2014/main" id="{AFF5CB3B-2E05-4388-B3F6-D72DACAEA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0592" y="2175195"/>
              <a:ext cx="997104" cy="449739"/>
            </a:xfrm>
            <a:custGeom>
              <a:avLst/>
              <a:gdLst>
                <a:gd name="T0" fmla="*/ 2147483647 w 570"/>
                <a:gd name="T1" fmla="*/ 2147483647 h 270"/>
                <a:gd name="T2" fmla="*/ 2147483647 w 570"/>
                <a:gd name="T3" fmla="*/ 2147483647 h 270"/>
                <a:gd name="T4" fmla="*/ 2147483647 w 570"/>
                <a:gd name="T5" fmla="*/ 2147483647 h 270"/>
                <a:gd name="T6" fmla="*/ 2147483647 w 570"/>
                <a:gd name="T7" fmla="*/ 2147483647 h 270"/>
                <a:gd name="T8" fmla="*/ 2147483647 w 570"/>
                <a:gd name="T9" fmla="*/ 2147483647 h 270"/>
                <a:gd name="T10" fmla="*/ 2147483647 w 570"/>
                <a:gd name="T11" fmla="*/ 2147483647 h 270"/>
                <a:gd name="T12" fmla="*/ 2147483647 w 570"/>
                <a:gd name="T13" fmla="*/ 2147483647 h 270"/>
                <a:gd name="T14" fmla="*/ 2147483647 w 570"/>
                <a:gd name="T15" fmla="*/ 2147483647 h 270"/>
                <a:gd name="T16" fmla="*/ 2147483647 w 570"/>
                <a:gd name="T17" fmla="*/ 2147483647 h 270"/>
                <a:gd name="T18" fmla="*/ 2147483647 w 570"/>
                <a:gd name="T19" fmla="*/ 2147483647 h 270"/>
                <a:gd name="T20" fmla="*/ 0 w 570"/>
                <a:gd name="T21" fmla="*/ 2147483647 h 270"/>
                <a:gd name="T22" fmla="*/ 2147483647 w 570"/>
                <a:gd name="T23" fmla="*/ 2147483647 h 270"/>
                <a:gd name="T24" fmla="*/ 2147483647 w 570"/>
                <a:gd name="T25" fmla="*/ 2147483647 h 270"/>
                <a:gd name="T26" fmla="*/ 2147483647 w 570"/>
                <a:gd name="T27" fmla="*/ 2147483647 h 270"/>
                <a:gd name="T28" fmla="*/ 2147483647 w 570"/>
                <a:gd name="T29" fmla="*/ 2147483647 h 270"/>
                <a:gd name="T30" fmla="*/ 2147483647 w 570"/>
                <a:gd name="T31" fmla="*/ 2147483647 h 270"/>
                <a:gd name="T32" fmla="*/ 2147483647 w 570"/>
                <a:gd name="T33" fmla="*/ 2147483647 h 270"/>
                <a:gd name="T34" fmla="*/ 2147483647 w 570"/>
                <a:gd name="T35" fmla="*/ 2147483647 h 270"/>
                <a:gd name="T36" fmla="*/ 2147483647 w 570"/>
                <a:gd name="T37" fmla="*/ 2147483647 h 270"/>
                <a:gd name="T38" fmla="*/ 2147483647 w 570"/>
                <a:gd name="T39" fmla="*/ 2147483647 h 270"/>
                <a:gd name="T40" fmla="*/ 2147483647 w 570"/>
                <a:gd name="T41" fmla="*/ 2147483647 h 270"/>
                <a:gd name="T42" fmla="*/ 2147483647 w 570"/>
                <a:gd name="T43" fmla="*/ 2147483647 h 270"/>
                <a:gd name="T44" fmla="*/ 2147483647 w 570"/>
                <a:gd name="T45" fmla="*/ 2147483647 h 270"/>
                <a:gd name="T46" fmla="*/ 2147483647 w 570"/>
                <a:gd name="T47" fmla="*/ 2147483647 h 270"/>
                <a:gd name="T48" fmla="*/ 2147483647 w 570"/>
                <a:gd name="T49" fmla="*/ 2147483647 h 270"/>
                <a:gd name="T50" fmla="*/ 2147483647 w 570"/>
                <a:gd name="T51" fmla="*/ 2147483647 h 270"/>
                <a:gd name="T52" fmla="*/ 2147483647 w 570"/>
                <a:gd name="T53" fmla="*/ 2147483647 h 270"/>
                <a:gd name="T54" fmla="*/ 2147483647 w 570"/>
                <a:gd name="T55" fmla="*/ 2147483647 h 270"/>
                <a:gd name="T56" fmla="*/ 2147483647 w 570"/>
                <a:gd name="T57" fmla="*/ 2147483647 h 270"/>
                <a:gd name="T58" fmla="*/ 2147483647 w 570"/>
                <a:gd name="T59" fmla="*/ 2147483647 h 270"/>
                <a:gd name="T60" fmla="*/ 2147483647 w 570"/>
                <a:gd name="T61" fmla="*/ 2147483647 h 270"/>
                <a:gd name="T62" fmla="*/ 2147483647 w 570"/>
                <a:gd name="T63" fmla="*/ 2147483647 h 270"/>
                <a:gd name="T64" fmla="*/ 2147483647 w 570"/>
                <a:gd name="T65" fmla="*/ 2147483647 h 270"/>
                <a:gd name="T66" fmla="*/ 2147483647 w 570"/>
                <a:gd name="T67" fmla="*/ 2147483647 h 270"/>
                <a:gd name="T68" fmla="*/ 2147483647 w 570"/>
                <a:gd name="T69" fmla="*/ 2147483647 h 270"/>
                <a:gd name="T70" fmla="*/ 2147483647 w 570"/>
                <a:gd name="T71" fmla="*/ 2147483647 h 270"/>
                <a:gd name="T72" fmla="*/ 2147483647 w 570"/>
                <a:gd name="T73" fmla="*/ 2147483647 h 270"/>
                <a:gd name="T74" fmla="*/ 2147483647 w 570"/>
                <a:gd name="T75" fmla="*/ 2147483647 h 270"/>
                <a:gd name="T76" fmla="*/ 2147483647 w 570"/>
                <a:gd name="T77" fmla="*/ 2147483647 h 270"/>
                <a:gd name="T78" fmla="*/ 2147483647 w 570"/>
                <a:gd name="T79" fmla="*/ 2147483647 h 270"/>
                <a:gd name="T80" fmla="*/ 2147483647 w 570"/>
                <a:gd name="T81" fmla="*/ 2147483647 h 270"/>
                <a:gd name="T82" fmla="*/ 2147483647 w 570"/>
                <a:gd name="T83" fmla="*/ 2147483647 h 27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70"/>
                <a:gd name="T127" fmla="*/ 0 h 270"/>
                <a:gd name="T128" fmla="*/ 570 w 570"/>
                <a:gd name="T129" fmla="*/ 270 h 27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70" h="270">
                  <a:moveTo>
                    <a:pt x="118" y="238"/>
                  </a:moveTo>
                  <a:lnTo>
                    <a:pt x="110" y="240"/>
                  </a:lnTo>
                  <a:lnTo>
                    <a:pt x="108" y="248"/>
                  </a:lnTo>
                  <a:lnTo>
                    <a:pt x="108" y="252"/>
                  </a:lnTo>
                  <a:lnTo>
                    <a:pt x="104" y="248"/>
                  </a:lnTo>
                  <a:lnTo>
                    <a:pt x="102" y="236"/>
                  </a:lnTo>
                  <a:lnTo>
                    <a:pt x="102" y="230"/>
                  </a:lnTo>
                  <a:lnTo>
                    <a:pt x="92" y="224"/>
                  </a:lnTo>
                  <a:lnTo>
                    <a:pt x="84" y="222"/>
                  </a:lnTo>
                  <a:lnTo>
                    <a:pt x="72" y="210"/>
                  </a:lnTo>
                  <a:lnTo>
                    <a:pt x="62" y="200"/>
                  </a:lnTo>
                  <a:lnTo>
                    <a:pt x="58" y="194"/>
                  </a:lnTo>
                  <a:lnTo>
                    <a:pt x="64" y="194"/>
                  </a:lnTo>
                  <a:lnTo>
                    <a:pt x="76" y="196"/>
                  </a:lnTo>
                  <a:lnTo>
                    <a:pt x="70" y="184"/>
                  </a:lnTo>
                  <a:lnTo>
                    <a:pt x="82" y="182"/>
                  </a:lnTo>
                  <a:lnTo>
                    <a:pt x="94" y="182"/>
                  </a:lnTo>
                  <a:lnTo>
                    <a:pt x="92" y="168"/>
                  </a:lnTo>
                  <a:lnTo>
                    <a:pt x="92" y="158"/>
                  </a:lnTo>
                  <a:lnTo>
                    <a:pt x="88" y="152"/>
                  </a:lnTo>
                  <a:lnTo>
                    <a:pt x="80" y="152"/>
                  </a:lnTo>
                  <a:lnTo>
                    <a:pt x="74" y="156"/>
                  </a:lnTo>
                  <a:lnTo>
                    <a:pt x="70" y="154"/>
                  </a:lnTo>
                  <a:lnTo>
                    <a:pt x="64" y="152"/>
                  </a:lnTo>
                  <a:lnTo>
                    <a:pt x="52" y="152"/>
                  </a:lnTo>
                  <a:lnTo>
                    <a:pt x="42" y="162"/>
                  </a:lnTo>
                  <a:lnTo>
                    <a:pt x="36" y="152"/>
                  </a:lnTo>
                  <a:lnTo>
                    <a:pt x="24" y="136"/>
                  </a:lnTo>
                  <a:lnTo>
                    <a:pt x="10" y="136"/>
                  </a:lnTo>
                  <a:lnTo>
                    <a:pt x="10" y="126"/>
                  </a:lnTo>
                  <a:lnTo>
                    <a:pt x="4" y="128"/>
                  </a:lnTo>
                  <a:lnTo>
                    <a:pt x="0" y="128"/>
                  </a:lnTo>
                  <a:lnTo>
                    <a:pt x="0" y="126"/>
                  </a:lnTo>
                  <a:lnTo>
                    <a:pt x="0" y="110"/>
                  </a:lnTo>
                  <a:lnTo>
                    <a:pt x="0" y="96"/>
                  </a:lnTo>
                  <a:lnTo>
                    <a:pt x="10" y="88"/>
                  </a:lnTo>
                  <a:lnTo>
                    <a:pt x="18" y="98"/>
                  </a:lnTo>
                  <a:lnTo>
                    <a:pt x="26" y="94"/>
                  </a:lnTo>
                  <a:lnTo>
                    <a:pt x="24" y="82"/>
                  </a:lnTo>
                  <a:lnTo>
                    <a:pt x="48" y="62"/>
                  </a:lnTo>
                  <a:lnTo>
                    <a:pt x="68" y="66"/>
                  </a:lnTo>
                  <a:lnTo>
                    <a:pt x="86" y="72"/>
                  </a:lnTo>
                  <a:lnTo>
                    <a:pt x="102" y="84"/>
                  </a:lnTo>
                  <a:lnTo>
                    <a:pt x="110" y="82"/>
                  </a:lnTo>
                  <a:lnTo>
                    <a:pt x="122" y="86"/>
                  </a:lnTo>
                  <a:lnTo>
                    <a:pt x="128" y="78"/>
                  </a:lnTo>
                  <a:lnTo>
                    <a:pt x="160" y="78"/>
                  </a:lnTo>
                  <a:lnTo>
                    <a:pt x="170" y="86"/>
                  </a:lnTo>
                  <a:lnTo>
                    <a:pt x="176" y="86"/>
                  </a:lnTo>
                  <a:lnTo>
                    <a:pt x="186" y="84"/>
                  </a:lnTo>
                  <a:lnTo>
                    <a:pt x="202" y="84"/>
                  </a:lnTo>
                  <a:lnTo>
                    <a:pt x="204" y="70"/>
                  </a:lnTo>
                  <a:lnTo>
                    <a:pt x="180" y="62"/>
                  </a:lnTo>
                  <a:lnTo>
                    <a:pt x="184" y="56"/>
                  </a:lnTo>
                  <a:lnTo>
                    <a:pt x="186" y="44"/>
                  </a:lnTo>
                  <a:lnTo>
                    <a:pt x="200" y="42"/>
                  </a:lnTo>
                  <a:lnTo>
                    <a:pt x="188" y="36"/>
                  </a:lnTo>
                  <a:lnTo>
                    <a:pt x="182" y="26"/>
                  </a:lnTo>
                  <a:lnTo>
                    <a:pt x="204" y="24"/>
                  </a:lnTo>
                  <a:lnTo>
                    <a:pt x="270" y="10"/>
                  </a:lnTo>
                  <a:lnTo>
                    <a:pt x="280" y="0"/>
                  </a:lnTo>
                  <a:lnTo>
                    <a:pt x="308" y="4"/>
                  </a:lnTo>
                  <a:lnTo>
                    <a:pt x="320" y="22"/>
                  </a:lnTo>
                  <a:lnTo>
                    <a:pt x="354" y="26"/>
                  </a:lnTo>
                  <a:lnTo>
                    <a:pt x="352" y="32"/>
                  </a:lnTo>
                  <a:lnTo>
                    <a:pt x="370" y="32"/>
                  </a:lnTo>
                  <a:lnTo>
                    <a:pt x="388" y="18"/>
                  </a:lnTo>
                  <a:lnTo>
                    <a:pt x="396" y="18"/>
                  </a:lnTo>
                  <a:lnTo>
                    <a:pt x="396" y="28"/>
                  </a:lnTo>
                  <a:lnTo>
                    <a:pt x="412" y="34"/>
                  </a:lnTo>
                  <a:lnTo>
                    <a:pt x="464" y="82"/>
                  </a:lnTo>
                  <a:lnTo>
                    <a:pt x="472" y="84"/>
                  </a:lnTo>
                  <a:lnTo>
                    <a:pt x="472" y="74"/>
                  </a:lnTo>
                  <a:lnTo>
                    <a:pt x="484" y="76"/>
                  </a:lnTo>
                  <a:lnTo>
                    <a:pt x="486" y="84"/>
                  </a:lnTo>
                  <a:lnTo>
                    <a:pt x="506" y="86"/>
                  </a:lnTo>
                  <a:lnTo>
                    <a:pt x="510" y="78"/>
                  </a:lnTo>
                  <a:lnTo>
                    <a:pt x="534" y="94"/>
                  </a:lnTo>
                  <a:lnTo>
                    <a:pt x="550" y="104"/>
                  </a:lnTo>
                  <a:lnTo>
                    <a:pt x="570" y="108"/>
                  </a:lnTo>
                  <a:lnTo>
                    <a:pt x="564" y="112"/>
                  </a:lnTo>
                  <a:lnTo>
                    <a:pt x="562" y="116"/>
                  </a:lnTo>
                  <a:lnTo>
                    <a:pt x="558" y="120"/>
                  </a:lnTo>
                  <a:lnTo>
                    <a:pt x="544" y="130"/>
                  </a:lnTo>
                  <a:lnTo>
                    <a:pt x="556" y="144"/>
                  </a:lnTo>
                  <a:lnTo>
                    <a:pt x="548" y="152"/>
                  </a:lnTo>
                  <a:lnTo>
                    <a:pt x="540" y="154"/>
                  </a:lnTo>
                  <a:lnTo>
                    <a:pt x="532" y="152"/>
                  </a:lnTo>
                  <a:lnTo>
                    <a:pt x="518" y="148"/>
                  </a:lnTo>
                  <a:lnTo>
                    <a:pt x="522" y="160"/>
                  </a:lnTo>
                  <a:lnTo>
                    <a:pt x="522" y="176"/>
                  </a:lnTo>
                  <a:lnTo>
                    <a:pt x="520" y="184"/>
                  </a:lnTo>
                  <a:lnTo>
                    <a:pt x="510" y="186"/>
                  </a:lnTo>
                  <a:lnTo>
                    <a:pt x="498" y="182"/>
                  </a:lnTo>
                  <a:lnTo>
                    <a:pt x="500" y="190"/>
                  </a:lnTo>
                  <a:lnTo>
                    <a:pt x="510" y="210"/>
                  </a:lnTo>
                  <a:lnTo>
                    <a:pt x="512" y="224"/>
                  </a:lnTo>
                  <a:lnTo>
                    <a:pt x="506" y="234"/>
                  </a:lnTo>
                  <a:lnTo>
                    <a:pt x="492" y="228"/>
                  </a:lnTo>
                  <a:lnTo>
                    <a:pt x="480" y="228"/>
                  </a:lnTo>
                  <a:lnTo>
                    <a:pt x="460" y="228"/>
                  </a:lnTo>
                  <a:lnTo>
                    <a:pt x="448" y="228"/>
                  </a:lnTo>
                  <a:lnTo>
                    <a:pt x="428" y="222"/>
                  </a:lnTo>
                  <a:lnTo>
                    <a:pt x="418" y="226"/>
                  </a:lnTo>
                  <a:lnTo>
                    <a:pt x="418" y="234"/>
                  </a:lnTo>
                  <a:lnTo>
                    <a:pt x="398" y="228"/>
                  </a:lnTo>
                  <a:lnTo>
                    <a:pt x="386" y="230"/>
                  </a:lnTo>
                  <a:lnTo>
                    <a:pt x="386" y="242"/>
                  </a:lnTo>
                  <a:lnTo>
                    <a:pt x="380" y="242"/>
                  </a:lnTo>
                  <a:lnTo>
                    <a:pt x="360" y="260"/>
                  </a:lnTo>
                  <a:lnTo>
                    <a:pt x="358" y="264"/>
                  </a:lnTo>
                  <a:lnTo>
                    <a:pt x="354" y="270"/>
                  </a:lnTo>
                  <a:lnTo>
                    <a:pt x="348" y="268"/>
                  </a:lnTo>
                  <a:lnTo>
                    <a:pt x="346" y="260"/>
                  </a:lnTo>
                  <a:lnTo>
                    <a:pt x="326" y="260"/>
                  </a:lnTo>
                  <a:lnTo>
                    <a:pt x="322" y="246"/>
                  </a:lnTo>
                  <a:lnTo>
                    <a:pt x="314" y="244"/>
                  </a:lnTo>
                  <a:lnTo>
                    <a:pt x="310" y="234"/>
                  </a:lnTo>
                  <a:lnTo>
                    <a:pt x="288" y="214"/>
                  </a:lnTo>
                  <a:lnTo>
                    <a:pt x="244" y="218"/>
                  </a:lnTo>
                  <a:lnTo>
                    <a:pt x="226" y="196"/>
                  </a:lnTo>
                  <a:lnTo>
                    <a:pt x="186" y="178"/>
                  </a:lnTo>
                  <a:lnTo>
                    <a:pt x="152" y="188"/>
                  </a:lnTo>
                  <a:lnTo>
                    <a:pt x="162" y="254"/>
                  </a:lnTo>
                  <a:lnTo>
                    <a:pt x="154" y="254"/>
                  </a:lnTo>
                  <a:lnTo>
                    <a:pt x="140" y="242"/>
                  </a:lnTo>
                  <a:lnTo>
                    <a:pt x="130" y="238"/>
                  </a:lnTo>
                  <a:lnTo>
                    <a:pt x="118" y="2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441" name="任意多边形: 形状 440">
              <a:extLst>
                <a:ext uri="{FF2B5EF4-FFF2-40B4-BE49-F238E27FC236}">
                  <a16:creationId xmlns:a16="http://schemas.microsoft.com/office/drawing/2014/main" id="{06901DF5-367A-4371-AA09-DEF6DC41A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0592" y="2652955"/>
              <a:ext cx="41317" cy="22417"/>
            </a:xfrm>
            <a:custGeom>
              <a:avLst/>
              <a:gdLst>
                <a:gd name="T0" fmla="*/ 0 w 24"/>
                <a:gd name="T1" fmla="*/ 2147483647 h 14"/>
                <a:gd name="T2" fmla="*/ 2147483647 w 24"/>
                <a:gd name="T3" fmla="*/ 0 h 14"/>
                <a:gd name="T4" fmla="*/ 2147483647 w 24"/>
                <a:gd name="T5" fmla="*/ 2147483647 h 14"/>
                <a:gd name="T6" fmla="*/ 2147483647 w 24"/>
                <a:gd name="T7" fmla="*/ 2147483647 h 14"/>
                <a:gd name="T8" fmla="*/ 2147483647 w 24"/>
                <a:gd name="T9" fmla="*/ 2147483647 h 14"/>
                <a:gd name="T10" fmla="*/ 2147483647 w 24"/>
                <a:gd name="T11" fmla="*/ 2147483647 h 14"/>
                <a:gd name="T12" fmla="*/ 2147483647 w 24"/>
                <a:gd name="T13" fmla="*/ 2147483647 h 14"/>
                <a:gd name="T14" fmla="*/ 0 w 24"/>
                <a:gd name="T15" fmla="*/ 2147483647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"/>
                <a:gd name="T25" fmla="*/ 0 h 14"/>
                <a:gd name="T26" fmla="*/ 24 w 24"/>
                <a:gd name="T27" fmla="*/ 14 h 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" h="14">
                  <a:moveTo>
                    <a:pt x="0" y="2"/>
                  </a:moveTo>
                  <a:lnTo>
                    <a:pt x="8" y="0"/>
                  </a:lnTo>
                  <a:lnTo>
                    <a:pt x="18" y="8"/>
                  </a:lnTo>
                  <a:lnTo>
                    <a:pt x="24" y="12"/>
                  </a:lnTo>
                  <a:lnTo>
                    <a:pt x="16" y="14"/>
                  </a:lnTo>
                  <a:lnTo>
                    <a:pt x="12" y="14"/>
                  </a:lnTo>
                  <a:lnTo>
                    <a:pt x="6" y="1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442" name="任意多边形: 形状 441">
              <a:extLst>
                <a:ext uri="{FF2B5EF4-FFF2-40B4-BE49-F238E27FC236}">
                  <a16:creationId xmlns:a16="http://schemas.microsoft.com/office/drawing/2014/main" id="{BF86415B-49C1-4121-A1D3-2700EC1F9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0784" y="1590953"/>
              <a:ext cx="3437531" cy="1008761"/>
            </a:xfrm>
            <a:custGeom>
              <a:avLst/>
              <a:gdLst>
                <a:gd name="T0" fmla="*/ 2147483647 w 1968"/>
                <a:gd name="T1" fmla="*/ 2147483647 h 606"/>
                <a:gd name="T2" fmla="*/ 2147483647 w 1968"/>
                <a:gd name="T3" fmla="*/ 2147483647 h 606"/>
                <a:gd name="T4" fmla="*/ 2147483647 w 1968"/>
                <a:gd name="T5" fmla="*/ 2147483647 h 606"/>
                <a:gd name="T6" fmla="*/ 2147483647 w 1968"/>
                <a:gd name="T7" fmla="*/ 2147483647 h 606"/>
                <a:gd name="T8" fmla="*/ 2147483647 w 1968"/>
                <a:gd name="T9" fmla="*/ 2147483647 h 606"/>
                <a:gd name="T10" fmla="*/ 2147483647 w 1968"/>
                <a:gd name="T11" fmla="*/ 2147483647 h 606"/>
                <a:gd name="T12" fmla="*/ 2147483647 w 1968"/>
                <a:gd name="T13" fmla="*/ 2147483647 h 606"/>
                <a:gd name="T14" fmla="*/ 2147483647 w 1968"/>
                <a:gd name="T15" fmla="*/ 2147483647 h 606"/>
                <a:gd name="T16" fmla="*/ 2147483647 w 1968"/>
                <a:gd name="T17" fmla="*/ 2147483647 h 606"/>
                <a:gd name="T18" fmla="*/ 2147483647 w 1968"/>
                <a:gd name="T19" fmla="*/ 2147483647 h 606"/>
                <a:gd name="T20" fmla="*/ 2147483647 w 1968"/>
                <a:gd name="T21" fmla="*/ 2147483647 h 606"/>
                <a:gd name="T22" fmla="*/ 2147483647 w 1968"/>
                <a:gd name="T23" fmla="*/ 2147483647 h 606"/>
                <a:gd name="T24" fmla="*/ 2147483647 w 1968"/>
                <a:gd name="T25" fmla="*/ 2147483647 h 606"/>
                <a:gd name="T26" fmla="*/ 2147483647 w 1968"/>
                <a:gd name="T27" fmla="*/ 2147483647 h 606"/>
                <a:gd name="T28" fmla="*/ 2147483647 w 1968"/>
                <a:gd name="T29" fmla="*/ 2147483647 h 606"/>
                <a:gd name="T30" fmla="*/ 2147483647 w 1968"/>
                <a:gd name="T31" fmla="*/ 2147483647 h 606"/>
                <a:gd name="T32" fmla="*/ 2147483647 w 1968"/>
                <a:gd name="T33" fmla="*/ 2147483647 h 606"/>
                <a:gd name="T34" fmla="*/ 2147483647 w 1968"/>
                <a:gd name="T35" fmla="*/ 2147483647 h 606"/>
                <a:gd name="T36" fmla="*/ 2147483647 w 1968"/>
                <a:gd name="T37" fmla="*/ 2147483647 h 606"/>
                <a:gd name="T38" fmla="*/ 2147483647 w 1968"/>
                <a:gd name="T39" fmla="*/ 2147483647 h 606"/>
                <a:gd name="T40" fmla="*/ 2147483647 w 1968"/>
                <a:gd name="T41" fmla="*/ 2147483647 h 606"/>
                <a:gd name="T42" fmla="*/ 2147483647 w 1968"/>
                <a:gd name="T43" fmla="*/ 2147483647 h 606"/>
                <a:gd name="T44" fmla="*/ 2147483647 w 1968"/>
                <a:gd name="T45" fmla="*/ 2147483647 h 606"/>
                <a:gd name="T46" fmla="*/ 2147483647 w 1968"/>
                <a:gd name="T47" fmla="*/ 2147483647 h 606"/>
                <a:gd name="T48" fmla="*/ 2147483647 w 1968"/>
                <a:gd name="T49" fmla="*/ 2147483647 h 606"/>
                <a:gd name="T50" fmla="*/ 2147483647 w 1968"/>
                <a:gd name="T51" fmla="*/ 2147483647 h 606"/>
                <a:gd name="T52" fmla="*/ 2147483647 w 1968"/>
                <a:gd name="T53" fmla="*/ 2147483647 h 606"/>
                <a:gd name="T54" fmla="*/ 2147483647 w 1968"/>
                <a:gd name="T55" fmla="*/ 2147483647 h 606"/>
                <a:gd name="T56" fmla="*/ 2147483647 w 1968"/>
                <a:gd name="T57" fmla="*/ 2147483647 h 606"/>
                <a:gd name="T58" fmla="*/ 2147483647 w 1968"/>
                <a:gd name="T59" fmla="*/ 2147483647 h 606"/>
                <a:gd name="T60" fmla="*/ 2147483647 w 1968"/>
                <a:gd name="T61" fmla="*/ 0 h 606"/>
                <a:gd name="T62" fmla="*/ 2147483647 w 1968"/>
                <a:gd name="T63" fmla="*/ 2147483647 h 606"/>
                <a:gd name="T64" fmla="*/ 2147483647 w 1968"/>
                <a:gd name="T65" fmla="*/ 2147483647 h 606"/>
                <a:gd name="T66" fmla="*/ 2147483647 w 1968"/>
                <a:gd name="T67" fmla="*/ 2147483647 h 606"/>
                <a:gd name="T68" fmla="*/ 2147483647 w 1968"/>
                <a:gd name="T69" fmla="*/ 2147483647 h 606"/>
                <a:gd name="T70" fmla="*/ 2147483647 w 1968"/>
                <a:gd name="T71" fmla="*/ 2147483647 h 606"/>
                <a:gd name="T72" fmla="*/ 2147483647 w 1968"/>
                <a:gd name="T73" fmla="*/ 2147483647 h 606"/>
                <a:gd name="T74" fmla="*/ 2147483647 w 1968"/>
                <a:gd name="T75" fmla="*/ 2147483647 h 606"/>
                <a:gd name="T76" fmla="*/ 2147483647 w 1968"/>
                <a:gd name="T77" fmla="*/ 2147483647 h 606"/>
                <a:gd name="T78" fmla="*/ 2147483647 w 1968"/>
                <a:gd name="T79" fmla="*/ 2147483647 h 606"/>
                <a:gd name="T80" fmla="*/ 2147483647 w 1968"/>
                <a:gd name="T81" fmla="*/ 2147483647 h 606"/>
                <a:gd name="T82" fmla="*/ 2147483647 w 1968"/>
                <a:gd name="T83" fmla="*/ 2147483647 h 606"/>
                <a:gd name="T84" fmla="*/ 2147483647 w 1968"/>
                <a:gd name="T85" fmla="*/ 2147483647 h 606"/>
                <a:gd name="T86" fmla="*/ 2147483647 w 1968"/>
                <a:gd name="T87" fmla="*/ 2147483647 h 606"/>
                <a:gd name="T88" fmla="*/ 2147483647 w 1968"/>
                <a:gd name="T89" fmla="*/ 2147483647 h 606"/>
                <a:gd name="T90" fmla="*/ 2147483647 w 1968"/>
                <a:gd name="T91" fmla="*/ 2147483647 h 606"/>
                <a:gd name="T92" fmla="*/ 2147483647 w 1968"/>
                <a:gd name="T93" fmla="*/ 2147483647 h 606"/>
                <a:gd name="T94" fmla="*/ 2147483647 w 1968"/>
                <a:gd name="T95" fmla="*/ 2147483647 h 606"/>
                <a:gd name="T96" fmla="*/ 2147483647 w 1968"/>
                <a:gd name="T97" fmla="*/ 2147483647 h 606"/>
                <a:gd name="T98" fmla="*/ 2147483647 w 1968"/>
                <a:gd name="T99" fmla="*/ 2147483647 h 606"/>
                <a:gd name="T100" fmla="*/ 2147483647 w 1968"/>
                <a:gd name="T101" fmla="*/ 2147483647 h 606"/>
                <a:gd name="T102" fmla="*/ 2147483647 w 1968"/>
                <a:gd name="T103" fmla="*/ 2147483647 h 606"/>
                <a:gd name="T104" fmla="*/ 2147483647 w 1968"/>
                <a:gd name="T105" fmla="*/ 2147483647 h 606"/>
                <a:gd name="T106" fmla="*/ 2147483647 w 1968"/>
                <a:gd name="T107" fmla="*/ 2147483647 h 606"/>
                <a:gd name="T108" fmla="*/ 2147483647 w 1968"/>
                <a:gd name="T109" fmla="*/ 2147483647 h 606"/>
                <a:gd name="T110" fmla="*/ 2147483647 w 1968"/>
                <a:gd name="T111" fmla="*/ 2147483647 h 606"/>
                <a:gd name="T112" fmla="*/ 2147483647 w 1968"/>
                <a:gd name="T113" fmla="*/ 2147483647 h 606"/>
                <a:gd name="T114" fmla="*/ 2147483647 w 1968"/>
                <a:gd name="T115" fmla="*/ 2147483647 h 606"/>
                <a:gd name="T116" fmla="*/ 2147483647 w 1968"/>
                <a:gd name="T117" fmla="*/ 2147483647 h 606"/>
                <a:gd name="T118" fmla="*/ 2147483647 w 1968"/>
                <a:gd name="T119" fmla="*/ 2147483647 h 60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968"/>
                <a:gd name="T181" fmla="*/ 0 h 606"/>
                <a:gd name="T182" fmla="*/ 1968 w 1968"/>
                <a:gd name="T183" fmla="*/ 606 h 60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968" h="606">
                  <a:moveTo>
                    <a:pt x="902" y="458"/>
                  </a:moveTo>
                  <a:lnTo>
                    <a:pt x="912" y="448"/>
                  </a:lnTo>
                  <a:lnTo>
                    <a:pt x="924" y="440"/>
                  </a:lnTo>
                  <a:lnTo>
                    <a:pt x="936" y="436"/>
                  </a:lnTo>
                  <a:lnTo>
                    <a:pt x="950" y="434"/>
                  </a:lnTo>
                  <a:lnTo>
                    <a:pt x="958" y="436"/>
                  </a:lnTo>
                  <a:lnTo>
                    <a:pt x="964" y="436"/>
                  </a:lnTo>
                  <a:lnTo>
                    <a:pt x="982" y="442"/>
                  </a:lnTo>
                  <a:lnTo>
                    <a:pt x="1000" y="448"/>
                  </a:lnTo>
                  <a:lnTo>
                    <a:pt x="1010" y="450"/>
                  </a:lnTo>
                  <a:lnTo>
                    <a:pt x="1020" y="450"/>
                  </a:lnTo>
                  <a:lnTo>
                    <a:pt x="1026" y="450"/>
                  </a:lnTo>
                  <a:lnTo>
                    <a:pt x="1030" y="448"/>
                  </a:lnTo>
                  <a:lnTo>
                    <a:pt x="1034" y="446"/>
                  </a:lnTo>
                  <a:lnTo>
                    <a:pt x="1036" y="442"/>
                  </a:lnTo>
                  <a:lnTo>
                    <a:pt x="1036" y="438"/>
                  </a:lnTo>
                  <a:lnTo>
                    <a:pt x="1034" y="436"/>
                  </a:lnTo>
                  <a:lnTo>
                    <a:pt x="1028" y="430"/>
                  </a:lnTo>
                  <a:lnTo>
                    <a:pt x="1024" y="424"/>
                  </a:lnTo>
                  <a:lnTo>
                    <a:pt x="1022" y="420"/>
                  </a:lnTo>
                  <a:lnTo>
                    <a:pt x="1020" y="416"/>
                  </a:lnTo>
                  <a:lnTo>
                    <a:pt x="1022" y="414"/>
                  </a:lnTo>
                  <a:lnTo>
                    <a:pt x="1024" y="414"/>
                  </a:lnTo>
                  <a:lnTo>
                    <a:pt x="1030" y="412"/>
                  </a:lnTo>
                  <a:lnTo>
                    <a:pt x="1048" y="412"/>
                  </a:lnTo>
                  <a:lnTo>
                    <a:pt x="1066" y="416"/>
                  </a:lnTo>
                  <a:lnTo>
                    <a:pt x="1076" y="420"/>
                  </a:lnTo>
                  <a:lnTo>
                    <a:pt x="1082" y="426"/>
                  </a:lnTo>
                  <a:lnTo>
                    <a:pt x="1088" y="434"/>
                  </a:lnTo>
                  <a:lnTo>
                    <a:pt x="1092" y="436"/>
                  </a:lnTo>
                  <a:lnTo>
                    <a:pt x="1094" y="438"/>
                  </a:lnTo>
                  <a:lnTo>
                    <a:pt x="1100" y="440"/>
                  </a:lnTo>
                  <a:lnTo>
                    <a:pt x="1108" y="438"/>
                  </a:lnTo>
                  <a:lnTo>
                    <a:pt x="1122" y="436"/>
                  </a:lnTo>
                  <a:lnTo>
                    <a:pt x="1136" y="438"/>
                  </a:lnTo>
                  <a:lnTo>
                    <a:pt x="1148" y="440"/>
                  </a:lnTo>
                  <a:lnTo>
                    <a:pt x="1160" y="446"/>
                  </a:lnTo>
                  <a:lnTo>
                    <a:pt x="1186" y="458"/>
                  </a:lnTo>
                  <a:lnTo>
                    <a:pt x="1200" y="460"/>
                  </a:lnTo>
                  <a:lnTo>
                    <a:pt x="1214" y="462"/>
                  </a:lnTo>
                  <a:lnTo>
                    <a:pt x="1222" y="462"/>
                  </a:lnTo>
                  <a:lnTo>
                    <a:pt x="1230" y="460"/>
                  </a:lnTo>
                  <a:lnTo>
                    <a:pt x="1240" y="452"/>
                  </a:lnTo>
                  <a:lnTo>
                    <a:pt x="1252" y="444"/>
                  </a:lnTo>
                  <a:lnTo>
                    <a:pt x="1258" y="442"/>
                  </a:lnTo>
                  <a:lnTo>
                    <a:pt x="1264" y="442"/>
                  </a:lnTo>
                  <a:lnTo>
                    <a:pt x="1272" y="442"/>
                  </a:lnTo>
                  <a:lnTo>
                    <a:pt x="1284" y="446"/>
                  </a:lnTo>
                  <a:lnTo>
                    <a:pt x="1306" y="454"/>
                  </a:lnTo>
                  <a:lnTo>
                    <a:pt x="1314" y="454"/>
                  </a:lnTo>
                  <a:lnTo>
                    <a:pt x="1324" y="452"/>
                  </a:lnTo>
                  <a:lnTo>
                    <a:pt x="1326" y="450"/>
                  </a:lnTo>
                  <a:lnTo>
                    <a:pt x="1328" y="446"/>
                  </a:lnTo>
                  <a:lnTo>
                    <a:pt x="1328" y="442"/>
                  </a:lnTo>
                  <a:lnTo>
                    <a:pt x="1328" y="436"/>
                  </a:lnTo>
                  <a:lnTo>
                    <a:pt x="1326" y="426"/>
                  </a:lnTo>
                  <a:lnTo>
                    <a:pt x="1324" y="416"/>
                  </a:lnTo>
                  <a:lnTo>
                    <a:pt x="1318" y="410"/>
                  </a:lnTo>
                  <a:lnTo>
                    <a:pt x="1314" y="406"/>
                  </a:lnTo>
                  <a:lnTo>
                    <a:pt x="1312" y="404"/>
                  </a:lnTo>
                  <a:lnTo>
                    <a:pt x="1312" y="398"/>
                  </a:lnTo>
                  <a:lnTo>
                    <a:pt x="1314" y="394"/>
                  </a:lnTo>
                  <a:lnTo>
                    <a:pt x="1318" y="390"/>
                  </a:lnTo>
                  <a:lnTo>
                    <a:pt x="1324" y="388"/>
                  </a:lnTo>
                  <a:lnTo>
                    <a:pt x="1334" y="386"/>
                  </a:lnTo>
                  <a:lnTo>
                    <a:pt x="1346" y="386"/>
                  </a:lnTo>
                  <a:lnTo>
                    <a:pt x="1368" y="388"/>
                  </a:lnTo>
                  <a:lnTo>
                    <a:pt x="1384" y="394"/>
                  </a:lnTo>
                  <a:lnTo>
                    <a:pt x="1396" y="402"/>
                  </a:lnTo>
                  <a:lnTo>
                    <a:pt x="1408" y="410"/>
                  </a:lnTo>
                  <a:lnTo>
                    <a:pt x="1430" y="432"/>
                  </a:lnTo>
                  <a:lnTo>
                    <a:pt x="1442" y="440"/>
                  </a:lnTo>
                  <a:lnTo>
                    <a:pt x="1452" y="448"/>
                  </a:lnTo>
                  <a:lnTo>
                    <a:pt x="1466" y="454"/>
                  </a:lnTo>
                  <a:lnTo>
                    <a:pt x="1480" y="458"/>
                  </a:lnTo>
                  <a:lnTo>
                    <a:pt x="1494" y="462"/>
                  </a:lnTo>
                  <a:lnTo>
                    <a:pt x="1506" y="466"/>
                  </a:lnTo>
                  <a:lnTo>
                    <a:pt x="1512" y="474"/>
                  </a:lnTo>
                  <a:lnTo>
                    <a:pt x="1518" y="482"/>
                  </a:lnTo>
                  <a:lnTo>
                    <a:pt x="1526" y="488"/>
                  </a:lnTo>
                  <a:lnTo>
                    <a:pt x="1532" y="490"/>
                  </a:lnTo>
                  <a:lnTo>
                    <a:pt x="1536" y="490"/>
                  </a:lnTo>
                  <a:lnTo>
                    <a:pt x="1548" y="488"/>
                  </a:lnTo>
                  <a:lnTo>
                    <a:pt x="1554" y="484"/>
                  </a:lnTo>
                  <a:lnTo>
                    <a:pt x="1560" y="478"/>
                  </a:lnTo>
                  <a:lnTo>
                    <a:pt x="1568" y="472"/>
                  </a:lnTo>
                  <a:lnTo>
                    <a:pt x="1576" y="486"/>
                  </a:lnTo>
                  <a:lnTo>
                    <a:pt x="1580" y="496"/>
                  </a:lnTo>
                  <a:lnTo>
                    <a:pt x="1582" y="510"/>
                  </a:lnTo>
                  <a:lnTo>
                    <a:pt x="1582" y="522"/>
                  </a:lnTo>
                  <a:lnTo>
                    <a:pt x="1582" y="528"/>
                  </a:lnTo>
                  <a:lnTo>
                    <a:pt x="1582" y="538"/>
                  </a:lnTo>
                  <a:lnTo>
                    <a:pt x="1574" y="532"/>
                  </a:lnTo>
                  <a:lnTo>
                    <a:pt x="1562" y="528"/>
                  </a:lnTo>
                  <a:lnTo>
                    <a:pt x="1562" y="544"/>
                  </a:lnTo>
                  <a:lnTo>
                    <a:pt x="1570" y="550"/>
                  </a:lnTo>
                  <a:lnTo>
                    <a:pt x="1576" y="558"/>
                  </a:lnTo>
                  <a:lnTo>
                    <a:pt x="1584" y="580"/>
                  </a:lnTo>
                  <a:lnTo>
                    <a:pt x="1590" y="576"/>
                  </a:lnTo>
                  <a:lnTo>
                    <a:pt x="1600" y="574"/>
                  </a:lnTo>
                  <a:lnTo>
                    <a:pt x="1612" y="576"/>
                  </a:lnTo>
                  <a:lnTo>
                    <a:pt x="1618" y="576"/>
                  </a:lnTo>
                  <a:lnTo>
                    <a:pt x="1624" y="574"/>
                  </a:lnTo>
                  <a:lnTo>
                    <a:pt x="1630" y="574"/>
                  </a:lnTo>
                  <a:lnTo>
                    <a:pt x="1634" y="570"/>
                  </a:lnTo>
                  <a:lnTo>
                    <a:pt x="1640" y="558"/>
                  </a:lnTo>
                  <a:lnTo>
                    <a:pt x="1640" y="546"/>
                  </a:lnTo>
                  <a:lnTo>
                    <a:pt x="1642" y="532"/>
                  </a:lnTo>
                  <a:lnTo>
                    <a:pt x="1642" y="518"/>
                  </a:lnTo>
                  <a:lnTo>
                    <a:pt x="1642" y="494"/>
                  </a:lnTo>
                  <a:lnTo>
                    <a:pt x="1640" y="476"/>
                  </a:lnTo>
                  <a:lnTo>
                    <a:pt x="1636" y="458"/>
                  </a:lnTo>
                  <a:lnTo>
                    <a:pt x="1628" y="436"/>
                  </a:lnTo>
                  <a:lnTo>
                    <a:pt x="1616" y="418"/>
                  </a:lnTo>
                  <a:lnTo>
                    <a:pt x="1604" y="402"/>
                  </a:lnTo>
                  <a:lnTo>
                    <a:pt x="1588" y="386"/>
                  </a:lnTo>
                  <a:lnTo>
                    <a:pt x="1580" y="382"/>
                  </a:lnTo>
                  <a:lnTo>
                    <a:pt x="1572" y="380"/>
                  </a:lnTo>
                  <a:lnTo>
                    <a:pt x="1562" y="376"/>
                  </a:lnTo>
                  <a:lnTo>
                    <a:pt x="1554" y="376"/>
                  </a:lnTo>
                  <a:lnTo>
                    <a:pt x="1550" y="376"/>
                  </a:lnTo>
                  <a:lnTo>
                    <a:pt x="1548" y="376"/>
                  </a:lnTo>
                  <a:lnTo>
                    <a:pt x="1544" y="382"/>
                  </a:lnTo>
                  <a:lnTo>
                    <a:pt x="1534" y="378"/>
                  </a:lnTo>
                  <a:lnTo>
                    <a:pt x="1530" y="370"/>
                  </a:lnTo>
                  <a:lnTo>
                    <a:pt x="1524" y="362"/>
                  </a:lnTo>
                  <a:lnTo>
                    <a:pt x="1516" y="354"/>
                  </a:lnTo>
                  <a:lnTo>
                    <a:pt x="1510" y="358"/>
                  </a:lnTo>
                  <a:lnTo>
                    <a:pt x="1502" y="362"/>
                  </a:lnTo>
                  <a:lnTo>
                    <a:pt x="1492" y="366"/>
                  </a:lnTo>
                  <a:lnTo>
                    <a:pt x="1492" y="354"/>
                  </a:lnTo>
                  <a:lnTo>
                    <a:pt x="1494" y="354"/>
                  </a:lnTo>
                  <a:lnTo>
                    <a:pt x="1496" y="350"/>
                  </a:lnTo>
                  <a:lnTo>
                    <a:pt x="1502" y="344"/>
                  </a:lnTo>
                  <a:lnTo>
                    <a:pt x="1504" y="340"/>
                  </a:lnTo>
                  <a:lnTo>
                    <a:pt x="1504" y="334"/>
                  </a:lnTo>
                  <a:lnTo>
                    <a:pt x="1504" y="324"/>
                  </a:lnTo>
                  <a:lnTo>
                    <a:pt x="1506" y="312"/>
                  </a:lnTo>
                  <a:lnTo>
                    <a:pt x="1506" y="308"/>
                  </a:lnTo>
                  <a:lnTo>
                    <a:pt x="1508" y="302"/>
                  </a:lnTo>
                  <a:lnTo>
                    <a:pt x="1516" y="296"/>
                  </a:lnTo>
                  <a:lnTo>
                    <a:pt x="1524" y="290"/>
                  </a:lnTo>
                  <a:lnTo>
                    <a:pt x="1534" y="286"/>
                  </a:lnTo>
                  <a:lnTo>
                    <a:pt x="1546" y="284"/>
                  </a:lnTo>
                  <a:lnTo>
                    <a:pt x="1570" y="286"/>
                  </a:lnTo>
                  <a:lnTo>
                    <a:pt x="1592" y="286"/>
                  </a:lnTo>
                  <a:lnTo>
                    <a:pt x="1610" y="288"/>
                  </a:lnTo>
                  <a:lnTo>
                    <a:pt x="1624" y="292"/>
                  </a:lnTo>
                  <a:lnTo>
                    <a:pt x="1636" y="296"/>
                  </a:lnTo>
                  <a:lnTo>
                    <a:pt x="1648" y="298"/>
                  </a:lnTo>
                  <a:lnTo>
                    <a:pt x="1656" y="296"/>
                  </a:lnTo>
                  <a:lnTo>
                    <a:pt x="1662" y="294"/>
                  </a:lnTo>
                  <a:lnTo>
                    <a:pt x="1668" y="290"/>
                  </a:lnTo>
                  <a:lnTo>
                    <a:pt x="1670" y="286"/>
                  </a:lnTo>
                  <a:lnTo>
                    <a:pt x="1666" y="284"/>
                  </a:lnTo>
                  <a:lnTo>
                    <a:pt x="1660" y="278"/>
                  </a:lnTo>
                  <a:lnTo>
                    <a:pt x="1656" y="272"/>
                  </a:lnTo>
                  <a:lnTo>
                    <a:pt x="1654" y="262"/>
                  </a:lnTo>
                  <a:lnTo>
                    <a:pt x="1654" y="254"/>
                  </a:lnTo>
                  <a:lnTo>
                    <a:pt x="1656" y="252"/>
                  </a:lnTo>
                  <a:lnTo>
                    <a:pt x="1658" y="248"/>
                  </a:lnTo>
                  <a:lnTo>
                    <a:pt x="1662" y="246"/>
                  </a:lnTo>
                  <a:lnTo>
                    <a:pt x="1668" y="246"/>
                  </a:lnTo>
                  <a:lnTo>
                    <a:pt x="1682" y="246"/>
                  </a:lnTo>
                  <a:lnTo>
                    <a:pt x="1694" y="250"/>
                  </a:lnTo>
                  <a:lnTo>
                    <a:pt x="1704" y="256"/>
                  </a:lnTo>
                  <a:lnTo>
                    <a:pt x="1714" y="262"/>
                  </a:lnTo>
                  <a:lnTo>
                    <a:pt x="1722" y="264"/>
                  </a:lnTo>
                  <a:lnTo>
                    <a:pt x="1722" y="256"/>
                  </a:lnTo>
                  <a:lnTo>
                    <a:pt x="1722" y="250"/>
                  </a:lnTo>
                  <a:lnTo>
                    <a:pt x="1724" y="244"/>
                  </a:lnTo>
                  <a:lnTo>
                    <a:pt x="1722" y="230"/>
                  </a:lnTo>
                  <a:lnTo>
                    <a:pt x="1738" y="230"/>
                  </a:lnTo>
                  <a:lnTo>
                    <a:pt x="1740" y="240"/>
                  </a:lnTo>
                  <a:lnTo>
                    <a:pt x="1744" y="246"/>
                  </a:lnTo>
                  <a:lnTo>
                    <a:pt x="1750" y="254"/>
                  </a:lnTo>
                  <a:lnTo>
                    <a:pt x="1754" y="260"/>
                  </a:lnTo>
                  <a:lnTo>
                    <a:pt x="1748" y="270"/>
                  </a:lnTo>
                  <a:lnTo>
                    <a:pt x="1740" y="284"/>
                  </a:lnTo>
                  <a:lnTo>
                    <a:pt x="1734" y="300"/>
                  </a:lnTo>
                  <a:lnTo>
                    <a:pt x="1732" y="314"/>
                  </a:lnTo>
                  <a:lnTo>
                    <a:pt x="1732" y="322"/>
                  </a:lnTo>
                  <a:lnTo>
                    <a:pt x="1736" y="330"/>
                  </a:lnTo>
                  <a:lnTo>
                    <a:pt x="1740" y="338"/>
                  </a:lnTo>
                  <a:lnTo>
                    <a:pt x="1746" y="346"/>
                  </a:lnTo>
                  <a:lnTo>
                    <a:pt x="1760" y="362"/>
                  </a:lnTo>
                  <a:lnTo>
                    <a:pt x="1776" y="378"/>
                  </a:lnTo>
                  <a:lnTo>
                    <a:pt x="1814" y="406"/>
                  </a:lnTo>
                  <a:lnTo>
                    <a:pt x="1830" y="420"/>
                  </a:lnTo>
                  <a:lnTo>
                    <a:pt x="1840" y="434"/>
                  </a:lnTo>
                  <a:lnTo>
                    <a:pt x="1846" y="424"/>
                  </a:lnTo>
                  <a:lnTo>
                    <a:pt x="1848" y="416"/>
                  </a:lnTo>
                  <a:lnTo>
                    <a:pt x="1846" y="410"/>
                  </a:lnTo>
                  <a:lnTo>
                    <a:pt x="1840" y="404"/>
                  </a:lnTo>
                  <a:lnTo>
                    <a:pt x="1838" y="400"/>
                  </a:lnTo>
                  <a:lnTo>
                    <a:pt x="1840" y="398"/>
                  </a:lnTo>
                  <a:lnTo>
                    <a:pt x="1844" y="394"/>
                  </a:lnTo>
                  <a:lnTo>
                    <a:pt x="1850" y="390"/>
                  </a:lnTo>
                  <a:lnTo>
                    <a:pt x="1842" y="384"/>
                  </a:lnTo>
                  <a:lnTo>
                    <a:pt x="1838" y="382"/>
                  </a:lnTo>
                  <a:lnTo>
                    <a:pt x="1838" y="376"/>
                  </a:lnTo>
                  <a:lnTo>
                    <a:pt x="1838" y="372"/>
                  </a:lnTo>
                  <a:lnTo>
                    <a:pt x="1840" y="368"/>
                  </a:lnTo>
                  <a:lnTo>
                    <a:pt x="1850" y="366"/>
                  </a:lnTo>
                  <a:lnTo>
                    <a:pt x="1850" y="364"/>
                  </a:lnTo>
                  <a:lnTo>
                    <a:pt x="1852" y="362"/>
                  </a:lnTo>
                  <a:lnTo>
                    <a:pt x="1852" y="358"/>
                  </a:lnTo>
                  <a:lnTo>
                    <a:pt x="1850" y="356"/>
                  </a:lnTo>
                  <a:lnTo>
                    <a:pt x="1846" y="354"/>
                  </a:lnTo>
                  <a:lnTo>
                    <a:pt x="1838" y="354"/>
                  </a:lnTo>
                  <a:lnTo>
                    <a:pt x="1828" y="354"/>
                  </a:lnTo>
                  <a:lnTo>
                    <a:pt x="1840" y="338"/>
                  </a:lnTo>
                  <a:lnTo>
                    <a:pt x="1828" y="328"/>
                  </a:lnTo>
                  <a:lnTo>
                    <a:pt x="1806" y="316"/>
                  </a:lnTo>
                  <a:lnTo>
                    <a:pt x="1798" y="308"/>
                  </a:lnTo>
                  <a:lnTo>
                    <a:pt x="1790" y="302"/>
                  </a:lnTo>
                  <a:lnTo>
                    <a:pt x="1784" y="296"/>
                  </a:lnTo>
                  <a:lnTo>
                    <a:pt x="1782" y="290"/>
                  </a:lnTo>
                  <a:lnTo>
                    <a:pt x="1784" y="282"/>
                  </a:lnTo>
                  <a:lnTo>
                    <a:pt x="1786" y="274"/>
                  </a:lnTo>
                  <a:lnTo>
                    <a:pt x="1792" y="270"/>
                  </a:lnTo>
                  <a:lnTo>
                    <a:pt x="1796" y="268"/>
                  </a:lnTo>
                  <a:lnTo>
                    <a:pt x="1828" y="268"/>
                  </a:lnTo>
                  <a:lnTo>
                    <a:pt x="1838" y="266"/>
                  </a:lnTo>
                  <a:lnTo>
                    <a:pt x="1850" y="262"/>
                  </a:lnTo>
                  <a:lnTo>
                    <a:pt x="1858" y="258"/>
                  </a:lnTo>
                  <a:lnTo>
                    <a:pt x="1868" y="252"/>
                  </a:lnTo>
                  <a:lnTo>
                    <a:pt x="1888" y="240"/>
                  </a:lnTo>
                  <a:lnTo>
                    <a:pt x="1898" y="234"/>
                  </a:lnTo>
                  <a:lnTo>
                    <a:pt x="1912" y="228"/>
                  </a:lnTo>
                  <a:lnTo>
                    <a:pt x="1906" y="218"/>
                  </a:lnTo>
                  <a:lnTo>
                    <a:pt x="1900" y="214"/>
                  </a:lnTo>
                  <a:lnTo>
                    <a:pt x="1892" y="210"/>
                  </a:lnTo>
                  <a:lnTo>
                    <a:pt x="1884" y="208"/>
                  </a:lnTo>
                  <a:lnTo>
                    <a:pt x="1864" y="206"/>
                  </a:lnTo>
                  <a:lnTo>
                    <a:pt x="1856" y="204"/>
                  </a:lnTo>
                  <a:lnTo>
                    <a:pt x="1846" y="198"/>
                  </a:lnTo>
                  <a:lnTo>
                    <a:pt x="1858" y="194"/>
                  </a:lnTo>
                  <a:lnTo>
                    <a:pt x="1868" y="190"/>
                  </a:lnTo>
                  <a:lnTo>
                    <a:pt x="1862" y="184"/>
                  </a:lnTo>
                  <a:lnTo>
                    <a:pt x="1858" y="178"/>
                  </a:lnTo>
                  <a:lnTo>
                    <a:pt x="1868" y="176"/>
                  </a:lnTo>
                  <a:lnTo>
                    <a:pt x="1882" y="180"/>
                  </a:lnTo>
                  <a:lnTo>
                    <a:pt x="1912" y="188"/>
                  </a:lnTo>
                  <a:lnTo>
                    <a:pt x="1940" y="194"/>
                  </a:lnTo>
                  <a:lnTo>
                    <a:pt x="1950" y="198"/>
                  </a:lnTo>
                  <a:lnTo>
                    <a:pt x="1962" y="198"/>
                  </a:lnTo>
                  <a:lnTo>
                    <a:pt x="1966" y="198"/>
                  </a:lnTo>
                  <a:lnTo>
                    <a:pt x="1968" y="196"/>
                  </a:lnTo>
                  <a:lnTo>
                    <a:pt x="1968" y="194"/>
                  </a:lnTo>
                  <a:lnTo>
                    <a:pt x="1968" y="190"/>
                  </a:lnTo>
                  <a:lnTo>
                    <a:pt x="1968" y="188"/>
                  </a:lnTo>
                  <a:lnTo>
                    <a:pt x="1962" y="182"/>
                  </a:lnTo>
                  <a:lnTo>
                    <a:pt x="1960" y="178"/>
                  </a:lnTo>
                  <a:lnTo>
                    <a:pt x="1956" y="174"/>
                  </a:lnTo>
                  <a:lnTo>
                    <a:pt x="1940" y="166"/>
                  </a:lnTo>
                  <a:lnTo>
                    <a:pt x="1924" y="164"/>
                  </a:lnTo>
                  <a:lnTo>
                    <a:pt x="1906" y="162"/>
                  </a:lnTo>
                  <a:lnTo>
                    <a:pt x="1896" y="162"/>
                  </a:lnTo>
                  <a:lnTo>
                    <a:pt x="1892" y="162"/>
                  </a:lnTo>
                  <a:lnTo>
                    <a:pt x="1888" y="164"/>
                  </a:lnTo>
                  <a:lnTo>
                    <a:pt x="1868" y="152"/>
                  </a:lnTo>
                  <a:lnTo>
                    <a:pt x="1844" y="142"/>
                  </a:lnTo>
                  <a:lnTo>
                    <a:pt x="1818" y="134"/>
                  </a:lnTo>
                  <a:lnTo>
                    <a:pt x="1788" y="126"/>
                  </a:lnTo>
                  <a:lnTo>
                    <a:pt x="1760" y="122"/>
                  </a:lnTo>
                  <a:lnTo>
                    <a:pt x="1730" y="118"/>
                  </a:lnTo>
                  <a:lnTo>
                    <a:pt x="1700" y="114"/>
                  </a:lnTo>
                  <a:lnTo>
                    <a:pt x="1674" y="114"/>
                  </a:lnTo>
                  <a:lnTo>
                    <a:pt x="1668" y="112"/>
                  </a:lnTo>
                  <a:lnTo>
                    <a:pt x="1656" y="110"/>
                  </a:lnTo>
                  <a:lnTo>
                    <a:pt x="1652" y="110"/>
                  </a:lnTo>
                  <a:lnTo>
                    <a:pt x="1650" y="114"/>
                  </a:lnTo>
                  <a:lnTo>
                    <a:pt x="1652" y="120"/>
                  </a:lnTo>
                  <a:lnTo>
                    <a:pt x="1660" y="130"/>
                  </a:lnTo>
                  <a:lnTo>
                    <a:pt x="1644" y="130"/>
                  </a:lnTo>
                  <a:lnTo>
                    <a:pt x="1636" y="124"/>
                  </a:lnTo>
                  <a:lnTo>
                    <a:pt x="1622" y="120"/>
                  </a:lnTo>
                  <a:lnTo>
                    <a:pt x="1610" y="118"/>
                  </a:lnTo>
                  <a:lnTo>
                    <a:pt x="1594" y="118"/>
                  </a:lnTo>
                  <a:lnTo>
                    <a:pt x="1562" y="120"/>
                  </a:lnTo>
                  <a:lnTo>
                    <a:pt x="1548" y="120"/>
                  </a:lnTo>
                  <a:lnTo>
                    <a:pt x="1534" y="118"/>
                  </a:lnTo>
                  <a:lnTo>
                    <a:pt x="1526" y="116"/>
                  </a:lnTo>
                  <a:lnTo>
                    <a:pt x="1520" y="112"/>
                  </a:lnTo>
                  <a:lnTo>
                    <a:pt x="1514" y="108"/>
                  </a:lnTo>
                  <a:lnTo>
                    <a:pt x="1508" y="102"/>
                  </a:lnTo>
                  <a:lnTo>
                    <a:pt x="1500" y="98"/>
                  </a:lnTo>
                  <a:lnTo>
                    <a:pt x="1480" y="96"/>
                  </a:lnTo>
                  <a:lnTo>
                    <a:pt x="1454" y="96"/>
                  </a:lnTo>
                  <a:lnTo>
                    <a:pt x="1418" y="100"/>
                  </a:lnTo>
                  <a:lnTo>
                    <a:pt x="1406" y="100"/>
                  </a:lnTo>
                  <a:lnTo>
                    <a:pt x="1394" y="96"/>
                  </a:lnTo>
                  <a:lnTo>
                    <a:pt x="1388" y="90"/>
                  </a:lnTo>
                  <a:lnTo>
                    <a:pt x="1378" y="84"/>
                  </a:lnTo>
                  <a:lnTo>
                    <a:pt x="1364" y="72"/>
                  </a:lnTo>
                  <a:lnTo>
                    <a:pt x="1354" y="68"/>
                  </a:lnTo>
                  <a:lnTo>
                    <a:pt x="1344" y="66"/>
                  </a:lnTo>
                  <a:lnTo>
                    <a:pt x="1340" y="68"/>
                  </a:lnTo>
                  <a:lnTo>
                    <a:pt x="1336" y="70"/>
                  </a:lnTo>
                  <a:lnTo>
                    <a:pt x="1334" y="78"/>
                  </a:lnTo>
                  <a:lnTo>
                    <a:pt x="1328" y="78"/>
                  </a:lnTo>
                  <a:lnTo>
                    <a:pt x="1312" y="80"/>
                  </a:lnTo>
                  <a:lnTo>
                    <a:pt x="1304" y="78"/>
                  </a:lnTo>
                  <a:lnTo>
                    <a:pt x="1292" y="76"/>
                  </a:lnTo>
                  <a:lnTo>
                    <a:pt x="1280" y="72"/>
                  </a:lnTo>
                  <a:lnTo>
                    <a:pt x="1266" y="66"/>
                  </a:lnTo>
                  <a:lnTo>
                    <a:pt x="1260" y="64"/>
                  </a:lnTo>
                  <a:lnTo>
                    <a:pt x="1256" y="64"/>
                  </a:lnTo>
                  <a:lnTo>
                    <a:pt x="1250" y="68"/>
                  </a:lnTo>
                  <a:lnTo>
                    <a:pt x="1246" y="74"/>
                  </a:lnTo>
                  <a:lnTo>
                    <a:pt x="1240" y="82"/>
                  </a:lnTo>
                  <a:lnTo>
                    <a:pt x="1236" y="88"/>
                  </a:lnTo>
                  <a:lnTo>
                    <a:pt x="1232" y="90"/>
                  </a:lnTo>
                  <a:lnTo>
                    <a:pt x="1224" y="94"/>
                  </a:lnTo>
                  <a:lnTo>
                    <a:pt x="1212" y="96"/>
                  </a:lnTo>
                  <a:lnTo>
                    <a:pt x="1190" y="98"/>
                  </a:lnTo>
                  <a:lnTo>
                    <a:pt x="1148" y="96"/>
                  </a:lnTo>
                  <a:lnTo>
                    <a:pt x="1136" y="94"/>
                  </a:lnTo>
                  <a:lnTo>
                    <a:pt x="1124" y="90"/>
                  </a:lnTo>
                  <a:lnTo>
                    <a:pt x="1114" y="84"/>
                  </a:lnTo>
                  <a:lnTo>
                    <a:pt x="1104" y="80"/>
                  </a:lnTo>
                  <a:lnTo>
                    <a:pt x="1094" y="72"/>
                  </a:lnTo>
                  <a:lnTo>
                    <a:pt x="1082" y="66"/>
                  </a:lnTo>
                  <a:lnTo>
                    <a:pt x="1066" y="62"/>
                  </a:lnTo>
                  <a:lnTo>
                    <a:pt x="1048" y="60"/>
                  </a:lnTo>
                  <a:lnTo>
                    <a:pt x="1038" y="58"/>
                  </a:lnTo>
                  <a:lnTo>
                    <a:pt x="1018" y="56"/>
                  </a:lnTo>
                  <a:lnTo>
                    <a:pt x="980" y="54"/>
                  </a:lnTo>
                  <a:lnTo>
                    <a:pt x="924" y="56"/>
                  </a:lnTo>
                  <a:lnTo>
                    <a:pt x="898" y="54"/>
                  </a:lnTo>
                  <a:lnTo>
                    <a:pt x="868" y="54"/>
                  </a:lnTo>
                  <a:lnTo>
                    <a:pt x="880" y="46"/>
                  </a:lnTo>
                  <a:lnTo>
                    <a:pt x="886" y="40"/>
                  </a:lnTo>
                  <a:lnTo>
                    <a:pt x="890" y="34"/>
                  </a:lnTo>
                  <a:lnTo>
                    <a:pt x="876" y="26"/>
                  </a:lnTo>
                  <a:lnTo>
                    <a:pt x="852" y="20"/>
                  </a:lnTo>
                  <a:lnTo>
                    <a:pt x="828" y="12"/>
                  </a:lnTo>
                  <a:lnTo>
                    <a:pt x="800" y="4"/>
                  </a:lnTo>
                  <a:lnTo>
                    <a:pt x="774" y="2"/>
                  </a:lnTo>
                  <a:lnTo>
                    <a:pt x="764" y="0"/>
                  </a:lnTo>
                  <a:lnTo>
                    <a:pt x="752" y="2"/>
                  </a:lnTo>
                  <a:lnTo>
                    <a:pt x="742" y="4"/>
                  </a:lnTo>
                  <a:lnTo>
                    <a:pt x="736" y="8"/>
                  </a:lnTo>
                  <a:lnTo>
                    <a:pt x="732" y="14"/>
                  </a:lnTo>
                  <a:lnTo>
                    <a:pt x="728" y="22"/>
                  </a:lnTo>
                  <a:lnTo>
                    <a:pt x="712" y="20"/>
                  </a:lnTo>
                  <a:lnTo>
                    <a:pt x="692" y="18"/>
                  </a:lnTo>
                  <a:lnTo>
                    <a:pt x="668" y="20"/>
                  </a:lnTo>
                  <a:lnTo>
                    <a:pt x="642" y="26"/>
                  </a:lnTo>
                  <a:lnTo>
                    <a:pt x="630" y="28"/>
                  </a:lnTo>
                  <a:lnTo>
                    <a:pt x="618" y="32"/>
                  </a:lnTo>
                  <a:lnTo>
                    <a:pt x="608" y="38"/>
                  </a:lnTo>
                  <a:lnTo>
                    <a:pt x="602" y="46"/>
                  </a:lnTo>
                  <a:lnTo>
                    <a:pt x="608" y="46"/>
                  </a:lnTo>
                  <a:lnTo>
                    <a:pt x="618" y="52"/>
                  </a:lnTo>
                  <a:lnTo>
                    <a:pt x="606" y="54"/>
                  </a:lnTo>
                  <a:lnTo>
                    <a:pt x="596" y="54"/>
                  </a:lnTo>
                  <a:lnTo>
                    <a:pt x="578" y="54"/>
                  </a:lnTo>
                  <a:lnTo>
                    <a:pt x="564" y="56"/>
                  </a:lnTo>
                  <a:lnTo>
                    <a:pt x="574" y="74"/>
                  </a:lnTo>
                  <a:lnTo>
                    <a:pt x="562" y="74"/>
                  </a:lnTo>
                  <a:lnTo>
                    <a:pt x="552" y="76"/>
                  </a:lnTo>
                  <a:lnTo>
                    <a:pt x="548" y="80"/>
                  </a:lnTo>
                  <a:lnTo>
                    <a:pt x="548" y="82"/>
                  </a:lnTo>
                  <a:lnTo>
                    <a:pt x="546" y="86"/>
                  </a:lnTo>
                  <a:lnTo>
                    <a:pt x="548" y="90"/>
                  </a:lnTo>
                  <a:lnTo>
                    <a:pt x="548" y="96"/>
                  </a:lnTo>
                  <a:lnTo>
                    <a:pt x="542" y="94"/>
                  </a:lnTo>
                  <a:lnTo>
                    <a:pt x="536" y="90"/>
                  </a:lnTo>
                  <a:lnTo>
                    <a:pt x="524" y="82"/>
                  </a:lnTo>
                  <a:lnTo>
                    <a:pt x="516" y="74"/>
                  </a:lnTo>
                  <a:lnTo>
                    <a:pt x="510" y="72"/>
                  </a:lnTo>
                  <a:lnTo>
                    <a:pt x="502" y="68"/>
                  </a:lnTo>
                  <a:lnTo>
                    <a:pt x="502" y="72"/>
                  </a:lnTo>
                  <a:lnTo>
                    <a:pt x="500" y="80"/>
                  </a:lnTo>
                  <a:lnTo>
                    <a:pt x="502" y="84"/>
                  </a:lnTo>
                  <a:lnTo>
                    <a:pt x="506" y="90"/>
                  </a:lnTo>
                  <a:lnTo>
                    <a:pt x="514" y="96"/>
                  </a:lnTo>
                  <a:lnTo>
                    <a:pt x="522" y="102"/>
                  </a:lnTo>
                  <a:lnTo>
                    <a:pt x="522" y="124"/>
                  </a:lnTo>
                  <a:lnTo>
                    <a:pt x="512" y="116"/>
                  </a:lnTo>
                  <a:lnTo>
                    <a:pt x="504" y="108"/>
                  </a:lnTo>
                  <a:lnTo>
                    <a:pt x="492" y="88"/>
                  </a:lnTo>
                  <a:lnTo>
                    <a:pt x="486" y="82"/>
                  </a:lnTo>
                  <a:lnTo>
                    <a:pt x="478" y="74"/>
                  </a:lnTo>
                  <a:lnTo>
                    <a:pt x="466" y="68"/>
                  </a:lnTo>
                  <a:lnTo>
                    <a:pt x="450" y="66"/>
                  </a:lnTo>
                  <a:lnTo>
                    <a:pt x="442" y="68"/>
                  </a:lnTo>
                  <a:lnTo>
                    <a:pt x="438" y="72"/>
                  </a:lnTo>
                  <a:lnTo>
                    <a:pt x="434" y="80"/>
                  </a:lnTo>
                  <a:lnTo>
                    <a:pt x="434" y="88"/>
                  </a:lnTo>
                  <a:lnTo>
                    <a:pt x="434" y="94"/>
                  </a:lnTo>
                  <a:lnTo>
                    <a:pt x="438" y="102"/>
                  </a:lnTo>
                  <a:lnTo>
                    <a:pt x="440" y="108"/>
                  </a:lnTo>
                  <a:lnTo>
                    <a:pt x="446" y="114"/>
                  </a:lnTo>
                  <a:lnTo>
                    <a:pt x="454" y="120"/>
                  </a:lnTo>
                  <a:lnTo>
                    <a:pt x="462" y="126"/>
                  </a:lnTo>
                  <a:lnTo>
                    <a:pt x="468" y="128"/>
                  </a:lnTo>
                  <a:lnTo>
                    <a:pt x="478" y="130"/>
                  </a:lnTo>
                  <a:lnTo>
                    <a:pt x="468" y="136"/>
                  </a:lnTo>
                  <a:lnTo>
                    <a:pt x="460" y="136"/>
                  </a:lnTo>
                  <a:lnTo>
                    <a:pt x="450" y="134"/>
                  </a:lnTo>
                  <a:lnTo>
                    <a:pt x="440" y="132"/>
                  </a:lnTo>
                  <a:lnTo>
                    <a:pt x="420" y="122"/>
                  </a:lnTo>
                  <a:lnTo>
                    <a:pt x="410" y="118"/>
                  </a:lnTo>
                  <a:lnTo>
                    <a:pt x="400" y="116"/>
                  </a:lnTo>
                  <a:lnTo>
                    <a:pt x="366" y="116"/>
                  </a:lnTo>
                  <a:lnTo>
                    <a:pt x="368" y="120"/>
                  </a:lnTo>
                  <a:lnTo>
                    <a:pt x="370" y="130"/>
                  </a:lnTo>
                  <a:lnTo>
                    <a:pt x="370" y="134"/>
                  </a:lnTo>
                  <a:lnTo>
                    <a:pt x="368" y="134"/>
                  </a:lnTo>
                  <a:lnTo>
                    <a:pt x="362" y="132"/>
                  </a:lnTo>
                  <a:lnTo>
                    <a:pt x="356" y="124"/>
                  </a:lnTo>
                  <a:lnTo>
                    <a:pt x="350" y="122"/>
                  </a:lnTo>
                  <a:lnTo>
                    <a:pt x="346" y="122"/>
                  </a:lnTo>
                  <a:lnTo>
                    <a:pt x="340" y="124"/>
                  </a:lnTo>
                  <a:lnTo>
                    <a:pt x="334" y="128"/>
                  </a:lnTo>
                  <a:lnTo>
                    <a:pt x="322" y="136"/>
                  </a:lnTo>
                  <a:lnTo>
                    <a:pt x="314" y="136"/>
                  </a:lnTo>
                  <a:lnTo>
                    <a:pt x="306" y="138"/>
                  </a:lnTo>
                  <a:lnTo>
                    <a:pt x="302" y="136"/>
                  </a:lnTo>
                  <a:lnTo>
                    <a:pt x="302" y="134"/>
                  </a:lnTo>
                  <a:lnTo>
                    <a:pt x="298" y="132"/>
                  </a:lnTo>
                  <a:lnTo>
                    <a:pt x="290" y="130"/>
                  </a:lnTo>
                  <a:lnTo>
                    <a:pt x="280" y="132"/>
                  </a:lnTo>
                  <a:lnTo>
                    <a:pt x="270" y="134"/>
                  </a:lnTo>
                  <a:lnTo>
                    <a:pt x="260" y="136"/>
                  </a:lnTo>
                  <a:lnTo>
                    <a:pt x="250" y="142"/>
                  </a:lnTo>
                  <a:lnTo>
                    <a:pt x="236" y="152"/>
                  </a:lnTo>
                  <a:lnTo>
                    <a:pt x="222" y="164"/>
                  </a:lnTo>
                  <a:lnTo>
                    <a:pt x="218" y="158"/>
                  </a:lnTo>
                  <a:lnTo>
                    <a:pt x="216" y="152"/>
                  </a:lnTo>
                  <a:lnTo>
                    <a:pt x="214" y="144"/>
                  </a:lnTo>
                  <a:lnTo>
                    <a:pt x="214" y="136"/>
                  </a:lnTo>
                  <a:lnTo>
                    <a:pt x="192" y="136"/>
                  </a:lnTo>
                  <a:lnTo>
                    <a:pt x="192" y="144"/>
                  </a:lnTo>
                  <a:lnTo>
                    <a:pt x="194" y="150"/>
                  </a:lnTo>
                  <a:lnTo>
                    <a:pt x="196" y="158"/>
                  </a:lnTo>
                  <a:lnTo>
                    <a:pt x="198" y="166"/>
                  </a:lnTo>
                  <a:lnTo>
                    <a:pt x="190" y="166"/>
                  </a:lnTo>
                  <a:lnTo>
                    <a:pt x="180" y="168"/>
                  </a:lnTo>
                  <a:lnTo>
                    <a:pt x="172" y="172"/>
                  </a:lnTo>
                  <a:lnTo>
                    <a:pt x="166" y="176"/>
                  </a:lnTo>
                  <a:lnTo>
                    <a:pt x="158" y="186"/>
                  </a:lnTo>
                  <a:lnTo>
                    <a:pt x="148" y="196"/>
                  </a:lnTo>
                  <a:lnTo>
                    <a:pt x="132" y="190"/>
                  </a:lnTo>
                  <a:lnTo>
                    <a:pt x="118" y="190"/>
                  </a:lnTo>
                  <a:lnTo>
                    <a:pt x="126" y="198"/>
                  </a:lnTo>
                  <a:lnTo>
                    <a:pt x="130" y="206"/>
                  </a:lnTo>
                  <a:lnTo>
                    <a:pt x="132" y="210"/>
                  </a:lnTo>
                  <a:lnTo>
                    <a:pt x="118" y="210"/>
                  </a:lnTo>
                  <a:lnTo>
                    <a:pt x="110" y="208"/>
                  </a:lnTo>
                  <a:lnTo>
                    <a:pt x="102" y="202"/>
                  </a:lnTo>
                  <a:lnTo>
                    <a:pt x="94" y="196"/>
                  </a:lnTo>
                  <a:lnTo>
                    <a:pt x="84" y="180"/>
                  </a:lnTo>
                  <a:lnTo>
                    <a:pt x="76" y="166"/>
                  </a:lnTo>
                  <a:lnTo>
                    <a:pt x="84" y="166"/>
                  </a:lnTo>
                  <a:lnTo>
                    <a:pt x="96" y="170"/>
                  </a:lnTo>
                  <a:lnTo>
                    <a:pt x="110" y="172"/>
                  </a:lnTo>
                  <a:lnTo>
                    <a:pt x="124" y="174"/>
                  </a:lnTo>
                  <a:lnTo>
                    <a:pt x="134" y="172"/>
                  </a:lnTo>
                  <a:lnTo>
                    <a:pt x="142" y="170"/>
                  </a:lnTo>
                  <a:lnTo>
                    <a:pt x="158" y="164"/>
                  </a:lnTo>
                  <a:lnTo>
                    <a:pt x="156" y="158"/>
                  </a:lnTo>
                  <a:lnTo>
                    <a:pt x="150" y="152"/>
                  </a:lnTo>
                  <a:lnTo>
                    <a:pt x="144" y="146"/>
                  </a:lnTo>
                  <a:lnTo>
                    <a:pt x="138" y="142"/>
                  </a:lnTo>
                  <a:lnTo>
                    <a:pt x="120" y="136"/>
                  </a:lnTo>
                  <a:lnTo>
                    <a:pt x="100" y="132"/>
                  </a:lnTo>
                  <a:lnTo>
                    <a:pt x="56" y="124"/>
                  </a:lnTo>
                  <a:lnTo>
                    <a:pt x="36" y="118"/>
                  </a:lnTo>
                  <a:lnTo>
                    <a:pt x="28" y="114"/>
                  </a:lnTo>
                  <a:lnTo>
                    <a:pt x="24" y="110"/>
                  </a:lnTo>
                  <a:lnTo>
                    <a:pt x="24" y="122"/>
                  </a:lnTo>
                  <a:lnTo>
                    <a:pt x="8" y="126"/>
                  </a:lnTo>
                  <a:lnTo>
                    <a:pt x="2" y="130"/>
                  </a:lnTo>
                  <a:lnTo>
                    <a:pt x="0" y="134"/>
                  </a:lnTo>
                  <a:lnTo>
                    <a:pt x="0" y="136"/>
                  </a:lnTo>
                  <a:lnTo>
                    <a:pt x="0" y="140"/>
                  </a:lnTo>
                  <a:lnTo>
                    <a:pt x="2" y="142"/>
                  </a:lnTo>
                  <a:lnTo>
                    <a:pt x="10" y="144"/>
                  </a:lnTo>
                  <a:lnTo>
                    <a:pt x="18" y="146"/>
                  </a:lnTo>
                  <a:lnTo>
                    <a:pt x="20" y="148"/>
                  </a:lnTo>
                  <a:lnTo>
                    <a:pt x="20" y="150"/>
                  </a:lnTo>
                  <a:lnTo>
                    <a:pt x="20" y="154"/>
                  </a:lnTo>
                  <a:lnTo>
                    <a:pt x="18" y="158"/>
                  </a:lnTo>
                  <a:lnTo>
                    <a:pt x="14" y="160"/>
                  </a:lnTo>
                  <a:lnTo>
                    <a:pt x="14" y="164"/>
                  </a:lnTo>
                  <a:lnTo>
                    <a:pt x="16" y="166"/>
                  </a:lnTo>
                  <a:lnTo>
                    <a:pt x="18" y="164"/>
                  </a:lnTo>
                  <a:lnTo>
                    <a:pt x="24" y="164"/>
                  </a:lnTo>
                  <a:lnTo>
                    <a:pt x="24" y="174"/>
                  </a:lnTo>
                  <a:lnTo>
                    <a:pt x="28" y="186"/>
                  </a:lnTo>
                  <a:lnTo>
                    <a:pt x="30" y="192"/>
                  </a:lnTo>
                  <a:lnTo>
                    <a:pt x="32" y="196"/>
                  </a:lnTo>
                  <a:lnTo>
                    <a:pt x="36" y="198"/>
                  </a:lnTo>
                  <a:lnTo>
                    <a:pt x="36" y="202"/>
                  </a:lnTo>
                  <a:lnTo>
                    <a:pt x="38" y="208"/>
                  </a:lnTo>
                  <a:lnTo>
                    <a:pt x="40" y="212"/>
                  </a:lnTo>
                  <a:lnTo>
                    <a:pt x="40" y="218"/>
                  </a:lnTo>
                  <a:lnTo>
                    <a:pt x="50" y="222"/>
                  </a:lnTo>
                  <a:lnTo>
                    <a:pt x="56" y="228"/>
                  </a:lnTo>
                  <a:lnTo>
                    <a:pt x="56" y="240"/>
                  </a:lnTo>
                  <a:lnTo>
                    <a:pt x="46" y="242"/>
                  </a:lnTo>
                  <a:lnTo>
                    <a:pt x="38" y="246"/>
                  </a:lnTo>
                  <a:lnTo>
                    <a:pt x="28" y="260"/>
                  </a:lnTo>
                  <a:lnTo>
                    <a:pt x="32" y="266"/>
                  </a:lnTo>
                  <a:lnTo>
                    <a:pt x="36" y="268"/>
                  </a:lnTo>
                  <a:lnTo>
                    <a:pt x="40" y="270"/>
                  </a:lnTo>
                  <a:lnTo>
                    <a:pt x="34" y="276"/>
                  </a:lnTo>
                  <a:lnTo>
                    <a:pt x="26" y="282"/>
                  </a:lnTo>
                  <a:lnTo>
                    <a:pt x="20" y="284"/>
                  </a:lnTo>
                  <a:lnTo>
                    <a:pt x="20" y="294"/>
                  </a:lnTo>
                  <a:lnTo>
                    <a:pt x="18" y="296"/>
                  </a:lnTo>
                  <a:lnTo>
                    <a:pt x="14" y="296"/>
                  </a:lnTo>
                  <a:lnTo>
                    <a:pt x="16" y="300"/>
                  </a:lnTo>
                  <a:lnTo>
                    <a:pt x="24" y="314"/>
                  </a:lnTo>
                  <a:lnTo>
                    <a:pt x="26" y="320"/>
                  </a:lnTo>
                  <a:lnTo>
                    <a:pt x="28" y="330"/>
                  </a:lnTo>
                  <a:lnTo>
                    <a:pt x="30" y="338"/>
                  </a:lnTo>
                  <a:lnTo>
                    <a:pt x="30" y="340"/>
                  </a:lnTo>
                  <a:lnTo>
                    <a:pt x="32" y="340"/>
                  </a:lnTo>
                  <a:lnTo>
                    <a:pt x="34" y="340"/>
                  </a:lnTo>
                  <a:lnTo>
                    <a:pt x="42" y="338"/>
                  </a:lnTo>
                  <a:lnTo>
                    <a:pt x="50" y="334"/>
                  </a:lnTo>
                  <a:lnTo>
                    <a:pt x="58" y="338"/>
                  </a:lnTo>
                  <a:lnTo>
                    <a:pt x="68" y="338"/>
                  </a:lnTo>
                  <a:lnTo>
                    <a:pt x="80" y="338"/>
                  </a:lnTo>
                  <a:lnTo>
                    <a:pt x="88" y="350"/>
                  </a:lnTo>
                  <a:lnTo>
                    <a:pt x="88" y="358"/>
                  </a:lnTo>
                  <a:lnTo>
                    <a:pt x="94" y="362"/>
                  </a:lnTo>
                  <a:lnTo>
                    <a:pt x="100" y="372"/>
                  </a:lnTo>
                  <a:lnTo>
                    <a:pt x="104" y="376"/>
                  </a:lnTo>
                  <a:lnTo>
                    <a:pt x="108" y="376"/>
                  </a:lnTo>
                  <a:lnTo>
                    <a:pt x="112" y="378"/>
                  </a:lnTo>
                  <a:lnTo>
                    <a:pt x="112" y="376"/>
                  </a:lnTo>
                  <a:lnTo>
                    <a:pt x="114" y="384"/>
                  </a:lnTo>
                  <a:lnTo>
                    <a:pt x="110" y="386"/>
                  </a:lnTo>
                  <a:lnTo>
                    <a:pt x="96" y="390"/>
                  </a:lnTo>
                  <a:lnTo>
                    <a:pt x="104" y="406"/>
                  </a:lnTo>
                  <a:lnTo>
                    <a:pt x="112" y="406"/>
                  </a:lnTo>
                  <a:lnTo>
                    <a:pt x="132" y="400"/>
                  </a:lnTo>
                  <a:lnTo>
                    <a:pt x="142" y="408"/>
                  </a:lnTo>
                  <a:lnTo>
                    <a:pt x="142" y="414"/>
                  </a:lnTo>
                  <a:lnTo>
                    <a:pt x="144" y="422"/>
                  </a:lnTo>
                  <a:lnTo>
                    <a:pt x="160" y="424"/>
                  </a:lnTo>
                  <a:lnTo>
                    <a:pt x="164" y="436"/>
                  </a:lnTo>
                  <a:lnTo>
                    <a:pt x="174" y="436"/>
                  </a:lnTo>
                  <a:lnTo>
                    <a:pt x="178" y="440"/>
                  </a:lnTo>
                  <a:lnTo>
                    <a:pt x="192" y="436"/>
                  </a:lnTo>
                  <a:lnTo>
                    <a:pt x="198" y="444"/>
                  </a:lnTo>
                  <a:lnTo>
                    <a:pt x="210" y="448"/>
                  </a:lnTo>
                  <a:lnTo>
                    <a:pt x="214" y="448"/>
                  </a:lnTo>
                  <a:lnTo>
                    <a:pt x="222" y="450"/>
                  </a:lnTo>
                  <a:lnTo>
                    <a:pt x="228" y="452"/>
                  </a:lnTo>
                  <a:lnTo>
                    <a:pt x="234" y="454"/>
                  </a:lnTo>
                  <a:lnTo>
                    <a:pt x="236" y="456"/>
                  </a:lnTo>
                  <a:lnTo>
                    <a:pt x="236" y="458"/>
                  </a:lnTo>
                  <a:lnTo>
                    <a:pt x="234" y="460"/>
                  </a:lnTo>
                  <a:lnTo>
                    <a:pt x="230" y="464"/>
                  </a:lnTo>
                  <a:lnTo>
                    <a:pt x="234" y="472"/>
                  </a:lnTo>
                  <a:lnTo>
                    <a:pt x="236" y="480"/>
                  </a:lnTo>
                  <a:lnTo>
                    <a:pt x="236" y="484"/>
                  </a:lnTo>
                  <a:lnTo>
                    <a:pt x="220" y="484"/>
                  </a:lnTo>
                  <a:lnTo>
                    <a:pt x="212" y="492"/>
                  </a:lnTo>
                  <a:lnTo>
                    <a:pt x="212" y="500"/>
                  </a:lnTo>
                  <a:lnTo>
                    <a:pt x="216" y="500"/>
                  </a:lnTo>
                  <a:lnTo>
                    <a:pt x="224" y="500"/>
                  </a:lnTo>
                  <a:lnTo>
                    <a:pt x="206" y="510"/>
                  </a:lnTo>
                  <a:lnTo>
                    <a:pt x="214" y="518"/>
                  </a:lnTo>
                  <a:lnTo>
                    <a:pt x="206" y="520"/>
                  </a:lnTo>
                  <a:lnTo>
                    <a:pt x="206" y="532"/>
                  </a:lnTo>
                  <a:lnTo>
                    <a:pt x="192" y="534"/>
                  </a:lnTo>
                  <a:lnTo>
                    <a:pt x="198" y="536"/>
                  </a:lnTo>
                  <a:lnTo>
                    <a:pt x="202" y="540"/>
                  </a:lnTo>
                  <a:lnTo>
                    <a:pt x="208" y="544"/>
                  </a:lnTo>
                  <a:lnTo>
                    <a:pt x="216" y="548"/>
                  </a:lnTo>
                  <a:lnTo>
                    <a:pt x="242" y="562"/>
                  </a:lnTo>
                  <a:lnTo>
                    <a:pt x="250" y="564"/>
                  </a:lnTo>
                  <a:lnTo>
                    <a:pt x="260" y="564"/>
                  </a:lnTo>
                  <a:lnTo>
                    <a:pt x="272" y="568"/>
                  </a:lnTo>
                  <a:lnTo>
                    <a:pt x="284" y="570"/>
                  </a:lnTo>
                  <a:lnTo>
                    <a:pt x="294" y="572"/>
                  </a:lnTo>
                  <a:lnTo>
                    <a:pt x="304" y="578"/>
                  </a:lnTo>
                  <a:lnTo>
                    <a:pt x="318" y="578"/>
                  </a:lnTo>
                  <a:lnTo>
                    <a:pt x="334" y="584"/>
                  </a:lnTo>
                  <a:lnTo>
                    <a:pt x="340" y="592"/>
                  </a:lnTo>
                  <a:lnTo>
                    <a:pt x="350" y="594"/>
                  </a:lnTo>
                  <a:lnTo>
                    <a:pt x="354" y="598"/>
                  </a:lnTo>
                  <a:lnTo>
                    <a:pt x="356" y="600"/>
                  </a:lnTo>
                  <a:lnTo>
                    <a:pt x="358" y="602"/>
                  </a:lnTo>
                  <a:lnTo>
                    <a:pt x="362" y="604"/>
                  </a:lnTo>
                  <a:lnTo>
                    <a:pt x="364" y="606"/>
                  </a:lnTo>
                  <a:lnTo>
                    <a:pt x="370" y="606"/>
                  </a:lnTo>
                  <a:lnTo>
                    <a:pt x="376" y="600"/>
                  </a:lnTo>
                  <a:lnTo>
                    <a:pt x="380" y="596"/>
                  </a:lnTo>
                  <a:lnTo>
                    <a:pt x="372" y="582"/>
                  </a:lnTo>
                  <a:lnTo>
                    <a:pt x="362" y="568"/>
                  </a:lnTo>
                  <a:lnTo>
                    <a:pt x="352" y="558"/>
                  </a:lnTo>
                  <a:lnTo>
                    <a:pt x="350" y="556"/>
                  </a:lnTo>
                  <a:lnTo>
                    <a:pt x="342" y="544"/>
                  </a:lnTo>
                  <a:lnTo>
                    <a:pt x="344" y="542"/>
                  </a:lnTo>
                  <a:lnTo>
                    <a:pt x="348" y="530"/>
                  </a:lnTo>
                  <a:lnTo>
                    <a:pt x="350" y="526"/>
                  </a:lnTo>
                  <a:lnTo>
                    <a:pt x="354" y="526"/>
                  </a:lnTo>
                  <a:lnTo>
                    <a:pt x="358" y="524"/>
                  </a:lnTo>
                  <a:lnTo>
                    <a:pt x="366" y="518"/>
                  </a:lnTo>
                  <a:lnTo>
                    <a:pt x="374" y="512"/>
                  </a:lnTo>
                  <a:lnTo>
                    <a:pt x="370" y="506"/>
                  </a:lnTo>
                  <a:lnTo>
                    <a:pt x="366" y="498"/>
                  </a:lnTo>
                  <a:lnTo>
                    <a:pt x="358" y="486"/>
                  </a:lnTo>
                  <a:lnTo>
                    <a:pt x="342" y="486"/>
                  </a:lnTo>
                  <a:lnTo>
                    <a:pt x="342" y="476"/>
                  </a:lnTo>
                  <a:lnTo>
                    <a:pt x="336" y="478"/>
                  </a:lnTo>
                  <a:lnTo>
                    <a:pt x="332" y="478"/>
                  </a:lnTo>
                  <a:lnTo>
                    <a:pt x="332" y="476"/>
                  </a:lnTo>
                  <a:lnTo>
                    <a:pt x="332" y="474"/>
                  </a:lnTo>
                  <a:lnTo>
                    <a:pt x="332" y="464"/>
                  </a:lnTo>
                  <a:lnTo>
                    <a:pt x="332" y="462"/>
                  </a:lnTo>
                  <a:lnTo>
                    <a:pt x="332" y="446"/>
                  </a:lnTo>
                  <a:lnTo>
                    <a:pt x="342" y="436"/>
                  </a:lnTo>
                  <a:lnTo>
                    <a:pt x="350" y="448"/>
                  </a:lnTo>
                  <a:lnTo>
                    <a:pt x="358" y="444"/>
                  </a:lnTo>
                  <a:lnTo>
                    <a:pt x="356" y="432"/>
                  </a:lnTo>
                  <a:lnTo>
                    <a:pt x="380" y="412"/>
                  </a:lnTo>
                  <a:lnTo>
                    <a:pt x="402" y="416"/>
                  </a:lnTo>
                  <a:lnTo>
                    <a:pt x="418" y="422"/>
                  </a:lnTo>
                  <a:lnTo>
                    <a:pt x="434" y="434"/>
                  </a:lnTo>
                  <a:lnTo>
                    <a:pt x="442" y="432"/>
                  </a:lnTo>
                  <a:lnTo>
                    <a:pt x="454" y="436"/>
                  </a:lnTo>
                  <a:lnTo>
                    <a:pt x="460" y="428"/>
                  </a:lnTo>
                  <a:lnTo>
                    <a:pt x="492" y="428"/>
                  </a:lnTo>
                  <a:lnTo>
                    <a:pt x="502" y="436"/>
                  </a:lnTo>
                  <a:lnTo>
                    <a:pt x="534" y="434"/>
                  </a:lnTo>
                  <a:lnTo>
                    <a:pt x="536" y="420"/>
                  </a:lnTo>
                  <a:lnTo>
                    <a:pt x="512" y="412"/>
                  </a:lnTo>
                  <a:lnTo>
                    <a:pt x="516" y="406"/>
                  </a:lnTo>
                  <a:lnTo>
                    <a:pt x="518" y="394"/>
                  </a:lnTo>
                  <a:lnTo>
                    <a:pt x="532" y="392"/>
                  </a:lnTo>
                  <a:lnTo>
                    <a:pt x="520" y="386"/>
                  </a:lnTo>
                  <a:lnTo>
                    <a:pt x="514" y="376"/>
                  </a:lnTo>
                  <a:lnTo>
                    <a:pt x="534" y="376"/>
                  </a:lnTo>
                  <a:lnTo>
                    <a:pt x="602" y="360"/>
                  </a:lnTo>
                  <a:lnTo>
                    <a:pt x="612" y="350"/>
                  </a:lnTo>
                  <a:lnTo>
                    <a:pt x="640" y="354"/>
                  </a:lnTo>
                  <a:lnTo>
                    <a:pt x="652" y="372"/>
                  </a:lnTo>
                  <a:lnTo>
                    <a:pt x="684" y="376"/>
                  </a:lnTo>
                  <a:lnTo>
                    <a:pt x="684" y="382"/>
                  </a:lnTo>
                  <a:lnTo>
                    <a:pt x="702" y="382"/>
                  </a:lnTo>
                  <a:lnTo>
                    <a:pt x="720" y="368"/>
                  </a:lnTo>
                  <a:lnTo>
                    <a:pt x="728" y="368"/>
                  </a:lnTo>
                  <a:lnTo>
                    <a:pt x="728" y="378"/>
                  </a:lnTo>
                  <a:lnTo>
                    <a:pt x="744" y="384"/>
                  </a:lnTo>
                  <a:lnTo>
                    <a:pt x="796" y="432"/>
                  </a:lnTo>
                  <a:lnTo>
                    <a:pt x="804" y="434"/>
                  </a:lnTo>
                  <a:lnTo>
                    <a:pt x="804" y="424"/>
                  </a:lnTo>
                  <a:lnTo>
                    <a:pt x="816" y="426"/>
                  </a:lnTo>
                  <a:lnTo>
                    <a:pt x="818" y="434"/>
                  </a:lnTo>
                  <a:lnTo>
                    <a:pt x="836" y="436"/>
                  </a:lnTo>
                  <a:lnTo>
                    <a:pt x="842" y="428"/>
                  </a:lnTo>
                  <a:lnTo>
                    <a:pt x="866" y="446"/>
                  </a:lnTo>
                  <a:lnTo>
                    <a:pt x="884" y="454"/>
                  </a:lnTo>
                  <a:lnTo>
                    <a:pt x="902" y="45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443" name="任意多边形: 形状 442">
              <a:extLst>
                <a:ext uri="{FF2B5EF4-FFF2-40B4-BE49-F238E27FC236}">
                  <a16:creationId xmlns:a16="http://schemas.microsoft.com/office/drawing/2014/main" id="{63FA1AD6-1A31-4618-8827-5F41CE317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5190" y="2613726"/>
              <a:ext cx="196942" cy="116288"/>
            </a:xfrm>
            <a:custGeom>
              <a:avLst/>
              <a:gdLst>
                <a:gd name="T0" fmla="*/ 0 w 112"/>
                <a:gd name="T1" fmla="*/ 2147483647 h 68"/>
                <a:gd name="T2" fmla="*/ 2147483647 w 112"/>
                <a:gd name="T3" fmla="*/ 2147483647 h 68"/>
                <a:gd name="T4" fmla="*/ 2147483647 w 112"/>
                <a:gd name="T5" fmla="*/ 2147483647 h 68"/>
                <a:gd name="T6" fmla="*/ 2147483647 w 112"/>
                <a:gd name="T7" fmla="*/ 2147483647 h 68"/>
                <a:gd name="T8" fmla="*/ 2147483647 w 112"/>
                <a:gd name="T9" fmla="*/ 2147483647 h 68"/>
                <a:gd name="T10" fmla="*/ 2147483647 w 112"/>
                <a:gd name="T11" fmla="*/ 2147483647 h 68"/>
                <a:gd name="T12" fmla="*/ 2147483647 w 112"/>
                <a:gd name="T13" fmla="*/ 0 h 68"/>
                <a:gd name="T14" fmla="*/ 2147483647 w 112"/>
                <a:gd name="T15" fmla="*/ 2147483647 h 68"/>
                <a:gd name="T16" fmla="*/ 2147483647 w 112"/>
                <a:gd name="T17" fmla="*/ 2147483647 h 68"/>
                <a:gd name="T18" fmla="*/ 2147483647 w 112"/>
                <a:gd name="T19" fmla="*/ 2147483647 h 68"/>
                <a:gd name="T20" fmla="*/ 2147483647 w 112"/>
                <a:gd name="T21" fmla="*/ 2147483647 h 68"/>
                <a:gd name="T22" fmla="*/ 2147483647 w 112"/>
                <a:gd name="T23" fmla="*/ 2147483647 h 68"/>
                <a:gd name="T24" fmla="*/ 2147483647 w 112"/>
                <a:gd name="T25" fmla="*/ 2147483647 h 68"/>
                <a:gd name="T26" fmla="*/ 2147483647 w 112"/>
                <a:gd name="T27" fmla="*/ 2147483647 h 68"/>
                <a:gd name="T28" fmla="*/ 2147483647 w 112"/>
                <a:gd name="T29" fmla="*/ 2147483647 h 68"/>
                <a:gd name="T30" fmla="*/ 2147483647 w 112"/>
                <a:gd name="T31" fmla="*/ 2147483647 h 68"/>
                <a:gd name="T32" fmla="*/ 2147483647 w 112"/>
                <a:gd name="T33" fmla="*/ 2147483647 h 68"/>
                <a:gd name="T34" fmla="*/ 2147483647 w 112"/>
                <a:gd name="T35" fmla="*/ 2147483647 h 68"/>
                <a:gd name="T36" fmla="*/ 2147483647 w 112"/>
                <a:gd name="T37" fmla="*/ 2147483647 h 68"/>
                <a:gd name="T38" fmla="*/ 2147483647 w 112"/>
                <a:gd name="T39" fmla="*/ 2147483647 h 68"/>
                <a:gd name="T40" fmla="*/ 2147483647 w 112"/>
                <a:gd name="T41" fmla="*/ 2147483647 h 68"/>
                <a:gd name="T42" fmla="*/ 2147483647 w 112"/>
                <a:gd name="T43" fmla="*/ 2147483647 h 68"/>
                <a:gd name="T44" fmla="*/ 2147483647 w 112"/>
                <a:gd name="T45" fmla="*/ 2147483647 h 68"/>
                <a:gd name="T46" fmla="*/ 2147483647 w 112"/>
                <a:gd name="T47" fmla="*/ 2147483647 h 68"/>
                <a:gd name="T48" fmla="*/ 2147483647 w 112"/>
                <a:gd name="T49" fmla="*/ 2147483647 h 68"/>
                <a:gd name="T50" fmla="*/ 2147483647 w 112"/>
                <a:gd name="T51" fmla="*/ 2147483647 h 68"/>
                <a:gd name="T52" fmla="*/ 2147483647 w 112"/>
                <a:gd name="T53" fmla="*/ 2147483647 h 68"/>
                <a:gd name="T54" fmla="*/ 2147483647 w 112"/>
                <a:gd name="T55" fmla="*/ 2147483647 h 68"/>
                <a:gd name="T56" fmla="*/ 2147483647 w 112"/>
                <a:gd name="T57" fmla="*/ 2147483647 h 68"/>
                <a:gd name="T58" fmla="*/ 2147483647 w 112"/>
                <a:gd name="T59" fmla="*/ 2147483647 h 68"/>
                <a:gd name="T60" fmla="*/ 2147483647 w 112"/>
                <a:gd name="T61" fmla="*/ 2147483647 h 68"/>
                <a:gd name="T62" fmla="*/ 2147483647 w 112"/>
                <a:gd name="T63" fmla="*/ 2147483647 h 68"/>
                <a:gd name="T64" fmla="*/ 2147483647 w 112"/>
                <a:gd name="T65" fmla="*/ 2147483647 h 68"/>
                <a:gd name="T66" fmla="*/ 2147483647 w 112"/>
                <a:gd name="T67" fmla="*/ 2147483647 h 68"/>
                <a:gd name="T68" fmla="*/ 2147483647 w 112"/>
                <a:gd name="T69" fmla="*/ 2147483647 h 68"/>
                <a:gd name="T70" fmla="*/ 2147483647 w 112"/>
                <a:gd name="T71" fmla="*/ 2147483647 h 68"/>
                <a:gd name="T72" fmla="*/ 2147483647 w 112"/>
                <a:gd name="T73" fmla="*/ 2147483647 h 68"/>
                <a:gd name="T74" fmla="*/ 2147483647 w 112"/>
                <a:gd name="T75" fmla="*/ 2147483647 h 68"/>
                <a:gd name="T76" fmla="*/ 2147483647 w 112"/>
                <a:gd name="T77" fmla="*/ 2147483647 h 68"/>
                <a:gd name="T78" fmla="*/ 2147483647 w 112"/>
                <a:gd name="T79" fmla="*/ 2147483647 h 68"/>
                <a:gd name="T80" fmla="*/ 2147483647 w 112"/>
                <a:gd name="T81" fmla="*/ 2147483647 h 68"/>
                <a:gd name="T82" fmla="*/ 2147483647 w 112"/>
                <a:gd name="T83" fmla="*/ 2147483647 h 68"/>
                <a:gd name="T84" fmla="*/ 2147483647 w 112"/>
                <a:gd name="T85" fmla="*/ 2147483647 h 68"/>
                <a:gd name="T86" fmla="*/ 2147483647 w 112"/>
                <a:gd name="T87" fmla="*/ 2147483647 h 68"/>
                <a:gd name="T88" fmla="*/ 2147483647 w 112"/>
                <a:gd name="T89" fmla="*/ 2147483647 h 68"/>
                <a:gd name="T90" fmla="*/ 2147483647 w 112"/>
                <a:gd name="T91" fmla="*/ 2147483647 h 68"/>
                <a:gd name="T92" fmla="*/ 0 w 112"/>
                <a:gd name="T93" fmla="*/ 2147483647 h 68"/>
                <a:gd name="T94" fmla="*/ 0 w 112"/>
                <a:gd name="T95" fmla="*/ 2147483647 h 6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2"/>
                <a:gd name="T145" fmla="*/ 0 h 68"/>
                <a:gd name="T146" fmla="*/ 112 w 112"/>
                <a:gd name="T147" fmla="*/ 68 h 6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2" h="68">
                  <a:moveTo>
                    <a:pt x="0" y="26"/>
                  </a:moveTo>
                  <a:lnTo>
                    <a:pt x="14" y="26"/>
                  </a:lnTo>
                  <a:lnTo>
                    <a:pt x="16" y="16"/>
                  </a:lnTo>
                  <a:lnTo>
                    <a:pt x="22" y="14"/>
                  </a:lnTo>
                  <a:lnTo>
                    <a:pt x="22" y="4"/>
                  </a:lnTo>
                  <a:lnTo>
                    <a:pt x="32" y="6"/>
                  </a:lnTo>
                  <a:lnTo>
                    <a:pt x="36" y="0"/>
                  </a:lnTo>
                  <a:lnTo>
                    <a:pt x="44" y="6"/>
                  </a:lnTo>
                  <a:lnTo>
                    <a:pt x="44" y="10"/>
                  </a:lnTo>
                  <a:lnTo>
                    <a:pt x="36" y="14"/>
                  </a:lnTo>
                  <a:lnTo>
                    <a:pt x="32" y="16"/>
                  </a:lnTo>
                  <a:lnTo>
                    <a:pt x="40" y="16"/>
                  </a:lnTo>
                  <a:lnTo>
                    <a:pt x="46" y="18"/>
                  </a:lnTo>
                  <a:lnTo>
                    <a:pt x="44" y="28"/>
                  </a:lnTo>
                  <a:lnTo>
                    <a:pt x="58" y="28"/>
                  </a:lnTo>
                  <a:lnTo>
                    <a:pt x="64" y="30"/>
                  </a:lnTo>
                  <a:lnTo>
                    <a:pt x="78" y="30"/>
                  </a:lnTo>
                  <a:lnTo>
                    <a:pt x="84" y="26"/>
                  </a:lnTo>
                  <a:lnTo>
                    <a:pt x="84" y="30"/>
                  </a:lnTo>
                  <a:lnTo>
                    <a:pt x="88" y="32"/>
                  </a:lnTo>
                  <a:lnTo>
                    <a:pt x="98" y="38"/>
                  </a:lnTo>
                  <a:lnTo>
                    <a:pt x="102" y="44"/>
                  </a:lnTo>
                  <a:lnTo>
                    <a:pt x="108" y="48"/>
                  </a:lnTo>
                  <a:lnTo>
                    <a:pt x="112" y="58"/>
                  </a:lnTo>
                  <a:lnTo>
                    <a:pt x="106" y="60"/>
                  </a:lnTo>
                  <a:lnTo>
                    <a:pt x="98" y="62"/>
                  </a:lnTo>
                  <a:lnTo>
                    <a:pt x="90" y="64"/>
                  </a:lnTo>
                  <a:lnTo>
                    <a:pt x="82" y="66"/>
                  </a:lnTo>
                  <a:lnTo>
                    <a:pt x="76" y="68"/>
                  </a:lnTo>
                  <a:lnTo>
                    <a:pt x="74" y="68"/>
                  </a:lnTo>
                  <a:lnTo>
                    <a:pt x="70" y="68"/>
                  </a:lnTo>
                  <a:lnTo>
                    <a:pt x="66" y="64"/>
                  </a:lnTo>
                  <a:lnTo>
                    <a:pt x="60" y="58"/>
                  </a:lnTo>
                  <a:lnTo>
                    <a:pt x="58" y="50"/>
                  </a:lnTo>
                  <a:lnTo>
                    <a:pt x="54" y="40"/>
                  </a:lnTo>
                  <a:lnTo>
                    <a:pt x="48" y="40"/>
                  </a:lnTo>
                  <a:lnTo>
                    <a:pt x="44" y="46"/>
                  </a:lnTo>
                  <a:lnTo>
                    <a:pt x="40" y="50"/>
                  </a:lnTo>
                  <a:lnTo>
                    <a:pt x="34" y="56"/>
                  </a:lnTo>
                  <a:lnTo>
                    <a:pt x="30" y="60"/>
                  </a:lnTo>
                  <a:lnTo>
                    <a:pt x="20" y="66"/>
                  </a:lnTo>
                  <a:lnTo>
                    <a:pt x="12" y="66"/>
                  </a:lnTo>
                  <a:lnTo>
                    <a:pt x="16" y="56"/>
                  </a:lnTo>
                  <a:lnTo>
                    <a:pt x="16" y="46"/>
                  </a:lnTo>
                  <a:lnTo>
                    <a:pt x="12" y="42"/>
                  </a:lnTo>
                  <a:lnTo>
                    <a:pt x="6" y="38"/>
                  </a:lnTo>
                  <a:lnTo>
                    <a:pt x="0" y="32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444" name="任意多边形: 形状 443">
              <a:extLst>
                <a:ext uri="{FF2B5EF4-FFF2-40B4-BE49-F238E27FC236}">
                  <a16:creationId xmlns:a16="http://schemas.microsoft.com/office/drawing/2014/main" id="{126E8B3B-083B-4454-AB21-BF89F763A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3590" y="2528262"/>
              <a:ext cx="192810" cy="77058"/>
            </a:xfrm>
            <a:custGeom>
              <a:avLst/>
              <a:gdLst>
                <a:gd name="T0" fmla="*/ 2147483647 w 110"/>
                <a:gd name="T1" fmla="*/ 2147483647 h 46"/>
                <a:gd name="T2" fmla="*/ 2147483647 w 110"/>
                <a:gd name="T3" fmla="*/ 2147483647 h 46"/>
                <a:gd name="T4" fmla="*/ 2147483647 w 110"/>
                <a:gd name="T5" fmla="*/ 2147483647 h 46"/>
                <a:gd name="T6" fmla="*/ 2147483647 w 110"/>
                <a:gd name="T7" fmla="*/ 2147483647 h 46"/>
                <a:gd name="T8" fmla="*/ 2147483647 w 110"/>
                <a:gd name="T9" fmla="*/ 2147483647 h 46"/>
                <a:gd name="T10" fmla="*/ 2147483647 w 110"/>
                <a:gd name="T11" fmla="*/ 2147483647 h 46"/>
                <a:gd name="T12" fmla="*/ 2147483647 w 110"/>
                <a:gd name="T13" fmla="*/ 2147483647 h 46"/>
                <a:gd name="T14" fmla="*/ 2147483647 w 110"/>
                <a:gd name="T15" fmla="*/ 2147483647 h 46"/>
                <a:gd name="T16" fmla="*/ 2147483647 w 110"/>
                <a:gd name="T17" fmla="*/ 2147483647 h 46"/>
                <a:gd name="T18" fmla="*/ 2147483647 w 110"/>
                <a:gd name="T19" fmla="*/ 2147483647 h 46"/>
                <a:gd name="T20" fmla="*/ 2147483647 w 110"/>
                <a:gd name="T21" fmla="*/ 2147483647 h 46"/>
                <a:gd name="T22" fmla="*/ 2147483647 w 110"/>
                <a:gd name="T23" fmla="*/ 2147483647 h 46"/>
                <a:gd name="T24" fmla="*/ 2147483647 w 110"/>
                <a:gd name="T25" fmla="*/ 2147483647 h 46"/>
                <a:gd name="T26" fmla="*/ 2147483647 w 110"/>
                <a:gd name="T27" fmla="*/ 2147483647 h 46"/>
                <a:gd name="T28" fmla="*/ 2147483647 w 110"/>
                <a:gd name="T29" fmla="*/ 2147483647 h 46"/>
                <a:gd name="T30" fmla="*/ 2147483647 w 110"/>
                <a:gd name="T31" fmla="*/ 2147483647 h 46"/>
                <a:gd name="T32" fmla="*/ 2147483647 w 110"/>
                <a:gd name="T33" fmla="*/ 2147483647 h 46"/>
                <a:gd name="T34" fmla="*/ 2147483647 w 110"/>
                <a:gd name="T35" fmla="*/ 2147483647 h 46"/>
                <a:gd name="T36" fmla="*/ 2147483647 w 110"/>
                <a:gd name="T37" fmla="*/ 2147483647 h 46"/>
                <a:gd name="T38" fmla="*/ 2147483647 w 110"/>
                <a:gd name="T39" fmla="*/ 2147483647 h 46"/>
                <a:gd name="T40" fmla="*/ 2147483647 w 110"/>
                <a:gd name="T41" fmla="*/ 2147483647 h 46"/>
                <a:gd name="T42" fmla="*/ 2147483647 w 110"/>
                <a:gd name="T43" fmla="*/ 2147483647 h 46"/>
                <a:gd name="T44" fmla="*/ 2147483647 w 110"/>
                <a:gd name="T45" fmla="*/ 2147483647 h 46"/>
                <a:gd name="T46" fmla="*/ 2147483647 w 110"/>
                <a:gd name="T47" fmla="*/ 2147483647 h 46"/>
                <a:gd name="T48" fmla="*/ 0 w 110"/>
                <a:gd name="T49" fmla="*/ 0 h 46"/>
                <a:gd name="T50" fmla="*/ 2147483647 w 110"/>
                <a:gd name="T51" fmla="*/ 2147483647 h 46"/>
                <a:gd name="T52" fmla="*/ 2147483647 w 110"/>
                <a:gd name="T53" fmla="*/ 2147483647 h 46"/>
                <a:gd name="T54" fmla="*/ 2147483647 w 110"/>
                <a:gd name="T55" fmla="*/ 2147483647 h 46"/>
                <a:gd name="T56" fmla="*/ 2147483647 w 110"/>
                <a:gd name="T57" fmla="*/ 2147483647 h 46"/>
                <a:gd name="T58" fmla="*/ 2147483647 w 110"/>
                <a:gd name="T59" fmla="*/ 2147483647 h 46"/>
                <a:gd name="T60" fmla="*/ 2147483647 w 110"/>
                <a:gd name="T61" fmla="*/ 2147483647 h 46"/>
                <a:gd name="T62" fmla="*/ 2147483647 w 110"/>
                <a:gd name="T63" fmla="*/ 2147483647 h 46"/>
                <a:gd name="T64" fmla="*/ 2147483647 w 110"/>
                <a:gd name="T65" fmla="*/ 2147483647 h 46"/>
                <a:gd name="T66" fmla="*/ 2147483647 w 110"/>
                <a:gd name="T67" fmla="*/ 2147483647 h 46"/>
                <a:gd name="T68" fmla="*/ 2147483647 w 110"/>
                <a:gd name="T69" fmla="*/ 2147483647 h 46"/>
                <a:gd name="T70" fmla="*/ 2147483647 w 110"/>
                <a:gd name="T71" fmla="*/ 2147483647 h 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0"/>
                <a:gd name="T109" fmla="*/ 0 h 46"/>
                <a:gd name="T110" fmla="*/ 110 w 110"/>
                <a:gd name="T111" fmla="*/ 46 h 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0" h="46">
                  <a:moveTo>
                    <a:pt x="36" y="36"/>
                  </a:moveTo>
                  <a:lnTo>
                    <a:pt x="44" y="34"/>
                  </a:lnTo>
                  <a:lnTo>
                    <a:pt x="50" y="34"/>
                  </a:lnTo>
                  <a:lnTo>
                    <a:pt x="60" y="36"/>
                  </a:lnTo>
                  <a:lnTo>
                    <a:pt x="64" y="40"/>
                  </a:lnTo>
                  <a:lnTo>
                    <a:pt x="66" y="42"/>
                  </a:lnTo>
                  <a:lnTo>
                    <a:pt x="66" y="44"/>
                  </a:lnTo>
                  <a:lnTo>
                    <a:pt x="78" y="44"/>
                  </a:lnTo>
                  <a:lnTo>
                    <a:pt x="86" y="44"/>
                  </a:lnTo>
                  <a:lnTo>
                    <a:pt x="88" y="38"/>
                  </a:lnTo>
                  <a:lnTo>
                    <a:pt x="96" y="42"/>
                  </a:lnTo>
                  <a:lnTo>
                    <a:pt x="100" y="46"/>
                  </a:lnTo>
                  <a:lnTo>
                    <a:pt x="110" y="46"/>
                  </a:lnTo>
                  <a:lnTo>
                    <a:pt x="106" y="40"/>
                  </a:lnTo>
                  <a:lnTo>
                    <a:pt x="104" y="36"/>
                  </a:lnTo>
                  <a:lnTo>
                    <a:pt x="108" y="32"/>
                  </a:lnTo>
                  <a:lnTo>
                    <a:pt x="98" y="30"/>
                  </a:lnTo>
                  <a:lnTo>
                    <a:pt x="92" y="22"/>
                  </a:lnTo>
                  <a:lnTo>
                    <a:pt x="76" y="16"/>
                  </a:lnTo>
                  <a:lnTo>
                    <a:pt x="62" y="16"/>
                  </a:lnTo>
                  <a:lnTo>
                    <a:pt x="52" y="10"/>
                  </a:lnTo>
                  <a:lnTo>
                    <a:pt x="40" y="8"/>
                  </a:lnTo>
                  <a:lnTo>
                    <a:pt x="30" y="6"/>
                  </a:lnTo>
                  <a:lnTo>
                    <a:pt x="18" y="2"/>
                  </a:lnTo>
                  <a:lnTo>
                    <a:pt x="0" y="0"/>
                  </a:lnTo>
                  <a:lnTo>
                    <a:pt x="6" y="4"/>
                  </a:lnTo>
                  <a:lnTo>
                    <a:pt x="12" y="8"/>
                  </a:lnTo>
                  <a:lnTo>
                    <a:pt x="20" y="12"/>
                  </a:lnTo>
                  <a:lnTo>
                    <a:pt x="24" y="14"/>
                  </a:lnTo>
                  <a:lnTo>
                    <a:pt x="30" y="16"/>
                  </a:lnTo>
                  <a:lnTo>
                    <a:pt x="32" y="20"/>
                  </a:lnTo>
                  <a:lnTo>
                    <a:pt x="34" y="24"/>
                  </a:lnTo>
                  <a:lnTo>
                    <a:pt x="34" y="26"/>
                  </a:lnTo>
                  <a:lnTo>
                    <a:pt x="36" y="30"/>
                  </a:lnTo>
                  <a:lnTo>
                    <a:pt x="36" y="32"/>
                  </a:lnTo>
                  <a:lnTo>
                    <a:pt x="36" y="3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445" name="任意多边形: 形状 444">
              <a:extLst>
                <a:ext uri="{FF2B5EF4-FFF2-40B4-BE49-F238E27FC236}">
                  <a16:creationId xmlns:a16="http://schemas.microsoft.com/office/drawing/2014/main" id="{09BBCC01-88DA-4739-98E0-E2A981A657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9276" y="2599715"/>
              <a:ext cx="89519" cy="71454"/>
            </a:xfrm>
            <a:custGeom>
              <a:avLst/>
              <a:gdLst>
                <a:gd name="T0" fmla="*/ 0 w 52"/>
                <a:gd name="T1" fmla="*/ 0 h 42"/>
                <a:gd name="T2" fmla="*/ 2147483647 w 52"/>
                <a:gd name="T3" fmla="*/ 0 h 42"/>
                <a:gd name="T4" fmla="*/ 2147483647 w 52"/>
                <a:gd name="T5" fmla="*/ 2147483647 h 42"/>
                <a:gd name="T6" fmla="*/ 2147483647 w 52"/>
                <a:gd name="T7" fmla="*/ 2147483647 h 42"/>
                <a:gd name="T8" fmla="*/ 2147483647 w 52"/>
                <a:gd name="T9" fmla="*/ 2147483647 h 42"/>
                <a:gd name="T10" fmla="*/ 2147483647 w 52"/>
                <a:gd name="T11" fmla="*/ 2147483647 h 42"/>
                <a:gd name="T12" fmla="*/ 2147483647 w 52"/>
                <a:gd name="T13" fmla="*/ 2147483647 h 42"/>
                <a:gd name="T14" fmla="*/ 2147483647 w 52"/>
                <a:gd name="T15" fmla="*/ 2147483647 h 42"/>
                <a:gd name="T16" fmla="*/ 2147483647 w 52"/>
                <a:gd name="T17" fmla="*/ 2147483647 h 42"/>
                <a:gd name="T18" fmla="*/ 2147483647 w 52"/>
                <a:gd name="T19" fmla="*/ 2147483647 h 42"/>
                <a:gd name="T20" fmla="*/ 2147483647 w 52"/>
                <a:gd name="T21" fmla="*/ 2147483647 h 42"/>
                <a:gd name="T22" fmla="*/ 2147483647 w 52"/>
                <a:gd name="T23" fmla="*/ 2147483647 h 42"/>
                <a:gd name="T24" fmla="*/ 2147483647 w 52"/>
                <a:gd name="T25" fmla="*/ 2147483647 h 42"/>
                <a:gd name="T26" fmla="*/ 2147483647 w 52"/>
                <a:gd name="T27" fmla="*/ 2147483647 h 42"/>
                <a:gd name="T28" fmla="*/ 2147483647 w 52"/>
                <a:gd name="T29" fmla="*/ 2147483647 h 42"/>
                <a:gd name="T30" fmla="*/ 2147483647 w 52"/>
                <a:gd name="T31" fmla="*/ 2147483647 h 42"/>
                <a:gd name="T32" fmla="*/ 2147483647 w 52"/>
                <a:gd name="T33" fmla="*/ 2147483647 h 42"/>
                <a:gd name="T34" fmla="*/ 2147483647 w 52"/>
                <a:gd name="T35" fmla="*/ 2147483647 h 42"/>
                <a:gd name="T36" fmla="*/ 2147483647 w 52"/>
                <a:gd name="T37" fmla="*/ 2147483647 h 42"/>
                <a:gd name="T38" fmla="*/ 2147483647 w 52"/>
                <a:gd name="T39" fmla="*/ 2147483647 h 42"/>
                <a:gd name="T40" fmla="*/ 0 w 52"/>
                <a:gd name="T41" fmla="*/ 0 h 4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2"/>
                <a:gd name="T64" fmla="*/ 0 h 42"/>
                <a:gd name="T65" fmla="*/ 52 w 52"/>
                <a:gd name="T66" fmla="*/ 42 h 4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2" h="42">
                  <a:moveTo>
                    <a:pt x="0" y="0"/>
                  </a:moveTo>
                  <a:lnTo>
                    <a:pt x="20" y="0"/>
                  </a:lnTo>
                  <a:lnTo>
                    <a:pt x="26" y="6"/>
                  </a:lnTo>
                  <a:lnTo>
                    <a:pt x="28" y="6"/>
                  </a:lnTo>
                  <a:lnTo>
                    <a:pt x="30" y="10"/>
                  </a:lnTo>
                  <a:lnTo>
                    <a:pt x="32" y="16"/>
                  </a:lnTo>
                  <a:lnTo>
                    <a:pt x="38" y="22"/>
                  </a:lnTo>
                  <a:lnTo>
                    <a:pt x="40" y="22"/>
                  </a:lnTo>
                  <a:lnTo>
                    <a:pt x="48" y="26"/>
                  </a:lnTo>
                  <a:lnTo>
                    <a:pt x="52" y="38"/>
                  </a:lnTo>
                  <a:lnTo>
                    <a:pt x="48" y="42"/>
                  </a:lnTo>
                  <a:lnTo>
                    <a:pt x="42" y="38"/>
                  </a:lnTo>
                  <a:lnTo>
                    <a:pt x="38" y="34"/>
                  </a:lnTo>
                  <a:lnTo>
                    <a:pt x="32" y="30"/>
                  </a:lnTo>
                  <a:lnTo>
                    <a:pt x="24" y="32"/>
                  </a:lnTo>
                  <a:lnTo>
                    <a:pt x="20" y="26"/>
                  </a:lnTo>
                  <a:lnTo>
                    <a:pt x="16" y="22"/>
                  </a:lnTo>
                  <a:lnTo>
                    <a:pt x="12" y="20"/>
                  </a:lnTo>
                  <a:lnTo>
                    <a:pt x="2" y="18"/>
                  </a:lnTo>
                  <a:lnTo>
                    <a:pt x="2" y="1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446" name="任意多边形: 形状 445">
              <a:extLst>
                <a:ext uri="{FF2B5EF4-FFF2-40B4-BE49-F238E27FC236}">
                  <a16:creationId xmlns:a16="http://schemas.microsoft.com/office/drawing/2014/main" id="{F02432DA-DC7B-4F76-B068-06BA5E4AE4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5084" y="2582903"/>
              <a:ext cx="134967" cy="98074"/>
            </a:xfrm>
            <a:custGeom>
              <a:avLst/>
              <a:gdLst>
                <a:gd name="T0" fmla="*/ 2147483647 w 78"/>
                <a:gd name="T1" fmla="*/ 2147483647 h 60"/>
                <a:gd name="T2" fmla="*/ 2147483647 w 78"/>
                <a:gd name="T3" fmla="*/ 2147483647 h 60"/>
                <a:gd name="T4" fmla="*/ 2147483647 w 78"/>
                <a:gd name="T5" fmla="*/ 2147483647 h 60"/>
                <a:gd name="T6" fmla="*/ 2147483647 w 78"/>
                <a:gd name="T7" fmla="*/ 2147483647 h 60"/>
                <a:gd name="T8" fmla="*/ 2147483647 w 78"/>
                <a:gd name="T9" fmla="*/ 2147483647 h 60"/>
                <a:gd name="T10" fmla="*/ 2147483647 w 78"/>
                <a:gd name="T11" fmla="*/ 2147483647 h 60"/>
                <a:gd name="T12" fmla="*/ 2147483647 w 78"/>
                <a:gd name="T13" fmla="*/ 0 h 60"/>
                <a:gd name="T14" fmla="*/ 2147483647 w 78"/>
                <a:gd name="T15" fmla="*/ 2147483647 h 60"/>
                <a:gd name="T16" fmla="*/ 2147483647 w 78"/>
                <a:gd name="T17" fmla="*/ 2147483647 h 60"/>
                <a:gd name="T18" fmla="*/ 2147483647 w 78"/>
                <a:gd name="T19" fmla="*/ 2147483647 h 60"/>
                <a:gd name="T20" fmla="*/ 2147483647 w 78"/>
                <a:gd name="T21" fmla="*/ 2147483647 h 60"/>
                <a:gd name="T22" fmla="*/ 2147483647 w 78"/>
                <a:gd name="T23" fmla="*/ 2147483647 h 60"/>
                <a:gd name="T24" fmla="*/ 2147483647 w 78"/>
                <a:gd name="T25" fmla="*/ 2147483647 h 60"/>
                <a:gd name="T26" fmla="*/ 2147483647 w 78"/>
                <a:gd name="T27" fmla="*/ 2147483647 h 60"/>
                <a:gd name="T28" fmla="*/ 0 w 78"/>
                <a:gd name="T29" fmla="*/ 2147483647 h 60"/>
                <a:gd name="T30" fmla="*/ 2147483647 w 78"/>
                <a:gd name="T31" fmla="*/ 2147483647 h 60"/>
                <a:gd name="T32" fmla="*/ 2147483647 w 78"/>
                <a:gd name="T33" fmla="*/ 2147483647 h 60"/>
                <a:gd name="T34" fmla="*/ 2147483647 w 78"/>
                <a:gd name="T35" fmla="*/ 2147483647 h 60"/>
                <a:gd name="T36" fmla="*/ 2147483647 w 78"/>
                <a:gd name="T37" fmla="*/ 2147483647 h 60"/>
                <a:gd name="T38" fmla="*/ 2147483647 w 78"/>
                <a:gd name="T39" fmla="*/ 2147483647 h 60"/>
                <a:gd name="T40" fmla="*/ 2147483647 w 78"/>
                <a:gd name="T41" fmla="*/ 2147483647 h 60"/>
                <a:gd name="T42" fmla="*/ 2147483647 w 78"/>
                <a:gd name="T43" fmla="*/ 2147483647 h 60"/>
                <a:gd name="T44" fmla="*/ 2147483647 w 78"/>
                <a:gd name="T45" fmla="*/ 2147483647 h 60"/>
                <a:gd name="T46" fmla="*/ 2147483647 w 78"/>
                <a:gd name="T47" fmla="*/ 2147483647 h 60"/>
                <a:gd name="T48" fmla="*/ 2147483647 w 78"/>
                <a:gd name="T49" fmla="*/ 2147483647 h 60"/>
                <a:gd name="T50" fmla="*/ 2147483647 w 78"/>
                <a:gd name="T51" fmla="*/ 2147483647 h 60"/>
                <a:gd name="T52" fmla="*/ 2147483647 w 78"/>
                <a:gd name="T53" fmla="*/ 2147483647 h 60"/>
                <a:gd name="T54" fmla="*/ 2147483647 w 78"/>
                <a:gd name="T55" fmla="*/ 2147483647 h 60"/>
                <a:gd name="T56" fmla="*/ 2147483647 w 78"/>
                <a:gd name="T57" fmla="*/ 2147483647 h 60"/>
                <a:gd name="T58" fmla="*/ 2147483647 w 78"/>
                <a:gd name="T59" fmla="*/ 2147483647 h 60"/>
                <a:gd name="T60" fmla="*/ 2147483647 w 78"/>
                <a:gd name="T61" fmla="*/ 2147483647 h 60"/>
                <a:gd name="T62" fmla="*/ 2147483647 w 78"/>
                <a:gd name="T63" fmla="*/ 2147483647 h 60"/>
                <a:gd name="T64" fmla="*/ 2147483647 w 78"/>
                <a:gd name="T65" fmla="*/ 2147483647 h 60"/>
                <a:gd name="T66" fmla="*/ 2147483647 w 78"/>
                <a:gd name="T67" fmla="*/ 2147483647 h 60"/>
                <a:gd name="T68" fmla="*/ 2147483647 w 78"/>
                <a:gd name="T69" fmla="*/ 2147483647 h 60"/>
                <a:gd name="T70" fmla="*/ 2147483647 w 78"/>
                <a:gd name="T71" fmla="*/ 2147483647 h 60"/>
                <a:gd name="T72" fmla="*/ 2147483647 w 78"/>
                <a:gd name="T73" fmla="*/ 2147483647 h 60"/>
                <a:gd name="T74" fmla="*/ 2147483647 w 78"/>
                <a:gd name="T75" fmla="*/ 2147483647 h 60"/>
                <a:gd name="T76" fmla="*/ 2147483647 w 78"/>
                <a:gd name="T77" fmla="*/ 2147483647 h 60"/>
                <a:gd name="T78" fmla="*/ 2147483647 w 78"/>
                <a:gd name="T79" fmla="*/ 2147483647 h 60"/>
                <a:gd name="T80" fmla="*/ 2147483647 w 78"/>
                <a:gd name="T81" fmla="*/ 2147483647 h 6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8"/>
                <a:gd name="T124" fmla="*/ 0 h 60"/>
                <a:gd name="T125" fmla="*/ 78 w 78"/>
                <a:gd name="T126" fmla="*/ 60 h 6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8" h="60">
                  <a:moveTo>
                    <a:pt x="52" y="2"/>
                  </a:moveTo>
                  <a:lnTo>
                    <a:pt x="48" y="6"/>
                  </a:lnTo>
                  <a:lnTo>
                    <a:pt x="42" y="12"/>
                  </a:lnTo>
                  <a:lnTo>
                    <a:pt x="36" y="12"/>
                  </a:lnTo>
                  <a:lnTo>
                    <a:pt x="32" y="8"/>
                  </a:lnTo>
                  <a:lnTo>
                    <a:pt x="28" y="6"/>
                  </a:lnTo>
                  <a:lnTo>
                    <a:pt x="22" y="0"/>
                  </a:lnTo>
                  <a:lnTo>
                    <a:pt x="18" y="4"/>
                  </a:lnTo>
                  <a:lnTo>
                    <a:pt x="20" y="8"/>
                  </a:lnTo>
                  <a:lnTo>
                    <a:pt x="24" y="14"/>
                  </a:lnTo>
                  <a:lnTo>
                    <a:pt x="20" y="14"/>
                  </a:lnTo>
                  <a:lnTo>
                    <a:pt x="14" y="14"/>
                  </a:lnTo>
                  <a:lnTo>
                    <a:pt x="10" y="10"/>
                  </a:lnTo>
                  <a:lnTo>
                    <a:pt x="2" y="6"/>
                  </a:lnTo>
                  <a:lnTo>
                    <a:pt x="0" y="12"/>
                  </a:lnTo>
                  <a:lnTo>
                    <a:pt x="6" y="18"/>
                  </a:lnTo>
                  <a:lnTo>
                    <a:pt x="8" y="18"/>
                  </a:lnTo>
                  <a:lnTo>
                    <a:pt x="10" y="24"/>
                  </a:lnTo>
                  <a:lnTo>
                    <a:pt x="12" y="28"/>
                  </a:lnTo>
                  <a:lnTo>
                    <a:pt x="14" y="30"/>
                  </a:lnTo>
                  <a:lnTo>
                    <a:pt x="20" y="34"/>
                  </a:lnTo>
                  <a:lnTo>
                    <a:pt x="28" y="38"/>
                  </a:lnTo>
                  <a:lnTo>
                    <a:pt x="32" y="50"/>
                  </a:lnTo>
                  <a:lnTo>
                    <a:pt x="36" y="46"/>
                  </a:lnTo>
                  <a:lnTo>
                    <a:pt x="42" y="42"/>
                  </a:lnTo>
                  <a:lnTo>
                    <a:pt x="46" y="38"/>
                  </a:lnTo>
                  <a:lnTo>
                    <a:pt x="54" y="38"/>
                  </a:lnTo>
                  <a:lnTo>
                    <a:pt x="54" y="44"/>
                  </a:lnTo>
                  <a:lnTo>
                    <a:pt x="56" y="46"/>
                  </a:lnTo>
                  <a:lnTo>
                    <a:pt x="56" y="52"/>
                  </a:lnTo>
                  <a:lnTo>
                    <a:pt x="58" y="54"/>
                  </a:lnTo>
                  <a:lnTo>
                    <a:pt x="60" y="56"/>
                  </a:lnTo>
                  <a:lnTo>
                    <a:pt x="64" y="56"/>
                  </a:lnTo>
                  <a:lnTo>
                    <a:pt x="68" y="60"/>
                  </a:lnTo>
                  <a:lnTo>
                    <a:pt x="72" y="28"/>
                  </a:lnTo>
                  <a:lnTo>
                    <a:pt x="78" y="28"/>
                  </a:lnTo>
                  <a:lnTo>
                    <a:pt x="64" y="18"/>
                  </a:lnTo>
                  <a:lnTo>
                    <a:pt x="62" y="14"/>
                  </a:lnTo>
                  <a:lnTo>
                    <a:pt x="56" y="8"/>
                  </a:lnTo>
                  <a:lnTo>
                    <a:pt x="56" y="6"/>
                  </a:lnTo>
                  <a:lnTo>
                    <a:pt x="52" y="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447" name="任意多边形: 形状 446">
              <a:extLst>
                <a:ext uri="{FF2B5EF4-FFF2-40B4-BE49-F238E27FC236}">
                  <a16:creationId xmlns:a16="http://schemas.microsoft.com/office/drawing/2014/main" id="{4E4D983C-6F9D-45EF-85BF-249FAC1A61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3945" y="3934923"/>
              <a:ext cx="265802" cy="254992"/>
            </a:xfrm>
            <a:custGeom>
              <a:avLst/>
              <a:gdLst>
                <a:gd name="T0" fmla="*/ 2147483647 w 152"/>
                <a:gd name="T1" fmla="*/ 2147483647 h 154"/>
                <a:gd name="T2" fmla="*/ 0 w 152"/>
                <a:gd name="T3" fmla="*/ 2147483647 h 154"/>
                <a:gd name="T4" fmla="*/ 2147483647 w 152"/>
                <a:gd name="T5" fmla="*/ 2147483647 h 154"/>
                <a:gd name="T6" fmla="*/ 2147483647 w 152"/>
                <a:gd name="T7" fmla="*/ 2147483647 h 154"/>
                <a:gd name="T8" fmla="*/ 2147483647 w 152"/>
                <a:gd name="T9" fmla="*/ 2147483647 h 154"/>
                <a:gd name="T10" fmla="*/ 2147483647 w 152"/>
                <a:gd name="T11" fmla="*/ 2147483647 h 154"/>
                <a:gd name="T12" fmla="*/ 2147483647 w 152"/>
                <a:gd name="T13" fmla="*/ 2147483647 h 154"/>
                <a:gd name="T14" fmla="*/ 2147483647 w 152"/>
                <a:gd name="T15" fmla="*/ 2147483647 h 154"/>
                <a:gd name="T16" fmla="*/ 2147483647 w 152"/>
                <a:gd name="T17" fmla="*/ 2147483647 h 154"/>
                <a:gd name="T18" fmla="*/ 2147483647 w 152"/>
                <a:gd name="T19" fmla="*/ 2147483647 h 154"/>
                <a:gd name="T20" fmla="*/ 2147483647 w 152"/>
                <a:gd name="T21" fmla="*/ 2147483647 h 154"/>
                <a:gd name="T22" fmla="*/ 2147483647 w 152"/>
                <a:gd name="T23" fmla="*/ 2147483647 h 154"/>
                <a:gd name="T24" fmla="*/ 2147483647 w 152"/>
                <a:gd name="T25" fmla="*/ 2147483647 h 154"/>
                <a:gd name="T26" fmla="*/ 2147483647 w 152"/>
                <a:gd name="T27" fmla="*/ 2147483647 h 154"/>
                <a:gd name="T28" fmla="*/ 2147483647 w 152"/>
                <a:gd name="T29" fmla="*/ 2147483647 h 154"/>
                <a:gd name="T30" fmla="*/ 2147483647 w 152"/>
                <a:gd name="T31" fmla="*/ 2147483647 h 154"/>
                <a:gd name="T32" fmla="*/ 2147483647 w 152"/>
                <a:gd name="T33" fmla="*/ 2147483647 h 154"/>
                <a:gd name="T34" fmla="*/ 2147483647 w 152"/>
                <a:gd name="T35" fmla="*/ 2147483647 h 154"/>
                <a:gd name="T36" fmla="*/ 2147483647 w 152"/>
                <a:gd name="T37" fmla="*/ 2147483647 h 154"/>
                <a:gd name="T38" fmla="*/ 2147483647 w 152"/>
                <a:gd name="T39" fmla="*/ 2147483647 h 154"/>
                <a:gd name="T40" fmla="*/ 2147483647 w 152"/>
                <a:gd name="T41" fmla="*/ 2147483647 h 154"/>
                <a:gd name="T42" fmla="*/ 2147483647 w 152"/>
                <a:gd name="T43" fmla="*/ 2147483647 h 154"/>
                <a:gd name="T44" fmla="*/ 2147483647 w 152"/>
                <a:gd name="T45" fmla="*/ 2147483647 h 154"/>
                <a:gd name="T46" fmla="*/ 2147483647 w 152"/>
                <a:gd name="T47" fmla="*/ 2147483647 h 154"/>
                <a:gd name="T48" fmla="*/ 2147483647 w 152"/>
                <a:gd name="T49" fmla="*/ 2147483647 h 154"/>
                <a:gd name="T50" fmla="*/ 2147483647 w 152"/>
                <a:gd name="T51" fmla="*/ 2147483647 h 154"/>
                <a:gd name="T52" fmla="*/ 2147483647 w 152"/>
                <a:gd name="T53" fmla="*/ 2147483647 h 154"/>
                <a:gd name="T54" fmla="*/ 2147483647 w 152"/>
                <a:gd name="T55" fmla="*/ 2147483647 h 154"/>
                <a:gd name="T56" fmla="*/ 2147483647 w 152"/>
                <a:gd name="T57" fmla="*/ 2147483647 h 154"/>
                <a:gd name="T58" fmla="*/ 2147483647 w 152"/>
                <a:gd name="T59" fmla="*/ 2147483647 h 154"/>
                <a:gd name="T60" fmla="*/ 2147483647 w 152"/>
                <a:gd name="T61" fmla="*/ 2147483647 h 154"/>
                <a:gd name="T62" fmla="*/ 2147483647 w 152"/>
                <a:gd name="T63" fmla="*/ 2147483647 h 154"/>
                <a:gd name="T64" fmla="*/ 2147483647 w 152"/>
                <a:gd name="T65" fmla="*/ 2147483647 h 154"/>
                <a:gd name="T66" fmla="*/ 2147483647 w 152"/>
                <a:gd name="T67" fmla="*/ 2147483647 h 154"/>
                <a:gd name="T68" fmla="*/ 2147483647 w 152"/>
                <a:gd name="T69" fmla="*/ 2147483647 h 154"/>
                <a:gd name="T70" fmla="*/ 2147483647 w 152"/>
                <a:gd name="T71" fmla="*/ 2147483647 h 154"/>
                <a:gd name="T72" fmla="*/ 2147483647 w 152"/>
                <a:gd name="T73" fmla="*/ 2147483647 h 154"/>
                <a:gd name="T74" fmla="*/ 2147483647 w 152"/>
                <a:gd name="T75" fmla="*/ 0 h 15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2"/>
                <a:gd name="T115" fmla="*/ 0 h 154"/>
                <a:gd name="T116" fmla="*/ 152 w 152"/>
                <a:gd name="T117" fmla="*/ 154 h 15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2" h="154">
                  <a:moveTo>
                    <a:pt x="4" y="0"/>
                  </a:moveTo>
                  <a:lnTo>
                    <a:pt x="4" y="76"/>
                  </a:lnTo>
                  <a:lnTo>
                    <a:pt x="0" y="80"/>
                  </a:lnTo>
                  <a:lnTo>
                    <a:pt x="0" y="84"/>
                  </a:lnTo>
                  <a:lnTo>
                    <a:pt x="4" y="88"/>
                  </a:lnTo>
                  <a:lnTo>
                    <a:pt x="4" y="126"/>
                  </a:lnTo>
                  <a:lnTo>
                    <a:pt x="14" y="130"/>
                  </a:lnTo>
                  <a:lnTo>
                    <a:pt x="24" y="130"/>
                  </a:lnTo>
                  <a:lnTo>
                    <a:pt x="28" y="130"/>
                  </a:lnTo>
                  <a:lnTo>
                    <a:pt x="32" y="126"/>
                  </a:lnTo>
                  <a:lnTo>
                    <a:pt x="36" y="122"/>
                  </a:lnTo>
                  <a:lnTo>
                    <a:pt x="38" y="118"/>
                  </a:lnTo>
                  <a:lnTo>
                    <a:pt x="32" y="118"/>
                  </a:lnTo>
                  <a:lnTo>
                    <a:pt x="42" y="118"/>
                  </a:lnTo>
                  <a:lnTo>
                    <a:pt x="42" y="110"/>
                  </a:lnTo>
                  <a:lnTo>
                    <a:pt x="42" y="104"/>
                  </a:lnTo>
                  <a:lnTo>
                    <a:pt x="46" y="98"/>
                  </a:lnTo>
                  <a:lnTo>
                    <a:pt x="52" y="98"/>
                  </a:lnTo>
                  <a:lnTo>
                    <a:pt x="68" y="98"/>
                  </a:lnTo>
                  <a:lnTo>
                    <a:pt x="82" y="106"/>
                  </a:lnTo>
                  <a:lnTo>
                    <a:pt x="86" y="110"/>
                  </a:lnTo>
                  <a:lnTo>
                    <a:pt x="88" y="114"/>
                  </a:lnTo>
                  <a:lnTo>
                    <a:pt x="90" y="120"/>
                  </a:lnTo>
                  <a:lnTo>
                    <a:pt x="92" y="126"/>
                  </a:lnTo>
                  <a:lnTo>
                    <a:pt x="90" y="124"/>
                  </a:lnTo>
                  <a:lnTo>
                    <a:pt x="92" y="130"/>
                  </a:lnTo>
                  <a:lnTo>
                    <a:pt x="96" y="134"/>
                  </a:lnTo>
                  <a:lnTo>
                    <a:pt x="98" y="138"/>
                  </a:lnTo>
                  <a:lnTo>
                    <a:pt x="104" y="142"/>
                  </a:lnTo>
                  <a:lnTo>
                    <a:pt x="120" y="146"/>
                  </a:lnTo>
                  <a:lnTo>
                    <a:pt x="132" y="150"/>
                  </a:lnTo>
                  <a:lnTo>
                    <a:pt x="136" y="152"/>
                  </a:lnTo>
                  <a:lnTo>
                    <a:pt x="138" y="154"/>
                  </a:lnTo>
                  <a:lnTo>
                    <a:pt x="142" y="154"/>
                  </a:lnTo>
                  <a:lnTo>
                    <a:pt x="148" y="154"/>
                  </a:lnTo>
                  <a:lnTo>
                    <a:pt x="150" y="152"/>
                  </a:lnTo>
                  <a:lnTo>
                    <a:pt x="152" y="150"/>
                  </a:lnTo>
                  <a:lnTo>
                    <a:pt x="150" y="146"/>
                  </a:lnTo>
                  <a:lnTo>
                    <a:pt x="148" y="142"/>
                  </a:lnTo>
                  <a:lnTo>
                    <a:pt x="144" y="138"/>
                  </a:lnTo>
                  <a:lnTo>
                    <a:pt x="142" y="134"/>
                  </a:lnTo>
                  <a:lnTo>
                    <a:pt x="136" y="132"/>
                  </a:lnTo>
                  <a:lnTo>
                    <a:pt x="132" y="130"/>
                  </a:lnTo>
                  <a:lnTo>
                    <a:pt x="130" y="122"/>
                  </a:lnTo>
                  <a:lnTo>
                    <a:pt x="128" y="120"/>
                  </a:lnTo>
                  <a:lnTo>
                    <a:pt x="124" y="118"/>
                  </a:lnTo>
                  <a:lnTo>
                    <a:pt x="122" y="118"/>
                  </a:lnTo>
                  <a:lnTo>
                    <a:pt x="118" y="116"/>
                  </a:lnTo>
                  <a:lnTo>
                    <a:pt x="114" y="108"/>
                  </a:lnTo>
                  <a:lnTo>
                    <a:pt x="112" y="104"/>
                  </a:lnTo>
                  <a:lnTo>
                    <a:pt x="112" y="98"/>
                  </a:lnTo>
                  <a:lnTo>
                    <a:pt x="108" y="98"/>
                  </a:lnTo>
                  <a:lnTo>
                    <a:pt x="102" y="94"/>
                  </a:lnTo>
                  <a:lnTo>
                    <a:pt x="96" y="84"/>
                  </a:lnTo>
                  <a:lnTo>
                    <a:pt x="102" y="84"/>
                  </a:lnTo>
                  <a:lnTo>
                    <a:pt x="112" y="84"/>
                  </a:lnTo>
                  <a:lnTo>
                    <a:pt x="118" y="84"/>
                  </a:lnTo>
                  <a:lnTo>
                    <a:pt x="122" y="82"/>
                  </a:lnTo>
                  <a:lnTo>
                    <a:pt x="124" y="80"/>
                  </a:lnTo>
                  <a:lnTo>
                    <a:pt x="126" y="76"/>
                  </a:lnTo>
                  <a:lnTo>
                    <a:pt x="122" y="74"/>
                  </a:lnTo>
                  <a:lnTo>
                    <a:pt x="116" y="72"/>
                  </a:lnTo>
                  <a:lnTo>
                    <a:pt x="104" y="66"/>
                  </a:lnTo>
                  <a:lnTo>
                    <a:pt x="96" y="62"/>
                  </a:lnTo>
                  <a:lnTo>
                    <a:pt x="94" y="60"/>
                  </a:lnTo>
                  <a:lnTo>
                    <a:pt x="90" y="58"/>
                  </a:lnTo>
                  <a:lnTo>
                    <a:pt x="86" y="58"/>
                  </a:lnTo>
                  <a:lnTo>
                    <a:pt x="82" y="58"/>
                  </a:lnTo>
                  <a:lnTo>
                    <a:pt x="82" y="56"/>
                  </a:lnTo>
                  <a:lnTo>
                    <a:pt x="80" y="52"/>
                  </a:lnTo>
                  <a:lnTo>
                    <a:pt x="80" y="46"/>
                  </a:lnTo>
                  <a:lnTo>
                    <a:pt x="80" y="44"/>
                  </a:lnTo>
                  <a:lnTo>
                    <a:pt x="78" y="38"/>
                  </a:lnTo>
                  <a:lnTo>
                    <a:pt x="56" y="22"/>
                  </a:lnTo>
                  <a:lnTo>
                    <a:pt x="32" y="12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448" name="任意多边形: 形状 447">
              <a:extLst>
                <a:ext uri="{FF2B5EF4-FFF2-40B4-BE49-F238E27FC236}">
                  <a16:creationId xmlns:a16="http://schemas.microsoft.com/office/drawing/2014/main" id="{FC9B735F-DCED-4D4D-80AC-0EA8F51CB1B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7266" y="3685535"/>
              <a:ext cx="307120" cy="343260"/>
            </a:xfrm>
            <a:custGeom>
              <a:avLst/>
              <a:gdLst>
                <a:gd name="T0" fmla="*/ 2147483647 w 176"/>
                <a:gd name="T1" fmla="*/ 2147483647 h 206"/>
                <a:gd name="T2" fmla="*/ 2147483647 w 176"/>
                <a:gd name="T3" fmla="*/ 2147483647 h 206"/>
                <a:gd name="T4" fmla="*/ 2147483647 w 176"/>
                <a:gd name="T5" fmla="*/ 2147483647 h 206"/>
                <a:gd name="T6" fmla="*/ 0 w 176"/>
                <a:gd name="T7" fmla="*/ 2147483647 h 206"/>
                <a:gd name="T8" fmla="*/ 2147483647 w 176"/>
                <a:gd name="T9" fmla="*/ 0 h 206"/>
                <a:gd name="T10" fmla="*/ 2147483647 w 176"/>
                <a:gd name="T11" fmla="*/ 0 h 206"/>
                <a:gd name="T12" fmla="*/ 2147483647 w 176"/>
                <a:gd name="T13" fmla="*/ 2147483647 h 206"/>
                <a:gd name="T14" fmla="*/ 2147483647 w 176"/>
                <a:gd name="T15" fmla="*/ 2147483647 h 206"/>
                <a:gd name="T16" fmla="*/ 2147483647 w 176"/>
                <a:gd name="T17" fmla="*/ 2147483647 h 206"/>
                <a:gd name="T18" fmla="*/ 2147483647 w 176"/>
                <a:gd name="T19" fmla="*/ 2147483647 h 206"/>
                <a:gd name="T20" fmla="*/ 2147483647 w 176"/>
                <a:gd name="T21" fmla="*/ 2147483647 h 206"/>
                <a:gd name="T22" fmla="*/ 2147483647 w 176"/>
                <a:gd name="T23" fmla="*/ 2147483647 h 206"/>
                <a:gd name="T24" fmla="*/ 2147483647 w 176"/>
                <a:gd name="T25" fmla="*/ 2147483647 h 206"/>
                <a:gd name="T26" fmla="*/ 2147483647 w 176"/>
                <a:gd name="T27" fmla="*/ 2147483647 h 206"/>
                <a:gd name="T28" fmla="*/ 2147483647 w 176"/>
                <a:gd name="T29" fmla="*/ 2147483647 h 206"/>
                <a:gd name="T30" fmla="*/ 2147483647 w 176"/>
                <a:gd name="T31" fmla="*/ 2147483647 h 206"/>
                <a:gd name="T32" fmla="*/ 2147483647 w 176"/>
                <a:gd name="T33" fmla="*/ 2147483647 h 206"/>
                <a:gd name="T34" fmla="*/ 2147483647 w 176"/>
                <a:gd name="T35" fmla="*/ 2147483647 h 206"/>
                <a:gd name="T36" fmla="*/ 2147483647 w 176"/>
                <a:gd name="T37" fmla="*/ 2147483647 h 206"/>
                <a:gd name="T38" fmla="*/ 2147483647 w 176"/>
                <a:gd name="T39" fmla="*/ 2147483647 h 206"/>
                <a:gd name="T40" fmla="*/ 2147483647 w 176"/>
                <a:gd name="T41" fmla="*/ 2147483647 h 206"/>
                <a:gd name="T42" fmla="*/ 2147483647 w 176"/>
                <a:gd name="T43" fmla="*/ 2147483647 h 206"/>
                <a:gd name="T44" fmla="*/ 2147483647 w 176"/>
                <a:gd name="T45" fmla="*/ 2147483647 h 206"/>
                <a:gd name="T46" fmla="*/ 2147483647 w 176"/>
                <a:gd name="T47" fmla="*/ 2147483647 h 206"/>
                <a:gd name="T48" fmla="*/ 2147483647 w 176"/>
                <a:gd name="T49" fmla="*/ 2147483647 h 206"/>
                <a:gd name="T50" fmla="*/ 2147483647 w 176"/>
                <a:gd name="T51" fmla="*/ 2147483647 h 206"/>
                <a:gd name="T52" fmla="*/ 2147483647 w 176"/>
                <a:gd name="T53" fmla="*/ 2147483647 h 206"/>
                <a:gd name="T54" fmla="*/ 2147483647 w 176"/>
                <a:gd name="T55" fmla="*/ 2147483647 h 206"/>
                <a:gd name="T56" fmla="*/ 2147483647 w 176"/>
                <a:gd name="T57" fmla="*/ 2147483647 h 206"/>
                <a:gd name="T58" fmla="*/ 2147483647 w 176"/>
                <a:gd name="T59" fmla="*/ 2147483647 h 206"/>
                <a:gd name="T60" fmla="*/ 2147483647 w 176"/>
                <a:gd name="T61" fmla="*/ 2147483647 h 206"/>
                <a:gd name="T62" fmla="*/ 2147483647 w 176"/>
                <a:gd name="T63" fmla="*/ 2147483647 h 206"/>
                <a:gd name="T64" fmla="*/ 2147483647 w 176"/>
                <a:gd name="T65" fmla="*/ 2147483647 h 206"/>
                <a:gd name="T66" fmla="*/ 2147483647 w 176"/>
                <a:gd name="T67" fmla="*/ 2147483647 h 206"/>
                <a:gd name="T68" fmla="*/ 2147483647 w 176"/>
                <a:gd name="T69" fmla="*/ 2147483647 h 206"/>
                <a:gd name="T70" fmla="*/ 2147483647 w 176"/>
                <a:gd name="T71" fmla="*/ 2147483647 h 206"/>
                <a:gd name="T72" fmla="*/ 2147483647 w 176"/>
                <a:gd name="T73" fmla="*/ 2147483647 h 206"/>
                <a:gd name="T74" fmla="*/ 2147483647 w 176"/>
                <a:gd name="T75" fmla="*/ 2147483647 h 206"/>
                <a:gd name="T76" fmla="*/ 2147483647 w 176"/>
                <a:gd name="T77" fmla="*/ 2147483647 h 206"/>
                <a:gd name="T78" fmla="*/ 2147483647 w 176"/>
                <a:gd name="T79" fmla="*/ 2147483647 h 206"/>
                <a:gd name="T80" fmla="*/ 2147483647 w 176"/>
                <a:gd name="T81" fmla="*/ 2147483647 h 206"/>
                <a:gd name="T82" fmla="*/ 2147483647 w 176"/>
                <a:gd name="T83" fmla="*/ 2147483647 h 206"/>
                <a:gd name="T84" fmla="*/ 2147483647 w 176"/>
                <a:gd name="T85" fmla="*/ 2147483647 h 206"/>
                <a:gd name="T86" fmla="*/ 2147483647 w 176"/>
                <a:gd name="T87" fmla="*/ 2147483647 h 20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76"/>
                <a:gd name="T133" fmla="*/ 0 h 206"/>
                <a:gd name="T134" fmla="*/ 176 w 176"/>
                <a:gd name="T135" fmla="*/ 206 h 20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76" h="206">
                  <a:moveTo>
                    <a:pt x="42" y="54"/>
                  </a:moveTo>
                  <a:lnTo>
                    <a:pt x="36" y="46"/>
                  </a:lnTo>
                  <a:lnTo>
                    <a:pt x="32" y="38"/>
                  </a:lnTo>
                  <a:lnTo>
                    <a:pt x="22" y="28"/>
                  </a:lnTo>
                  <a:lnTo>
                    <a:pt x="16" y="24"/>
                  </a:lnTo>
                  <a:lnTo>
                    <a:pt x="6" y="14"/>
                  </a:lnTo>
                  <a:lnTo>
                    <a:pt x="2" y="10"/>
                  </a:ln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4"/>
                  </a:lnTo>
                  <a:lnTo>
                    <a:pt x="18" y="6"/>
                  </a:lnTo>
                  <a:lnTo>
                    <a:pt x="34" y="6"/>
                  </a:lnTo>
                  <a:lnTo>
                    <a:pt x="36" y="6"/>
                  </a:lnTo>
                  <a:lnTo>
                    <a:pt x="40" y="8"/>
                  </a:lnTo>
                  <a:lnTo>
                    <a:pt x="44" y="14"/>
                  </a:lnTo>
                  <a:lnTo>
                    <a:pt x="48" y="20"/>
                  </a:lnTo>
                  <a:lnTo>
                    <a:pt x="52" y="28"/>
                  </a:lnTo>
                  <a:lnTo>
                    <a:pt x="60" y="32"/>
                  </a:lnTo>
                  <a:lnTo>
                    <a:pt x="62" y="34"/>
                  </a:lnTo>
                  <a:lnTo>
                    <a:pt x="64" y="36"/>
                  </a:lnTo>
                  <a:lnTo>
                    <a:pt x="70" y="38"/>
                  </a:lnTo>
                  <a:lnTo>
                    <a:pt x="74" y="42"/>
                  </a:lnTo>
                  <a:lnTo>
                    <a:pt x="82" y="52"/>
                  </a:lnTo>
                  <a:lnTo>
                    <a:pt x="88" y="58"/>
                  </a:lnTo>
                  <a:lnTo>
                    <a:pt x="90" y="62"/>
                  </a:lnTo>
                  <a:lnTo>
                    <a:pt x="92" y="64"/>
                  </a:lnTo>
                  <a:lnTo>
                    <a:pt x="98" y="62"/>
                  </a:lnTo>
                  <a:lnTo>
                    <a:pt x="100" y="66"/>
                  </a:lnTo>
                  <a:lnTo>
                    <a:pt x="108" y="72"/>
                  </a:lnTo>
                  <a:lnTo>
                    <a:pt x="118" y="80"/>
                  </a:lnTo>
                  <a:lnTo>
                    <a:pt x="120" y="82"/>
                  </a:lnTo>
                  <a:lnTo>
                    <a:pt x="122" y="86"/>
                  </a:lnTo>
                  <a:lnTo>
                    <a:pt x="124" y="84"/>
                  </a:lnTo>
                  <a:lnTo>
                    <a:pt x="128" y="82"/>
                  </a:lnTo>
                  <a:lnTo>
                    <a:pt x="128" y="86"/>
                  </a:lnTo>
                  <a:lnTo>
                    <a:pt x="126" y="90"/>
                  </a:lnTo>
                  <a:lnTo>
                    <a:pt x="124" y="94"/>
                  </a:lnTo>
                  <a:lnTo>
                    <a:pt x="140" y="94"/>
                  </a:lnTo>
                  <a:lnTo>
                    <a:pt x="140" y="102"/>
                  </a:lnTo>
                  <a:lnTo>
                    <a:pt x="136" y="114"/>
                  </a:lnTo>
                  <a:lnTo>
                    <a:pt x="138" y="118"/>
                  </a:lnTo>
                  <a:lnTo>
                    <a:pt x="142" y="120"/>
                  </a:lnTo>
                  <a:lnTo>
                    <a:pt x="146" y="122"/>
                  </a:lnTo>
                  <a:lnTo>
                    <a:pt x="152" y="122"/>
                  </a:lnTo>
                  <a:lnTo>
                    <a:pt x="152" y="134"/>
                  </a:lnTo>
                  <a:lnTo>
                    <a:pt x="152" y="136"/>
                  </a:lnTo>
                  <a:lnTo>
                    <a:pt x="152" y="138"/>
                  </a:lnTo>
                  <a:lnTo>
                    <a:pt x="156" y="138"/>
                  </a:lnTo>
                  <a:lnTo>
                    <a:pt x="158" y="138"/>
                  </a:lnTo>
                  <a:lnTo>
                    <a:pt x="160" y="140"/>
                  </a:lnTo>
                  <a:lnTo>
                    <a:pt x="162" y="144"/>
                  </a:lnTo>
                  <a:lnTo>
                    <a:pt x="172" y="150"/>
                  </a:lnTo>
                  <a:lnTo>
                    <a:pt x="174" y="152"/>
                  </a:lnTo>
                  <a:lnTo>
                    <a:pt x="176" y="158"/>
                  </a:lnTo>
                  <a:lnTo>
                    <a:pt x="174" y="192"/>
                  </a:lnTo>
                  <a:lnTo>
                    <a:pt x="174" y="204"/>
                  </a:lnTo>
                  <a:lnTo>
                    <a:pt x="170" y="206"/>
                  </a:lnTo>
                  <a:lnTo>
                    <a:pt x="164" y="206"/>
                  </a:lnTo>
                  <a:lnTo>
                    <a:pt x="160" y="204"/>
                  </a:lnTo>
                  <a:lnTo>
                    <a:pt x="154" y="206"/>
                  </a:lnTo>
                  <a:lnTo>
                    <a:pt x="152" y="206"/>
                  </a:lnTo>
                  <a:lnTo>
                    <a:pt x="148" y="206"/>
                  </a:lnTo>
                  <a:lnTo>
                    <a:pt x="146" y="204"/>
                  </a:lnTo>
                  <a:lnTo>
                    <a:pt x="144" y="198"/>
                  </a:lnTo>
                  <a:lnTo>
                    <a:pt x="140" y="192"/>
                  </a:lnTo>
                  <a:lnTo>
                    <a:pt x="132" y="186"/>
                  </a:lnTo>
                  <a:lnTo>
                    <a:pt x="124" y="180"/>
                  </a:lnTo>
                  <a:lnTo>
                    <a:pt x="118" y="176"/>
                  </a:lnTo>
                  <a:lnTo>
                    <a:pt x="112" y="168"/>
                  </a:lnTo>
                  <a:lnTo>
                    <a:pt x="104" y="160"/>
                  </a:lnTo>
                  <a:lnTo>
                    <a:pt x="98" y="150"/>
                  </a:lnTo>
                  <a:lnTo>
                    <a:pt x="96" y="144"/>
                  </a:lnTo>
                  <a:lnTo>
                    <a:pt x="94" y="138"/>
                  </a:lnTo>
                  <a:lnTo>
                    <a:pt x="88" y="126"/>
                  </a:lnTo>
                  <a:lnTo>
                    <a:pt x="82" y="114"/>
                  </a:lnTo>
                  <a:lnTo>
                    <a:pt x="76" y="104"/>
                  </a:lnTo>
                  <a:lnTo>
                    <a:pt x="66" y="94"/>
                  </a:lnTo>
                  <a:lnTo>
                    <a:pt x="64" y="88"/>
                  </a:lnTo>
                  <a:lnTo>
                    <a:pt x="64" y="82"/>
                  </a:lnTo>
                  <a:lnTo>
                    <a:pt x="62" y="76"/>
                  </a:lnTo>
                  <a:lnTo>
                    <a:pt x="60" y="70"/>
                  </a:lnTo>
                  <a:lnTo>
                    <a:pt x="54" y="66"/>
                  </a:lnTo>
                  <a:lnTo>
                    <a:pt x="48" y="62"/>
                  </a:lnTo>
                  <a:lnTo>
                    <a:pt x="42" y="58"/>
                  </a:lnTo>
                  <a:lnTo>
                    <a:pt x="40" y="54"/>
                  </a:lnTo>
                  <a:lnTo>
                    <a:pt x="42" y="5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449" name="任意多边形: 形状 448">
              <a:extLst>
                <a:ext uri="{FF2B5EF4-FFF2-40B4-BE49-F238E27FC236}">
                  <a16:creationId xmlns:a16="http://schemas.microsoft.com/office/drawing/2014/main" id="{D0F59973-3CC8-447F-8CEB-E0B8AC0F5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1151" y="3735973"/>
              <a:ext cx="279576" cy="243783"/>
            </a:xfrm>
            <a:custGeom>
              <a:avLst/>
              <a:gdLst>
                <a:gd name="T0" fmla="*/ 2147483647 w 160"/>
                <a:gd name="T1" fmla="*/ 2147483647 h 146"/>
                <a:gd name="T2" fmla="*/ 2147483647 w 160"/>
                <a:gd name="T3" fmla="*/ 0 h 146"/>
                <a:gd name="T4" fmla="*/ 2147483647 w 160"/>
                <a:gd name="T5" fmla="*/ 2147483647 h 146"/>
                <a:gd name="T6" fmla="*/ 2147483647 w 160"/>
                <a:gd name="T7" fmla="*/ 2147483647 h 146"/>
                <a:gd name="T8" fmla="*/ 2147483647 w 160"/>
                <a:gd name="T9" fmla="*/ 2147483647 h 146"/>
                <a:gd name="T10" fmla="*/ 2147483647 w 160"/>
                <a:gd name="T11" fmla="*/ 2147483647 h 146"/>
                <a:gd name="T12" fmla="*/ 2147483647 w 160"/>
                <a:gd name="T13" fmla="*/ 2147483647 h 146"/>
                <a:gd name="T14" fmla="*/ 2147483647 w 160"/>
                <a:gd name="T15" fmla="*/ 2147483647 h 146"/>
                <a:gd name="T16" fmla="*/ 2147483647 w 160"/>
                <a:gd name="T17" fmla="*/ 2147483647 h 146"/>
                <a:gd name="T18" fmla="*/ 2147483647 w 160"/>
                <a:gd name="T19" fmla="*/ 2147483647 h 146"/>
                <a:gd name="T20" fmla="*/ 2147483647 w 160"/>
                <a:gd name="T21" fmla="*/ 2147483647 h 146"/>
                <a:gd name="T22" fmla="*/ 2147483647 w 160"/>
                <a:gd name="T23" fmla="*/ 2147483647 h 146"/>
                <a:gd name="T24" fmla="*/ 2147483647 w 160"/>
                <a:gd name="T25" fmla="*/ 2147483647 h 146"/>
                <a:gd name="T26" fmla="*/ 2147483647 w 160"/>
                <a:gd name="T27" fmla="*/ 2147483647 h 146"/>
                <a:gd name="T28" fmla="*/ 2147483647 w 160"/>
                <a:gd name="T29" fmla="*/ 2147483647 h 146"/>
                <a:gd name="T30" fmla="*/ 2147483647 w 160"/>
                <a:gd name="T31" fmla="*/ 2147483647 h 146"/>
                <a:gd name="T32" fmla="*/ 0 w 160"/>
                <a:gd name="T33" fmla="*/ 2147483647 h 146"/>
                <a:gd name="T34" fmla="*/ 2147483647 w 160"/>
                <a:gd name="T35" fmla="*/ 2147483647 h 146"/>
                <a:gd name="T36" fmla="*/ 2147483647 w 160"/>
                <a:gd name="T37" fmla="*/ 2147483647 h 146"/>
                <a:gd name="T38" fmla="*/ 2147483647 w 160"/>
                <a:gd name="T39" fmla="*/ 2147483647 h 146"/>
                <a:gd name="T40" fmla="*/ 2147483647 w 160"/>
                <a:gd name="T41" fmla="*/ 2147483647 h 146"/>
                <a:gd name="T42" fmla="*/ 2147483647 w 160"/>
                <a:gd name="T43" fmla="*/ 2147483647 h 146"/>
                <a:gd name="T44" fmla="*/ 2147483647 w 160"/>
                <a:gd name="T45" fmla="*/ 2147483647 h 146"/>
                <a:gd name="T46" fmla="*/ 2147483647 w 160"/>
                <a:gd name="T47" fmla="*/ 2147483647 h 146"/>
                <a:gd name="T48" fmla="*/ 2147483647 w 160"/>
                <a:gd name="T49" fmla="*/ 2147483647 h 146"/>
                <a:gd name="T50" fmla="*/ 2147483647 w 160"/>
                <a:gd name="T51" fmla="*/ 2147483647 h 146"/>
                <a:gd name="T52" fmla="*/ 2147483647 w 160"/>
                <a:gd name="T53" fmla="*/ 2147483647 h 146"/>
                <a:gd name="T54" fmla="*/ 2147483647 w 160"/>
                <a:gd name="T55" fmla="*/ 2147483647 h 146"/>
                <a:gd name="T56" fmla="*/ 2147483647 w 160"/>
                <a:gd name="T57" fmla="*/ 2147483647 h 146"/>
                <a:gd name="T58" fmla="*/ 2147483647 w 160"/>
                <a:gd name="T59" fmla="*/ 2147483647 h 146"/>
                <a:gd name="T60" fmla="*/ 2147483647 w 160"/>
                <a:gd name="T61" fmla="*/ 2147483647 h 146"/>
                <a:gd name="T62" fmla="*/ 2147483647 w 160"/>
                <a:gd name="T63" fmla="*/ 2147483647 h 146"/>
                <a:gd name="T64" fmla="*/ 2147483647 w 160"/>
                <a:gd name="T65" fmla="*/ 2147483647 h 146"/>
                <a:gd name="T66" fmla="*/ 2147483647 w 160"/>
                <a:gd name="T67" fmla="*/ 2147483647 h 146"/>
                <a:gd name="T68" fmla="*/ 2147483647 w 160"/>
                <a:gd name="T69" fmla="*/ 2147483647 h 146"/>
                <a:gd name="T70" fmla="*/ 2147483647 w 160"/>
                <a:gd name="T71" fmla="*/ 2147483647 h 146"/>
                <a:gd name="T72" fmla="*/ 2147483647 w 160"/>
                <a:gd name="T73" fmla="*/ 2147483647 h 146"/>
                <a:gd name="T74" fmla="*/ 2147483647 w 160"/>
                <a:gd name="T75" fmla="*/ 2147483647 h 146"/>
                <a:gd name="T76" fmla="*/ 2147483647 w 160"/>
                <a:gd name="T77" fmla="*/ 2147483647 h 146"/>
                <a:gd name="T78" fmla="*/ 2147483647 w 160"/>
                <a:gd name="T79" fmla="*/ 2147483647 h 146"/>
                <a:gd name="T80" fmla="*/ 2147483647 w 160"/>
                <a:gd name="T81" fmla="*/ 2147483647 h 146"/>
                <a:gd name="T82" fmla="*/ 2147483647 w 160"/>
                <a:gd name="T83" fmla="*/ 2147483647 h 146"/>
                <a:gd name="T84" fmla="*/ 2147483647 w 160"/>
                <a:gd name="T85" fmla="*/ 2147483647 h 146"/>
                <a:gd name="T86" fmla="*/ 2147483647 w 160"/>
                <a:gd name="T87" fmla="*/ 2147483647 h 146"/>
                <a:gd name="T88" fmla="*/ 2147483647 w 160"/>
                <a:gd name="T89" fmla="*/ 2147483647 h 146"/>
                <a:gd name="T90" fmla="*/ 2147483647 w 160"/>
                <a:gd name="T91" fmla="*/ 2147483647 h 146"/>
                <a:gd name="T92" fmla="*/ 2147483647 w 160"/>
                <a:gd name="T93" fmla="*/ 2147483647 h 146"/>
                <a:gd name="T94" fmla="*/ 2147483647 w 160"/>
                <a:gd name="T95" fmla="*/ 2147483647 h 146"/>
                <a:gd name="T96" fmla="*/ 2147483647 w 160"/>
                <a:gd name="T97" fmla="*/ 2147483647 h 146"/>
                <a:gd name="T98" fmla="*/ 2147483647 w 160"/>
                <a:gd name="T99" fmla="*/ 2147483647 h 146"/>
                <a:gd name="T100" fmla="*/ 2147483647 w 160"/>
                <a:gd name="T101" fmla="*/ 2147483647 h 146"/>
                <a:gd name="T102" fmla="*/ 2147483647 w 160"/>
                <a:gd name="T103" fmla="*/ 2147483647 h 14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60"/>
                <a:gd name="T157" fmla="*/ 0 h 146"/>
                <a:gd name="T158" fmla="*/ 160 w 160"/>
                <a:gd name="T159" fmla="*/ 146 h 14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60" h="146">
                  <a:moveTo>
                    <a:pt x="136" y="4"/>
                  </a:moveTo>
                  <a:lnTo>
                    <a:pt x="126" y="2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4"/>
                  </a:lnTo>
                  <a:lnTo>
                    <a:pt x="96" y="8"/>
                  </a:lnTo>
                  <a:lnTo>
                    <a:pt x="92" y="14"/>
                  </a:lnTo>
                  <a:lnTo>
                    <a:pt x="88" y="26"/>
                  </a:lnTo>
                  <a:lnTo>
                    <a:pt x="84" y="40"/>
                  </a:lnTo>
                  <a:lnTo>
                    <a:pt x="84" y="48"/>
                  </a:lnTo>
                  <a:lnTo>
                    <a:pt x="82" y="52"/>
                  </a:lnTo>
                  <a:lnTo>
                    <a:pt x="78" y="52"/>
                  </a:lnTo>
                  <a:lnTo>
                    <a:pt x="74" y="50"/>
                  </a:lnTo>
                  <a:lnTo>
                    <a:pt x="70" y="48"/>
                  </a:lnTo>
                  <a:lnTo>
                    <a:pt x="66" y="44"/>
                  </a:lnTo>
                  <a:lnTo>
                    <a:pt x="62" y="42"/>
                  </a:lnTo>
                  <a:lnTo>
                    <a:pt x="58" y="42"/>
                  </a:lnTo>
                  <a:lnTo>
                    <a:pt x="56" y="44"/>
                  </a:lnTo>
                  <a:lnTo>
                    <a:pt x="50" y="50"/>
                  </a:lnTo>
                  <a:lnTo>
                    <a:pt x="42" y="52"/>
                  </a:lnTo>
                  <a:lnTo>
                    <a:pt x="40" y="54"/>
                  </a:lnTo>
                  <a:lnTo>
                    <a:pt x="34" y="56"/>
                  </a:lnTo>
                  <a:lnTo>
                    <a:pt x="28" y="54"/>
                  </a:lnTo>
                  <a:lnTo>
                    <a:pt x="22" y="52"/>
                  </a:lnTo>
                  <a:lnTo>
                    <a:pt x="16" y="50"/>
                  </a:lnTo>
                  <a:lnTo>
                    <a:pt x="14" y="48"/>
                  </a:lnTo>
                  <a:lnTo>
                    <a:pt x="14" y="46"/>
                  </a:lnTo>
                  <a:lnTo>
                    <a:pt x="14" y="36"/>
                  </a:lnTo>
                  <a:lnTo>
                    <a:pt x="14" y="34"/>
                  </a:lnTo>
                  <a:lnTo>
                    <a:pt x="8" y="38"/>
                  </a:lnTo>
                  <a:lnTo>
                    <a:pt x="4" y="44"/>
                  </a:lnTo>
                  <a:lnTo>
                    <a:pt x="2" y="52"/>
                  </a:lnTo>
                  <a:lnTo>
                    <a:pt x="0" y="60"/>
                  </a:lnTo>
                  <a:lnTo>
                    <a:pt x="2" y="66"/>
                  </a:lnTo>
                  <a:lnTo>
                    <a:pt x="4" y="72"/>
                  </a:lnTo>
                  <a:lnTo>
                    <a:pt x="4" y="74"/>
                  </a:lnTo>
                  <a:lnTo>
                    <a:pt x="2" y="78"/>
                  </a:lnTo>
                  <a:lnTo>
                    <a:pt x="4" y="82"/>
                  </a:lnTo>
                  <a:lnTo>
                    <a:pt x="8" y="86"/>
                  </a:lnTo>
                  <a:lnTo>
                    <a:pt x="10" y="86"/>
                  </a:lnTo>
                  <a:lnTo>
                    <a:pt x="10" y="92"/>
                  </a:lnTo>
                  <a:lnTo>
                    <a:pt x="16" y="94"/>
                  </a:lnTo>
                  <a:lnTo>
                    <a:pt x="18" y="96"/>
                  </a:lnTo>
                  <a:lnTo>
                    <a:pt x="18" y="98"/>
                  </a:lnTo>
                  <a:lnTo>
                    <a:pt x="18" y="102"/>
                  </a:lnTo>
                  <a:lnTo>
                    <a:pt x="16" y="106"/>
                  </a:lnTo>
                  <a:lnTo>
                    <a:pt x="16" y="108"/>
                  </a:lnTo>
                  <a:lnTo>
                    <a:pt x="18" y="112"/>
                  </a:lnTo>
                  <a:lnTo>
                    <a:pt x="18" y="110"/>
                  </a:lnTo>
                  <a:lnTo>
                    <a:pt x="18" y="116"/>
                  </a:lnTo>
                  <a:lnTo>
                    <a:pt x="20" y="120"/>
                  </a:lnTo>
                  <a:lnTo>
                    <a:pt x="24" y="124"/>
                  </a:lnTo>
                  <a:lnTo>
                    <a:pt x="28" y="126"/>
                  </a:lnTo>
                  <a:lnTo>
                    <a:pt x="34" y="126"/>
                  </a:lnTo>
                  <a:lnTo>
                    <a:pt x="42" y="128"/>
                  </a:lnTo>
                  <a:lnTo>
                    <a:pt x="46" y="130"/>
                  </a:lnTo>
                  <a:lnTo>
                    <a:pt x="44" y="134"/>
                  </a:lnTo>
                  <a:lnTo>
                    <a:pt x="48" y="134"/>
                  </a:lnTo>
                  <a:lnTo>
                    <a:pt x="54" y="134"/>
                  </a:lnTo>
                  <a:lnTo>
                    <a:pt x="56" y="132"/>
                  </a:lnTo>
                  <a:lnTo>
                    <a:pt x="62" y="130"/>
                  </a:lnTo>
                  <a:lnTo>
                    <a:pt x="66" y="130"/>
                  </a:lnTo>
                  <a:lnTo>
                    <a:pt x="72" y="130"/>
                  </a:lnTo>
                  <a:lnTo>
                    <a:pt x="78" y="132"/>
                  </a:lnTo>
                  <a:lnTo>
                    <a:pt x="82" y="134"/>
                  </a:lnTo>
                  <a:lnTo>
                    <a:pt x="88" y="134"/>
                  </a:lnTo>
                  <a:lnTo>
                    <a:pt x="88" y="140"/>
                  </a:lnTo>
                  <a:lnTo>
                    <a:pt x="88" y="144"/>
                  </a:lnTo>
                  <a:lnTo>
                    <a:pt x="88" y="146"/>
                  </a:lnTo>
                  <a:lnTo>
                    <a:pt x="90" y="146"/>
                  </a:lnTo>
                  <a:lnTo>
                    <a:pt x="98" y="144"/>
                  </a:lnTo>
                  <a:lnTo>
                    <a:pt x="106" y="142"/>
                  </a:lnTo>
                  <a:lnTo>
                    <a:pt x="112" y="138"/>
                  </a:lnTo>
                  <a:lnTo>
                    <a:pt x="120" y="138"/>
                  </a:lnTo>
                  <a:lnTo>
                    <a:pt x="120" y="134"/>
                  </a:lnTo>
                  <a:lnTo>
                    <a:pt x="118" y="134"/>
                  </a:lnTo>
                  <a:lnTo>
                    <a:pt x="116" y="130"/>
                  </a:lnTo>
                  <a:lnTo>
                    <a:pt x="116" y="126"/>
                  </a:lnTo>
                  <a:lnTo>
                    <a:pt x="118" y="124"/>
                  </a:lnTo>
                  <a:lnTo>
                    <a:pt x="122" y="120"/>
                  </a:lnTo>
                  <a:lnTo>
                    <a:pt x="122" y="114"/>
                  </a:lnTo>
                  <a:lnTo>
                    <a:pt x="122" y="108"/>
                  </a:lnTo>
                  <a:lnTo>
                    <a:pt x="120" y="106"/>
                  </a:lnTo>
                  <a:lnTo>
                    <a:pt x="122" y="100"/>
                  </a:lnTo>
                  <a:lnTo>
                    <a:pt x="126" y="94"/>
                  </a:lnTo>
                  <a:lnTo>
                    <a:pt x="132" y="92"/>
                  </a:lnTo>
                  <a:lnTo>
                    <a:pt x="136" y="82"/>
                  </a:lnTo>
                  <a:lnTo>
                    <a:pt x="138" y="72"/>
                  </a:lnTo>
                  <a:lnTo>
                    <a:pt x="142" y="60"/>
                  </a:lnTo>
                  <a:lnTo>
                    <a:pt x="144" y="58"/>
                  </a:lnTo>
                  <a:lnTo>
                    <a:pt x="148" y="56"/>
                  </a:lnTo>
                  <a:lnTo>
                    <a:pt x="154" y="56"/>
                  </a:lnTo>
                  <a:lnTo>
                    <a:pt x="160" y="56"/>
                  </a:lnTo>
                  <a:lnTo>
                    <a:pt x="160" y="52"/>
                  </a:lnTo>
                  <a:lnTo>
                    <a:pt x="150" y="46"/>
                  </a:lnTo>
                  <a:lnTo>
                    <a:pt x="146" y="40"/>
                  </a:lnTo>
                  <a:lnTo>
                    <a:pt x="144" y="34"/>
                  </a:lnTo>
                  <a:lnTo>
                    <a:pt x="146" y="32"/>
                  </a:lnTo>
                  <a:lnTo>
                    <a:pt x="148" y="28"/>
                  </a:lnTo>
                  <a:lnTo>
                    <a:pt x="142" y="26"/>
                  </a:lnTo>
                  <a:lnTo>
                    <a:pt x="138" y="22"/>
                  </a:lnTo>
                  <a:lnTo>
                    <a:pt x="138" y="14"/>
                  </a:lnTo>
                  <a:lnTo>
                    <a:pt x="136" y="8"/>
                  </a:lnTo>
                  <a:lnTo>
                    <a:pt x="136" y="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450" name="任意多边形: 形状 449">
              <a:extLst>
                <a:ext uri="{FF2B5EF4-FFF2-40B4-BE49-F238E27FC236}">
                  <a16:creationId xmlns:a16="http://schemas.microsoft.com/office/drawing/2014/main" id="{69BCF9EB-120B-444A-BFD8-DB489AF91D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7018" y="4189916"/>
              <a:ext cx="1111414" cy="861650"/>
            </a:xfrm>
            <a:custGeom>
              <a:avLst/>
              <a:gdLst>
                <a:gd name="T0" fmla="*/ 2147483647 w 636"/>
                <a:gd name="T1" fmla="*/ 2147483647 h 516"/>
                <a:gd name="T2" fmla="*/ 2147483647 w 636"/>
                <a:gd name="T3" fmla="*/ 2147483647 h 516"/>
                <a:gd name="T4" fmla="*/ 2147483647 w 636"/>
                <a:gd name="T5" fmla="*/ 2147483647 h 516"/>
                <a:gd name="T6" fmla="*/ 2147483647 w 636"/>
                <a:gd name="T7" fmla="*/ 2147483647 h 516"/>
                <a:gd name="T8" fmla="*/ 2147483647 w 636"/>
                <a:gd name="T9" fmla="*/ 2147483647 h 516"/>
                <a:gd name="T10" fmla="*/ 2147483647 w 636"/>
                <a:gd name="T11" fmla="*/ 2147483647 h 516"/>
                <a:gd name="T12" fmla="*/ 2147483647 w 636"/>
                <a:gd name="T13" fmla="*/ 2147483647 h 516"/>
                <a:gd name="T14" fmla="*/ 2147483647 w 636"/>
                <a:gd name="T15" fmla="*/ 2147483647 h 516"/>
                <a:gd name="T16" fmla="*/ 2147483647 w 636"/>
                <a:gd name="T17" fmla="*/ 2147483647 h 516"/>
                <a:gd name="T18" fmla="*/ 2147483647 w 636"/>
                <a:gd name="T19" fmla="*/ 2147483647 h 516"/>
                <a:gd name="T20" fmla="*/ 2147483647 w 636"/>
                <a:gd name="T21" fmla="*/ 2147483647 h 516"/>
                <a:gd name="T22" fmla="*/ 2147483647 w 636"/>
                <a:gd name="T23" fmla="*/ 2147483647 h 516"/>
                <a:gd name="T24" fmla="*/ 2147483647 w 636"/>
                <a:gd name="T25" fmla="*/ 2147483647 h 516"/>
                <a:gd name="T26" fmla="*/ 2147483647 w 636"/>
                <a:gd name="T27" fmla="*/ 2147483647 h 516"/>
                <a:gd name="T28" fmla="*/ 2147483647 w 636"/>
                <a:gd name="T29" fmla="*/ 2147483647 h 516"/>
                <a:gd name="T30" fmla="*/ 2147483647 w 636"/>
                <a:gd name="T31" fmla="*/ 2147483647 h 516"/>
                <a:gd name="T32" fmla="*/ 2147483647 w 636"/>
                <a:gd name="T33" fmla="*/ 2147483647 h 516"/>
                <a:gd name="T34" fmla="*/ 2147483647 w 636"/>
                <a:gd name="T35" fmla="*/ 2147483647 h 516"/>
                <a:gd name="T36" fmla="*/ 2147483647 w 636"/>
                <a:gd name="T37" fmla="*/ 2147483647 h 516"/>
                <a:gd name="T38" fmla="*/ 2147483647 w 636"/>
                <a:gd name="T39" fmla="*/ 2147483647 h 516"/>
                <a:gd name="T40" fmla="*/ 2147483647 w 636"/>
                <a:gd name="T41" fmla="*/ 2147483647 h 516"/>
                <a:gd name="T42" fmla="*/ 2147483647 w 636"/>
                <a:gd name="T43" fmla="*/ 0 h 516"/>
                <a:gd name="T44" fmla="*/ 2147483647 w 636"/>
                <a:gd name="T45" fmla="*/ 2147483647 h 516"/>
                <a:gd name="T46" fmla="*/ 2147483647 w 636"/>
                <a:gd name="T47" fmla="*/ 2147483647 h 516"/>
                <a:gd name="T48" fmla="*/ 2147483647 w 636"/>
                <a:gd name="T49" fmla="*/ 2147483647 h 516"/>
                <a:gd name="T50" fmla="*/ 2147483647 w 636"/>
                <a:gd name="T51" fmla="*/ 2147483647 h 516"/>
                <a:gd name="T52" fmla="*/ 2147483647 w 636"/>
                <a:gd name="T53" fmla="*/ 2147483647 h 516"/>
                <a:gd name="T54" fmla="*/ 2147483647 w 636"/>
                <a:gd name="T55" fmla="*/ 2147483647 h 516"/>
                <a:gd name="T56" fmla="*/ 2147483647 w 636"/>
                <a:gd name="T57" fmla="*/ 2147483647 h 516"/>
                <a:gd name="T58" fmla="*/ 2147483647 w 636"/>
                <a:gd name="T59" fmla="*/ 2147483647 h 516"/>
                <a:gd name="T60" fmla="*/ 2147483647 w 636"/>
                <a:gd name="T61" fmla="*/ 2147483647 h 516"/>
                <a:gd name="T62" fmla="*/ 2147483647 w 636"/>
                <a:gd name="T63" fmla="*/ 2147483647 h 516"/>
                <a:gd name="T64" fmla="*/ 2147483647 w 636"/>
                <a:gd name="T65" fmla="*/ 2147483647 h 516"/>
                <a:gd name="T66" fmla="*/ 2147483647 w 636"/>
                <a:gd name="T67" fmla="*/ 2147483647 h 516"/>
                <a:gd name="T68" fmla="*/ 2147483647 w 636"/>
                <a:gd name="T69" fmla="*/ 2147483647 h 516"/>
                <a:gd name="T70" fmla="*/ 2147483647 w 636"/>
                <a:gd name="T71" fmla="*/ 2147483647 h 516"/>
                <a:gd name="T72" fmla="*/ 2147483647 w 636"/>
                <a:gd name="T73" fmla="*/ 2147483647 h 516"/>
                <a:gd name="T74" fmla="*/ 2147483647 w 636"/>
                <a:gd name="T75" fmla="*/ 2147483647 h 516"/>
                <a:gd name="T76" fmla="*/ 2147483647 w 636"/>
                <a:gd name="T77" fmla="*/ 2147483647 h 516"/>
                <a:gd name="T78" fmla="*/ 2147483647 w 636"/>
                <a:gd name="T79" fmla="*/ 2147483647 h 516"/>
                <a:gd name="T80" fmla="*/ 2147483647 w 636"/>
                <a:gd name="T81" fmla="*/ 2147483647 h 516"/>
                <a:gd name="T82" fmla="*/ 2147483647 w 636"/>
                <a:gd name="T83" fmla="*/ 2147483647 h 516"/>
                <a:gd name="T84" fmla="*/ 2147483647 w 636"/>
                <a:gd name="T85" fmla="*/ 2147483647 h 516"/>
                <a:gd name="T86" fmla="*/ 2147483647 w 636"/>
                <a:gd name="T87" fmla="*/ 2147483647 h 516"/>
                <a:gd name="T88" fmla="*/ 2147483647 w 636"/>
                <a:gd name="T89" fmla="*/ 2147483647 h 516"/>
                <a:gd name="T90" fmla="*/ 2147483647 w 636"/>
                <a:gd name="T91" fmla="*/ 2147483647 h 516"/>
                <a:gd name="T92" fmla="*/ 2147483647 w 636"/>
                <a:gd name="T93" fmla="*/ 2147483647 h 516"/>
                <a:gd name="T94" fmla="*/ 2147483647 w 636"/>
                <a:gd name="T95" fmla="*/ 2147483647 h 516"/>
                <a:gd name="T96" fmla="*/ 2147483647 w 636"/>
                <a:gd name="T97" fmla="*/ 2147483647 h 516"/>
                <a:gd name="T98" fmla="*/ 2147483647 w 636"/>
                <a:gd name="T99" fmla="*/ 2147483647 h 516"/>
                <a:gd name="T100" fmla="*/ 0 w 636"/>
                <a:gd name="T101" fmla="*/ 2147483647 h 516"/>
                <a:gd name="T102" fmla="*/ 2147483647 w 636"/>
                <a:gd name="T103" fmla="*/ 2147483647 h 516"/>
                <a:gd name="T104" fmla="*/ 2147483647 w 636"/>
                <a:gd name="T105" fmla="*/ 2147483647 h 516"/>
                <a:gd name="T106" fmla="*/ 2147483647 w 636"/>
                <a:gd name="T107" fmla="*/ 2147483647 h 516"/>
                <a:gd name="T108" fmla="*/ 2147483647 w 636"/>
                <a:gd name="T109" fmla="*/ 2147483647 h 516"/>
                <a:gd name="T110" fmla="*/ 2147483647 w 636"/>
                <a:gd name="T111" fmla="*/ 2147483647 h 516"/>
                <a:gd name="T112" fmla="*/ 2147483647 w 636"/>
                <a:gd name="T113" fmla="*/ 2147483647 h 516"/>
                <a:gd name="T114" fmla="*/ 2147483647 w 636"/>
                <a:gd name="T115" fmla="*/ 2147483647 h 516"/>
                <a:gd name="T116" fmla="*/ 2147483647 w 636"/>
                <a:gd name="T117" fmla="*/ 2147483647 h 516"/>
                <a:gd name="T118" fmla="*/ 2147483647 w 636"/>
                <a:gd name="T119" fmla="*/ 2147483647 h 51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36"/>
                <a:gd name="T181" fmla="*/ 0 h 516"/>
                <a:gd name="T182" fmla="*/ 636 w 636"/>
                <a:gd name="T183" fmla="*/ 516 h 51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36" h="516">
                  <a:moveTo>
                    <a:pt x="180" y="138"/>
                  </a:moveTo>
                  <a:lnTo>
                    <a:pt x="186" y="132"/>
                  </a:lnTo>
                  <a:lnTo>
                    <a:pt x="188" y="130"/>
                  </a:lnTo>
                  <a:lnTo>
                    <a:pt x="188" y="124"/>
                  </a:lnTo>
                  <a:lnTo>
                    <a:pt x="190" y="118"/>
                  </a:lnTo>
                  <a:lnTo>
                    <a:pt x="194" y="112"/>
                  </a:lnTo>
                  <a:lnTo>
                    <a:pt x="198" y="108"/>
                  </a:lnTo>
                  <a:lnTo>
                    <a:pt x="202" y="106"/>
                  </a:lnTo>
                  <a:lnTo>
                    <a:pt x="204" y="112"/>
                  </a:lnTo>
                  <a:lnTo>
                    <a:pt x="206" y="114"/>
                  </a:lnTo>
                  <a:lnTo>
                    <a:pt x="210" y="116"/>
                  </a:lnTo>
                  <a:lnTo>
                    <a:pt x="212" y="114"/>
                  </a:lnTo>
                  <a:lnTo>
                    <a:pt x="212" y="112"/>
                  </a:lnTo>
                  <a:lnTo>
                    <a:pt x="214" y="110"/>
                  </a:lnTo>
                  <a:lnTo>
                    <a:pt x="212" y="106"/>
                  </a:lnTo>
                  <a:lnTo>
                    <a:pt x="212" y="100"/>
                  </a:lnTo>
                  <a:lnTo>
                    <a:pt x="220" y="100"/>
                  </a:lnTo>
                  <a:lnTo>
                    <a:pt x="226" y="100"/>
                  </a:lnTo>
                  <a:lnTo>
                    <a:pt x="226" y="92"/>
                  </a:lnTo>
                  <a:lnTo>
                    <a:pt x="230" y="86"/>
                  </a:lnTo>
                  <a:lnTo>
                    <a:pt x="232" y="82"/>
                  </a:lnTo>
                  <a:lnTo>
                    <a:pt x="236" y="80"/>
                  </a:lnTo>
                  <a:lnTo>
                    <a:pt x="240" y="78"/>
                  </a:lnTo>
                  <a:lnTo>
                    <a:pt x="242" y="72"/>
                  </a:lnTo>
                  <a:lnTo>
                    <a:pt x="244" y="68"/>
                  </a:lnTo>
                  <a:lnTo>
                    <a:pt x="248" y="64"/>
                  </a:lnTo>
                  <a:lnTo>
                    <a:pt x="262" y="58"/>
                  </a:lnTo>
                  <a:lnTo>
                    <a:pt x="270" y="56"/>
                  </a:lnTo>
                  <a:lnTo>
                    <a:pt x="276" y="54"/>
                  </a:lnTo>
                  <a:lnTo>
                    <a:pt x="284" y="62"/>
                  </a:lnTo>
                  <a:lnTo>
                    <a:pt x="288" y="66"/>
                  </a:lnTo>
                  <a:lnTo>
                    <a:pt x="288" y="72"/>
                  </a:lnTo>
                  <a:lnTo>
                    <a:pt x="288" y="74"/>
                  </a:lnTo>
                  <a:lnTo>
                    <a:pt x="286" y="76"/>
                  </a:lnTo>
                  <a:lnTo>
                    <a:pt x="290" y="74"/>
                  </a:lnTo>
                  <a:lnTo>
                    <a:pt x="294" y="72"/>
                  </a:lnTo>
                  <a:lnTo>
                    <a:pt x="298" y="74"/>
                  </a:lnTo>
                  <a:lnTo>
                    <a:pt x="302" y="74"/>
                  </a:lnTo>
                  <a:lnTo>
                    <a:pt x="306" y="72"/>
                  </a:lnTo>
                  <a:lnTo>
                    <a:pt x="310" y="70"/>
                  </a:lnTo>
                  <a:lnTo>
                    <a:pt x="308" y="62"/>
                  </a:lnTo>
                  <a:lnTo>
                    <a:pt x="310" y="56"/>
                  </a:lnTo>
                  <a:lnTo>
                    <a:pt x="314" y="54"/>
                  </a:lnTo>
                  <a:lnTo>
                    <a:pt x="320" y="50"/>
                  </a:lnTo>
                  <a:lnTo>
                    <a:pt x="326" y="48"/>
                  </a:lnTo>
                  <a:lnTo>
                    <a:pt x="324" y="44"/>
                  </a:lnTo>
                  <a:lnTo>
                    <a:pt x="322" y="42"/>
                  </a:lnTo>
                  <a:lnTo>
                    <a:pt x="324" y="38"/>
                  </a:lnTo>
                  <a:lnTo>
                    <a:pt x="326" y="34"/>
                  </a:lnTo>
                  <a:lnTo>
                    <a:pt x="334" y="28"/>
                  </a:lnTo>
                  <a:lnTo>
                    <a:pt x="344" y="26"/>
                  </a:lnTo>
                  <a:lnTo>
                    <a:pt x="354" y="26"/>
                  </a:lnTo>
                  <a:lnTo>
                    <a:pt x="358" y="24"/>
                  </a:lnTo>
                  <a:lnTo>
                    <a:pt x="360" y="24"/>
                  </a:lnTo>
                  <a:lnTo>
                    <a:pt x="362" y="20"/>
                  </a:lnTo>
                  <a:lnTo>
                    <a:pt x="364" y="16"/>
                  </a:lnTo>
                  <a:lnTo>
                    <a:pt x="364" y="12"/>
                  </a:lnTo>
                  <a:lnTo>
                    <a:pt x="358" y="10"/>
                  </a:lnTo>
                  <a:lnTo>
                    <a:pt x="358" y="8"/>
                  </a:lnTo>
                  <a:lnTo>
                    <a:pt x="358" y="2"/>
                  </a:lnTo>
                  <a:lnTo>
                    <a:pt x="362" y="2"/>
                  </a:lnTo>
                  <a:lnTo>
                    <a:pt x="364" y="4"/>
                  </a:lnTo>
                  <a:lnTo>
                    <a:pt x="368" y="6"/>
                  </a:lnTo>
                  <a:lnTo>
                    <a:pt x="366" y="10"/>
                  </a:lnTo>
                  <a:lnTo>
                    <a:pt x="368" y="10"/>
                  </a:lnTo>
                  <a:lnTo>
                    <a:pt x="372" y="12"/>
                  </a:lnTo>
                  <a:lnTo>
                    <a:pt x="374" y="12"/>
                  </a:lnTo>
                  <a:lnTo>
                    <a:pt x="384" y="14"/>
                  </a:lnTo>
                  <a:lnTo>
                    <a:pt x="390" y="18"/>
                  </a:lnTo>
                  <a:lnTo>
                    <a:pt x="398" y="22"/>
                  </a:lnTo>
                  <a:lnTo>
                    <a:pt x="408" y="22"/>
                  </a:lnTo>
                  <a:lnTo>
                    <a:pt x="414" y="22"/>
                  </a:lnTo>
                  <a:lnTo>
                    <a:pt x="416" y="18"/>
                  </a:lnTo>
                  <a:lnTo>
                    <a:pt x="418" y="24"/>
                  </a:lnTo>
                  <a:lnTo>
                    <a:pt x="422" y="26"/>
                  </a:lnTo>
                  <a:lnTo>
                    <a:pt x="424" y="22"/>
                  </a:lnTo>
                  <a:lnTo>
                    <a:pt x="424" y="20"/>
                  </a:lnTo>
                  <a:lnTo>
                    <a:pt x="428" y="20"/>
                  </a:lnTo>
                  <a:lnTo>
                    <a:pt x="432" y="22"/>
                  </a:lnTo>
                  <a:lnTo>
                    <a:pt x="434" y="26"/>
                  </a:lnTo>
                  <a:lnTo>
                    <a:pt x="432" y="30"/>
                  </a:lnTo>
                  <a:lnTo>
                    <a:pt x="428" y="36"/>
                  </a:lnTo>
                  <a:lnTo>
                    <a:pt x="422" y="40"/>
                  </a:lnTo>
                  <a:lnTo>
                    <a:pt x="416" y="42"/>
                  </a:lnTo>
                  <a:lnTo>
                    <a:pt x="416" y="48"/>
                  </a:lnTo>
                  <a:lnTo>
                    <a:pt x="416" y="50"/>
                  </a:lnTo>
                  <a:lnTo>
                    <a:pt x="418" y="52"/>
                  </a:lnTo>
                  <a:lnTo>
                    <a:pt x="420" y="54"/>
                  </a:lnTo>
                  <a:lnTo>
                    <a:pt x="422" y="54"/>
                  </a:lnTo>
                  <a:lnTo>
                    <a:pt x="424" y="52"/>
                  </a:lnTo>
                  <a:lnTo>
                    <a:pt x="426" y="54"/>
                  </a:lnTo>
                  <a:lnTo>
                    <a:pt x="428" y="54"/>
                  </a:lnTo>
                  <a:lnTo>
                    <a:pt x="426" y="58"/>
                  </a:lnTo>
                  <a:lnTo>
                    <a:pt x="422" y="60"/>
                  </a:lnTo>
                  <a:lnTo>
                    <a:pt x="420" y="60"/>
                  </a:lnTo>
                  <a:lnTo>
                    <a:pt x="418" y="56"/>
                  </a:lnTo>
                  <a:lnTo>
                    <a:pt x="418" y="54"/>
                  </a:lnTo>
                  <a:lnTo>
                    <a:pt x="410" y="60"/>
                  </a:lnTo>
                  <a:lnTo>
                    <a:pt x="406" y="64"/>
                  </a:lnTo>
                  <a:lnTo>
                    <a:pt x="404" y="70"/>
                  </a:lnTo>
                  <a:lnTo>
                    <a:pt x="404" y="76"/>
                  </a:lnTo>
                  <a:lnTo>
                    <a:pt x="408" y="80"/>
                  </a:lnTo>
                  <a:lnTo>
                    <a:pt x="410" y="84"/>
                  </a:lnTo>
                  <a:lnTo>
                    <a:pt x="414" y="86"/>
                  </a:lnTo>
                  <a:lnTo>
                    <a:pt x="424" y="90"/>
                  </a:lnTo>
                  <a:lnTo>
                    <a:pt x="430" y="92"/>
                  </a:lnTo>
                  <a:lnTo>
                    <a:pt x="434" y="96"/>
                  </a:lnTo>
                  <a:lnTo>
                    <a:pt x="442" y="104"/>
                  </a:lnTo>
                  <a:lnTo>
                    <a:pt x="456" y="108"/>
                  </a:lnTo>
                  <a:lnTo>
                    <a:pt x="458" y="110"/>
                  </a:lnTo>
                  <a:lnTo>
                    <a:pt x="462" y="116"/>
                  </a:lnTo>
                  <a:lnTo>
                    <a:pt x="464" y="120"/>
                  </a:lnTo>
                  <a:lnTo>
                    <a:pt x="466" y="122"/>
                  </a:lnTo>
                  <a:lnTo>
                    <a:pt x="468" y="122"/>
                  </a:lnTo>
                  <a:lnTo>
                    <a:pt x="472" y="122"/>
                  </a:lnTo>
                  <a:lnTo>
                    <a:pt x="476" y="120"/>
                  </a:lnTo>
                  <a:lnTo>
                    <a:pt x="480" y="116"/>
                  </a:lnTo>
                  <a:lnTo>
                    <a:pt x="484" y="110"/>
                  </a:lnTo>
                  <a:lnTo>
                    <a:pt x="486" y="104"/>
                  </a:lnTo>
                  <a:lnTo>
                    <a:pt x="490" y="92"/>
                  </a:lnTo>
                  <a:lnTo>
                    <a:pt x="494" y="84"/>
                  </a:lnTo>
                  <a:lnTo>
                    <a:pt x="498" y="76"/>
                  </a:lnTo>
                  <a:lnTo>
                    <a:pt x="500" y="64"/>
                  </a:lnTo>
                  <a:lnTo>
                    <a:pt x="502" y="52"/>
                  </a:lnTo>
                  <a:lnTo>
                    <a:pt x="504" y="42"/>
                  </a:lnTo>
                  <a:lnTo>
                    <a:pt x="510" y="32"/>
                  </a:lnTo>
                  <a:lnTo>
                    <a:pt x="514" y="24"/>
                  </a:lnTo>
                  <a:lnTo>
                    <a:pt x="520" y="6"/>
                  </a:lnTo>
                  <a:lnTo>
                    <a:pt x="522" y="0"/>
                  </a:lnTo>
                  <a:lnTo>
                    <a:pt x="524" y="0"/>
                  </a:lnTo>
                  <a:lnTo>
                    <a:pt x="528" y="0"/>
                  </a:lnTo>
                  <a:lnTo>
                    <a:pt x="532" y="0"/>
                  </a:lnTo>
                  <a:lnTo>
                    <a:pt x="534" y="4"/>
                  </a:lnTo>
                  <a:lnTo>
                    <a:pt x="532" y="12"/>
                  </a:lnTo>
                  <a:lnTo>
                    <a:pt x="532" y="20"/>
                  </a:lnTo>
                  <a:lnTo>
                    <a:pt x="532" y="26"/>
                  </a:lnTo>
                  <a:lnTo>
                    <a:pt x="536" y="44"/>
                  </a:lnTo>
                  <a:lnTo>
                    <a:pt x="538" y="56"/>
                  </a:lnTo>
                  <a:lnTo>
                    <a:pt x="540" y="60"/>
                  </a:lnTo>
                  <a:lnTo>
                    <a:pt x="542" y="62"/>
                  </a:lnTo>
                  <a:lnTo>
                    <a:pt x="546" y="62"/>
                  </a:lnTo>
                  <a:lnTo>
                    <a:pt x="548" y="60"/>
                  </a:lnTo>
                  <a:lnTo>
                    <a:pt x="552" y="68"/>
                  </a:lnTo>
                  <a:lnTo>
                    <a:pt x="558" y="76"/>
                  </a:lnTo>
                  <a:lnTo>
                    <a:pt x="554" y="82"/>
                  </a:lnTo>
                  <a:lnTo>
                    <a:pt x="556" y="90"/>
                  </a:lnTo>
                  <a:lnTo>
                    <a:pt x="554" y="100"/>
                  </a:lnTo>
                  <a:lnTo>
                    <a:pt x="556" y="106"/>
                  </a:lnTo>
                  <a:lnTo>
                    <a:pt x="558" y="110"/>
                  </a:lnTo>
                  <a:lnTo>
                    <a:pt x="560" y="118"/>
                  </a:lnTo>
                  <a:lnTo>
                    <a:pt x="560" y="124"/>
                  </a:lnTo>
                  <a:lnTo>
                    <a:pt x="562" y="132"/>
                  </a:lnTo>
                  <a:lnTo>
                    <a:pt x="564" y="136"/>
                  </a:lnTo>
                  <a:lnTo>
                    <a:pt x="564" y="144"/>
                  </a:lnTo>
                  <a:lnTo>
                    <a:pt x="564" y="148"/>
                  </a:lnTo>
                  <a:lnTo>
                    <a:pt x="568" y="152"/>
                  </a:lnTo>
                  <a:lnTo>
                    <a:pt x="576" y="158"/>
                  </a:lnTo>
                  <a:lnTo>
                    <a:pt x="584" y="162"/>
                  </a:lnTo>
                  <a:lnTo>
                    <a:pt x="592" y="168"/>
                  </a:lnTo>
                  <a:lnTo>
                    <a:pt x="594" y="174"/>
                  </a:lnTo>
                  <a:lnTo>
                    <a:pt x="594" y="178"/>
                  </a:lnTo>
                  <a:lnTo>
                    <a:pt x="596" y="182"/>
                  </a:lnTo>
                  <a:lnTo>
                    <a:pt x="598" y="186"/>
                  </a:lnTo>
                  <a:lnTo>
                    <a:pt x="598" y="200"/>
                  </a:lnTo>
                  <a:lnTo>
                    <a:pt x="598" y="206"/>
                  </a:lnTo>
                  <a:lnTo>
                    <a:pt x="600" y="208"/>
                  </a:lnTo>
                  <a:lnTo>
                    <a:pt x="602" y="208"/>
                  </a:lnTo>
                  <a:lnTo>
                    <a:pt x="604" y="208"/>
                  </a:lnTo>
                  <a:lnTo>
                    <a:pt x="604" y="206"/>
                  </a:lnTo>
                  <a:lnTo>
                    <a:pt x="612" y="216"/>
                  </a:lnTo>
                  <a:lnTo>
                    <a:pt x="614" y="220"/>
                  </a:lnTo>
                  <a:lnTo>
                    <a:pt x="614" y="228"/>
                  </a:lnTo>
                  <a:lnTo>
                    <a:pt x="616" y="232"/>
                  </a:lnTo>
                  <a:lnTo>
                    <a:pt x="618" y="234"/>
                  </a:lnTo>
                  <a:lnTo>
                    <a:pt x="620" y="236"/>
                  </a:lnTo>
                  <a:lnTo>
                    <a:pt x="622" y="238"/>
                  </a:lnTo>
                  <a:lnTo>
                    <a:pt x="632" y="250"/>
                  </a:lnTo>
                  <a:lnTo>
                    <a:pt x="634" y="258"/>
                  </a:lnTo>
                  <a:lnTo>
                    <a:pt x="636" y="264"/>
                  </a:lnTo>
                  <a:lnTo>
                    <a:pt x="634" y="270"/>
                  </a:lnTo>
                  <a:lnTo>
                    <a:pt x="632" y="276"/>
                  </a:lnTo>
                  <a:lnTo>
                    <a:pt x="630" y="280"/>
                  </a:lnTo>
                  <a:lnTo>
                    <a:pt x="630" y="288"/>
                  </a:lnTo>
                  <a:lnTo>
                    <a:pt x="630" y="300"/>
                  </a:lnTo>
                  <a:lnTo>
                    <a:pt x="630" y="312"/>
                  </a:lnTo>
                  <a:lnTo>
                    <a:pt x="626" y="322"/>
                  </a:lnTo>
                  <a:lnTo>
                    <a:pt x="624" y="328"/>
                  </a:lnTo>
                  <a:lnTo>
                    <a:pt x="620" y="336"/>
                  </a:lnTo>
                  <a:lnTo>
                    <a:pt x="608" y="352"/>
                  </a:lnTo>
                  <a:lnTo>
                    <a:pt x="600" y="370"/>
                  </a:lnTo>
                  <a:lnTo>
                    <a:pt x="598" y="376"/>
                  </a:lnTo>
                  <a:lnTo>
                    <a:pt x="594" y="378"/>
                  </a:lnTo>
                  <a:lnTo>
                    <a:pt x="590" y="382"/>
                  </a:lnTo>
                  <a:lnTo>
                    <a:pt x="586" y="384"/>
                  </a:lnTo>
                  <a:lnTo>
                    <a:pt x="582" y="390"/>
                  </a:lnTo>
                  <a:lnTo>
                    <a:pt x="578" y="394"/>
                  </a:lnTo>
                  <a:lnTo>
                    <a:pt x="566" y="402"/>
                  </a:lnTo>
                  <a:lnTo>
                    <a:pt x="558" y="408"/>
                  </a:lnTo>
                  <a:lnTo>
                    <a:pt x="552" y="416"/>
                  </a:lnTo>
                  <a:lnTo>
                    <a:pt x="548" y="424"/>
                  </a:lnTo>
                  <a:lnTo>
                    <a:pt x="542" y="432"/>
                  </a:lnTo>
                  <a:lnTo>
                    <a:pt x="522" y="454"/>
                  </a:lnTo>
                  <a:lnTo>
                    <a:pt x="510" y="466"/>
                  </a:lnTo>
                  <a:lnTo>
                    <a:pt x="500" y="480"/>
                  </a:lnTo>
                  <a:lnTo>
                    <a:pt x="498" y="482"/>
                  </a:lnTo>
                  <a:lnTo>
                    <a:pt x="496" y="486"/>
                  </a:lnTo>
                  <a:lnTo>
                    <a:pt x="496" y="488"/>
                  </a:lnTo>
                  <a:lnTo>
                    <a:pt x="494" y="490"/>
                  </a:lnTo>
                  <a:lnTo>
                    <a:pt x="484" y="490"/>
                  </a:lnTo>
                  <a:lnTo>
                    <a:pt x="476" y="490"/>
                  </a:lnTo>
                  <a:lnTo>
                    <a:pt x="468" y="492"/>
                  </a:lnTo>
                  <a:lnTo>
                    <a:pt x="462" y="492"/>
                  </a:lnTo>
                  <a:lnTo>
                    <a:pt x="454" y="496"/>
                  </a:lnTo>
                  <a:lnTo>
                    <a:pt x="448" y="500"/>
                  </a:lnTo>
                  <a:lnTo>
                    <a:pt x="442" y="504"/>
                  </a:lnTo>
                  <a:lnTo>
                    <a:pt x="438" y="506"/>
                  </a:lnTo>
                  <a:lnTo>
                    <a:pt x="434" y="508"/>
                  </a:lnTo>
                  <a:lnTo>
                    <a:pt x="432" y="512"/>
                  </a:lnTo>
                  <a:lnTo>
                    <a:pt x="428" y="514"/>
                  </a:lnTo>
                  <a:lnTo>
                    <a:pt x="426" y="516"/>
                  </a:lnTo>
                  <a:lnTo>
                    <a:pt x="420" y="506"/>
                  </a:lnTo>
                  <a:lnTo>
                    <a:pt x="416" y="494"/>
                  </a:lnTo>
                  <a:lnTo>
                    <a:pt x="412" y="494"/>
                  </a:lnTo>
                  <a:lnTo>
                    <a:pt x="410" y="496"/>
                  </a:lnTo>
                  <a:lnTo>
                    <a:pt x="408" y="500"/>
                  </a:lnTo>
                  <a:lnTo>
                    <a:pt x="386" y="514"/>
                  </a:lnTo>
                  <a:lnTo>
                    <a:pt x="380" y="510"/>
                  </a:lnTo>
                  <a:lnTo>
                    <a:pt x="378" y="504"/>
                  </a:lnTo>
                  <a:lnTo>
                    <a:pt x="370" y="504"/>
                  </a:lnTo>
                  <a:lnTo>
                    <a:pt x="364" y="504"/>
                  </a:lnTo>
                  <a:lnTo>
                    <a:pt x="358" y="500"/>
                  </a:lnTo>
                  <a:lnTo>
                    <a:pt x="354" y="494"/>
                  </a:lnTo>
                  <a:lnTo>
                    <a:pt x="348" y="488"/>
                  </a:lnTo>
                  <a:lnTo>
                    <a:pt x="346" y="482"/>
                  </a:lnTo>
                  <a:lnTo>
                    <a:pt x="346" y="478"/>
                  </a:lnTo>
                  <a:lnTo>
                    <a:pt x="350" y="474"/>
                  </a:lnTo>
                  <a:lnTo>
                    <a:pt x="352" y="470"/>
                  </a:lnTo>
                  <a:lnTo>
                    <a:pt x="354" y="464"/>
                  </a:lnTo>
                  <a:lnTo>
                    <a:pt x="352" y="458"/>
                  </a:lnTo>
                  <a:lnTo>
                    <a:pt x="348" y="454"/>
                  </a:lnTo>
                  <a:lnTo>
                    <a:pt x="344" y="452"/>
                  </a:lnTo>
                  <a:lnTo>
                    <a:pt x="340" y="448"/>
                  </a:lnTo>
                  <a:lnTo>
                    <a:pt x="346" y="440"/>
                  </a:lnTo>
                  <a:lnTo>
                    <a:pt x="346" y="436"/>
                  </a:lnTo>
                  <a:lnTo>
                    <a:pt x="348" y="432"/>
                  </a:lnTo>
                  <a:lnTo>
                    <a:pt x="346" y="428"/>
                  </a:lnTo>
                  <a:lnTo>
                    <a:pt x="342" y="428"/>
                  </a:lnTo>
                  <a:lnTo>
                    <a:pt x="340" y="430"/>
                  </a:lnTo>
                  <a:lnTo>
                    <a:pt x="336" y="436"/>
                  </a:lnTo>
                  <a:lnTo>
                    <a:pt x="332" y="442"/>
                  </a:lnTo>
                  <a:lnTo>
                    <a:pt x="330" y="444"/>
                  </a:lnTo>
                  <a:lnTo>
                    <a:pt x="326" y="444"/>
                  </a:lnTo>
                  <a:lnTo>
                    <a:pt x="324" y="444"/>
                  </a:lnTo>
                  <a:lnTo>
                    <a:pt x="322" y="442"/>
                  </a:lnTo>
                  <a:lnTo>
                    <a:pt x="324" y="438"/>
                  </a:lnTo>
                  <a:lnTo>
                    <a:pt x="328" y="438"/>
                  </a:lnTo>
                  <a:lnTo>
                    <a:pt x="332" y="436"/>
                  </a:lnTo>
                  <a:lnTo>
                    <a:pt x="346" y="420"/>
                  </a:lnTo>
                  <a:lnTo>
                    <a:pt x="352" y="412"/>
                  </a:lnTo>
                  <a:lnTo>
                    <a:pt x="356" y="404"/>
                  </a:lnTo>
                  <a:lnTo>
                    <a:pt x="350" y="404"/>
                  </a:lnTo>
                  <a:lnTo>
                    <a:pt x="342" y="404"/>
                  </a:lnTo>
                  <a:lnTo>
                    <a:pt x="340" y="410"/>
                  </a:lnTo>
                  <a:lnTo>
                    <a:pt x="338" y="416"/>
                  </a:lnTo>
                  <a:lnTo>
                    <a:pt x="332" y="416"/>
                  </a:lnTo>
                  <a:lnTo>
                    <a:pt x="326" y="418"/>
                  </a:lnTo>
                  <a:lnTo>
                    <a:pt x="318" y="424"/>
                  </a:lnTo>
                  <a:lnTo>
                    <a:pt x="312" y="432"/>
                  </a:lnTo>
                  <a:lnTo>
                    <a:pt x="310" y="438"/>
                  </a:lnTo>
                  <a:lnTo>
                    <a:pt x="304" y="438"/>
                  </a:lnTo>
                  <a:lnTo>
                    <a:pt x="304" y="436"/>
                  </a:lnTo>
                  <a:lnTo>
                    <a:pt x="304" y="434"/>
                  </a:lnTo>
                  <a:lnTo>
                    <a:pt x="304" y="426"/>
                  </a:lnTo>
                  <a:lnTo>
                    <a:pt x="306" y="418"/>
                  </a:lnTo>
                  <a:lnTo>
                    <a:pt x="304" y="410"/>
                  </a:lnTo>
                  <a:lnTo>
                    <a:pt x="304" y="406"/>
                  </a:lnTo>
                  <a:lnTo>
                    <a:pt x="302" y="400"/>
                  </a:lnTo>
                  <a:lnTo>
                    <a:pt x="300" y="392"/>
                  </a:lnTo>
                  <a:lnTo>
                    <a:pt x="286" y="388"/>
                  </a:lnTo>
                  <a:lnTo>
                    <a:pt x="276" y="384"/>
                  </a:lnTo>
                  <a:lnTo>
                    <a:pt x="270" y="382"/>
                  </a:lnTo>
                  <a:lnTo>
                    <a:pt x="268" y="380"/>
                  </a:lnTo>
                  <a:lnTo>
                    <a:pt x="264" y="378"/>
                  </a:lnTo>
                  <a:lnTo>
                    <a:pt x="232" y="378"/>
                  </a:lnTo>
                  <a:lnTo>
                    <a:pt x="208" y="392"/>
                  </a:lnTo>
                  <a:lnTo>
                    <a:pt x="176" y="392"/>
                  </a:lnTo>
                  <a:lnTo>
                    <a:pt x="164" y="398"/>
                  </a:lnTo>
                  <a:lnTo>
                    <a:pt x="150" y="406"/>
                  </a:lnTo>
                  <a:lnTo>
                    <a:pt x="134" y="416"/>
                  </a:lnTo>
                  <a:lnTo>
                    <a:pt x="122" y="420"/>
                  </a:lnTo>
                  <a:lnTo>
                    <a:pt x="108" y="422"/>
                  </a:lnTo>
                  <a:lnTo>
                    <a:pt x="92" y="422"/>
                  </a:lnTo>
                  <a:lnTo>
                    <a:pt x="84" y="424"/>
                  </a:lnTo>
                  <a:lnTo>
                    <a:pt x="74" y="426"/>
                  </a:lnTo>
                  <a:lnTo>
                    <a:pt x="58" y="432"/>
                  </a:lnTo>
                  <a:lnTo>
                    <a:pt x="42" y="438"/>
                  </a:lnTo>
                  <a:lnTo>
                    <a:pt x="32" y="440"/>
                  </a:lnTo>
                  <a:lnTo>
                    <a:pt x="24" y="440"/>
                  </a:lnTo>
                  <a:lnTo>
                    <a:pt x="18" y="440"/>
                  </a:lnTo>
                  <a:lnTo>
                    <a:pt x="14" y="436"/>
                  </a:lnTo>
                  <a:lnTo>
                    <a:pt x="6" y="430"/>
                  </a:lnTo>
                  <a:lnTo>
                    <a:pt x="4" y="428"/>
                  </a:lnTo>
                  <a:lnTo>
                    <a:pt x="2" y="428"/>
                  </a:lnTo>
                  <a:lnTo>
                    <a:pt x="0" y="426"/>
                  </a:lnTo>
                  <a:lnTo>
                    <a:pt x="0" y="422"/>
                  </a:lnTo>
                  <a:lnTo>
                    <a:pt x="0" y="420"/>
                  </a:lnTo>
                  <a:lnTo>
                    <a:pt x="2" y="416"/>
                  </a:lnTo>
                  <a:lnTo>
                    <a:pt x="4" y="414"/>
                  </a:lnTo>
                  <a:lnTo>
                    <a:pt x="10" y="412"/>
                  </a:lnTo>
                  <a:lnTo>
                    <a:pt x="16" y="408"/>
                  </a:lnTo>
                  <a:lnTo>
                    <a:pt x="24" y="394"/>
                  </a:lnTo>
                  <a:lnTo>
                    <a:pt x="30" y="380"/>
                  </a:lnTo>
                  <a:lnTo>
                    <a:pt x="28" y="376"/>
                  </a:lnTo>
                  <a:lnTo>
                    <a:pt x="26" y="372"/>
                  </a:lnTo>
                  <a:lnTo>
                    <a:pt x="26" y="362"/>
                  </a:lnTo>
                  <a:lnTo>
                    <a:pt x="26" y="328"/>
                  </a:lnTo>
                  <a:lnTo>
                    <a:pt x="26" y="316"/>
                  </a:lnTo>
                  <a:lnTo>
                    <a:pt x="26" y="304"/>
                  </a:lnTo>
                  <a:lnTo>
                    <a:pt x="24" y="296"/>
                  </a:lnTo>
                  <a:lnTo>
                    <a:pt x="20" y="288"/>
                  </a:lnTo>
                  <a:lnTo>
                    <a:pt x="16" y="280"/>
                  </a:lnTo>
                  <a:lnTo>
                    <a:pt x="16" y="276"/>
                  </a:lnTo>
                  <a:lnTo>
                    <a:pt x="20" y="280"/>
                  </a:lnTo>
                  <a:lnTo>
                    <a:pt x="20" y="284"/>
                  </a:lnTo>
                  <a:lnTo>
                    <a:pt x="26" y="284"/>
                  </a:lnTo>
                  <a:lnTo>
                    <a:pt x="24" y="278"/>
                  </a:lnTo>
                  <a:lnTo>
                    <a:pt x="24" y="272"/>
                  </a:lnTo>
                  <a:lnTo>
                    <a:pt x="28" y="276"/>
                  </a:lnTo>
                  <a:lnTo>
                    <a:pt x="28" y="280"/>
                  </a:lnTo>
                  <a:lnTo>
                    <a:pt x="30" y="278"/>
                  </a:lnTo>
                  <a:lnTo>
                    <a:pt x="30" y="276"/>
                  </a:lnTo>
                  <a:lnTo>
                    <a:pt x="32" y="272"/>
                  </a:lnTo>
                  <a:lnTo>
                    <a:pt x="28" y="256"/>
                  </a:lnTo>
                  <a:lnTo>
                    <a:pt x="36" y="236"/>
                  </a:lnTo>
                  <a:lnTo>
                    <a:pt x="38" y="226"/>
                  </a:lnTo>
                  <a:lnTo>
                    <a:pt x="40" y="214"/>
                  </a:lnTo>
                  <a:lnTo>
                    <a:pt x="40" y="208"/>
                  </a:lnTo>
                  <a:lnTo>
                    <a:pt x="44" y="202"/>
                  </a:lnTo>
                  <a:lnTo>
                    <a:pt x="46" y="206"/>
                  </a:lnTo>
                  <a:lnTo>
                    <a:pt x="48" y="208"/>
                  </a:lnTo>
                  <a:lnTo>
                    <a:pt x="48" y="210"/>
                  </a:lnTo>
                  <a:lnTo>
                    <a:pt x="52" y="208"/>
                  </a:lnTo>
                  <a:lnTo>
                    <a:pt x="54" y="206"/>
                  </a:lnTo>
                  <a:lnTo>
                    <a:pt x="56" y="202"/>
                  </a:lnTo>
                  <a:lnTo>
                    <a:pt x="58" y="198"/>
                  </a:lnTo>
                  <a:lnTo>
                    <a:pt x="62" y="196"/>
                  </a:lnTo>
                  <a:lnTo>
                    <a:pt x="70" y="194"/>
                  </a:lnTo>
                  <a:lnTo>
                    <a:pt x="76" y="190"/>
                  </a:lnTo>
                  <a:lnTo>
                    <a:pt x="78" y="188"/>
                  </a:lnTo>
                  <a:lnTo>
                    <a:pt x="82" y="186"/>
                  </a:lnTo>
                  <a:lnTo>
                    <a:pt x="86" y="182"/>
                  </a:lnTo>
                  <a:lnTo>
                    <a:pt x="94" y="178"/>
                  </a:lnTo>
                  <a:lnTo>
                    <a:pt x="102" y="176"/>
                  </a:lnTo>
                  <a:lnTo>
                    <a:pt x="110" y="174"/>
                  </a:lnTo>
                  <a:lnTo>
                    <a:pt x="118" y="172"/>
                  </a:lnTo>
                  <a:lnTo>
                    <a:pt x="128" y="168"/>
                  </a:lnTo>
                  <a:lnTo>
                    <a:pt x="138" y="166"/>
                  </a:lnTo>
                  <a:lnTo>
                    <a:pt x="146" y="166"/>
                  </a:lnTo>
                  <a:lnTo>
                    <a:pt x="156" y="164"/>
                  </a:lnTo>
                  <a:lnTo>
                    <a:pt x="162" y="162"/>
                  </a:lnTo>
                  <a:lnTo>
                    <a:pt x="168" y="152"/>
                  </a:lnTo>
                  <a:lnTo>
                    <a:pt x="180" y="1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451" name="任意多边形: 形状 450">
              <a:extLst>
                <a:ext uri="{FF2B5EF4-FFF2-40B4-BE49-F238E27FC236}">
                  <a16:creationId xmlns:a16="http://schemas.microsoft.com/office/drawing/2014/main" id="{5D9F65A0-8B07-48D2-809E-44FF8A86E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5393" y="4114259"/>
              <a:ext cx="112932" cy="61646"/>
            </a:xfrm>
            <a:custGeom>
              <a:avLst/>
              <a:gdLst>
                <a:gd name="T0" fmla="*/ 2147483647 w 64"/>
                <a:gd name="T1" fmla="*/ 0 h 38"/>
                <a:gd name="T2" fmla="*/ 2147483647 w 64"/>
                <a:gd name="T3" fmla="*/ 2147483647 h 38"/>
                <a:gd name="T4" fmla="*/ 2147483647 w 64"/>
                <a:gd name="T5" fmla="*/ 2147483647 h 38"/>
                <a:gd name="T6" fmla="*/ 2147483647 w 64"/>
                <a:gd name="T7" fmla="*/ 2147483647 h 38"/>
                <a:gd name="T8" fmla="*/ 2147483647 w 64"/>
                <a:gd name="T9" fmla="*/ 2147483647 h 38"/>
                <a:gd name="T10" fmla="*/ 2147483647 w 64"/>
                <a:gd name="T11" fmla="*/ 2147483647 h 38"/>
                <a:gd name="T12" fmla="*/ 2147483647 w 64"/>
                <a:gd name="T13" fmla="*/ 2147483647 h 38"/>
                <a:gd name="T14" fmla="*/ 2147483647 w 64"/>
                <a:gd name="T15" fmla="*/ 2147483647 h 38"/>
                <a:gd name="T16" fmla="*/ 2147483647 w 64"/>
                <a:gd name="T17" fmla="*/ 2147483647 h 38"/>
                <a:gd name="T18" fmla="*/ 0 w 64"/>
                <a:gd name="T19" fmla="*/ 2147483647 h 38"/>
                <a:gd name="T20" fmla="*/ 0 w 64"/>
                <a:gd name="T21" fmla="*/ 2147483647 h 38"/>
                <a:gd name="T22" fmla="*/ 0 w 64"/>
                <a:gd name="T23" fmla="*/ 2147483647 h 38"/>
                <a:gd name="T24" fmla="*/ 2147483647 w 64"/>
                <a:gd name="T25" fmla="*/ 2147483647 h 38"/>
                <a:gd name="T26" fmla="*/ 2147483647 w 64"/>
                <a:gd name="T27" fmla="*/ 2147483647 h 38"/>
                <a:gd name="T28" fmla="*/ 2147483647 w 64"/>
                <a:gd name="T29" fmla="*/ 2147483647 h 38"/>
                <a:gd name="T30" fmla="*/ 2147483647 w 64"/>
                <a:gd name="T31" fmla="*/ 2147483647 h 38"/>
                <a:gd name="T32" fmla="*/ 2147483647 w 64"/>
                <a:gd name="T33" fmla="*/ 2147483647 h 38"/>
                <a:gd name="T34" fmla="*/ 2147483647 w 64"/>
                <a:gd name="T35" fmla="*/ 2147483647 h 38"/>
                <a:gd name="T36" fmla="*/ 2147483647 w 64"/>
                <a:gd name="T37" fmla="*/ 2147483647 h 38"/>
                <a:gd name="T38" fmla="*/ 2147483647 w 64"/>
                <a:gd name="T39" fmla="*/ 2147483647 h 38"/>
                <a:gd name="T40" fmla="*/ 2147483647 w 64"/>
                <a:gd name="T41" fmla="*/ 0 h 38"/>
                <a:gd name="T42" fmla="*/ 2147483647 w 64"/>
                <a:gd name="T43" fmla="*/ 0 h 38"/>
                <a:gd name="T44" fmla="*/ 2147483647 w 64"/>
                <a:gd name="T45" fmla="*/ 2147483647 h 38"/>
                <a:gd name="T46" fmla="*/ 2147483647 w 64"/>
                <a:gd name="T47" fmla="*/ 0 h 3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4"/>
                <a:gd name="T73" fmla="*/ 0 h 38"/>
                <a:gd name="T74" fmla="*/ 64 w 64"/>
                <a:gd name="T75" fmla="*/ 38 h 3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4" h="38">
                  <a:moveTo>
                    <a:pt x="64" y="0"/>
                  </a:moveTo>
                  <a:lnTo>
                    <a:pt x="52" y="10"/>
                  </a:lnTo>
                  <a:lnTo>
                    <a:pt x="36" y="16"/>
                  </a:lnTo>
                  <a:lnTo>
                    <a:pt x="32" y="18"/>
                  </a:lnTo>
                  <a:lnTo>
                    <a:pt x="28" y="20"/>
                  </a:lnTo>
                  <a:lnTo>
                    <a:pt x="22" y="28"/>
                  </a:lnTo>
                  <a:lnTo>
                    <a:pt x="14" y="36"/>
                  </a:lnTo>
                  <a:lnTo>
                    <a:pt x="8" y="38"/>
                  </a:lnTo>
                  <a:lnTo>
                    <a:pt x="2" y="38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2" y="26"/>
                  </a:lnTo>
                  <a:lnTo>
                    <a:pt x="10" y="20"/>
                  </a:lnTo>
                  <a:lnTo>
                    <a:pt x="26" y="14"/>
                  </a:lnTo>
                  <a:lnTo>
                    <a:pt x="28" y="12"/>
                  </a:lnTo>
                  <a:lnTo>
                    <a:pt x="30" y="8"/>
                  </a:lnTo>
                  <a:lnTo>
                    <a:pt x="32" y="6"/>
                  </a:lnTo>
                  <a:lnTo>
                    <a:pt x="36" y="4"/>
                  </a:lnTo>
                  <a:lnTo>
                    <a:pt x="46" y="2"/>
                  </a:lnTo>
                  <a:lnTo>
                    <a:pt x="54" y="0"/>
                  </a:lnTo>
                  <a:lnTo>
                    <a:pt x="64" y="0"/>
                  </a:lnTo>
                  <a:lnTo>
                    <a:pt x="64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452" name="任意多边形: 形状 451">
              <a:extLst>
                <a:ext uri="{FF2B5EF4-FFF2-40B4-BE49-F238E27FC236}">
                  <a16:creationId xmlns:a16="http://schemas.microsoft.com/office/drawing/2014/main" id="{C4A2FD2F-B294-4628-8E49-94C58DD69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1743" y="4105852"/>
              <a:ext cx="86765" cy="16812"/>
            </a:xfrm>
            <a:custGeom>
              <a:avLst/>
              <a:gdLst>
                <a:gd name="T0" fmla="*/ 2147483647 w 50"/>
                <a:gd name="T1" fmla="*/ 2147483647 h 10"/>
                <a:gd name="T2" fmla="*/ 2147483647 w 50"/>
                <a:gd name="T3" fmla="*/ 2147483647 h 10"/>
                <a:gd name="T4" fmla="*/ 2147483647 w 50"/>
                <a:gd name="T5" fmla="*/ 2147483647 h 10"/>
                <a:gd name="T6" fmla="*/ 2147483647 w 50"/>
                <a:gd name="T7" fmla="*/ 2147483647 h 10"/>
                <a:gd name="T8" fmla="*/ 2147483647 w 50"/>
                <a:gd name="T9" fmla="*/ 2147483647 h 10"/>
                <a:gd name="T10" fmla="*/ 2147483647 w 50"/>
                <a:gd name="T11" fmla="*/ 2147483647 h 10"/>
                <a:gd name="T12" fmla="*/ 2147483647 w 50"/>
                <a:gd name="T13" fmla="*/ 2147483647 h 10"/>
                <a:gd name="T14" fmla="*/ 0 w 50"/>
                <a:gd name="T15" fmla="*/ 2147483647 h 10"/>
                <a:gd name="T16" fmla="*/ 2147483647 w 50"/>
                <a:gd name="T17" fmla="*/ 2147483647 h 10"/>
                <a:gd name="T18" fmla="*/ 2147483647 w 50"/>
                <a:gd name="T19" fmla="*/ 0 h 10"/>
                <a:gd name="T20" fmla="*/ 2147483647 w 50"/>
                <a:gd name="T21" fmla="*/ 2147483647 h 10"/>
                <a:gd name="T22" fmla="*/ 2147483647 w 50"/>
                <a:gd name="T23" fmla="*/ 2147483647 h 10"/>
                <a:gd name="T24" fmla="*/ 2147483647 w 50"/>
                <a:gd name="T25" fmla="*/ 2147483647 h 10"/>
                <a:gd name="T26" fmla="*/ 2147483647 w 50"/>
                <a:gd name="T27" fmla="*/ 2147483647 h 10"/>
                <a:gd name="T28" fmla="*/ 2147483647 w 50"/>
                <a:gd name="T29" fmla="*/ 2147483647 h 10"/>
                <a:gd name="T30" fmla="*/ 2147483647 w 50"/>
                <a:gd name="T31" fmla="*/ 2147483647 h 10"/>
                <a:gd name="T32" fmla="*/ 2147483647 w 50"/>
                <a:gd name="T33" fmla="*/ 2147483647 h 10"/>
                <a:gd name="T34" fmla="*/ 2147483647 w 50"/>
                <a:gd name="T35" fmla="*/ 2147483647 h 10"/>
                <a:gd name="T36" fmla="*/ 2147483647 w 50"/>
                <a:gd name="T37" fmla="*/ 2147483647 h 10"/>
                <a:gd name="T38" fmla="*/ 2147483647 w 50"/>
                <a:gd name="T39" fmla="*/ 2147483647 h 1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0"/>
                <a:gd name="T61" fmla="*/ 0 h 10"/>
                <a:gd name="T62" fmla="*/ 50 w 50"/>
                <a:gd name="T63" fmla="*/ 10 h 1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0" h="10">
                  <a:moveTo>
                    <a:pt x="40" y="8"/>
                  </a:moveTo>
                  <a:lnTo>
                    <a:pt x="34" y="10"/>
                  </a:lnTo>
                  <a:lnTo>
                    <a:pt x="28" y="10"/>
                  </a:lnTo>
                  <a:lnTo>
                    <a:pt x="22" y="8"/>
                  </a:lnTo>
                  <a:lnTo>
                    <a:pt x="10" y="10"/>
                  </a:lnTo>
                  <a:lnTo>
                    <a:pt x="4" y="10"/>
                  </a:lnTo>
                  <a:lnTo>
                    <a:pt x="2" y="8"/>
                  </a:ln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24" y="4"/>
                  </a:lnTo>
                  <a:lnTo>
                    <a:pt x="28" y="6"/>
                  </a:lnTo>
                  <a:lnTo>
                    <a:pt x="34" y="8"/>
                  </a:lnTo>
                  <a:lnTo>
                    <a:pt x="42" y="6"/>
                  </a:lnTo>
                  <a:lnTo>
                    <a:pt x="50" y="4"/>
                  </a:lnTo>
                  <a:lnTo>
                    <a:pt x="46" y="8"/>
                  </a:lnTo>
                  <a:lnTo>
                    <a:pt x="44" y="10"/>
                  </a:lnTo>
                  <a:lnTo>
                    <a:pt x="38" y="10"/>
                  </a:lnTo>
                  <a:lnTo>
                    <a:pt x="40" y="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453" name="任意多边形: 形状 452">
              <a:extLst>
                <a:ext uri="{FF2B5EF4-FFF2-40B4-BE49-F238E27FC236}">
                  <a16:creationId xmlns:a16="http://schemas.microsoft.com/office/drawing/2014/main" id="{54A4E778-8DC3-4F32-984D-6A74DAD5D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5104" y="4040003"/>
              <a:ext cx="280952" cy="82662"/>
            </a:xfrm>
            <a:custGeom>
              <a:avLst/>
              <a:gdLst>
                <a:gd name="T0" fmla="*/ 2147483647 w 162"/>
                <a:gd name="T1" fmla="*/ 2147483647 h 50"/>
                <a:gd name="T2" fmla="*/ 0 w 162"/>
                <a:gd name="T3" fmla="*/ 2147483647 h 50"/>
                <a:gd name="T4" fmla="*/ 2147483647 w 162"/>
                <a:gd name="T5" fmla="*/ 2147483647 h 50"/>
                <a:gd name="T6" fmla="*/ 2147483647 w 162"/>
                <a:gd name="T7" fmla="*/ 2147483647 h 50"/>
                <a:gd name="T8" fmla="*/ 2147483647 w 162"/>
                <a:gd name="T9" fmla="*/ 2147483647 h 50"/>
                <a:gd name="T10" fmla="*/ 2147483647 w 162"/>
                <a:gd name="T11" fmla="*/ 0 h 50"/>
                <a:gd name="T12" fmla="*/ 2147483647 w 162"/>
                <a:gd name="T13" fmla="*/ 2147483647 h 50"/>
                <a:gd name="T14" fmla="*/ 2147483647 w 162"/>
                <a:gd name="T15" fmla="*/ 2147483647 h 50"/>
                <a:gd name="T16" fmla="*/ 2147483647 w 162"/>
                <a:gd name="T17" fmla="*/ 2147483647 h 50"/>
                <a:gd name="T18" fmla="*/ 2147483647 w 162"/>
                <a:gd name="T19" fmla="*/ 2147483647 h 50"/>
                <a:gd name="T20" fmla="*/ 2147483647 w 162"/>
                <a:gd name="T21" fmla="*/ 2147483647 h 50"/>
                <a:gd name="T22" fmla="*/ 2147483647 w 162"/>
                <a:gd name="T23" fmla="*/ 2147483647 h 50"/>
                <a:gd name="T24" fmla="*/ 2147483647 w 162"/>
                <a:gd name="T25" fmla="*/ 2147483647 h 50"/>
                <a:gd name="T26" fmla="*/ 2147483647 w 162"/>
                <a:gd name="T27" fmla="*/ 2147483647 h 50"/>
                <a:gd name="T28" fmla="*/ 2147483647 w 162"/>
                <a:gd name="T29" fmla="*/ 2147483647 h 50"/>
                <a:gd name="T30" fmla="*/ 2147483647 w 162"/>
                <a:gd name="T31" fmla="*/ 2147483647 h 50"/>
                <a:gd name="T32" fmla="*/ 2147483647 w 162"/>
                <a:gd name="T33" fmla="*/ 2147483647 h 50"/>
                <a:gd name="T34" fmla="*/ 2147483647 w 162"/>
                <a:gd name="T35" fmla="*/ 2147483647 h 50"/>
                <a:gd name="T36" fmla="*/ 2147483647 w 162"/>
                <a:gd name="T37" fmla="*/ 2147483647 h 50"/>
                <a:gd name="T38" fmla="*/ 2147483647 w 162"/>
                <a:gd name="T39" fmla="*/ 2147483647 h 50"/>
                <a:gd name="T40" fmla="*/ 2147483647 w 162"/>
                <a:gd name="T41" fmla="*/ 2147483647 h 50"/>
                <a:gd name="T42" fmla="*/ 2147483647 w 162"/>
                <a:gd name="T43" fmla="*/ 2147483647 h 50"/>
                <a:gd name="T44" fmla="*/ 2147483647 w 162"/>
                <a:gd name="T45" fmla="*/ 2147483647 h 50"/>
                <a:gd name="T46" fmla="*/ 2147483647 w 162"/>
                <a:gd name="T47" fmla="*/ 2147483647 h 50"/>
                <a:gd name="T48" fmla="*/ 2147483647 w 162"/>
                <a:gd name="T49" fmla="*/ 2147483647 h 50"/>
                <a:gd name="T50" fmla="*/ 2147483647 w 162"/>
                <a:gd name="T51" fmla="*/ 2147483647 h 50"/>
                <a:gd name="T52" fmla="*/ 2147483647 w 162"/>
                <a:gd name="T53" fmla="*/ 2147483647 h 50"/>
                <a:gd name="T54" fmla="*/ 2147483647 w 162"/>
                <a:gd name="T55" fmla="*/ 2147483647 h 50"/>
                <a:gd name="T56" fmla="*/ 2147483647 w 162"/>
                <a:gd name="T57" fmla="*/ 2147483647 h 50"/>
                <a:gd name="T58" fmla="*/ 2147483647 w 162"/>
                <a:gd name="T59" fmla="*/ 2147483647 h 50"/>
                <a:gd name="T60" fmla="*/ 2147483647 w 162"/>
                <a:gd name="T61" fmla="*/ 2147483647 h 50"/>
                <a:gd name="T62" fmla="*/ 2147483647 w 162"/>
                <a:gd name="T63" fmla="*/ 2147483647 h 50"/>
                <a:gd name="T64" fmla="*/ 2147483647 w 162"/>
                <a:gd name="T65" fmla="*/ 2147483647 h 50"/>
                <a:gd name="T66" fmla="*/ 2147483647 w 162"/>
                <a:gd name="T67" fmla="*/ 2147483647 h 5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62"/>
                <a:gd name="T103" fmla="*/ 0 h 50"/>
                <a:gd name="T104" fmla="*/ 162 w 162"/>
                <a:gd name="T105" fmla="*/ 50 h 5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62" h="50">
                  <a:moveTo>
                    <a:pt x="16" y="16"/>
                  </a:moveTo>
                  <a:lnTo>
                    <a:pt x="8" y="16"/>
                  </a:lnTo>
                  <a:lnTo>
                    <a:pt x="4" y="14"/>
                  </a:lnTo>
                  <a:lnTo>
                    <a:pt x="0" y="12"/>
                  </a:lnTo>
                  <a:lnTo>
                    <a:pt x="4" y="10"/>
                  </a:lnTo>
                  <a:lnTo>
                    <a:pt x="8" y="10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36" y="2"/>
                  </a:lnTo>
                  <a:lnTo>
                    <a:pt x="48" y="4"/>
                  </a:lnTo>
                  <a:lnTo>
                    <a:pt x="50" y="6"/>
                  </a:lnTo>
                  <a:lnTo>
                    <a:pt x="52" y="8"/>
                  </a:lnTo>
                  <a:lnTo>
                    <a:pt x="54" y="12"/>
                  </a:lnTo>
                  <a:lnTo>
                    <a:pt x="56" y="14"/>
                  </a:lnTo>
                  <a:lnTo>
                    <a:pt x="62" y="16"/>
                  </a:lnTo>
                  <a:lnTo>
                    <a:pt x="70" y="16"/>
                  </a:lnTo>
                  <a:lnTo>
                    <a:pt x="78" y="14"/>
                  </a:lnTo>
                  <a:lnTo>
                    <a:pt x="84" y="12"/>
                  </a:lnTo>
                  <a:lnTo>
                    <a:pt x="88" y="10"/>
                  </a:lnTo>
                  <a:lnTo>
                    <a:pt x="90" y="8"/>
                  </a:lnTo>
                  <a:lnTo>
                    <a:pt x="92" y="10"/>
                  </a:lnTo>
                  <a:lnTo>
                    <a:pt x="94" y="10"/>
                  </a:lnTo>
                  <a:lnTo>
                    <a:pt x="100" y="12"/>
                  </a:lnTo>
                  <a:lnTo>
                    <a:pt x="102" y="16"/>
                  </a:lnTo>
                  <a:lnTo>
                    <a:pt x="106" y="16"/>
                  </a:lnTo>
                  <a:lnTo>
                    <a:pt x="114" y="18"/>
                  </a:lnTo>
                  <a:lnTo>
                    <a:pt x="118" y="20"/>
                  </a:lnTo>
                  <a:lnTo>
                    <a:pt x="118" y="22"/>
                  </a:lnTo>
                  <a:lnTo>
                    <a:pt x="118" y="30"/>
                  </a:lnTo>
                  <a:lnTo>
                    <a:pt x="124" y="32"/>
                  </a:lnTo>
                  <a:lnTo>
                    <a:pt x="132" y="32"/>
                  </a:lnTo>
                  <a:lnTo>
                    <a:pt x="146" y="34"/>
                  </a:lnTo>
                  <a:lnTo>
                    <a:pt x="150" y="36"/>
                  </a:lnTo>
                  <a:lnTo>
                    <a:pt x="162" y="40"/>
                  </a:lnTo>
                  <a:lnTo>
                    <a:pt x="162" y="42"/>
                  </a:lnTo>
                  <a:lnTo>
                    <a:pt x="160" y="46"/>
                  </a:lnTo>
                  <a:lnTo>
                    <a:pt x="156" y="48"/>
                  </a:lnTo>
                  <a:lnTo>
                    <a:pt x="152" y="48"/>
                  </a:lnTo>
                  <a:lnTo>
                    <a:pt x="150" y="46"/>
                  </a:lnTo>
                  <a:lnTo>
                    <a:pt x="146" y="40"/>
                  </a:lnTo>
                  <a:lnTo>
                    <a:pt x="144" y="46"/>
                  </a:lnTo>
                  <a:lnTo>
                    <a:pt x="144" y="48"/>
                  </a:lnTo>
                  <a:lnTo>
                    <a:pt x="142" y="50"/>
                  </a:lnTo>
                  <a:lnTo>
                    <a:pt x="136" y="48"/>
                  </a:lnTo>
                  <a:lnTo>
                    <a:pt x="130" y="46"/>
                  </a:lnTo>
                  <a:lnTo>
                    <a:pt x="126" y="44"/>
                  </a:lnTo>
                  <a:lnTo>
                    <a:pt x="118" y="42"/>
                  </a:lnTo>
                  <a:lnTo>
                    <a:pt x="92" y="42"/>
                  </a:lnTo>
                  <a:lnTo>
                    <a:pt x="90" y="40"/>
                  </a:lnTo>
                  <a:lnTo>
                    <a:pt x="84" y="40"/>
                  </a:lnTo>
                  <a:lnTo>
                    <a:pt x="82" y="38"/>
                  </a:lnTo>
                  <a:lnTo>
                    <a:pt x="80" y="36"/>
                  </a:lnTo>
                  <a:lnTo>
                    <a:pt x="74" y="34"/>
                  </a:lnTo>
                  <a:lnTo>
                    <a:pt x="64" y="32"/>
                  </a:lnTo>
                  <a:lnTo>
                    <a:pt x="56" y="32"/>
                  </a:lnTo>
                  <a:lnTo>
                    <a:pt x="48" y="32"/>
                  </a:lnTo>
                  <a:lnTo>
                    <a:pt x="40" y="32"/>
                  </a:lnTo>
                  <a:lnTo>
                    <a:pt x="36" y="32"/>
                  </a:lnTo>
                  <a:lnTo>
                    <a:pt x="36" y="30"/>
                  </a:lnTo>
                  <a:lnTo>
                    <a:pt x="32" y="26"/>
                  </a:lnTo>
                  <a:lnTo>
                    <a:pt x="24" y="26"/>
                  </a:lnTo>
                  <a:lnTo>
                    <a:pt x="20" y="26"/>
                  </a:lnTo>
                  <a:lnTo>
                    <a:pt x="18" y="22"/>
                  </a:lnTo>
                  <a:lnTo>
                    <a:pt x="16" y="1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454" name="任意多边形: 形状 453">
              <a:extLst>
                <a:ext uri="{FF2B5EF4-FFF2-40B4-BE49-F238E27FC236}">
                  <a16:creationId xmlns:a16="http://schemas.microsoft.com/office/drawing/2014/main" id="{A4AF98F8-FDE8-4026-8E32-36E6A0E6EA7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5104" y="3905501"/>
              <a:ext cx="39939" cy="43433"/>
            </a:xfrm>
            <a:custGeom>
              <a:avLst/>
              <a:gdLst>
                <a:gd name="T0" fmla="*/ 0 w 24"/>
                <a:gd name="T1" fmla="*/ 2147483647 h 26"/>
                <a:gd name="T2" fmla="*/ 2147483647 w 24"/>
                <a:gd name="T3" fmla="*/ 2147483647 h 26"/>
                <a:gd name="T4" fmla="*/ 2147483647 w 24"/>
                <a:gd name="T5" fmla="*/ 2147483647 h 26"/>
                <a:gd name="T6" fmla="*/ 2147483647 w 24"/>
                <a:gd name="T7" fmla="*/ 0 h 26"/>
                <a:gd name="T8" fmla="*/ 2147483647 w 24"/>
                <a:gd name="T9" fmla="*/ 0 h 26"/>
                <a:gd name="T10" fmla="*/ 2147483647 w 24"/>
                <a:gd name="T11" fmla="*/ 2147483647 h 26"/>
                <a:gd name="T12" fmla="*/ 2147483647 w 24"/>
                <a:gd name="T13" fmla="*/ 2147483647 h 26"/>
                <a:gd name="T14" fmla="*/ 2147483647 w 24"/>
                <a:gd name="T15" fmla="*/ 2147483647 h 26"/>
                <a:gd name="T16" fmla="*/ 2147483647 w 24"/>
                <a:gd name="T17" fmla="*/ 2147483647 h 26"/>
                <a:gd name="T18" fmla="*/ 2147483647 w 24"/>
                <a:gd name="T19" fmla="*/ 2147483647 h 26"/>
                <a:gd name="T20" fmla="*/ 2147483647 w 24"/>
                <a:gd name="T21" fmla="*/ 2147483647 h 26"/>
                <a:gd name="T22" fmla="*/ 2147483647 w 24"/>
                <a:gd name="T23" fmla="*/ 2147483647 h 26"/>
                <a:gd name="T24" fmla="*/ 2147483647 w 24"/>
                <a:gd name="T25" fmla="*/ 2147483647 h 26"/>
                <a:gd name="T26" fmla="*/ 2147483647 w 24"/>
                <a:gd name="T27" fmla="*/ 2147483647 h 26"/>
                <a:gd name="T28" fmla="*/ 2147483647 w 24"/>
                <a:gd name="T29" fmla="*/ 2147483647 h 26"/>
                <a:gd name="T30" fmla="*/ 2147483647 w 24"/>
                <a:gd name="T31" fmla="*/ 2147483647 h 26"/>
                <a:gd name="T32" fmla="*/ 2147483647 w 24"/>
                <a:gd name="T33" fmla="*/ 2147483647 h 26"/>
                <a:gd name="T34" fmla="*/ 2147483647 w 24"/>
                <a:gd name="T35" fmla="*/ 2147483647 h 26"/>
                <a:gd name="T36" fmla="*/ 0 w 24"/>
                <a:gd name="T37" fmla="*/ 2147483647 h 2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"/>
                <a:gd name="T58" fmla="*/ 0 h 26"/>
                <a:gd name="T59" fmla="*/ 24 w 24"/>
                <a:gd name="T60" fmla="*/ 26 h 2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" h="26">
                  <a:moveTo>
                    <a:pt x="0" y="6"/>
                  </a:moveTo>
                  <a:lnTo>
                    <a:pt x="4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4" y="6"/>
                  </a:lnTo>
                  <a:lnTo>
                    <a:pt x="18" y="12"/>
                  </a:lnTo>
                  <a:lnTo>
                    <a:pt x="24" y="18"/>
                  </a:lnTo>
                  <a:lnTo>
                    <a:pt x="24" y="24"/>
                  </a:lnTo>
                  <a:lnTo>
                    <a:pt x="22" y="26"/>
                  </a:lnTo>
                  <a:lnTo>
                    <a:pt x="14" y="22"/>
                  </a:lnTo>
                  <a:lnTo>
                    <a:pt x="12" y="18"/>
                  </a:lnTo>
                  <a:lnTo>
                    <a:pt x="10" y="16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6" y="8"/>
                  </a:lnTo>
                  <a:lnTo>
                    <a:pt x="2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455" name="任意多边形: 形状 454">
              <a:extLst>
                <a:ext uri="{FF2B5EF4-FFF2-40B4-BE49-F238E27FC236}">
                  <a16:creationId xmlns:a16="http://schemas.microsoft.com/office/drawing/2014/main" id="{8D7C2F15-6E46-4FC5-9364-91B94EE95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9833" y="3936324"/>
              <a:ext cx="20657" cy="16812"/>
            </a:xfrm>
            <a:custGeom>
              <a:avLst/>
              <a:gdLst>
                <a:gd name="T0" fmla="*/ 2147483647 w 12"/>
                <a:gd name="T1" fmla="*/ 2147483647 h 10"/>
                <a:gd name="T2" fmla="*/ 2147483647 w 12"/>
                <a:gd name="T3" fmla="*/ 2147483647 h 10"/>
                <a:gd name="T4" fmla="*/ 2147483647 w 12"/>
                <a:gd name="T5" fmla="*/ 2147483647 h 10"/>
                <a:gd name="T6" fmla="*/ 2147483647 w 12"/>
                <a:gd name="T7" fmla="*/ 2147483647 h 10"/>
                <a:gd name="T8" fmla="*/ 2147483647 w 12"/>
                <a:gd name="T9" fmla="*/ 2147483647 h 10"/>
                <a:gd name="T10" fmla="*/ 0 w 12"/>
                <a:gd name="T11" fmla="*/ 2147483647 h 10"/>
                <a:gd name="T12" fmla="*/ 2147483647 w 12"/>
                <a:gd name="T13" fmla="*/ 2147483647 h 10"/>
                <a:gd name="T14" fmla="*/ 2147483647 w 12"/>
                <a:gd name="T15" fmla="*/ 0 h 10"/>
                <a:gd name="T16" fmla="*/ 2147483647 w 12"/>
                <a:gd name="T17" fmla="*/ 2147483647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10"/>
                <a:gd name="T29" fmla="*/ 12 w 12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10">
                  <a:moveTo>
                    <a:pt x="12" y="2"/>
                  </a:moveTo>
                  <a:lnTo>
                    <a:pt x="10" y="6"/>
                  </a:lnTo>
                  <a:lnTo>
                    <a:pt x="10" y="10"/>
                  </a:lnTo>
                  <a:lnTo>
                    <a:pt x="4" y="10"/>
                  </a:lnTo>
                  <a:lnTo>
                    <a:pt x="2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12" y="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456" name="任意多边形: 形状 455">
              <a:extLst>
                <a:ext uri="{FF2B5EF4-FFF2-40B4-BE49-F238E27FC236}">
                  <a16:creationId xmlns:a16="http://schemas.microsoft.com/office/drawing/2014/main" id="{16442CE0-BB0F-4D5D-8B90-99B69A28BC9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803" y="3887287"/>
              <a:ext cx="16526" cy="18214"/>
            </a:xfrm>
            <a:custGeom>
              <a:avLst/>
              <a:gdLst>
                <a:gd name="T0" fmla="*/ 2147483647 w 10"/>
                <a:gd name="T1" fmla="*/ 0 h 12"/>
                <a:gd name="T2" fmla="*/ 2147483647 w 10"/>
                <a:gd name="T3" fmla="*/ 2147483647 h 12"/>
                <a:gd name="T4" fmla="*/ 2147483647 w 10"/>
                <a:gd name="T5" fmla="*/ 2147483647 h 12"/>
                <a:gd name="T6" fmla="*/ 2147483647 w 10"/>
                <a:gd name="T7" fmla="*/ 2147483647 h 12"/>
                <a:gd name="T8" fmla="*/ 2147483647 w 10"/>
                <a:gd name="T9" fmla="*/ 2147483647 h 12"/>
                <a:gd name="T10" fmla="*/ 2147483647 w 10"/>
                <a:gd name="T11" fmla="*/ 2147483647 h 12"/>
                <a:gd name="T12" fmla="*/ 2147483647 w 10"/>
                <a:gd name="T13" fmla="*/ 2147483647 h 12"/>
                <a:gd name="T14" fmla="*/ 0 w 10"/>
                <a:gd name="T15" fmla="*/ 2147483647 h 12"/>
                <a:gd name="T16" fmla="*/ 2147483647 w 10"/>
                <a:gd name="T17" fmla="*/ 0 h 12"/>
                <a:gd name="T18" fmla="*/ 2147483647 w 10"/>
                <a:gd name="T19" fmla="*/ 0 h 12"/>
                <a:gd name="T20" fmla="*/ 2147483647 w 10"/>
                <a:gd name="T21" fmla="*/ 0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12"/>
                <a:gd name="T35" fmla="*/ 10 w 10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12">
                  <a:moveTo>
                    <a:pt x="6" y="0"/>
                  </a:moveTo>
                  <a:lnTo>
                    <a:pt x="6" y="6"/>
                  </a:lnTo>
                  <a:lnTo>
                    <a:pt x="10" y="8"/>
                  </a:lnTo>
                  <a:lnTo>
                    <a:pt x="10" y="12"/>
                  </a:lnTo>
                  <a:lnTo>
                    <a:pt x="6" y="12"/>
                  </a:lnTo>
                  <a:lnTo>
                    <a:pt x="4" y="10"/>
                  </a:lnTo>
                  <a:lnTo>
                    <a:pt x="2" y="8"/>
                  </a:lnTo>
                  <a:lnTo>
                    <a:pt x="0" y="4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457" name="任意多边形: 形状 456">
              <a:extLst>
                <a:ext uri="{FF2B5EF4-FFF2-40B4-BE49-F238E27FC236}">
                  <a16:creationId xmlns:a16="http://schemas.microsoft.com/office/drawing/2014/main" id="{311B99C3-1F5E-48E3-964A-9D5A61ECF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0618" y="3813032"/>
              <a:ext cx="20657" cy="23818"/>
            </a:xfrm>
            <a:custGeom>
              <a:avLst/>
              <a:gdLst>
                <a:gd name="T0" fmla="*/ 2147483647 w 12"/>
                <a:gd name="T1" fmla="*/ 2147483647 h 14"/>
                <a:gd name="T2" fmla="*/ 2147483647 w 12"/>
                <a:gd name="T3" fmla="*/ 2147483647 h 14"/>
                <a:gd name="T4" fmla="*/ 2147483647 w 12"/>
                <a:gd name="T5" fmla="*/ 2147483647 h 14"/>
                <a:gd name="T6" fmla="*/ 2147483647 w 12"/>
                <a:gd name="T7" fmla="*/ 2147483647 h 14"/>
                <a:gd name="T8" fmla="*/ 0 w 12"/>
                <a:gd name="T9" fmla="*/ 2147483647 h 14"/>
                <a:gd name="T10" fmla="*/ 0 w 12"/>
                <a:gd name="T11" fmla="*/ 2147483647 h 14"/>
                <a:gd name="T12" fmla="*/ 0 w 12"/>
                <a:gd name="T13" fmla="*/ 0 h 14"/>
                <a:gd name="T14" fmla="*/ 2147483647 w 12"/>
                <a:gd name="T15" fmla="*/ 2147483647 h 14"/>
                <a:gd name="T16" fmla="*/ 2147483647 w 12"/>
                <a:gd name="T17" fmla="*/ 2147483647 h 14"/>
                <a:gd name="T18" fmla="*/ 2147483647 w 12"/>
                <a:gd name="T19" fmla="*/ 2147483647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14"/>
                <a:gd name="T32" fmla="*/ 12 w 12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14">
                  <a:moveTo>
                    <a:pt x="12" y="8"/>
                  </a:moveTo>
                  <a:lnTo>
                    <a:pt x="10" y="12"/>
                  </a:lnTo>
                  <a:lnTo>
                    <a:pt x="8" y="14"/>
                  </a:lnTo>
                  <a:lnTo>
                    <a:pt x="4" y="12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4"/>
                  </a:lnTo>
                  <a:lnTo>
                    <a:pt x="10" y="6"/>
                  </a:lnTo>
                  <a:lnTo>
                    <a:pt x="12" y="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458" name="任意多边形: 形状 457">
              <a:extLst>
                <a:ext uri="{FF2B5EF4-FFF2-40B4-BE49-F238E27FC236}">
                  <a16:creationId xmlns:a16="http://schemas.microsoft.com/office/drawing/2014/main" id="{5E454005-C956-4897-8520-E32E54F97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4072" y="4199724"/>
              <a:ext cx="35808" cy="16812"/>
            </a:xfrm>
            <a:custGeom>
              <a:avLst/>
              <a:gdLst>
                <a:gd name="T0" fmla="*/ 0 w 20"/>
                <a:gd name="T1" fmla="*/ 0 h 10"/>
                <a:gd name="T2" fmla="*/ 0 w 20"/>
                <a:gd name="T3" fmla="*/ 2147483647 h 10"/>
                <a:gd name="T4" fmla="*/ 2147483647 w 20"/>
                <a:gd name="T5" fmla="*/ 2147483647 h 10"/>
                <a:gd name="T6" fmla="*/ 2147483647 w 20"/>
                <a:gd name="T7" fmla="*/ 2147483647 h 10"/>
                <a:gd name="T8" fmla="*/ 2147483647 w 20"/>
                <a:gd name="T9" fmla="*/ 2147483647 h 10"/>
                <a:gd name="T10" fmla="*/ 2147483647 w 20"/>
                <a:gd name="T11" fmla="*/ 2147483647 h 10"/>
                <a:gd name="T12" fmla="*/ 2147483647 w 20"/>
                <a:gd name="T13" fmla="*/ 2147483647 h 10"/>
                <a:gd name="T14" fmla="*/ 2147483647 w 20"/>
                <a:gd name="T15" fmla="*/ 0 h 10"/>
                <a:gd name="T16" fmla="*/ 2147483647 w 20"/>
                <a:gd name="T17" fmla="*/ 0 h 10"/>
                <a:gd name="T18" fmla="*/ 0 w 20"/>
                <a:gd name="T19" fmla="*/ 0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10"/>
                <a:gd name="T32" fmla="*/ 20 w 20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10">
                  <a:moveTo>
                    <a:pt x="0" y="0"/>
                  </a:moveTo>
                  <a:lnTo>
                    <a:pt x="0" y="8"/>
                  </a:lnTo>
                  <a:lnTo>
                    <a:pt x="4" y="10"/>
                  </a:lnTo>
                  <a:lnTo>
                    <a:pt x="10" y="10"/>
                  </a:lnTo>
                  <a:lnTo>
                    <a:pt x="14" y="10"/>
                  </a:lnTo>
                  <a:lnTo>
                    <a:pt x="16" y="6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459" name="任意多边形: 形状 458">
              <a:extLst>
                <a:ext uri="{FF2B5EF4-FFF2-40B4-BE49-F238E27FC236}">
                  <a16:creationId xmlns:a16="http://schemas.microsoft.com/office/drawing/2014/main" id="{F8237A3D-576E-42B1-B2C9-439B3D2A5C0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1555" y="5092197"/>
              <a:ext cx="114309" cy="98074"/>
            </a:xfrm>
            <a:custGeom>
              <a:avLst/>
              <a:gdLst>
                <a:gd name="T0" fmla="*/ 2147483647 w 66"/>
                <a:gd name="T1" fmla="*/ 2147483647 h 58"/>
                <a:gd name="T2" fmla="*/ 2147483647 w 66"/>
                <a:gd name="T3" fmla="*/ 2147483647 h 58"/>
                <a:gd name="T4" fmla="*/ 2147483647 w 66"/>
                <a:gd name="T5" fmla="*/ 2147483647 h 58"/>
                <a:gd name="T6" fmla="*/ 2147483647 w 66"/>
                <a:gd name="T7" fmla="*/ 2147483647 h 58"/>
                <a:gd name="T8" fmla="*/ 2147483647 w 66"/>
                <a:gd name="T9" fmla="*/ 2147483647 h 58"/>
                <a:gd name="T10" fmla="*/ 2147483647 w 66"/>
                <a:gd name="T11" fmla="*/ 2147483647 h 58"/>
                <a:gd name="T12" fmla="*/ 2147483647 w 66"/>
                <a:gd name="T13" fmla="*/ 2147483647 h 58"/>
                <a:gd name="T14" fmla="*/ 2147483647 w 66"/>
                <a:gd name="T15" fmla="*/ 2147483647 h 58"/>
                <a:gd name="T16" fmla="*/ 2147483647 w 66"/>
                <a:gd name="T17" fmla="*/ 2147483647 h 58"/>
                <a:gd name="T18" fmla="*/ 2147483647 w 66"/>
                <a:gd name="T19" fmla="*/ 2147483647 h 58"/>
                <a:gd name="T20" fmla="*/ 2147483647 w 66"/>
                <a:gd name="T21" fmla="*/ 2147483647 h 58"/>
                <a:gd name="T22" fmla="*/ 2147483647 w 66"/>
                <a:gd name="T23" fmla="*/ 2147483647 h 58"/>
                <a:gd name="T24" fmla="*/ 2147483647 w 66"/>
                <a:gd name="T25" fmla="*/ 2147483647 h 58"/>
                <a:gd name="T26" fmla="*/ 2147483647 w 66"/>
                <a:gd name="T27" fmla="*/ 2147483647 h 58"/>
                <a:gd name="T28" fmla="*/ 2147483647 w 66"/>
                <a:gd name="T29" fmla="*/ 2147483647 h 58"/>
                <a:gd name="T30" fmla="*/ 2147483647 w 66"/>
                <a:gd name="T31" fmla="*/ 2147483647 h 58"/>
                <a:gd name="T32" fmla="*/ 2147483647 w 66"/>
                <a:gd name="T33" fmla="*/ 2147483647 h 58"/>
                <a:gd name="T34" fmla="*/ 2147483647 w 66"/>
                <a:gd name="T35" fmla="*/ 2147483647 h 58"/>
                <a:gd name="T36" fmla="*/ 2147483647 w 66"/>
                <a:gd name="T37" fmla="*/ 2147483647 h 58"/>
                <a:gd name="T38" fmla="*/ 2147483647 w 66"/>
                <a:gd name="T39" fmla="*/ 2147483647 h 58"/>
                <a:gd name="T40" fmla="*/ 2147483647 w 66"/>
                <a:gd name="T41" fmla="*/ 2147483647 h 58"/>
                <a:gd name="T42" fmla="*/ 2147483647 w 66"/>
                <a:gd name="T43" fmla="*/ 2147483647 h 58"/>
                <a:gd name="T44" fmla="*/ 2147483647 w 66"/>
                <a:gd name="T45" fmla="*/ 2147483647 h 58"/>
                <a:gd name="T46" fmla="*/ 2147483647 w 66"/>
                <a:gd name="T47" fmla="*/ 2147483647 h 58"/>
                <a:gd name="T48" fmla="*/ 2147483647 w 66"/>
                <a:gd name="T49" fmla="*/ 2147483647 h 58"/>
                <a:gd name="T50" fmla="*/ 0 w 66"/>
                <a:gd name="T51" fmla="*/ 2147483647 h 58"/>
                <a:gd name="T52" fmla="*/ 0 w 66"/>
                <a:gd name="T53" fmla="*/ 2147483647 h 58"/>
                <a:gd name="T54" fmla="*/ 0 w 66"/>
                <a:gd name="T55" fmla="*/ 2147483647 h 58"/>
                <a:gd name="T56" fmla="*/ 0 w 66"/>
                <a:gd name="T57" fmla="*/ 2147483647 h 58"/>
                <a:gd name="T58" fmla="*/ 2147483647 w 66"/>
                <a:gd name="T59" fmla="*/ 2147483647 h 58"/>
                <a:gd name="T60" fmla="*/ 2147483647 w 66"/>
                <a:gd name="T61" fmla="*/ 2147483647 h 58"/>
                <a:gd name="T62" fmla="*/ 2147483647 w 66"/>
                <a:gd name="T63" fmla="*/ 2147483647 h 58"/>
                <a:gd name="T64" fmla="*/ 2147483647 w 66"/>
                <a:gd name="T65" fmla="*/ 2147483647 h 58"/>
                <a:gd name="T66" fmla="*/ 2147483647 w 66"/>
                <a:gd name="T67" fmla="*/ 2147483647 h 58"/>
                <a:gd name="T68" fmla="*/ 2147483647 w 66"/>
                <a:gd name="T69" fmla="*/ 2147483647 h 58"/>
                <a:gd name="T70" fmla="*/ 2147483647 w 66"/>
                <a:gd name="T71" fmla="*/ 2147483647 h 58"/>
                <a:gd name="T72" fmla="*/ 2147483647 w 66"/>
                <a:gd name="T73" fmla="*/ 0 h 58"/>
                <a:gd name="T74" fmla="*/ 2147483647 w 66"/>
                <a:gd name="T75" fmla="*/ 2147483647 h 58"/>
                <a:gd name="T76" fmla="*/ 2147483647 w 66"/>
                <a:gd name="T77" fmla="*/ 2147483647 h 5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6"/>
                <a:gd name="T118" fmla="*/ 0 h 58"/>
                <a:gd name="T119" fmla="*/ 66 w 66"/>
                <a:gd name="T120" fmla="*/ 58 h 5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6" h="58">
                  <a:moveTo>
                    <a:pt x="18" y="2"/>
                  </a:moveTo>
                  <a:lnTo>
                    <a:pt x="24" y="8"/>
                  </a:lnTo>
                  <a:lnTo>
                    <a:pt x="28" y="10"/>
                  </a:lnTo>
                  <a:lnTo>
                    <a:pt x="32" y="12"/>
                  </a:lnTo>
                  <a:lnTo>
                    <a:pt x="40" y="12"/>
                  </a:lnTo>
                  <a:lnTo>
                    <a:pt x="46" y="10"/>
                  </a:lnTo>
                  <a:lnTo>
                    <a:pt x="58" y="6"/>
                  </a:lnTo>
                  <a:lnTo>
                    <a:pt x="66" y="6"/>
                  </a:lnTo>
                  <a:lnTo>
                    <a:pt x="66" y="8"/>
                  </a:lnTo>
                  <a:lnTo>
                    <a:pt x="64" y="12"/>
                  </a:lnTo>
                  <a:lnTo>
                    <a:pt x="60" y="16"/>
                  </a:lnTo>
                  <a:lnTo>
                    <a:pt x="56" y="24"/>
                  </a:lnTo>
                  <a:lnTo>
                    <a:pt x="54" y="32"/>
                  </a:lnTo>
                  <a:lnTo>
                    <a:pt x="50" y="34"/>
                  </a:lnTo>
                  <a:lnTo>
                    <a:pt x="46" y="36"/>
                  </a:lnTo>
                  <a:lnTo>
                    <a:pt x="42" y="42"/>
                  </a:lnTo>
                  <a:lnTo>
                    <a:pt x="38" y="48"/>
                  </a:lnTo>
                  <a:lnTo>
                    <a:pt x="34" y="50"/>
                  </a:lnTo>
                  <a:lnTo>
                    <a:pt x="32" y="52"/>
                  </a:lnTo>
                  <a:lnTo>
                    <a:pt x="30" y="50"/>
                  </a:lnTo>
                  <a:lnTo>
                    <a:pt x="28" y="46"/>
                  </a:lnTo>
                  <a:lnTo>
                    <a:pt x="18" y="54"/>
                  </a:lnTo>
                  <a:lnTo>
                    <a:pt x="16" y="56"/>
                  </a:lnTo>
                  <a:lnTo>
                    <a:pt x="10" y="58"/>
                  </a:lnTo>
                  <a:lnTo>
                    <a:pt x="4" y="56"/>
                  </a:lnTo>
                  <a:lnTo>
                    <a:pt x="0" y="52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2" y="36"/>
                  </a:lnTo>
                  <a:lnTo>
                    <a:pt x="6" y="32"/>
                  </a:lnTo>
                  <a:lnTo>
                    <a:pt x="8" y="32"/>
                  </a:lnTo>
                  <a:lnTo>
                    <a:pt x="8" y="28"/>
                  </a:lnTo>
                  <a:lnTo>
                    <a:pt x="6" y="20"/>
                  </a:lnTo>
                  <a:lnTo>
                    <a:pt x="8" y="16"/>
                  </a:lnTo>
                  <a:lnTo>
                    <a:pt x="12" y="8"/>
                  </a:lnTo>
                  <a:lnTo>
                    <a:pt x="18" y="0"/>
                  </a:lnTo>
                  <a:lnTo>
                    <a:pt x="18" y="4"/>
                  </a:lnTo>
                  <a:lnTo>
                    <a:pt x="18" y="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460" name="任意多边形: 形状 459">
              <a:extLst>
                <a:ext uri="{FF2B5EF4-FFF2-40B4-BE49-F238E27FC236}">
                  <a16:creationId xmlns:a16="http://schemas.microsoft.com/office/drawing/2014/main" id="{CFA3A647-7C95-4807-86B4-C6CC25FE0FB8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2922" y="5097802"/>
              <a:ext cx="319514" cy="189143"/>
            </a:xfrm>
            <a:custGeom>
              <a:avLst/>
              <a:gdLst>
                <a:gd name="T0" fmla="*/ 2147483647 w 184"/>
                <a:gd name="T1" fmla="*/ 2147483647 h 114"/>
                <a:gd name="T2" fmla="*/ 2147483647 w 184"/>
                <a:gd name="T3" fmla="*/ 2147483647 h 114"/>
                <a:gd name="T4" fmla="*/ 2147483647 w 184"/>
                <a:gd name="T5" fmla="*/ 2147483647 h 114"/>
                <a:gd name="T6" fmla="*/ 2147483647 w 184"/>
                <a:gd name="T7" fmla="*/ 2147483647 h 114"/>
                <a:gd name="T8" fmla="*/ 2147483647 w 184"/>
                <a:gd name="T9" fmla="*/ 2147483647 h 114"/>
                <a:gd name="T10" fmla="*/ 2147483647 w 184"/>
                <a:gd name="T11" fmla="*/ 2147483647 h 114"/>
                <a:gd name="T12" fmla="*/ 2147483647 w 184"/>
                <a:gd name="T13" fmla="*/ 2147483647 h 114"/>
                <a:gd name="T14" fmla="*/ 2147483647 w 184"/>
                <a:gd name="T15" fmla="*/ 0 h 114"/>
                <a:gd name="T16" fmla="*/ 2147483647 w 184"/>
                <a:gd name="T17" fmla="*/ 2147483647 h 114"/>
                <a:gd name="T18" fmla="*/ 2147483647 w 184"/>
                <a:gd name="T19" fmla="*/ 2147483647 h 114"/>
                <a:gd name="T20" fmla="*/ 2147483647 w 184"/>
                <a:gd name="T21" fmla="*/ 2147483647 h 114"/>
                <a:gd name="T22" fmla="*/ 2147483647 w 184"/>
                <a:gd name="T23" fmla="*/ 2147483647 h 114"/>
                <a:gd name="T24" fmla="*/ 2147483647 w 184"/>
                <a:gd name="T25" fmla="*/ 2147483647 h 114"/>
                <a:gd name="T26" fmla="*/ 2147483647 w 184"/>
                <a:gd name="T27" fmla="*/ 2147483647 h 114"/>
                <a:gd name="T28" fmla="*/ 2147483647 w 184"/>
                <a:gd name="T29" fmla="*/ 2147483647 h 114"/>
                <a:gd name="T30" fmla="*/ 2147483647 w 184"/>
                <a:gd name="T31" fmla="*/ 2147483647 h 114"/>
                <a:gd name="T32" fmla="*/ 2147483647 w 184"/>
                <a:gd name="T33" fmla="*/ 2147483647 h 114"/>
                <a:gd name="T34" fmla="*/ 2147483647 w 184"/>
                <a:gd name="T35" fmla="*/ 2147483647 h 114"/>
                <a:gd name="T36" fmla="*/ 2147483647 w 184"/>
                <a:gd name="T37" fmla="*/ 2147483647 h 114"/>
                <a:gd name="T38" fmla="*/ 2147483647 w 184"/>
                <a:gd name="T39" fmla="*/ 2147483647 h 114"/>
                <a:gd name="T40" fmla="*/ 2147483647 w 184"/>
                <a:gd name="T41" fmla="*/ 2147483647 h 114"/>
                <a:gd name="T42" fmla="*/ 2147483647 w 184"/>
                <a:gd name="T43" fmla="*/ 2147483647 h 114"/>
                <a:gd name="T44" fmla="*/ 2147483647 w 184"/>
                <a:gd name="T45" fmla="*/ 2147483647 h 114"/>
                <a:gd name="T46" fmla="*/ 2147483647 w 184"/>
                <a:gd name="T47" fmla="*/ 2147483647 h 114"/>
                <a:gd name="T48" fmla="*/ 2147483647 w 184"/>
                <a:gd name="T49" fmla="*/ 2147483647 h 114"/>
                <a:gd name="T50" fmla="*/ 2147483647 w 184"/>
                <a:gd name="T51" fmla="*/ 2147483647 h 114"/>
                <a:gd name="T52" fmla="*/ 2147483647 w 184"/>
                <a:gd name="T53" fmla="*/ 2147483647 h 114"/>
                <a:gd name="T54" fmla="*/ 2147483647 w 184"/>
                <a:gd name="T55" fmla="*/ 2147483647 h 114"/>
                <a:gd name="T56" fmla="*/ 2147483647 w 184"/>
                <a:gd name="T57" fmla="*/ 2147483647 h 114"/>
                <a:gd name="T58" fmla="*/ 2147483647 w 184"/>
                <a:gd name="T59" fmla="*/ 2147483647 h 114"/>
                <a:gd name="T60" fmla="*/ 2147483647 w 184"/>
                <a:gd name="T61" fmla="*/ 2147483647 h 114"/>
                <a:gd name="T62" fmla="*/ 2147483647 w 184"/>
                <a:gd name="T63" fmla="*/ 2147483647 h 114"/>
                <a:gd name="T64" fmla="*/ 2147483647 w 184"/>
                <a:gd name="T65" fmla="*/ 2147483647 h 114"/>
                <a:gd name="T66" fmla="*/ 2147483647 w 184"/>
                <a:gd name="T67" fmla="*/ 2147483647 h 114"/>
                <a:gd name="T68" fmla="*/ 2147483647 w 184"/>
                <a:gd name="T69" fmla="*/ 2147483647 h 114"/>
                <a:gd name="T70" fmla="*/ 2147483647 w 184"/>
                <a:gd name="T71" fmla="*/ 2147483647 h 114"/>
                <a:gd name="T72" fmla="*/ 2147483647 w 184"/>
                <a:gd name="T73" fmla="*/ 2147483647 h 114"/>
                <a:gd name="T74" fmla="*/ 2147483647 w 184"/>
                <a:gd name="T75" fmla="*/ 2147483647 h 114"/>
                <a:gd name="T76" fmla="*/ 2147483647 w 184"/>
                <a:gd name="T77" fmla="*/ 2147483647 h 114"/>
                <a:gd name="T78" fmla="*/ 2147483647 w 184"/>
                <a:gd name="T79" fmla="*/ 2147483647 h 114"/>
                <a:gd name="T80" fmla="*/ 2147483647 w 184"/>
                <a:gd name="T81" fmla="*/ 2147483647 h 114"/>
                <a:gd name="T82" fmla="*/ 2147483647 w 184"/>
                <a:gd name="T83" fmla="*/ 2147483647 h 114"/>
                <a:gd name="T84" fmla="*/ 0 w 184"/>
                <a:gd name="T85" fmla="*/ 2147483647 h 114"/>
                <a:gd name="T86" fmla="*/ 0 w 184"/>
                <a:gd name="T87" fmla="*/ 2147483647 h 114"/>
                <a:gd name="T88" fmla="*/ 2147483647 w 184"/>
                <a:gd name="T89" fmla="*/ 2147483647 h 114"/>
                <a:gd name="T90" fmla="*/ 2147483647 w 184"/>
                <a:gd name="T91" fmla="*/ 2147483647 h 114"/>
                <a:gd name="T92" fmla="*/ 2147483647 w 184"/>
                <a:gd name="T93" fmla="*/ 2147483647 h 114"/>
                <a:gd name="T94" fmla="*/ 2147483647 w 184"/>
                <a:gd name="T95" fmla="*/ 2147483647 h 114"/>
                <a:gd name="T96" fmla="*/ 2147483647 w 184"/>
                <a:gd name="T97" fmla="*/ 2147483647 h 114"/>
                <a:gd name="T98" fmla="*/ 2147483647 w 184"/>
                <a:gd name="T99" fmla="*/ 2147483647 h 114"/>
                <a:gd name="T100" fmla="*/ 2147483647 w 184"/>
                <a:gd name="T101" fmla="*/ 2147483647 h 114"/>
                <a:gd name="T102" fmla="*/ 2147483647 w 184"/>
                <a:gd name="T103" fmla="*/ 2147483647 h 114"/>
                <a:gd name="T104" fmla="*/ 2147483647 w 184"/>
                <a:gd name="T105" fmla="*/ 2147483647 h 114"/>
                <a:gd name="T106" fmla="*/ 2147483647 w 184"/>
                <a:gd name="T107" fmla="*/ 2147483647 h 1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84"/>
                <a:gd name="T163" fmla="*/ 0 h 114"/>
                <a:gd name="T164" fmla="*/ 184 w 184"/>
                <a:gd name="T165" fmla="*/ 114 h 1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84" h="114">
                  <a:moveTo>
                    <a:pt x="110" y="42"/>
                  </a:moveTo>
                  <a:lnTo>
                    <a:pt x="120" y="32"/>
                  </a:lnTo>
                  <a:lnTo>
                    <a:pt x="132" y="24"/>
                  </a:lnTo>
                  <a:lnTo>
                    <a:pt x="138" y="22"/>
                  </a:lnTo>
                  <a:lnTo>
                    <a:pt x="144" y="18"/>
                  </a:lnTo>
                  <a:lnTo>
                    <a:pt x="154" y="6"/>
                  </a:lnTo>
                  <a:lnTo>
                    <a:pt x="162" y="2"/>
                  </a:lnTo>
                  <a:lnTo>
                    <a:pt x="166" y="0"/>
                  </a:lnTo>
                  <a:lnTo>
                    <a:pt x="172" y="2"/>
                  </a:lnTo>
                  <a:lnTo>
                    <a:pt x="168" y="6"/>
                  </a:lnTo>
                  <a:lnTo>
                    <a:pt x="166" y="14"/>
                  </a:lnTo>
                  <a:lnTo>
                    <a:pt x="172" y="12"/>
                  </a:lnTo>
                  <a:lnTo>
                    <a:pt x="176" y="10"/>
                  </a:lnTo>
                  <a:lnTo>
                    <a:pt x="184" y="6"/>
                  </a:lnTo>
                  <a:lnTo>
                    <a:pt x="184" y="16"/>
                  </a:lnTo>
                  <a:lnTo>
                    <a:pt x="178" y="18"/>
                  </a:lnTo>
                  <a:lnTo>
                    <a:pt x="176" y="22"/>
                  </a:lnTo>
                  <a:lnTo>
                    <a:pt x="172" y="28"/>
                  </a:lnTo>
                  <a:lnTo>
                    <a:pt x="168" y="32"/>
                  </a:lnTo>
                  <a:lnTo>
                    <a:pt x="164" y="34"/>
                  </a:lnTo>
                  <a:lnTo>
                    <a:pt x="158" y="36"/>
                  </a:lnTo>
                  <a:lnTo>
                    <a:pt x="140" y="46"/>
                  </a:lnTo>
                  <a:lnTo>
                    <a:pt x="132" y="52"/>
                  </a:lnTo>
                  <a:lnTo>
                    <a:pt x="130" y="54"/>
                  </a:lnTo>
                  <a:lnTo>
                    <a:pt x="128" y="56"/>
                  </a:lnTo>
                  <a:lnTo>
                    <a:pt x="128" y="60"/>
                  </a:lnTo>
                  <a:lnTo>
                    <a:pt x="122" y="64"/>
                  </a:lnTo>
                  <a:lnTo>
                    <a:pt x="114" y="64"/>
                  </a:lnTo>
                  <a:lnTo>
                    <a:pt x="102" y="66"/>
                  </a:lnTo>
                  <a:lnTo>
                    <a:pt x="94" y="70"/>
                  </a:lnTo>
                  <a:lnTo>
                    <a:pt x="86" y="78"/>
                  </a:lnTo>
                  <a:lnTo>
                    <a:pt x="74" y="90"/>
                  </a:lnTo>
                  <a:lnTo>
                    <a:pt x="70" y="94"/>
                  </a:lnTo>
                  <a:lnTo>
                    <a:pt x="66" y="98"/>
                  </a:lnTo>
                  <a:lnTo>
                    <a:pt x="54" y="100"/>
                  </a:lnTo>
                  <a:lnTo>
                    <a:pt x="50" y="104"/>
                  </a:lnTo>
                  <a:lnTo>
                    <a:pt x="42" y="110"/>
                  </a:lnTo>
                  <a:lnTo>
                    <a:pt x="36" y="112"/>
                  </a:lnTo>
                  <a:lnTo>
                    <a:pt x="28" y="114"/>
                  </a:lnTo>
                  <a:lnTo>
                    <a:pt x="20" y="112"/>
                  </a:lnTo>
                  <a:lnTo>
                    <a:pt x="10" y="108"/>
                  </a:lnTo>
                  <a:lnTo>
                    <a:pt x="2" y="102"/>
                  </a:lnTo>
                  <a:lnTo>
                    <a:pt x="0" y="100"/>
                  </a:lnTo>
                  <a:lnTo>
                    <a:pt x="0" y="96"/>
                  </a:lnTo>
                  <a:lnTo>
                    <a:pt x="8" y="90"/>
                  </a:lnTo>
                  <a:lnTo>
                    <a:pt x="20" y="84"/>
                  </a:lnTo>
                  <a:lnTo>
                    <a:pt x="30" y="78"/>
                  </a:lnTo>
                  <a:lnTo>
                    <a:pt x="40" y="72"/>
                  </a:lnTo>
                  <a:lnTo>
                    <a:pt x="62" y="60"/>
                  </a:lnTo>
                  <a:lnTo>
                    <a:pt x="68" y="58"/>
                  </a:lnTo>
                  <a:lnTo>
                    <a:pt x="72" y="58"/>
                  </a:lnTo>
                  <a:lnTo>
                    <a:pt x="82" y="58"/>
                  </a:lnTo>
                  <a:lnTo>
                    <a:pt x="96" y="52"/>
                  </a:lnTo>
                  <a:lnTo>
                    <a:pt x="110" y="4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461" name="任意多边形: 形状 460">
              <a:extLst>
                <a:ext uri="{FF2B5EF4-FFF2-40B4-BE49-F238E27FC236}">
                  <a16:creationId xmlns:a16="http://schemas.microsoft.com/office/drawing/2014/main" id="{34B32244-F4B7-4F3B-91AE-B5CAD9C74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0700" y="4914262"/>
              <a:ext cx="183170" cy="219967"/>
            </a:xfrm>
            <a:custGeom>
              <a:avLst/>
              <a:gdLst>
                <a:gd name="T0" fmla="*/ 2147483647 w 106"/>
                <a:gd name="T1" fmla="*/ 2147483647 h 132"/>
                <a:gd name="T2" fmla="*/ 0 w 106"/>
                <a:gd name="T3" fmla="*/ 2147483647 h 132"/>
                <a:gd name="T4" fmla="*/ 2147483647 w 106"/>
                <a:gd name="T5" fmla="*/ 2147483647 h 132"/>
                <a:gd name="T6" fmla="*/ 2147483647 w 106"/>
                <a:gd name="T7" fmla="*/ 2147483647 h 132"/>
                <a:gd name="T8" fmla="*/ 2147483647 w 106"/>
                <a:gd name="T9" fmla="*/ 2147483647 h 132"/>
                <a:gd name="T10" fmla="*/ 2147483647 w 106"/>
                <a:gd name="T11" fmla="*/ 2147483647 h 132"/>
                <a:gd name="T12" fmla="*/ 2147483647 w 106"/>
                <a:gd name="T13" fmla="*/ 2147483647 h 132"/>
                <a:gd name="T14" fmla="*/ 2147483647 w 106"/>
                <a:gd name="T15" fmla="*/ 2147483647 h 132"/>
                <a:gd name="T16" fmla="*/ 2147483647 w 106"/>
                <a:gd name="T17" fmla="*/ 2147483647 h 132"/>
                <a:gd name="T18" fmla="*/ 2147483647 w 106"/>
                <a:gd name="T19" fmla="*/ 2147483647 h 132"/>
                <a:gd name="T20" fmla="*/ 2147483647 w 106"/>
                <a:gd name="T21" fmla="*/ 2147483647 h 132"/>
                <a:gd name="T22" fmla="*/ 2147483647 w 106"/>
                <a:gd name="T23" fmla="*/ 2147483647 h 132"/>
                <a:gd name="T24" fmla="*/ 2147483647 w 106"/>
                <a:gd name="T25" fmla="*/ 2147483647 h 132"/>
                <a:gd name="T26" fmla="*/ 2147483647 w 106"/>
                <a:gd name="T27" fmla="*/ 2147483647 h 132"/>
                <a:gd name="T28" fmla="*/ 2147483647 w 106"/>
                <a:gd name="T29" fmla="*/ 2147483647 h 132"/>
                <a:gd name="T30" fmla="*/ 2147483647 w 106"/>
                <a:gd name="T31" fmla="*/ 2147483647 h 132"/>
                <a:gd name="T32" fmla="*/ 2147483647 w 106"/>
                <a:gd name="T33" fmla="*/ 2147483647 h 132"/>
                <a:gd name="T34" fmla="*/ 2147483647 w 106"/>
                <a:gd name="T35" fmla="*/ 0 h 132"/>
                <a:gd name="T36" fmla="*/ 2147483647 w 106"/>
                <a:gd name="T37" fmla="*/ 2147483647 h 132"/>
                <a:gd name="T38" fmla="*/ 2147483647 w 106"/>
                <a:gd name="T39" fmla="*/ 2147483647 h 132"/>
                <a:gd name="T40" fmla="*/ 2147483647 w 106"/>
                <a:gd name="T41" fmla="*/ 2147483647 h 132"/>
                <a:gd name="T42" fmla="*/ 2147483647 w 106"/>
                <a:gd name="T43" fmla="*/ 2147483647 h 132"/>
                <a:gd name="T44" fmla="*/ 2147483647 w 106"/>
                <a:gd name="T45" fmla="*/ 2147483647 h 132"/>
                <a:gd name="T46" fmla="*/ 2147483647 w 106"/>
                <a:gd name="T47" fmla="*/ 2147483647 h 132"/>
                <a:gd name="T48" fmla="*/ 2147483647 w 106"/>
                <a:gd name="T49" fmla="*/ 2147483647 h 132"/>
                <a:gd name="T50" fmla="*/ 2147483647 w 106"/>
                <a:gd name="T51" fmla="*/ 2147483647 h 132"/>
                <a:gd name="T52" fmla="*/ 2147483647 w 106"/>
                <a:gd name="T53" fmla="*/ 2147483647 h 132"/>
                <a:gd name="T54" fmla="*/ 2147483647 w 106"/>
                <a:gd name="T55" fmla="*/ 2147483647 h 132"/>
                <a:gd name="T56" fmla="*/ 2147483647 w 106"/>
                <a:gd name="T57" fmla="*/ 2147483647 h 132"/>
                <a:gd name="T58" fmla="*/ 2147483647 w 106"/>
                <a:gd name="T59" fmla="*/ 2147483647 h 132"/>
                <a:gd name="T60" fmla="*/ 2147483647 w 106"/>
                <a:gd name="T61" fmla="*/ 2147483647 h 132"/>
                <a:gd name="T62" fmla="*/ 2147483647 w 106"/>
                <a:gd name="T63" fmla="*/ 2147483647 h 132"/>
                <a:gd name="T64" fmla="*/ 2147483647 w 106"/>
                <a:gd name="T65" fmla="*/ 2147483647 h 132"/>
                <a:gd name="T66" fmla="*/ 2147483647 w 106"/>
                <a:gd name="T67" fmla="*/ 2147483647 h 132"/>
                <a:gd name="T68" fmla="*/ 2147483647 w 106"/>
                <a:gd name="T69" fmla="*/ 2147483647 h 132"/>
                <a:gd name="T70" fmla="*/ 2147483647 w 106"/>
                <a:gd name="T71" fmla="*/ 2147483647 h 132"/>
                <a:gd name="T72" fmla="*/ 2147483647 w 106"/>
                <a:gd name="T73" fmla="*/ 2147483647 h 132"/>
                <a:gd name="T74" fmla="*/ 2147483647 w 106"/>
                <a:gd name="T75" fmla="*/ 2147483647 h 132"/>
                <a:gd name="T76" fmla="*/ 2147483647 w 106"/>
                <a:gd name="T77" fmla="*/ 2147483647 h 132"/>
                <a:gd name="T78" fmla="*/ 2147483647 w 106"/>
                <a:gd name="T79" fmla="*/ 2147483647 h 132"/>
                <a:gd name="T80" fmla="*/ 2147483647 w 106"/>
                <a:gd name="T81" fmla="*/ 2147483647 h 13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6"/>
                <a:gd name="T124" fmla="*/ 0 h 132"/>
                <a:gd name="T125" fmla="*/ 106 w 106"/>
                <a:gd name="T126" fmla="*/ 132 h 13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6" h="132">
                  <a:moveTo>
                    <a:pt x="6" y="132"/>
                  </a:moveTo>
                  <a:lnTo>
                    <a:pt x="2" y="130"/>
                  </a:lnTo>
                  <a:lnTo>
                    <a:pt x="0" y="126"/>
                  </a:lnTo>
                  <a:lnTo>
                    <a:pt x="0" y="122"/>
                  </a:lnTo>
                  <a:lnTo>
                    <a:pt x="2" y="120"/>
                  </a:lnTo>
                  <a:lnTo>
                    <a:pt x="6" y="120"/>
                  </a:lnTo>
                  <a:lnTo>
                    <a:pt x="12" y="116"/>
                  </a:lnTo>
                  <a:lnTo>
                    <a:pt x="18" y="114"/>
                  </a:lnTo>
                  <a:lnTo>
                    <a:pt x="22" y="110"/>
                  </a:lnTo>
                  <a:lnTo>
                    <a:pt x="24" y="104"/>
                  </a:lnTo>
                  <a:lnTo>
                    <a:pt x="16" y="98"/>
                  </a:lnTo>
                  <a:lnTo>
                    <a:pt x="12" y="94"/>
                  </a:lnTo>
                  <a:lnTo>
                    <a:pt x="12" y="90"/>
                  </a:lnTo>
                  <a:lnTo>
                    <a:pt x="14" y="86"/>
                  </a:lnTo>
                  <a:lnTo>
                    <a:pt x="16" y="84"/>
                  </a:lnTo>
                  <a:lnTo>
                    <a:pt x="18" y="84"/>
                  </a:lnTo>
                  <a:lnTo>
                    <a:pt x="20" y="84"/>
                  </a:lnTo>
                  <a:lnTo>
                    <a:pt x="26" y="84"/>
                  </a:lnTo>
                  <a:lnTo>
                    <a:pt x="30" y="82"/>
                  </a:lnTo>
                  <a:lnTo>
                    <a:pt x="34" y="78"/>
                  </a:lnTo>
                  <a:lnTo>
                    <a:pt x="40" y="70"/>
                  </a:lnTo>
                  <a:lnTo>
                    <a:pt x="44" y="68"/>
                  </a:lnTo>
                  <a:lnTo>
                    <a:pt x="48" y="62"/>
                  </a:lnTo>
                  <a:lnTo>
                    <a:pt x="52" y="54"/>
                  </a:lnTo>
                  <a:lnTo>
                    <a:pt x="54" y="44"/>
                  </a:lnTo>
                  <a:lnTo>
                    <a:pt x="58" y="34"/>
                  </a:lnTo>
                  <a:lnTo>
                    <a:pt x="54" y="32"/>
                  </a:lnTo>
                  <a:lnTo>
                    <a:pt x="52" y="30"/>
                  </a:lnTo>
                  <a:lnTo>
                    <a:pt x="52" y="24"/>
                  </a:lnTo>
                  <a:lnTo>
                    <a:pt x="52" y="22"/>
                  </a:lnTo>
                  <a:lnTo>
                    <a:pt x="54" y="20"/>
                  </a:lnTo>
                  <a:lnTo>
                    <a:pt x="52" y="16"/>
                  </a:lnTo>
                  <a:lnTo>
                    <a:pt x="52" y="14"/>
                  </a:lnTo>
                  <a:lnTo>
                    <a:pt x="54" y="4"/>
                  </a:lnTo>
                  <a:lnTo>
                    <a:pt x="56" y="2"/>
                  </a:lnTo>
                  <a:lnTo>
                    <a:pt x="58" y="0"/>
                  </a:lnTo>
                  <a:lnTo>
                    <a:pt x="60" y="4"/>
                  </a:lnTo>
                  <a:lnTo>
                    <a:pt x="64" y="8"/>
                  </a:lnTo>
                  <a:lnTo>
                    <a:pt x="68" y="14"/>
                  </a:lnTo>
                  <a:lnTo>
                    <a:pt x="70" y="20"/>
                  </a:lnTo>
                  <a:lnTo>
                    <a:pt x="70" y="24"/>
                  </a:lnTo>
                  <a:lnTo>
                    <a:pt x="68" y="26"/>
                  </a:lnTo>
                  <a:lnTo>
                    <a:pt x="64" y="28"/>
                  </a:lnTo>
                  <a:lnTo>
                    <a:pt x="62" y="30"/>
                  </a:lnTo>
                  <a:lnTo>
                    <a:pt x="62" y="34"/>
                  </a:lnTo>
                  <a:lnTo>
                    <a:pt x="60" y="38"/>
                  </a:lnTo>
                  <a:lnTo>
                    <a:pt x="58" y="44"/>
                  </a:lnTo>
                  <a:lnTo>
                    <a:pt x="60" y="46"/>
                  </a:lnTo>
                  <a:lnTo>
                    <a:pt x="62" y="48"/>
                  </a:lnTo>
                  <a:lnTo>
                    <a:pt x="66" y="46"/>
                  </a:lnTo>
                  <a:lnTo>
                    <a:pt x="68" y="44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4" y="44"/>
                  </a:lnTo>
                  <a:lnTo>
                    <a:pt x="72" y="48"/>
                  </a:lnTo>
                  <a:lnTo>
                    <a:pt x="70" y="52"/>
                  </a:lnTo>
                  <a:lnTo>
                    <a:pt x="70" y="56"/>
                  </a:lnTo>
                  <a:lnTo>
                    <a:pt x="72" y="60"/>
                  </a:lnTo>
                  <a:lnTo>
                    <a:pt x="76" y="62"/>
                  </a:lnTo>
                  <a:lnTo>
                    <a:pt x="78" y="64"/>
                  </a:lnTo>
                  <a:lnTo>
                    <a:pt x="84" y="62"/>
                  </a:lnTo>
                  <a:lnTo>
                    <a:pt x="88" y="60"/>
                  </a:lnTo>
                  <a:lnTo>
                    <a:pt x="92" y="58"/>
                  </a:lnTo>
                  <a:lnTo>
                    <a:pt x="96" y="56"/>
                  </a:lnTo>
                  <a:lnTo>
                    <a:pt x="102" y="58"/>
                  </a:lnTo>
                  <a:lnTo>
                    <a:pt x="104" y="60"/>
                  </a:lnTo>
                  <a:lnTo>
                    <a:pt x="106" y="62"/>
                  </a:lnTo>
                  <a:lnTo>
                    <a:pt x="104" y="64"/>
                  </a:lnTo>
                  <a:lnTo>
                    <a:pt x="102" y="68"/>
                  </a:lnTo>
                  <a:lnTo>
                    <a:pt x="96" y="70"/>
                  </a:lnTo>
                  <a:lnTo>
                    <a:pt x="80" y="86"/>
                  </a:lnTo>
                  <a:lnTo>
                    <a:pt x="76" y="88"/>
                  </a:lnTo>
                  <a:lnTo>
                    <a:pt x="72" y="86"/>
                  </a:lnTo>
                  <a:lnTo>
                    <a:pt x="68" y="86"/>
                  </a:lnTo>
                  <a:lnTo>
                    <a:pt x="64" y="86"/>
                  </a:lnTo>
                  <a:lnTo>
                    <a:pt x="58" y="92"/>
                  </a:lnTo>
                  <a:lnTo>
                    <a:pt x="54" y="98"/>
                  </a:lnTo>
                  <a:lnTo>
                    <a:pt x="44" y="108"/>
                  </a:lnTo>
                  <a:lnTo>
                    <a:pt x="30" y="118"/>
                  </a:lnTo>
                  <a:lnTo>
                    <a:pt x="18" y="128"/>
                  </a:lnTo>
                  <a:lnTo>
                    <a:pt x="12" y="130"/>
                  </a:lnTo>
                  <a:lnTo>
                    <a:pt x="6" y="13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462" name="任意多边形: 形状 461">
              <a:extLst>
                <a:ext uri="{FF2B5EF4-FFF2-40B4-BE49-F238E27FC236}">
                  <a16:creationId xmlns:a16="http://schemas.microsoft.com/office/drawing/2014/main" id="{25F22CD4-1E8C-462D-B9D2-DE36D15D8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3753" y="4477133"/>
              <a:ext cx="67484" cy="74256"/>
            </a:xfrm>
            <a:custGeom>
              <a:avLst/>
              <a:gdLst>
                <a:gd name="T0" fmla="*/ 2147483647 w 38"/>
                <a:gd name="T1" fmla="*/ 2147483647 h 44"/>
                <a:gd name="T2" fmla="*/ 2147483647 w 38"/>
                <a:gd name="T3" fmla="*/ 2147483647 h 44"/>
                <a:gd name="T4" fmla="*/ 2147483647 w 38"/>
                <a:gd name="T5" fmla="*/ 2147483647 h 44"/>
                <a:gd name="T6" fmla="*/ 2147483647 w 38"/>
                <a:gd name="T7" fmla="*/ 2147483647 h 44"/>
                <a:gd name="T8" fmla="*/ 2147483647 w 38"/>
                <a:gd name="T9" fmla="*/ 2147483647 h 44"/>
                <a:gd name="T10" fmla="*/ 2147483647 w 38"/>
                <a:gd name="T11" fmla="*/ 2147483647 h 44"/>
                <a:gd name="T12" fmla="*/ 0 w 38"/>
                <a:gd name="T13" fmla="*/ 2147483647 h 44"/>
                <a:gd name="T14" fmla="*/ 0 w 38"/>
                <a:gd name="T15" fmla="*/ 0 h 44"/>
                <a:gd name="T16" fmla="*/ 2147483647 w 38"/>
                <a:gd name="T17" fmla="*/ 2147483647 h 44"/>
                <a:gd name="T18" fmla="*/ 2147483647 w 38"/>
                <a:gd name="T19" fmla="*/ 2147483647 h 44"/>
                <a:gd name="T20" fmla="*/ 2147483647 w 38"/>
                <a:gd name="T21" fmla="*/ 2147483647 h 44"/>
                <a:gd name="T22" fmla="*/ 2147483647 w 38"/>
                <a:gd name="T23" fmla="*/ 2147483647 h 44"/>
                <a:gd name="T24" fmla="*/ 2147483647 w 38"/>
                <a:gd name="T25" fmla="*/ 2147483647 h 44"/>
                <a:gd name="T26" fmla="*/ 2147483647 w 38"/>
                <a:gd name="T27" fmla="*/ 2147483647 h 44"/>
                <a:gd name="T28" fmla="*/ 2147483647 w 38"/>
                <a:gd name="T29" fmla="*/ 2147483647 h 44"/>
                <a:gd name="T30" fmla="*/ 2147483647 w 38"/>
                <a:gd name="T31" fmla="*/ 2147483647 h 44"/>
                <a:gd name="T32" fmla="*/ 2147483647 w 38"/>
                <a:gd name="T33" fmla="*/ 2147483647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44"/>
                <a:gd name="T53" fmla="*/ 38 w 38"/>
                <a:gd name="T54" fmla="*/ 44 h 4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44">
                  <a:moveTo>
                    <a:pt x="38" y="42"/>
                  </a:moveTo>
                  <a:lnTo>
                    <a:pt x="36" y="44"/>
                  </a:lnTo>
                  <a:lnTo>
                    <a:pt x="32" y="42"/>
                  </a:lnTo>
                  <a:lnTo>
                    <a:pt x="26" y="40"/>
                  </a:lnTo>
                  <a:lnTo>
                    <a:pt x="14" y="32"/>
                  </a:lnTo>
                  <a:lnTo>
                    <a:pt x="6" y="20"/>
                  </a:lnTo>
                  <a:lnTo>
                    <a:pt x="0" y="12"/>
                  </a:lnTo>
                  <a:lnTo>
                    <a:pt x="0" y="0"/>
                  </a:lnTo>
                  <a:lnTo>
                    <a:pt x="8" y="4"/>
                  </a:lnTo>
                  <a:lnTo>
                    <a:pt x="12" y="10"/>
                  </a:lnTo>
                  <a:lnTo>
                    <a:pt x="16" y="16"/>
                  </a:lnTo>
                  <a:lnTo>
                    <a:pt x="20" y="22"/>
                  </a:lnTo>
                  <a:lnTo>
                    <a:pt x="24" y="24"/>
                  </a:lnTo>
                  <a:lnTo>
                    <a:pt x="28" y="26"/>
                  </a:lnTo>
                  <a:lnTo>
                    <a:pt x="32" y="28"/>
                  </a:lnTo>
                  <a:lnTo>
                    <a:pt x="34" y="32"/>
                  </a:lnTo>
                  <a:lnTo>
                    <a:pt x="38" y="4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463" name="任意多边形: 形状 462">
              <a:extLst>
                <a:ext uri="{FF2B5EF4-FFF2-40B4-BE49-F238E27FC236}">
                  <a16:creationId xmlns:a16="http://schemas.microsoft.com/office/drawing/2014/main" id="{E20F0E6B-726D-4735-80DC-7DF1496A891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2922" y="3990966"/>
              <a:ext cx="110178" cy="63047"/>
            </a:xfrm>
            <a:custGeom>
              <a:avLst/>
              <a:gdLst>
                <a:gd name="T0" fmla="*/ 2147483647 w 64"/>
                <a:gd name="T1" fmla="*/ 2147483647 h 38"/>
                <a:gd name="T2" fmla="*/ 2147483647 w 64"/>
                <a:gd name="T3" fmla="*/ 2147483647 h 38"/>
                <a:gd name="T4" fmla="*/ 2147483647 w 64"/>
                <a:gd name="T5" fmla="*/ 2147483647 h 38"/>
                <a:gd name="T6" fmla="*/ 2147483647 w 64"/>
                <a:gd name="T7" fmla="*/ 2147483647 h 38"/>
                <a:gd name="T8" fmla="*/ 2147483647 w 64"/>
                <a:gd name="T9" fmla="*/ 2147483647 h 38"/>
                <a:gd name="T10" fmla="*/ 2147483647 w 64"/>
                <a:gd name="T11" fmla="*/ 2147483647 h 38"/>
                <a:gd name="T12" fmla="*/ 0 w 64"/>
                <a:gd name="T13" fmla="*/ 2147483647 h 38"/>
                <a:gd name="T14" fmla="*/ 0 w 64"/>
                <a:gd name="T15" fmla="*/ 2147483647 h 38"/>
                <a:gd name="T16" fmla="*/ 0 w 64"/>
                <a:gd name="T17" fmla="*/ 2147483647 h 38"/>
                <a:gd name="T18" fmla="*/ 2147483647 w 64"/>
                <a:gd name="T19" fmla="*/ 2147483647 h 38"/>
                <a:gd name="T20" fmla="*/ 2147483647 w 64"/>
                <a:gd name="T21" fmla="*/ 2147483647 h 38"/>
                <a:gd name="T22" fmla="*/ 2147483647 w 64"/>
                <a:gd name="T23" fmla="*/ 2147483647 h 38"/>
                <a:gd name="T24" fmla="*/ 2147483647 w 64"/>
                <a:gd name="T25" fmla="*/ 2147483647 h 38"/>
                <a:gd name="T26" fmla="*/ 2147483647 w 64"/>
                <a:gd name="T27" fmla="*/ 2147483647 h 38"/>
                <a:gd name="T28" fmla="*/ 2147483647 w 64"/>
                <a:gd name="T29" fmla="*/ 2147483647 h 38"/>
                <a:gd name="T30" fmla="*/ 2147483647 w 64"/>
                <a:gd name="T31" fmla="*/ 2147483647 h 38"/>
                <a:gd name="T32" fmla="*/ 2147483647 w 64"/>
                <a:gd name="T33" fmla="*/ 2147483647 h 38"/>
                <a:gd name="T34" fmla="*/ 2147483647 w 64"/>
                <a:gd name="T35" fmla="*/ 2147483647 h 38"/>
                <a:gd name="T36" fmla="*/ 2147483647 w 64"/>
                <a:gd name="T37" fmla="*/ 0 h 38"/>
                <a:gd name="T38" fmla="*/ 2147483647 w 64"/>
                <a:gd name="T39" fmla="*/ 0 h 38"/>
                <a:gd name="T40" fmla="*/ 2147483647 w 64"/>
                <a:gd name="T41" fmla="*/ 2147483647 h 38"/>
                <a:gd name="T42" fmla="*/ 2147483647 w 64"/>
                <a:gd name="T43" fmla="*/ 2147483647 h 38"/>
                <a:gd name="T44" fmla="*/ 2147483647 w 64"/>
                <a:gd name="T45" fmla="*/ 2147483647 h 38"/>
                <a:gd name="T46" fmla="*/ 2147483647 w 64"/>
                <a:gd name="T47" fmla="*/ 2147483647 h 38"/>
                <a:gd name="T48" fmla="*/ 2147483647 w 64"/>
                <a:gd name="T49" fmla="*/ 2147483647 h 38"/>
                <a:gd name="T50" fmla="*/ 2147483647 w 64"/>
                <a:gd name="T51" fmla="*/ 2147483647 h 38"/>
                <a:gd name="T52" fmla="*/ 2147483647 w 64"/>
                <a:gd name="T53" fmla="*/ 2147483647 h 38"/>
                <a:gd name="T54" fmla="*/ 2147483647 w 64"/>
                <a:gd name="T55" fmla="*/ 2147483647 h 38"/>
                <a:gd name="T56" fmla="*/ 2147483647 w 64"/>
                <a:gd name="T57" fmla="*/ 2147483647 h 38"/>
                <a:gd name="T58" fmla="*/ 2147483647 w 64"/>
                <a:gd name="T59" fmla="*/ 2147483647 h 38"/>
                <a:gd name="T60" fmla="*/ 2147483647 w 64"/>
                <a:gd name="T61" fmla="*/ 2147483647 h 38"/>
                <a:gd name="T62" fmla="*/ 2147483647 w 64"/>
                <a:gd name="T63" fmla="*/ 2147483647 h 38"/>
                <a:gd name="T64" fmla="*/ 2147483647 w 64"/>
                <a:gd name="T65" fmla="*/ 2147483647 h 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4"/>
                <a:gd name="T100" fmla="*/ 0 h 38"/>
                <a:gd name="T101" fmla="*/ 64 w 64"/>
                <a:gd name="T102" fmla="*/ 38 h 3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4" h="38">
                  <a:moveTo>
                    <a:pt x="36" y="38"/>
                  </a:moveTo>
                  <a:lnTo>
                    <a:pt x="34" y="38"/>
                  </a:lnTo>
                  <a:lnTo>
                    <a:pt x="30" y="38"/>
                  </a:lnTo>
                  <a:lnTo>
                    <a:pt x="22" y="38"/>
                  </a:lnTo>
                  <a:lnTo>
                    <a:pt x="10" y="36"/>
                  </a:lnTo>
                  <a:lnTo>
                    <a:pt x="2" y="32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2" y="22"/>
                  </a:lnTo>
                  <a:lnTo>
                    <a:pt x="24" y="22"/>
                  </a:lnTo>
                  <a:lnTo>
                    <a:pt x="28" y="24"/>
                  </a:lnTo>
                  <a:lnTo>
                    <a:pt x="30" y="24"/>
                  </a:lnTo>
                  <a:lnTo>
                    <a:pt x="38" y="22"/>
                  </a:lnTo>
                  <a:lnTo>
                    <a:pt x="42" y="18"/>
                  </a:lnTo>
                  <a:lnTo>
                    <a:pt x="46" y="14"/>
                  </a:lnTo>
                  <a:lnTo>
                    <a:pt x="52" y="10"/>
                  </a:lnTo>
                  <a:lnTo>
                    <a:pt x="52" y="4"/>
                  </a:lnTo>
                  <a:lnTo>
                    <a:pt x="52" y="0"/>
                  </a:lnTo>
                  <a:lnTo>
                    <a:pt x="54" y="0"/>
                  </a:lnTo>
                  <a:lnTo>
                    <a:pt x="56" y="2"/>
                  </a:lnTo>
                  <a:lnTo>
                    <a:pt x="60" y="4"/>
                  </a:lnTo>
                  <a:lnTo>
                    <a:pt x="62" y="8"/>
                  </a:lnTo>
                  <a:lnTo>
                    <a:pt x="64" y="10"/>
                  </a:lnTo>
                  <a:lnTo>
                    <a:pt x="62" y="12"/>
                  </a:lnTo>
                  <a:lnTo>
                    <a:pt x="60" y="16"/>
                  </a:lnTo>
                  <a:lnTo>
                    <a:pt x="58" y="18"/>
                  </a:lnTo>
                  <a:lnTo>
                    <a:pt x="58" y="20"/>
                  </a:lnTo>
                  <a:lnTo>
                    <a:pt x="54" y="26"/>
                  </a:lnTo>
                  <a:lnTo>
                    <a:pt x="46" y="32"/>
                  </a:lnTo>
                  <a:lnTo>
                    <a:pt x="40" y="36"/>
                  </a:lnTo>
                  <a:lnTo>
                    <a:pt x="34" y="38"/>
                  </a:lnTo>
                  <a:lnTo>
                    <a:pt x="36" y="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464" name="任意多边形: 形状 463">
              <a:extLst>
                <a:ext uri="{FF2B5EF4-FFF2-40B4-BE49-F238E27FC236}">
                  <a16:creationId xmlns:a16="http://schemas.microsoft.com/office/drawing/2014/main" id="{FF4F5509-B97C-4841-ABB1-81C03D224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9398" y="4027394"/>
              <a:ext cx="20657" cy="26620"/>
            </a:xfrm>
            <a:custGeom>
              <a:avLst/>
              <a:gdLst>
                <a:gd name="T0" fmla="*/ 2147483647 w 12"/>
                <a:gd name="T1" fmla="*/ 2147483647 h 16"/>
                <a:gd name="T2" fmla="*/ 2147483647 w 12"/>
                <a:gd name="T3" fmla="*/ 2147483647 h 16"/>
                <a:gd name="T4" fmla="*/ 2147483647 w 12"/>
                <a:gd name="T5" fmla="*/ 2147483647 h 16"/>
                <a:gd name="T6" fmla="*/ 2147483647 w 12"/>
                <a:gd name="T7" fmla="*/ 2147483647 h 16"/>
                <a:gd name="T8" fmla="*/ 2147483647 w 12"/>
                <a:gd name="T9" fmla="*/ 2147483647 h 16"/>
                <a:gd name="T10" fmla="*/ 0 w 12"/>
                <a:gd name="T11" fmla="*/ 2147483647 h 16"/>
                <a:gd name="T12" fmla="*/ 2147483647 w 12"/>
                <a:gd name="T13" fmla="*/ 2147483647 h 16"/>
                <a:gd name="T14" fmla="*/ 2147483647 w 12"/>
                <a:gd name="T15" fmla="*/ 0 h 16"/>
                <a:gd name="T16" fmla="*/ 2147483647 w 12"/>
                <a:gd name="T17" fmla="*/ 2147483647 h 16"/>
                <a:gd name="T18" fmla="*/ 2147483647 w 12"/>
                <a:gd name="T19" fmla="*/ 2147483647 h 16"/>
                <a:gd name="T20" fmla="*/ 2147483647 w 12"/>
                <a:gd name="T21" fmla="*/ 2147483647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16"/>
                <a:gd name="T35" fmla="*/ 12 w 12"/>
                <a:gd name="T36" fmla="*/ 16 h 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16">
                  <a:moveTo>
                    <a:pt x="12" y="10"/>
                  </a:moveTo>
                  <a:lnTo>
                    <a:pt x="12" y="14"/>
                  </a:lnTo>
                  <a:lnTo>
                    <a:pt x="12" y="16"/>
                  </a:lnTo>
                  <a:lnTo>
                    <a:pt x="6" y="16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2" y="4"/>
                  </a:lnTo>
                  <a:lnTo>
                    <a:pt x="8" y="0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12" y="1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465" name="任意多边形: 形状 464">
              <a:extLst>
                <a:ext uri="{FF2B5EF4-FFF2-40B4-BE49-F238E27FC236}">
                  <a16:creationId xmlns:a16="http://schemas.microsoft.com/office/drawing/2014/main" id="{4AAD3F88-9399-42CD-B7A0-48DC0AABAC3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9879" y="4077832"/>
              <a:ext cx="20657" cy="30822"/>
            </a:xfrm>
            <a:custGeom>
              <a:avLst/>
              <a:gdLst>
                <a:gd name="T0" fmla="*/ 2147483647 w 12"/>
                <a:gd name="T1" fmla="*/ 2147483647 h 20"/>
                <a:gd name="T2" fmla="*/ 2147483647 w 12"/>
                <a:gd name="T3" fmla="*/ 2147483647 h 20"/>
                <a:gd name="T4" fmla="*/ 2147483647 w 12"/>
                <a:gd name="T5" fmla="*/ 0 h 20"/>
                <a:gd name="T6" fmla="*/ 2147483647 w 12"/>
                <a:gd name="T7" fmla="*/ 2147483647 h 20"/>
                <a:gd name="T8" fmla="*/ 2147483647 w 12"/>
                <a:gd name="T9" fmla="*/ 2147483647 h 20"/>
                <a:gd name="T10" fmla="*/ 2147483647 w 12"/>
                <a:gd name="T11" fmla="*/ 2147483647 h 20"/>
                <a:gd name="T12" fmla="*/ 2147483647 w 12"/>
                <a:gd name="T13" fmla="*/ 2147483647 h 20"/>
                <a:gd name="T14" fmla="*/ 0 w 12"/>
                <a:gd name="T15" fmla="*/ 2147483647 h 20"/>
                <a:gd name="T16" fmla="*/ 0 w 12"/>
                <a:gd name="T17" fmla="*/ 2147483647 h 20"/>
                <a:gd name="T18" fmla="*/ 2147483647 w 12"/>
                <a:gd name="T19" fmla="*/ 2147483647 h 20"/>
                <a:gd name="T20" fmla="*/ 2147483647 w 12"/>
                <a:gd name="T21" fmla="*/ 2147483647 h 20"/>
                <a:gd name="T22" fmla="*/ 2147483647 w 12"/>
                <a:gd name="T23" fmla="*/ 2147483647 h 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"/>
                <a:gd name="T37" fmla="*/ 0 h 20"/>
                <a:gd name="T38" fmla="*/ 12 w 12"/>
                <a:gd name="T39" fmla="*/ 20 h 2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" h="20">
                  <a:moveTo>
                    <a:pt x="6" y="2"/>
                  </a:moveTo>
                  <a:lnTo>
                    <a:pt x="8" y="2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2" y="4"/>
                  </a:lnTo>
                  <a:lnTo>
                    <a:pt x="10" y="6"/>
                  </a:lnTo>
                  <a:lnTo>
                    <a:pt x="8" y="12"/>
                  </a:lnTo>
                  <a:lnTo>
                    <a:pt x="0" y="20"/>
                  </a:lnTo>
                  <a:lnTo>
                    <a:pt x="0" y="10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466" name="任意多边形: 形状 465">
              <a:extLst>
                <a:ext uri="{FF2B5EF4-FFF2-40B4-BE49-F238E27FC236}">
                  <a16:creationId xmlns:a16="http://schemas.microsoft.com/office/drawing/2014/main" id="{F2A0702A-36ED-4115-9341-A778987E6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8624" y="3943330"/>
              <a:ext cx="88142" cy="36427"/>
            </a:xfrm>
            <a:custGeom>
              <a:avLst/>
              <a:gdLst>
                <a:gd name="T0" fmla="*/ 2147483647 w 50"/>
                <a:gd name="T1" fmla="*/ 2147483647 h 22"/>
                <a:gd name="T2" fmla="*/ 2147483647 w 50"/>
                <a:gd name="T3" fmla="*/ 2147483647 h 22"/>
                <a:gd name="T4" fmla="*/ 2147483647 w 50"/>
                <a:gd name="T5" fmla="*/ 2147483647 h 22"/>
                <a:gd name="T6" fmla="*/ 2147483647 w 50"/>
                <a:gd name="T7" fmla="*/ 2147483647 h 22"/>
                <a:gd name="T8" fmla="*/ 2147483647 w 50"/>
                <a:gd name="T9" fmla="*/ 2147483647 h 22"/>
                <a:gd name="T10" fmla="*/ 2147483647 w 50"/>
                <a:gd name="T11" fmla="*/ 2147483647 h 22"/>
                <a:gd name="T12" fmla="*/ 2147483647 w 50"/>
                <a:gd name="T13" fmla="*/ 2147483647 h 22"/>
                <a:gd name="T14" fmla="*/ 2147483647 w 50"/>
                <a:gd name="T15" fmla="*/ 2147483647 h 22"/>
                <a:gd name="T16" fmla="*/ 2147483647 w 50"/>
                <a:gd name="T17" fmla="*/ 2147483647 h 22"/>
                <a:gd name="T18" fmla="*/ 0 w 50"/>
                <a:gd name="T19" fmla="*/ 2147483647 h 22"/>
                <a:gd name="T20" fmla="*/ 2147483647 w 50"/>
                <a:gd name="T21" fmla="*/ 2147483647 h 22"/>
                <a:gd name="T22" fmla="*/ 2147483647 w 50"/>
                <a:gd name="T23" fmla="*/ 2147483647 h 22"/>
                <a:gd name="T24" fmla="*/ 2147483647 w 50"/>
                <a:gd name="T25" fmla="*/ 2147483647 h 22"/>
                <a:gd name="T26" fmla="*/ 2147483647 w 50"/>
                <a:gd name="T27" fmla="*/ 2147483647 h 22"/>
                <a:gd name="T28" fmla="*/ 2147483647 w 50"/>
                <a:gd name="T29" fmla="*/ 0 h 22"/>
                <a:gd name="T30" fmla="*/ 2147483647 w 50"/>
                <a:gd name="T31" fmla="*/ 2147483647 h 22"/>
                <a:gd name="T32" fmla="*/ 2147483647 w 50"/>
                <a:gd name="T33" fmla="*/ 2147483647 h 22"/>
                <a:gd name="T34" fmla="*/ 2147483647 w 50"/>
                <a:gd name="T35" fmla="*/ 0 h 22"/>
                <a:gd name="T36" fmla="*/ 2147483647 w 50"/>
                <a:gd name="T37" fmla="*/ 2147483647 h 22"/>
                <a:gd name="T38" fmla="*/ 2147483647 w 50"/>
                <a:gd name="T39" fmla="*/ 2147483647 h 22"/>
                <a:gd name="T40" fmla="*/ 2147483647 w 50"/>
                <a:gd name="T41" fmla="*/ 2147483647 h 22"/>
                <a:gd name="T42" fmla="*/ 2147483647 w 50"/>
                <a:gd name="T43" fmla="*/ 2147483647 h 22"/>
                <a:gd name="T44" fmla="*/ 2147483647 w 50"/>
                <a:gd name="T45" fmla="*/ 2147483647 h 22"/>
                <a:gd name="T46" fmla="*/ 2147483647 w 50"/>
                <a:gd name="T47" fmla="*/ 2147483647 h 22"/>
                <a:gd name="T48" fmla="*/ 2147483647 w 50"/>
                <a:gd name="T49" fmla="*/ 2147483647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0"/>
                <a:gd name="T76" fmla="*/ 0 h 22"/>
                <a:gd name="T77" fmla="*/ 50 w 50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0" h="22">
                  <a:moveTo>
                    <a:pt x="42" y="22"/>
                  </a:moveTo>
                  <a:lnTo>
                    <a:pt x="40" y="20"/>
                  </a:lnTo>
                  <a:lnTo>
                    <a:pt x="38" y="16"/>
                  </a:lnTo>
                  <a:lnTo>
                    <a:pt x="34" y="14"/>
                  </a:lnTo>
                  <a:lnTo>
                    <a:pt x="30" y="14"/>
                  </a:lnTo>
                  <a:lnTo>
                    <a:pt x="24" y="12"/>
                  </a:lnTo>
                  <a:lnTo>
                    <a:pt x="16" y="12"/>
                  </a:lnTo>
                  <a:lnTo>
                    <a:pt x="10" y="12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8" y="4"/>
                  </a:lnTo>
                  <a:lnTo>
                    <a:pt x="14" y="4"/>
                  </a:lnTo>
                  <a:lnTo>
                    <a:pt x="18" y="2"/>
                  </a:lnTo>
                  <a:lnTo>
                    <a:pt x="24" y="2"/>
                  </a:lnTo>
                  <a:lnTo>
                    <a:pt x="28" y="0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4" y="0"/>
                  </a:lnTo>
                  <a:lnTo>
                    <a:pt x="38" y="2"/>
                  </a:lnTo>
                  <a:lnTo>
                    <a:pt x="44" y="6"/>
                  </a:lnTo>
                  <a:lnTo>
                    <a:pt x="48" y="10"/>
                  </a:lnTo>
                  <a:lnTo>
                    <a:pt x="50" y="16"/>
                  </a:lnTo>
                  <a:lnTo>
                    <a:pt x="48" y="18"/>
                  </a:lnTo>
                  <a:lnTo>
                    <a:pt x="46" y="20"/>
                  </a:lnTo>
                  <a:lnTo>
                    <a:pt x="42" y="2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467" name="任意多边形: 形状 466">
              <a:extLst>
                <a:ext uri="{FF2B5EF4-FFF2-40B4-BE49-F238E27FC236}">
                  <a16:creationId xmlns:a16="http://schemas.microsoft.com/office/drawing/2014/main" id="{A31327EE-948D-411A-92F6-4A8B26B0D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5869" y="3800422"/>
              <a:ext cx="34431" cy="70053"/>
            </a:xfrm>
            <a:custGeom>
              <a:avLst/>
              <a:gdLst>
                <a:gd name="T0" fmla="*/ 2147483647 w 20"/>
                <a:gd name="T1" fmla="*/ 2147483647 h 42"/>
                <a:gd name="T2" fmla="*/ 2147483647 w 20"/>
                <a:gd name="T3" fmla="*/ 2147483647 h 42"/>
                <a:gd name="T4" fmla="*/ 2147483647 w 20"/>
                <a:gd name="T5" fmla="*/ 2147483647 h 42"/>
                <a:gd name="T6" fmla="*/ 0 w 20"/>
                <a:gd name="T7" fmla="*/ 2147483647 h 42"/>
                <a:gd name="T8" fmla="*/ 2147483647 w 20"/>
                <a:gd name="T9" fmla="*/ 2147483647 h 42"/>
                <a:gd name="T10" fmla="*/ 0 w 20"/>
                <a:gd name="T11" fmla="*/ 0 h 42"/>
                <a:gd name="T12" fmla="*/ 2147483647 w 20"/>
                <a:gd name="T13" fmla="*/ 0 h 42"/>
                <a:gd name="T14" fmla="*/ 2147483647 w 20"/>
                <a:gd name="T15" fmla="*/ 2147483647 h 42"/>
                <a:gd name="T16" fmla="*/ 2147483647 w 20"/>
                <a:gd name="T17" fmla="*/ 2147483647 h 42"/>
                <a:gd name="T18" fmla="*/ 2147483647 w 20"/>
                <a:gd name="T19" fmla="*/ 2147483647 h 42"/>
                <a:gd name="T20" fmla="*/ 2147483647 w 20"/>
                <a:gd name="T21" fmla="*/ 2147483647 h 42"/>
                <a:gd name="T22" fmla="*/ 2147483647 w 20"/>
                <a:gd name="T23" fmla="*/ 2147483647 h 42"/>
                <a:gd name="T24" fmla="*/ 2147483647 w 20"/>
                <a:gd name="T25" fmla="*/ 2147483647 h 42"/>
                <a:gd name="T26" fmla="*/ 2147483647 w 20"/>
                <a:gd name="T27" fmla="*/ 2147483647 h 42"/>
                <a:gd name="T28" fmla="*/ 2147483647 w 20"/>
                <a:gd name="T29" fmla="*/ 2147483647 h 42"/>
                <a:gd name="T30" fmla="*/ 2147483647 w 20"/>
                <a:gd name="T31" fmla="*/ 2147483647 h 42"/>
                <a:gd name="T32" fmla="*/ 2147483647 w 20"/>
                <a:gd name="T33" fmla="*/ 2147483647 h 42"/>
                <a:gd name="T34" fmla="*/ 2147483647 w 20"/>
                <a:gd name="T35" fmla="*/ 2147483647 h 42"/>
                <a:gd name="T36" fmla="*/ 2147483647 w 20"/>
                <a:gd name="T37" fmla="*/ 2147483647 h 42"/>
                <a:gd name="T38" fmla="*/ 2147483647 w 20"/>
                <a:gd name="T39" fmla="*/ 2147483647 h 42"/>
                <a:gd name="T40" fmla="*/ 2147483647 w 20"/>
                <a:gd name="T41" fmla="*/ 2147483647 h 42"/>
                <a:gd name="T42" fmla="*/ 2147483647 w 20"/>
                <a:gd name="T43" fmla="*/ 2147483647 h 42"/>
                <a:gd name="T44" fmla="*/ 2147483647 w 20"/>
                <a:gd name="T45" fmla="*/ 2147483647 h 42"/>
                <a:gd name="T46" fmla="*/ 2147483647 w 20"/>
                <a:gd name="T47" fmla="*/ 2147483647 h 42"/>
                <a:gd name="T48" fmla="*/ 2147483647 w 20"/>
                <a:gd name="T49" fmla="*/ 2147483647 h 42"/>
                <a:gd name="T50" fmla="*/ 2147483647 w 20"/>
                <a:gd name="T51" fmla="*/ 2147483647 h 42"/>
                <a:gd name="T52" fmla="*/ 2147483647 w 20"/>
                <a:gd name="T53" fmla="*/ 2147483647 h 42"/>
                <a:gd name="T54" fmla="*/ 2147483647 w 20"/>
                <a:gd name="T55" fmla="*/ 2147483647 h 42"/>
                <a:gd name="T56" fmla="*/ 2147483647 w 20"/>
                <a:gd name="T57" fmla="*/ 2147483647 h 42"/>
                <a:gd name="T58" fmla="*/ 2147483647 w 20"/>
                <a:gd name="T59" fmla="*/ 2147483647 h 4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0"/>
                <a:gd name="T91" fmla="*/ 0 h 42"/>
                <a:gd name="T92" fmla="*/ 20 w 20"/>
                <a:gd name="T93" fmla="*/ 42 h 4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0" h="42">
                  <a:moveTo>
                    <a:pt x="2" y="22"/>
                  </a:moveTo>
                  <a:lnTo>
                    <a:pt x="2" y="18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2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8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8" y="8"/>
                  </a:lnTo>
                  <a:lnTo>
                    <a:pt x="16" y="8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4" y="16"/>
                  </a:lnTo>
                  <a:lnTo>
                    <a:pt x="12" y="18"/>
                  </a:lnTo>
                  <a:lnTo>
                    <a:pt x="12" y="22"/>
                  </a:lnTo>
                  <a:lnTo>
                    <a:pt x="20" y="32"/>
                  </a:lnTo>
                  <a:lnTo>
                    <a:pt x="16" y="32"/>
                  </a:lnTo>
                  <a:lnTo>
                    <a:pt x="14" y="30"/>
                  </a:lnTo>
                  <a:lnTo>
                    <a:pt x="12" y="28"/>
                  </a:lnTo>
                  <a:lnTo>
                    <a:pt x="8" y="28"/>
                  </a:lnTo>
                  <a:lnTo>
                    <a:pt x="6" y="28"/>
                  </a:lnTo>
                  <a:lnTo>
                    <a:pt x="4" y="30"/>
                  </a:lnTo>
                  <a:lnTo>
                    <a:pt x="4" y="34"/>
                  </a:lnTo>
                  <a:lnTo>
                    <a:pt x="4" y="38"/>
                  </a:lnTo>
                  <a:lnTo>
                    <a:pt x="6" y="42"/>
                  </a:lnTo>
                  <a:lnTo>
                    <a:pt x="2" y="40"/>
                  </a:lnTo>
                  <a:lnTo>
                    <a:pt x="2" y="34"/>
                  </a:lnTo>
                  <a:lnTo>
                    <a:pt x="2" y="2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468" name="任意多边形: 形状 467">
              <a:extLst>
                <a:ext uri="{FF2B5EF4-FFF2-40B4-BE49-F238E27FC236}">
                  <a16:creationId xmlns:a16="http://schemas.microsoft.com/office/drawing/2014/main" id="{12697DD4-5334-4B46-B9BA-0CB218075D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1799" y="3953137"/>
              <a:ext cx="28921" cy="26620"/>
            </a:xfrm>
            <a:custGeom>
              <a:avLst/>
              <a:gdLst>
                <a:gd name="T0" fmla="*/ 2147483647 w 18"/>
                <a:gd name="T1" fmla="*/ 2147483647 h 16"/>
                <a:gd name="T2" fmla="*/ 2147483647 w 18"/>
                <a:gd name="T3" fmla="*/ 2147483647 h 16"/>
                <a:gd name="T4" fmla="*/ 2147483647 w 18"/>
                <a:gd name="T5" fmla="*/ 2147483647 h 16"/>
                <a:gd name="T6" fmla="*/ 2147483647 w 18"/>
                <a:gd name="T7" fmla="*/ 2147483647 h 16"/>
                <a:gd name="T8" fmla="*/ 2147483647 w 18"/>
                <a:gd name="T9" fmla="*/ 2147483647 h 16"/>
                <a:gd name="T10" fmla="*/ 2147483647 w 18"/>
                <a:gd name="T11" fmla="*/ 2147483647 h 16"/>
                <a:gd name="T12" fmla="*/ 2147483647 w 18"/>
                <a:gd name="T13" fmla="*/ 2147483647 h 16"/>
                <a:gd name="T14" fmla="*/ 0 w 18"/>
                <a:gd name="T15" fmla="*/ 2147483647 h 16"/>
                <a:gd name="T16" fmla="*/ 0 w 18"/>
                <a:gd name="T17" fmla="*/ 2147483647 h 16"/>
                <a:gd name="T18" fmla="*/ 2147483647 w 18"/>
                <a:gd name="T19" fmla="*/ 0 h 16"/>
                <a:gd name="T20" fmla="*/ 2147483647 w 18"/>
                <a:gd name="T21" fmla="*/ 2147483647 h 16"/>
                <a:gd name="T22" fmla="*/ 2147483647 w 18"/>
                <a:gd name="T23" fmla="*/ 2147483647 h 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"/>
                <a:gd name="T37" fmla="*/ 0 h 16"/>
                <a:gd name="T38" fmla="*/ 18 w 18"/>
                <a:gd name="T39" fmla="*/ 16 h 1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" h="16">
                  <a:moveTo>
                    <a:pt x="16" y="4"/>
                  </a:moveTo>
                  <a:lnTo>
                    <a:pt x="18" y="6"/>
                  </a:lnTo>
                  <a:lnTo>
                    <a:pt x="18" y="10"/>
                  </a:lnTo>
                  <a:lnTo>
                    <a:pt x="18" y="12"/>
                  </a:lnTo>
                  <a:lnTo>
                    <a:pt x="16" y="14"/>
                  </a:lnTo>
                  <a:lnTo>
                    <a:pt x="10" y="16"/>
                  </a:lnTo>
                  <a:lnTo>
                    <a:pt x="2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8" y="4"/>
                  </a:lnTo>
                  <a:lnTo>
                    <a:pt x="16" y="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469" name="任意多边形: 形状 468">
              <a:extLst>
                <a:ext uri="{FF2B5EF4-FFF2-40B4-BE49-F238E27FC236}">
                  <a16:creationId xmlns:a16="http://schemas.microsoft.com/office/drawing/2014/main" id="{98B425DD-04C3-433C-94A8-F635522A8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7074" y="4104452"/>
              <a:ext cx="88142" cy="26620"/>
            </a:xfrm>
            <a:custGeom>
              <a:avLst/>
              <a:gdLst>
                <a:gd name="T0" fmla="*/ 2147483647 w 50"/>
                <a:gd name="T1" fmla="*/ 2147483647 h 16"/>
                <a:gd name="T2" fmla="*/ 2147483647 w 50"/>
                <a:gd name="T3" fmla="*/ 2147483647 h 16"/>
                <a:gd name="T4" fmla="*/ 2147483647 w 50"/>
                <a:gd name="T5" fmla="*/ 2147483647 h 16"/>
                <a:gd name="T6" fmla="*/ 2147483647 w 50"/>
                <a:gd name="T7" fmla="*/ 2147483647 h 16"/>
                <a:gd name="T8" fmla="*/ 2147483647 w 50"/>
                <a:gd name="T9" fmla="*/ 2147483647 h 16"/>
                <a:gd name="T10" fmla="*/ 2147483647 w 50"/>
                <a:gd name="T11" fmla="*/ 2147483647 h 16"/>
                <a:gd name="T12" fmla="*/ 2147483647 w 50"/>
                <a:gd name="T13" fmla="*/ 2147483647 h 16"/>
                <a:gd name="T14" fmla="*/ 2147483647 w 50"/>
                <a:gd name="T15" fmla="*/ 2147483647 h 16"/>
                <a:gd name="T16" fmla="*/ 2147483647 w 50"/>
                <a:gd name="T17" fmla="*/ 2147483647 h 16"/>
                <a:gd name="T18" fmla="*/ 2147483647 w 50"/>
                <a:gd name="T19" fmla="*/ 2147483647 h 16"/>
                <a:gd name="T20" fmla="*/ 2147483647 w 50"/>
                <a:gd name="T21" fmla="*/ 2147483647 h 16"/>
                <a:gd name="T22" fmla="*/ 2147483647 w 50"/>
                <a:gd name="T23" fmla="*/ 2147483647 h 16"/>
                <a:gd name="T24" fmla="*/ 2147483647 w 50"/>
                <a:gd name="T25" fmla="*/ 2147483647 h 16"/>
                <a:gd name="T26" fmla="*/ 0 w 50"/>
                <a:gd name="T27" fmla="*/ 2147483647 h 16"/>
                <a:gd name="T28" fmla="*/ 2147483647 w 50"/>
                <a:gd name="T29" fmla="*/ 2147483647 h 16"/>
                <a:gd name="T30" fmla="*/ 2147483647 w 50"/>
                <a:gd name="T31" fmla="*/ 2147483647 h 16"/>
                <a:gd name="T32" fmla="*/ 2147483647 w 50"/>
                <a:gd name="T33" fmla="*/ 2147483647 h 16"/>
                <a:gd name="T34" fmla="*/ 2147483647 w 50"/>
                <a:gd name="T35" fmla="*/ 2147483647 h 16"/>
                <a:gd name="T36" fmla="*/ 2147483647 w 50"/>
                <a:gd name="T37" fmla="*/ 2147483647 h 16"/>
                <a:gd name="T38" fmla="*/ 2147483647 w 50"/>
                <a:gd name="T39" fmla="*/ 2147483647 h 16"/>
                <a:gd name="T40" fmla="*/ 2147483647 w 50"/>
                <a:gd name="T41" fmla="*/ 2147483647 h 16"/>
                <a:gd name="T42" fmla="*/ 2147483647 w 50"/>
                <a:gd name="T43" fmla="*/ 2147483647 h 16"/>
                <a:gd name="T44" fmla="*/ 2147483647 w 50"/>
                <a:gd name="T45" fmla="*/ 2147483647 h 16"/>
                <a:gd name="T46" fmla="*/ 2147483647 w 50"/>
                <a:gd name="T47" fmla="*/ 2147483647 h 16"/>
                <a:gd name="T48" fmla="*/ 2147483647 w 50"/>
                <a:gd name="T49" fmla="*/ 0 h 16"/>
                <a:gd name="T50" fmla="*/ 2147483647 w 50"/>
                <a:gd name="T51" fmla="*/ 2147483647 h 16"/>
                <a:gd name="T52" fmla="*/ 2147483647 w 50"/>
                <a:gd name="T53" fmla="*/ 2147483647 h 16"/>
                <a:gd name="T54" fmla="*/ 2147483647 w 50"/>
                <a:gd name="T55" fmla="*/ 2147483647 h 1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0"/>
                <a:gd name="T85" fmla="*/ 0 h 16"/>
                <a:gd name="T86" fmla="*/ 50 w 50"/>
                <a:gd name="T87" fmla="*/ 16 h 1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0" h="16">
                  <a:moveTo>
                    <a:pt x="50" y="12"/>
                  </a:moveTo>
                  <a:lnTo>
                    <a:pt x="48" y="12"/>
                  </a:lnTo>
                  <a:lnTo>
                    <a:pt x="42" y="12"/>
                  </a:lnTo>
                  <a:lnTo>
                    <a:pt x="38" y="10"/>
                  </a:lnTo>
                  <a:lnTo>
                    <a:pt x="34" y="14"/>
                  </a:lnTo>
                  <a:lnTo>
                    <a:pt x="30" y="16"/>
                  </a:lnTo>
                  <a:lnTo>
                    <a:pt x="20" y="16"/>
                  </a:lnTo>
                  <a:lnTo>
                    <a:pt x="16" y="16"/>
                  </a:lnTo>
                  <a:lnTo>
                    <a:pt x="14" y="14"/>
                  </a:lnTo>
                  <a:lnTo>
                    <a:pt x="12" y="10"/>
                  </a:lnTo>
                  <a:lnTo>
                    <a:pt x="8" y="12"/>
                  </a:lnTo>
                  <a:lnTo>
                    <a:pt x="6" y="14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2" y="6"/>
                  </a:lnTo>
                  <a:lnTo>
                    <a:pt x="6" y="4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4" y="6"/>
                  </a:lnTo>
                  <a:lnTo>
                    <a:pt x="32" y="10"/>
                  </a:lnTo>
                  <a:lnTo>
                    <a:pt x="38" y="10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34" y="2"/>
                  </a:lnTo>
                  <a:lnTo>
                    <a:pt x="38" y="0"/>
                  </a:lnTo>
                  <a:lnTo>
                    <a:pt x="42" y="4"/>
                  </a:lnTo>
                  <a:lnTo>
                    <a:pt x="50" y="8"/>
                  </a:lnTo>
                  <a:lnTo>
                    <a:pt x="50" y="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470" name="任意多边形: 形状 469">
              <a:extLst>
                <a:ext uri="{FF2B5EF4-FFF2-40B4-BE49-F238E27FC236}">
                  <a16:creationId xmlns:a16="http://schemas.microsoft.com/office/drawing/2014/main" id="{C5689440-A3F1-4A9B-9D23-704EE6F217F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9226" y="3556637"/>
              <a:ext cx="132212" cy="128898"/>
            </a:xfrm>
            <a:custGeom>
              <a:avLst/>
              <a:gdLst>
                <a:gd name="T0" fmla="*/ 2147483647 w 76"/>
                <a:gd name="T1" fmla="*/ 2147483647 h 78"/>
                <a:gd name="T2" fmla="*/ 2147483647 w 76"/>
                <a:gd name="T3" fmla="*/ 2147483647 h 78"/>
                <a:gd name="T4" fmla="*/ 2147483647 w 76"/>
                <a:gd name="T5" fmla="*/ 2147483647 h 78"/>
                <a:gd name="T6" fmla="*/ 2147483647 w 76"/>
                <a:gd name="T7" fmla="*/ 2147483647 h 78"/>
                <a:gd name="T8" fmla="*/ 2147483647 w 76"/>
                <a:gd name="T9" fmla="*/ 2147483647 h 78"/>
                <a:gd name="T10" fmla="*/ 2147483647 w 76"/>
                <a:gd name="T11" fmla="*/ 2147483647 h 78"/>
                <a:gd name="T12" fmla="*/ 2147483647 w 76"/>
                <a:gd name="T13" fmla="*/ 2147483647 h 78"/>
                <a:gd name="T14" fmla="*/ 2147483647 w 76"/>
                <a:gd name="T15" fmla="*/ 2147483647 h 78"/>
                <a:gd name="T16" fmla="*/ 2147483647 w 76"/>
                <a:gd name="T17" fmla="*/ 2147483647 h 78"/>
                <a:gd name="T18" fmla="*/ 2147483647 w 76"/>
                <a:gd name="T19" fmla="*/ 2147483647 h 78"/>
                <a:gd name="T20" fmla="*/ 2147483647 w 76"/>
                <a:gd name="T21" fmla="*/ 2147483647 h 78"/>
                <a:gd name="T22" fmla="*/ 2147483647 w 76"/>
                <a:gd name="T23" fmla="*/ 2147483647 h 78"/>
                <a:gd name="T24" fmla="*/ 2147483647 w 76"/>
                <a:gd name="T25" fmla="*/ 2147483647 h 78"/>
                <a:gd name="T26" fmla="*/ 2147483647 w 76"/>
                <a:gd name="T27" fmla="*/ 2147483647 h 78"/>
                <a:gd name="T28" fmla="*/ 2147483647 w 76"/>
                <a:gd name="T29" fmla="*/ 2147483647 h 78"/>
                <a:gd name="T30" fmla="*/ 2147483647 w 76"/>
                <a:gd name="T31" fmla="*/ 2147483647 h 78"/>
                <a:gd name="T32" fmla="*/ 0 w 76"/>
                <a:gd name="T33" fmla="*/ 2147483647 h 78"/>
                <a:gd name="T34" fmla="*/ 2147483647 w 76"/>
                <a:gd name="T35" fmla="*/ 2147483647 h 78"/>
                <a:gd name="T36" fmla="*/ 0 w 76"/>
                <a:gd name="T37" fmla="*/ 2147483647 h 78"/>
                <a:gd name="T38" fmla="*/ 2147483647 w 76"/>
                <a:gd name="T39" fmla="*/ 2147483647 h 78"/>
                <a:gd name="T40" fmla="*/ 2147483647 w 76"/>
                <a:gd name="T41" fmla="*/ 2147483647 h 78"/>
                <a:gd name="T42" fmla="*/ 2147483647 w 76"/>
                <a:gd name="T43" fmla="*/ 2147483647 h 78"/>
                <a:gd name="T44" fmla="*/ 2147483647 w 76"/>
                <a:gd name="T45" fmla="*/ 2147483647 h 78"/>
                <a:gd name="T46" fmla="*/ 2147483647 w 76"/>
                <a:gd name="T47" fmla="*/ 2147483647 h 78"/>
                <a:gd name="T48" fmla="*/ 2147483647 w 76"/>
                <a:gd name="T49" fmla="*/ 2147483647 h 78"/>
                <a:gd name="T50" fmla="*/ 2147483647 w 76"/>
                <a:gd name="T51" fmla="*/ 2147483647 h 78"/>
                <a:gd name="T52" fmla="*/ 2147483647 w 76"/>
                <a:gd name="T53" fmla="*/ 2147483647 h 78"/>
                <a:gd name="T54" fmla="*/ 2147483647 w 76"/>
                <a:gd name="T55" fmla="*/ 2147483647 h 78"/>
                <a:gd name="T56" fmla="*/ 2147483647 w 76"/>
                <a:gd name="T57" fmla="*/ 0 h 78"/>
                <a:gd name="T58" fmla="*/ 2147483647 w 76"/>
                <a:gd name="T59" fmla="*/ 2147483647 h 78"/>
                <a:gd name="T60" fmla="*/ 2147483647 w 76"/>
                <a:gd name="T61" fmla="*/ 2147483647 h 78"/>
                <a:gd name="T62" fmla="*/ 2147483647 w 76"/>
                <a:gd name="T63" fmla="*/ 2147483647 h 78"/>
                <a:gd name="T64" fmla="*/ 2147483647 w 76"/>
                <a:gd name="T65" fmla="*/ 2147483647 h 78"/>
                <a:gd name="T66" fmla="*/ 2147483647 w 76"/>
                <a:gd name="T67" fmla="*/ 2147483647 h 78"/>
                <a:gd name="T68" fmla="*/ 2147483647 w 76"/>
                <a:gd name="T69" fmla="*/ 2147483647 h 7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6"/>
                <a:gd name="T106" fmla="*/ 0 h 78"/>
                <a:gd name="T107" fmla="*/ 76 w 76"/>
                <a:gd name="T108" fmla="*/ 78 h 7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6" h="78">
                  <a:moveTo>
                    <a:pt x="64" y="56"/>
                  </a:moveTo>
                  <a:lnTo>
                    <a:pt x="60" y="52"/>
                  </a:lnTo>
                  <a:lnTo>
                    <a:pt x="56" y="54"/>
                  </a:lnTo>
                  <a:lnTo>
                    <a:pt x="54" y="58"/>
                  </a:lnTo>
                  <a:lnTo>
                    <a:pt x="56" y="62"/>
                  </a:lnTo>
                  <a:lnTo>
                    <a:pt x="58" y="64"/>
                  </a:lnTo>
                  <a:lnTo>
                    <a:pt x="60" y="68"/>
                  </a:lnTo>
                  <a:lnTo>
                    <a:pt x="62" y="72"/>
                  </a:lnTo>
                  <a:lnTo>
                    <a:pt x="60" y="78"/>
                  </a:lnTo>
                  <a:lnTo>
                    <a:pt x="58" y="78"/>
                  </a:lnTo>
                  <a:lnTo>
                    <a:pt x="54" y="78"/>
                  </a:lnTo>
                  <a:lnTo>
                    <a:pt x="52" y="78"/>
                  </a:lnTo>
                  <a:lnTo>
                    <a:pt x="52" y="74"/>
                  </a:lnTo>
                  <a:lnTo>
                    <a:pt x="48" y="76"/>
                  </a:lnTo>
                  <a:lnTo>
                    <a:pt x="46" y="76"/>
                  </a:lnTo>
                  <a:lnTo>
                    <a:pt x="42" y="74"/>
                  </a:lnTo>
                  <a:lnTo>
                    <a:pt x="36" y="70"/>
                  </a:lnTo>
                  <a:lnTo>
                    <a:pt x="34" y="62"/>
                  </a:lnTo>
                  <a:lnTo>
                    <a:pt x="32" y="54"/>
                  </a:lnTo>
                  <a:lnTo>
                    <a:pt x="34" y="52"/>
                  </a:lnTo>
                  <a:lnTo>
                    <a:pt x="36" y="50"/>
                  </a:lnTo>
                  <a:lnTo>
                    <a:pt x="32" y="44"/>
                  </a:lnTo>
                  <a:lnTo>
                    <a:pt x="24" y="44"/>
                  </a:lnTo>
                  <a:lnTo>
                    <a:pt x="24" y="48"/>
                  </a:lnTo>
                  <a:lnTo>
                    <a:pt x="20" y="48"/>
                  </a:lnTo>
                  <a:lnTo>
                    <a:pt x="18" y="46"/>
                  </a:lnTo>
                  <a:lnTo>
                    <a:pt x="16" y="48"/>
                  </a:lnTo>
                  <a:lnTo>
                    <a:pt x="12" y="44"/>
                  </a:lnTo>
                  <a:lnTo>
                    <a:pt x="10" y="50"/>
                  </a:lnTo>
                  <a:lnTo>
                    <a:pt x="8" y="56"/>
                  </a:lnTo>
                  <a:lnTo>
                    <a:pt x="6" y="64"/>
                  </a:lnTo>
                  <a:lnTo>
                    <a:pt x="4" y="66"/>
                  </a:lnTo>
                  <a:lnTo>
                    <a:pt x="2" y="68"/>
                  </a:lnTo>
                  <a:lnTo>
                    <a:pt x="0" y="66"/>
                  </a:lnTo>
                  <a:lnTo>
                    <a:pt x="0" y="62"/>
                  </a:lnTo>
                  <a:lnTo>
                    <a:pt x="2" y="54"/>
                  </a:lnTo>
                  <a:lnTo>
                    <a:pt x="0" y="50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6" y="34"/>
                  </a:lnTo>
                  <a:lnTo>
                    <a:pt x="10" y="32"/>
                  </a:lnTo>
                  <a:lnTo>
                    <a:pt x="14" y="28"/>
                  </a:lnTo>
                  <a:lnTo>
                    <a:pt x="16" y="24"/>
                  </a:lnTo>
                  <a:lnTo>
                    <a:pt x="18" y="24"/>
                  </a:lnTo>
                  <a:lnTo>
                    <a:pt x="20" y="22"/>
                  </a:lnTo>
                  <a:lnTo>
                    <a:pt x="26" y="24"/>
                  </a:lnTo>
                  <a:lnTo>
                    <a:pt x="28" y="26"/>
                  </a:lnTo>
                  <a:lnTo>
                    <a:pt x="30" y="28"/>
                  </a:lnTo>
                  <a:lnTo>
                    <a:pt x="32" y="30"/>
                  </a:lnTo>
                  <a:lnTo>
                    <a:pt x="36" y="30"/>
                  </a:lnTo>
                  <a:lnTo>
                    <a:pt x="36" y="26"/>
                  </a:lnTo>
                  <a:lnTo>
                    <a:pt x="40" y="24"/>
                  </a:lnTo>
                  <a:lnTo>
                    <a:pt x="42" y="20"/>
                  </a:lnTo>
                  <a:lnTo>
                    <a:pt x="44" y="18"/>
                  </a:lnTo>
                  <a:lnTo>
                    <a:pt x="48" y="16"/>
                  </a:lnTo>
                  <a:lnTo>
                    <a:pt x="52" y="14"/>
                  </a:lnTo>
                  <a:lnTo>
                    <a:pt x="52" y="6"/>
                  </a:lnTo>
                  <a:lnTo>
                    <a:pt x="54" y="0"/>
                  </a:lnTo>
                  <a:lnTo>
                    <a:pt x="58" y="2"/>
                  </a:lnTo>
                  <a:lnTo>
                    <a:pt x="62" y="6"/>
                  </a:lnTo>
                  <a:lnTo>
                    <a:pt x="68" y="14"/>
                  </a:lnTo>
                  <a:lnTo>
                    <a:pt x="70" y="26"/>
                  </a:lnTo>
                  <a:lnTo>
                    <a:pt x="76" y="50"/>
                  </a:lnTo>
                  <a:lnTo>
                    <a:pt x="74" y="52"/>
                  </a:lnTo>
                  <a:lnTo>
                    <a:pt x="72" y="56"/>
                  </a:lnTo>
                  <a:lnTo>
                    <a:pt x="70" y="62"/>
                  </a:lnTo>
                  <a:lnTo>
                    <a:pt x="70" y="68"/>
                  </a:lnTo>
                  <a:lnTo>
                    <a:pt x="68" y="66"/>
                  </a:lnTo>
                  <a:lnTo>
                    <a:pt x="66" y="60"/>
                  </a:lnTo>
                  <a:lnTo>
                    <a:pt x="62" y="52"/>
                  </a:lnTo>
                  <a:lnTo>
                    <a:pt x="64" y="5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471" name="任意多边形: 形状 470">
              <a:extLst>
                <a:ext uri="{FF2B5EF4-FFF2-40B4-BE49-F238E27FC236}">
                  <a16:creationId xmlns:a16="http://schemas.microsoft.com/office/drawing/2014/main" id="{DF11CB94-2461-45FB-85EE-A1963D83BA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2882" y="3527215"/>
              <a:ext cx="68861" cy="70053"/>
            </a:xfrm>
            <a:custGeom>
              <a:avLst/>
              <a:gdLst>
                <a:gd name="T0" fmla="*/ 2147483647 w 38"/>
                <a:gd name="T1" fmla="*/ 2147483647 h 42"/>
                <a:gd name="T2" fmla="*/ 0 w 38"/>
                <a:gd name="T3" fmla="*/ 2147483647 h 42"/>
                <a:gd name="T4" fmla="*/ 2147483647 w 38"/>
                <a:gd name="T5" fmla="*/ 2147483647 h 42"/>
                <a:gd name="T6" fmla="*/ 2147483647 w 38"/>
                <a:gd name="T7" fmla="*/ 2147483647 h 42"/>
                <a:gd name="T8" fmla="*/ 2147483647 w 38"/>
                <a:gd name="T9" fmla="*/ 2147483647 h 42"/>
                <a:gd name="T10" fmla="*/ 2147483647 w 38"/>
                <a:gd name="T11" fmla="*/ 2147483647 h 42"/>
                <a:gd name="T12" fmla="*/ 2147483647 w 38"/>
                <a:gd name="T13" fmla="*/ 2147483647 h 42"/>
                <a:gd name="T14" fmla="*/ 2147483647 w 38"/>
                <a:gd name="T15" fmla="*/ 2147483647 h 42"/>
                <a:gd name="T16" fmla="*/ 2147483647 w 38"/>
                <a:gd name="T17" fmla="*/ 0 h 42"/>
                <a:gd name="T18" fmla="*/ 2147483647 w 38"/>
                <a:gd name="T19" fmla="*/ 2147483647 h 42"/>
                <a:gd name="T20" fmla="*/ 2147483647 w 38"/>
                <a:gd name="T21" fmla="*/ 2147483647 h 42"/>
                <a:gd name="T22" fmla="*/ 2147483647 w 38"/>
                <a:gd name="T23" fmla="*/ 2147483647 h 42"/>
                <a:gd name="T24" fmla="*/ 2147483647 w 38"/>
                <a:gd name="T25" fmla="*/ 2147483647 h 42"/>
                <a:gd name="T26" fmla="*/ 2147483647 w 38"/>
                <a:gd name="T27" fmla="*/ 2147483647 h 42"/>
                <a:gd name="T28" fmla="*/ 2147483647 w 38"/>
                <a:gd name="T29" fmla="*/ 2147483647 h 42"/>
                <a:gd name="T30" fmla="*/ 2147483647 w 38"/>
                <a:gd name="T31" fmla="*/ 2147483647 h 42"/>
                <a:gd name="T32" fmla="*/ 2147483647 w 38"/>
                <a:gd name="T33" fmla="*/ 2147483647 h 42"/>
                <a:gd name="T34" fmla="*/ 2147483647 w 38"/>
                <a:gd name="T35" fmla="*/ 2147483647 h 42"/>
                <a:gd name="T36" fmla="*/ 2147483647 w 38"/>
                <a:gd name="T37" fmla="*/ 2147483647 h 42"/>
                <a:gd name="T38" fmla="*/ 2147483647 w 38"/>
                <a:gd name="T39" fmla="*/ 2147483647 h 42"/>
                <a:gd name="T40" fmla="*/ 2147483647 w 38"/>
                <a:gd name="T41" fmla="*/ 2147483647 h 4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8"/>
                <a:gd name="T64" fmla="*/ 0 h 42"/>
                <a:gd name="T65" fmla="*/ 38 w 38"/>
                <a:gd name="T66" fmla="*/ 42 h 4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8" h="42">
                  <a:moveTo>
                    <a:pt x="4" y="42"/>
                  </a:moveTo>
                  <a:lnTo>
                    <a:pt x="0" y="42"/>
                  </a:lnTo>
                  <a:lnTo>
                    <a:pt x="2" y="38"/>
                  </a:lnTo>
                  <a:lnTo>
                    <a:pt x="6" y="34"/>
                  </a:lnTo>
                  <a:lnTo>
                    <a:pt x="14" y="24"/>
                  </a:lnTo>
                  <a:lnTo>
                    <a:pt x="24" y="16"/>
                  </a:lnTo>
                  <a:lnTo>
                    <a:pt x="30" y="8"/>
                  </a:lnTo>
                  <a:lnTo>
                    <a:pt x="32" y="4"/>
                  </a:lnTo>
                  <a:lnTo>
                    <a:pt x="34" y="0"/>
                  </a:lnTo>
                  <a:lnTo>
                    <a:pt x="34" y="4"/>
                  </a:lnTo>
                  <a:lnTo>
                    <a:pt x="36" y="6"/>
                  </a:lnTo>
                  <a:lnTo>
                    <a:pt x="38" y="10"/>
                  </a:lnTo>
                  <a:lnTo>
                    <a:pt x="36" y="12"/>
                  </a:lnTo>
                  <a:lnTo>
                    <a:pt x="32" y="14"/>
                  </a:lnTo>
                  <a:lnTo>
                    <a:pt x="32" y="16"/>
                  </a:lnTo>
                  <a:lnTo>
                    <a:pt x="30" y="18"/>
                  </a:lnTo>
                  <a:lnTo>
                    <a:pt x="22" y="18"/>
                  </a:lnTo>
                  <a:lnTo>
                    <a:pt x="20" y="28"/>
                  </a:lnTo>
                  <a:lnTo>
                    <a:pt x="14" y="36"/>
                  </a:lnTo>
                  <a:lnTo>
                    <a:pt x="10" y="40"/>
                  </a:lnTo>
                  <a:lnTo>
                    <a:pt x="4" y="4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472" name="任意多边形: 形状 471">
              <a:extLst>
                <a:ext uri="{FF2B5EF4-FFF2-40B4-BE49-F238E27FC236}">
                  <a16:creationId xmlns:a16="http://schemas.microsoft.com/office/drawing/2014/main" id="{89C5E33E-00E7-4D35-ADD7-C4E5C76C5D0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5216" y="3294640"/>
              <a:ext cx="128081" cy="180736"/>
            </a:xfrm>
            <a:custGeom>
              <a:avLst/>
              <a:gdLst>
                <a:gd name="T0" fmla="*/ 2147483647 w 74"/>
                <a:gd name="T1" fmla="*/ 2147483647 h 110"/>
                <a:gd name="T2" fmla="*/ 2147483647 w 74"/>
                <a:gd name="T3" fmla="*/ 2147483647 h 110"/>
                <a:gd name="T4" fmla="*/ 2147483647 w 74"/>
                <a:gd name="T5" fmla="*/ 2147483647 h 110"/>
                <a:gd name="T6" fmla="*/ 2147483647 w 74"/>
                <a:gd name="T7" fmla="*/ 0 h 110"/>
                <a:gd name="T8" fmla="*/ 2147483647 w 74"/>
                <a:gd name="T9" fmla="*/ 2147483647 h 110"/>
                <a:gd name="T10" fmla="*/ 2147483647 w 74"/>
                <a:gd name="T11" fmla="*/ 2147483647 h 110"/>
                <a:gd name="T12" fmla="*/ 2147483647 w 74"/>
                <a:gd name="T13" fmla="*/ 2147483647 h 110"/>
                <a:gd name="T14" fmla="*/ 2147483647 w 74"/>
                <a:gd name="T15" fmla="*/ 2147483647 h 110"/>
                <a:gd name="T16" fmla="*/ 2147483647 w 74"/>
                <a:gd name="T17" fmla="*/ 2147483647 h 110"/>
                <a:gd name="T18" fmla="*/ 2147483647 w 74"/>
                <a:gd name="T19" fmla="*/ 2147483647 h 110"/>
                <a:gd name="T20" fmla="*/ 2147483647 w 74"/>
                <a:gd name="T21" fmla="*/ 2147483647 h 110"/>
                <a:gd name="T22" fmla="*/ 2147483647 w 74"/>
                <a:gd name="T23" fmla="*/ 2147483647 h 110"/>
                <a:gd name="T24" fmla="*/ 2147483647 w 74"/>
                <a:gd name="T25" fmla="*/ 2147483647 h 110"/>
                <a:gd name="T26" fmla="*/ 2147483647 w 74"/>
                <a:gd name="T27" fmla="*/ 2147483647 h 110"/>
                <a:gd name="T28" fmla="*/ 2147483647 w 74"/>
                <a:gd name="T29" fmla="*/ 2147483647 h 110"/>
                <a:gd name="T30" fmla="*/ 2147483647 w 74"/>
                <a:gd name="T31" fmla="*/ 2147483647 h 110"/>
                <a:gd name="T32" fmla="*/ 2147483647 w 74"/>
                <a:gd name="T33" fmla="*/ 2147483647 h 110"/>
                <a:gd name="T34" fmla="*/ 2147483647 w 74"/>
                <a:gd name="T35" fmla="*/ 2147483647 h 110"/>
                <a:gd name="T36" fmla="*/ 2147483647 w 74"/>
                <a:gd name="T37" fmla="*/ 2147483647 h 110"/>
                <a:gd name="T38" fmla="*/ 2147483647 w 74"/>
                <a:gd name="T39" fmla="*/ 2147483647 h 110"/>
                <a:gd name="T40" fmla="*/ 2147483647 w 74"/>
                <a:gd name="T41" fmla="*/ 2147483647 h 110"/>
                <a:gd name="T42" fmla="*/ 2147483647 w 74"/>
                <a:gd name="T43" fmla="*/ 2147483647 h 110"/>
                <a:gd name="T44" fmla="*/ 2147483647 w 74"/>
                <a:gd name="T45" fmla="*/ 2147483647 h 110"/>
                <a:gd name="T46" fmla="*/ 2147483647 w 74"/>
                <a:gd name="T47" fmla="*/ 2147483647 h 110"/>
                <a:gd name="T48" fmla="*/ 2147483647 w 74"/>
                <a:gd name="T49" fmla="*/ 2147483647 h 110"/>
                <a:gd name="T50" fmla="*/ 2147483647 w 74"/>
                <a:gd name="T51" fmla="*/ 2147483647 h 110"/>
                <a:gd name="T52" fmla="*/ 2147483647 w 74"/>
                <a:gd name="T53" fmla="*/ 2147483647 h 110"/>
                <a:gd name="T54" fmla="*/ 2147483647 w 74"/>
                <a:gd name="T55" fmla="*/ 2147483647 h 110"/>
                <a:gd name="T56" fmla="*/ 2147483647 w 74"/>
                <a:gd name="T57" fmla="*/ 2147483647 h 110"/>
                <a:gd name="T58" fmla="*/ 2147483647 w 74"/>
                <a:gd name="T59" fmla="*/ 2147483647 h 110"/>
                <a:gd name="T60" fmla="*/ 2147483647 w 74"/>
                <a:gd name="T61" fmla="*/ 2147483647 h 110"/>
                <a:gd name="T62" fmla="*/ 2147483647 w 74"/>
                <a:gd name="T63" fmla="*/ 2147483647 h 110"/>
                <a:gd name="T64" fmla="*/ 2147483647 w 74"/>
                <a:gd name="T65" fmla="*/ 2147483647 h 110"/>
                <a:gd name="T66" fmla="*/ 2147483647 w 74"/>
                <a:gd name="T67" fmla="*/ 2147483647 h 110"/>
                <a:gd name="T68" fmla="*/ 2147483647 w 74"/>
                <a:gd name="T69" fmla="*/ 2147483647 h 110"/>
                <a:gd name="T70" fmla="*/ 2147483647 w 74"/>
                <a:gd name="T71" fmla="*/ 2147483647 h 110"/>
                <a:gd name="T72" fmla="*/ 2147483647 w 74"/>
                <a:gd name="T73" fmla="*/ 2147483647 h 110"/>
                <a:gd name="T74" fmla="*/ 0 w 74"/>
                <a:gd name="T75" fmla="*/ 2147483647 h 110"/>
                <a:gd name="T76" fmla="*/ 2147483647 w 74"/>
                <a:gd name="T77" fmla="*/ 2147483647 h 11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4"/>
                <a:gd name="T118" fmla="*/ 0 h 110"/>
                <a:gd name="T119" fmla="*/ 74 w 74"/>
                <a:gd name="T120" fmla="*/ 110 h 11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4" h="110">
                  <a:moveTo>
                    <a:pt x="4" y="46"/>
                  </a:moveTo>
                  <a:lnTo>
                    <a:pt x="8" y="38"/>
                  </a:lnTo>
                  <a:lnTo>
                    <a:pt x="8" y="30"/>
                  </a:lnTo>
                  <a:lnTo>
                    <a:pt x="6" y="20"/>
                  </a:lnTo>
                  <a:lnTo>
                    <a:pt x="4" y="12"/>
                  </a:lnTo>
                  <a:lnTo>
                    <a:pt x="6" y="4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4" y="6"/>
                  </a:lnTo>
                  <a:lnTo>
                    <a:pt x="16" y="10"/>
                  </a:lnTo>
                  <a:lnTo>
                    <a:pt x="20" y="10"/>
                  </a:lnTo>
                  <a:lnTo>
                    <a:pt x="22" y="10"/>
                  </a:lnTo>
                  <a:lnTo>
                    <a:pt x="24" y="8"/>
                  </a:lnTo>
                  <a:lnTo>
                    <a:pt x="28" y="4"/>
                  </a:lnTo>
                  <a:lnTo>
                    <a:pt x="28" y="8"/>
                  </a:lnTo>
                  <a:lnTo>
                    <a:pt x="30" y="12"/>
                  </a:lnTo>
                  <a:lnTo>
                    <a:pt x="32" y="18"/>
                  </a:lnTo>
                  <a:lnTo>
                    <a:pt x="34" y="22"/>
                  </a:lnTo>
                  <a:lnTo>
                    <a:pt x="36" y="30"/>
                  </a:lnTo>
                  <a:lnTo>
                    <a:pt x="36" y="36"/>
                  </a:lnTo>
                  <a:lnTo>
                    <a:pt x="36" y="44"/>
                  </a:lnTo>
                  <a:lnTo>
                    <a:pt x="32" y="48"/>
                  </a:lnTo>
                  <a:lnTo>
                    <a:pt x="28" y="54"/>
                  </a:lnTo>
                  <a:lnTo>
                    <a:pt x="26" y="62"/>
                  </a:lnTo>
                  <a:lnTo>
                    <a:pt x="28" y="70"/>
                  </a:lnTo>
                  <a:lnTo>
                    <a:pt x="32" y="76"/>
                  </a:lnTo>
                  <a:lnTo>
                    <a:pt x="36" y="82"/>
                  </a:lnTo>
                  <a:lnTo>
                    <a:pt x="40" y="86"/>
                  </a:lnTo>
                  <a:lnTo>
                    <a:pt x="40" y="84"/>
                  </a:lnTo>
                  <a:lnTo>
                    <a:pt x="42" y="80"/>
                  </a:lnTo>
                  <a:lnTo>
                    <a:pt x="46" y="80"/>
                  </a:lnTo>
                  <a:lnTo>
                    <a:pt x="50" y="82"/>
                  </a:lnTo>
                  <a:lnTo>
                    <a:pt x="54" y="86"/>
                  </a:lnTo>
                  <a:lnTo>
                    <a:pt x="56" y="90"/>
                  </a:lnTo>
                  <a:lnTo>
                    <a:pt x="60" y="92"/>
                  </a:lnTo>
                  <a:lnTo>
                    <a:pt x="62" y="90"/>
                  </a:lnTo>
                  <a:lnTo>
                    <a:pt x="64" y="88"/>
                  </a:lnTo>
                  <a:lnTo>
                    <a:pt x="66" y="90"/>
                  </a:lnTo>
                  <a:lnTo>
                    <a:pt x="64" y="94"/>
                  </a:lnTo>
                  <a:lnTo>
                    <a:pt x="64" y="96"/>
                  </a:lnTo>
                  <a:lnTo>
                    <a:pt x="64" y="98"/>
                  </a:lnTo>
                  <a:lnTo>
                    <a:pt x="66" y="96"/>
                  </a:lnTo>
                  <a:lnTo>
                    <a:pt x="68" y="100"/>
                  </a:lnTo>
                  <a:lnTo>
                    <a:pt x="74" y="102"/>
                  </a:lnTo>
                  <a:lnTo>
                    <a:pt x="74" y="106"/>
                  </a:lnTo>
                  <a:lnTo>
                    <a:pt x="74" y="110"/>
                  </a:lnTo>
                  <a:lnTo>
                    <a:pt x="72" y="110"/>
                  </a:lnTo>
                  <a:lnTo>
                    <a:pt x="70" y="108"/>
                  </a:lnTo>
                  <a:lnTo>
                    <a:pt x="68" y="106"/>
                  </a:lnTo>
                  <a:lnTo>
                    <a:pt x="64" y="100"/>
                  </a:lnTo>
                  <a:lnTo>
                    <a:pt x="60" y="98"/>
                  </a:lnTo>
                  <a:lnTo>
                    <a:pt x="54" y="94"/>
                  </a:lnTo>
                  <a:lnTo>
                    <a:pt x="50" y="90"/>
                  </a:lnTo>
                  <a:lnTo>
                    <a:pt x="48" y="92"/>
                  </a:lnTo>
                  <a:lnTo>
                    <a:pt x="48" y="96"/>
                  </a:lnTo>
                  <a:lnTo>
                    <a:pt x="50" y="100"/>
                  </a:lnTo>
                  <a:lnTo>
                    <a:pt x="44" y="100"/>
                  </a:lnTo>
                  <a:lnTo>
                    <a:pt x="42" y="94"/>
                  </a:lnTo>
                  <a:lnTo>
                    <a:pt x="38" y="90"/>
                  </a:lnTo>
                  <a:lnTo>
                    <a:pt x="34" y="88"/>
                  </a:lnTo>
                  <a:lnTo>
                    <a:pt x="30" y="90"/>
                  </a:lnTo>
                  <a:lnTo>
                    <a:pt x="26" y="92"/>
                  </a:lnTo>
                  <a:lnTo>
                    <a:pt x="22" y="90"/>
                  </a:lnTo>
                  <a:lnTo>
                    <a:pt x="20" y="88"/>
                  </a:lnTo>
                  <a:lnTo>
                    <a:pt x="16" y="84"/>
                  </a:lnTo>
                  <a:lnTo>
                    <a:pt x="18" y="80"/>
                  </a:lnTo>
                  <a:lnTo>
                    <a:pt x="20" y="76"/>
                  </a:lnTo>
                  <a:lnTo>
                    <a:pt x="20" y="72"/>
                  </a:lnTo>
                  <a:lnTo>
                    <a:pt x="16" y="72"/>
                  </a:lnTo>
                  <a:lnTo>
                    <a:pt x="14" y="74"/>
                  </a:lnTo>
                  <a:lnTo>
                    <a:pt x="12" y="74"/>
                  </a:lnTo>
                  <a:lnTo>
                    <a:pt x="6" y="72"/>
                  </a:lnTo>
                  <a:lnTo>
                    <a:pt x="2" y="70"/>
                  </a:lnTo>
                  <a:lnTo>
                    <a:pt x="0" y="66"/>
                  </a:lnTo>
                  <a:lnTo>
                    <a:pt x="0" y="52"/>
                  </a:lnTo>
                  <a:lnTo>
                    <a:pt x="2" y="46"/>
                  </a:lnTo>
                  <a:lnTo>
                    <a:pt x="4" y="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473" name="任意多边形: 形状 472">
              <a:extLst>
                <a:ext uri="{FF2B5EF4-FFF2-40B4-BE49-F238E27FC236}">
                  <a16:creationId xmlns:a16="http://schemas.microsoft.com/office/drawing/2014/main" id="{ACBC079B-79EE-4030-8985-1C0FA578F8B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0183" y="3479580"/>
              <a:ext cx="41317" cy="68651"/>
            </a:xfrm>
            <a:custGeom>
              <a:avLst/>
              <a:gdLst>
                <a:gd name="T0" fmla="*/ 2147483647 w 24"/>
                <a:gd name="T1" fmla="*/ 2147483647 h 42"/>
                <a:gd name="T2" fmla="*/ 2147483647 w 24"/>
                <a:gd name="T3" fmla="*/ 2147483647 h 42"/>
                <a:gd name="T4" fmla="*/ 2147483647 w 24"/>
                <a:gd name="T5" fmla="*/ 2147483647 h 42"/>
                <a:gd name="T6" fmla="*/ 2147483647 w 24"/>
                <a:gd name="T7" fmla="*/ 2147483647 h 42"/>
                <a:gd name="T8" fmla="*/ 2147483647 w 24"/>
                <a:gd name="T9" fmla="*/ 2147483647 h 42"/>
                <a:gd name="T10" fmla="*/ 2147483647 w 24"/>
                <a:gd name="T11" fmla="*/ 2147483647 h 42"/>
                <a:gd name="T12" fmla="*/ 2147483647 w 24"/>
                <a:gd name="T13" fmla="*/ 2147483647 h 42"/>
                <a:gd name="T14" fmla="*/ 2147483647 w 24"/>
                <a:gd name="T15" fmla="*/ 2147483647 h 42"/>
                <a:gd name="T16" fmla="*/ 2147483647 w 24"/>
                <a:gd name="T17" fmla="*/ 2147483647 h 42"/>
                <a:gd name="T18" fmla="*/ 2147483647 w 24"/>
                <a:gd name="T19" fmla="*/ 2147483647 h 42"/>
                <a:gd name="T20" fmla="*/ 2147483647 w 24"/>
                <a:gd name="T21" fmla="*/ 2147483647 h 42"/>
                <a:gd name="T22" fmla="*/ 2147483647 w 24"/>
                <a:gd name="T23" fmla="*/ 2147483647 h 42"/>
                <a:gd name="T24" fmla="*/ 2147483647 w 24"/>
                <a:gd name="T25" fmla="*/ 2147483647 h 42"/>
                <a:gd name="T26" fmla="*/ 2147483647 w 24"/>
                <a:gd name="T27" fmla="*/ 2147483647 h 42"/>
                <a:gd name="T28" fmla="*/ 2147483647 w 24"/>
                <a:gd name="T29" fmla="*/ 2147483647 h 42"/>
                <a:gd name="T30" fmla="*/ 2147483647 w 24"/>
                <a:gd name="T31" fmla="*/ 2147483647 h 42"/>
                <a:gd name="T32" fmla="*/ 2147483647 w 24"/>
                <a:gd name="T33" fmla="*/ 2147483647 h 42"/>
                <a:gd name="T34" fmla="*/ 2147483647 w 24"/>
                <a:gd name="T35" fmla="*/ 2147483647 h 42"/>
                <a:gd name="T36" fmla="*/ 2147483647 w 24"/>
                <a:gd name="T37" fmla="*/ 2147483647 h 42"/>
                <a:gd name="T38" fmla="*/ 2147483647 w 24"/>
                <a:gd name="T39" fmla="*/ 2147483647 h 42"/>
                <a:gd name="T40" fmla="*/ 2147483647 w 24"/>
                <a:gd name="T41" fmla="*/ 2147483647 h 42"/>
                <a:gd name="T42" fmla="*/ 0 w 24"/>
                <a:gd name="T43" fmla="*/ 2147483647 h 42"/>
                <a:gd name="T44" fmla="*/ 2147483647 w 24"/>
                <a:gd name="T45" fmla="*/ 0 h 42"/>
                <a:gd name="T46" fmla="*/ 2147483647 w 24"/>
                <a:gd name="T47" fmla="*/ 0 h 42"/>
                <a:gd name="T48" fmla="*/ 2147483647 w 24"/>
                <a:gd name="T49" fmla="*/ 2147483647 h 42"/>
                <a:gd name="T50" fmla="*/ 2147483647 w 24"/>
                <a:gd name="T51" fmla="*/ 2147483647 h 42"/>
                <a:gd name="T52" fmla="*/ 2147483647 w 24"/>
                <a:gd name="T53" fmla="*/ 2147483647 h 42"/>
                <a:gd name="T54" fmla="*/ 2147483647 w 24"/>
                <a:gd name="T55" fmla="*/ 2147483647 h 42"/>
                <a:gd name="T56" fmla="*/ 2147483647 w 24"/>
                <a:gd name="T57" fmla="*/ 2147483647 h 42"/>
                <a:gd name="T58" fmla="*/ 2147483647 w 24"/>
                <a:gd name="T59" fmla="*/ 2147483647 h 4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4"/>
                <a:gd name="T91" fmla="*/ 0 h 42"/>
                <a:gd name="T92" fmla="*/ 24 w 24"/>
                <a:gd name="T93" fmla="*/ 42 h 4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4" h="42">
                  <a:moveTo>
                    <a:pt x="22" y="28"/>
                  </a:moveTo>
                  <a:lnTo>
                    <a:pt x="14" y="28"/>
                  </a:lnTo>
                  <a:lnTo>
                    <a:pt x="14" y="36"/>
                  </a:lnTo>
                  <a:lnTo>
                    <a:pt x="18" y="40"/>
                  </a:lnTo>
                  <a:lnTo>
                    <a:pt x="18" y="42"/>
                  </a:lnTo>
                  <a:lnTo>
                    <a:pt x="14" y="42"/>
                  </a:lnTo>
                  <a:lnTo>
                    <a:pt x="12" y="42"/>
                  </a:lnTo>
                  <a:lnTo>
                    <a:pt x="10" y="42"/>
                  </a:lnTo>
                  <a:lnTo>
                    <a:pt x="10" y="38"/>
                  </a:lnTo>
                  <a:lnTo>
                    <a:pt x="12" y="36"/>
                  </a:lnTo>
                  <a:lnTo>
                    <a:pt x="12" y="32"/>
                  </a:lnTo>
                  <a:lnTo>
                    <a:pt x="8" y="32"/>
                  </a:lnTo>
                  <a:lnTo>
                    <a:pt x="6" y="30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10" y="22"/>
                  </a:lnTo>
                  <a:lnTo>
                    <a:pt x="12" y="20"/>
                  </a:lnTo>
                  <a:lnTo>
                    <a:pt x="14" y="18"/>
                  </a:lnTo>
                  <a:lnTo>
                    <a:pt x="12" y="14"/>
                  </a:lnTo>
                  <a:lnTo>
                    <a:pt x="6" y="10"/>
                  </a:lnTo>
                  <a:lnTo>
                    <a:pt x="2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6" y="8"/>
                  </a:lnTo>
                  <a:lnTo>
                    <a:pt x="20" y="8"/>
                  </a:lnTo>
                  <a:lnTo>
                    <a:pt x="20" y="16"/>
                  </a:lnTo>
                  <a:lnTo>
                    <a:pt x="24" y="22"/>
                  </a:lnTo>
                  <a:lnTo>
                    <a:pt x="22" y="2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474" name="任意多边形: 形状 473">
              <a:extLst>
                <a:ext uri="{FF2B5EF4-FFF2-40B4-BE49-F238E27FC236}">
                  <a16:creationId xmlns:a16="http://schemas.microsoft.com/office/drawing/2014/main" id="{0E6BA21D-776C-497F-B52A-9C152C500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2699" y="3499195"/>
              <a:ext cx="39939" cy="47636"/>
            </a:xfrm>
            <a:custGeom>
              <a:avLst/>
              <a:gdLst>
                <a:gd name="T0" fmla="*/ 2147483647 w 22"/>
                <a:gd name="T1" fmla="*/ 2147483647 h 28"/>
                <a:gd name="T2" fmla="*/ 2147483647 w 22"/>
                <a:gd name="T3" fmla="*/ 2147483647 h 28"/>
                <a:gd name="T4" fmla="*/ 2147483647 w 22"/>
                <a:gd name="T5" fmla="*/ 2147483647 h 28"/>
                <a:gd name="T6" fmla="*/ 2147483647 w 22"/>
                <a:gd name="T7" fmla="*/ 2147483647 h 28"/>
                <a:gd name="T8" fmla="*/ 2147483647 w 22"/>
                <a:gd name="T9" fmla="*/ 2147483647 h 28"/>
                <a:gd name="T10" fmla="*/ 2147483647 w 22"/>
                <a:gd name="T11" fmla="*/ 2147483647 h 28"/>
                <a:gd name="T12" fmla="*/ 2147483647 w 22"/>
                <a:gd name="T13" fmla="*/ 2147483647 h 28"/>
                <a:gd name="T14" fmla="*/ 2147483647 w 22"/>
                <a:gd name="T15" fmla="*/ 2147483647 h 28"/>
                <a:gd name="T16" fmla="*/ 2147483647 w 22"/>
                <a:gd name="T17" fmla="*/ 2147483647 h 28"/>
                <a:gd name="T18" fmla="*/ 0 w 22"/>
                <a:gd name="T19" fmla="*/ 2147483647 h 28"/>
                <a:gd name="T20" fmla="*/ 2147483647 w 22"/>
                <a:gd name="T21" fmla="*/ 2147483647 h 28"/>
                <a:gd name="T22" fmla="*/ 2147483647 w 22"/>
                <a:gd name="T23" fmla="*/ 0 h 28"/>
                <a:gd name="T24" fmla="*/ 2147483647 w 22"/>
                <a:gd name="T25" fmla="*/ 2147483647 h 28"/>
                <a:gd name="T26" fmla="*/ 2147483647 w 22"/>
                <a:gd name="T27" fmla="*/ 2147483647 h 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2"/>
                <a:gd name="T43" fmla="*/ 0 h 28"/>
                <a:gd name="T44" fmla="*/ 22 w 22"/>
                <a:gd name="T45" fmla="*/ 28 h 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2" h="28">
                  <a:moveTo>
                    <a:pt x="10" y="4"/>
                  </a:moveTo>
                  <a:lnTo>
                    <a:pt x="12" y="4"/>
                  </a:lnTo>
                  <a:lnTo>
                    <a:pt x="14" y="4"/>
                  </a:lnTo>
                  <a:lnTo>
                    <a:pt x="20" y="6"/>
                  </a:lnTo>
                  <a:lnTo>
                    <a:pt x="22" y="10"/>
                  </a:lnTo>
                  <a:lnTo>
                    <a:pt x="20" y="16"/>
                  </a:lnTo>
                  <a:lnTo>
                    <a:pt x="14" y="22"/>
                  </a:lnTo>
                  <a:lnTo>
                    <a:pt x="2" y="28"/>
                  </a:lnTo>
                  <a:lnTo>
                    <a:pt x="2" y="14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475" name="任意多边形: 形状 474">
              <a:extLst>
                <a:ext uri="{FF2B5EF4-FFF2-40B4-BE49-F238E27FC236}">
                  <a16:creationId xmlns:a16="http://schemas.microsoft.com/office/drawing/2014/main" id="{8AFBB61D-56C7-4313-8B38-305F45B43068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9207" y="4023190"/>
              <a:ext cx="28921" cy="50438"/>
            </a:xfrm>
            <a:custGeom>
              <a:avLst/>
              <a:gdLst>
                <a:gd name="T0" fmla="*/ 2147483647 w 16"/>
                <a:gd name="T1" fmla="*/ 2147483647 h 30"/>
                <a:gd name="T2" fmla="*/ 2147483647 w 16"/>
                <a:gd name="T3" fmla="*/ 2147483647 h 30"/>
                <a:gd name="T4" fmla="*/ 2147483647 w 16"/>
                <a:gd name="T5" fmla="*/ 2147483647 h 30"/>
                <a:gd name="T6" fmla="*/ 2147483647 w 16"/>
                <a:gd name="T7" fmla="*/ 2147483647 h 30"/>
                <a:gd name="T8" fmla="*/ 2147483647 w 16"/>
                <a:gd name="T9" fmla="*/ 2147483647 h 30"/>
                <a:gd name="T10" fmla="*/ 2147483647 w 16"/>
                <a:gd name="T11" fmla="*/ 2147483647 h 30"/>
                <a:gd name="T12" fmla="*/ 2147483647 w 16"/>
                <a:gd name="T13" fmla="*/ 2147483647 h 30"/>
                <a:gd name="T14" fmla="*/ 2147483647 w 16"/>
                <a:gd name="T15" fmla="*/ 2147483647 h 30"/>
                <a:gd name="T16" fmla="*/ 2147483647 w 16"/>
                <a:gd name="T17" fmla="*/ 2147483647 h 30"/>
                <a:gd name="T18" fmla="*/ 0 w 16"/>
                <a:gd name="T19" fmla="*/ 2147483647 h 30"/>
                <a:gd name="T20" fmla="*/ 0 w 16"/>
                <a:gd name="T21" fmla="*/ 0 h 30"/>
                <a:gd name="T22" fmla="*/ 2147483647 w 16"/>
                <a:gd name="T23" fmla="*/ 2147483647 h 30"/>
                <a:gd name="T24" fmla="*/ 2147483647 w 16"/>
                <a:gd name="T25" fmla="*/ 2147483647 h 30"/>
                <a:gd name="T26" fmla="*/ 2147483647 w 16"/>
                <a:gd name="T27" fmla="*/ 2147483647 h 30"/>
                <a:gd name="T28" fmla="*/ 2147483647 w 16"/>
                <a:gd name="T29" fmla="*/ 2147483647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"/>
                <a:gd name="T46" fmla="*/ 0 h 30"/>
                <a:gd name="T47" fmla="*/ 16 w 16"/>
                <a:gd name="T48" fmla="*/ 30 h 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" h="30">
                  <a:moveTo>
                    <a:pt x="16" y="18"/>
                  </a:moveTo>
                  <a:lnTo>
                    <a:pt x="16" y="24"/>
                  </a:lnTo>
                  <a:lnTo>
                    <a:pt x="14" y="28"/>
                  </a:lnTo>
                  <a:lnTo>
                    <a:pt x="12" y="30"/>
                  </a:lnTo>
                  <a:lnTo>
                    <a:pt x="10" y="30"/>
                  </a:lnTo>
                  <a:lnTo>
                    <a:pt x="8" y="30"/>
                  </a:lnTo>
                  <a:lnTo>
                    <a:pt x="6" y="26"/>
                  </a:lnTo>
                  <a:lnTo>
                    <a:pt x="4" y="18"/>
                  </a:lnTo>
                  <a:lnTo>
                    <a:pt x="2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8" y="12"/>
                  </a:lnTo>
                  <a:lnTo>
                    <a:pt x="10" y="18"/>
                  </a:lnTo>
                  <a:lnTo>
                    <a:pt x="14" y="18"/>
                  </a:lnTo>
                  <a:lnTo>
                    <a:pt x="16" y="1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476" name="任意多边形: 形状 475">
              <a:extLst>
                <a:ext uri="{FF2B5EF4-FFF2-40B4-BE49-F238E27FC236}">
                  <a16:creationId xmlns:a16="http://schemas.microsoft.com/office/drawing/2014/main" id="{5B8EABEB-01DF-4F2A-A358-1395DBECAD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6988" y="4091842"/>
              <a:ext cx="38562" cy="29422"/>
            </a:xfrm>
            <a:custGeom>
              <a:avLst/>
              <a:gdLst>
                <a:gd name="T0" fmla="*/ 2147483647 w 22"/>
                <a:gd name="T1" fmla="*/ 2147483647 h 16"/>
                <a:gd name="T2" fmla="*/ 2147483647 w 22"/>
                <a:gd name="T3" fmla="*/ 2147483647 h 16"/>
                <a:gd name="T4" fmla="*/ 2147483647 w 22"/>
                <a:gd name="T5" fmla="*/ 2147483647 h 16"/>
                <a:gd name="T6" fmla="*/ 2147483647 w 22"/>
                <a:gd name="T7" fmla="*/ 2147483647 h 16"/>
                <a:gd name="T8" fmla="*/ 2147483647 w 22"/>
                <a:gd name="T9" fmla="*/ 2147483647 h 16"/>
                <a:gd name="T10" fmla="*/ 0 w 22"/>
                <a:gd name="T11" fmla="*/ 2147483647 h 16"/>
                <a:gd name="T12" fmla="*/ 0 w 22"/>
                <a:gd name="T13" fmla="*/ 0 h 16"/>
                <a:gd name="T14" fmla="*/ 2147483647 w 22"/>
                <a:gd name="T15" fmla="*/ 2147483647 h 16"/>
                <a:gd name="T16" fmla="*/ 2147483647 w 22"/>
                <a:gd name="T17" fmla="*/ 2147483647 h 16"/>
                <a:gd name="T18" fmla="*/ 2147483647 w 22"/>
                <a:gd name="T19" fmla="*/ 2147483647 h 16"/>
                <a:gd name="T20" fmla="*/ 2147483647 w 22"/>
                <a:gd name="T21" fmla="*/ 2147483647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"/>
                <a:gd name="T34" fmla="*/ 0 h 16"/>
                <a:gd name="T35" fmla="*/ 22 w 22"/>
                <a:gd name="T36" fmla="*/ 16 h 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" h="16">
                  <a:moveTo>
                    <a:pt x="22" y="14"/>
                  </a:moveTo>
                  <a:lnTo>
                    <a:pt x="20" y="16"/>
                  </a:lnTo>
                  <a:lnTo>
                    <a:pt x="18" y="16"/>
                  </a:lnTo>
                  <a:lnTo>
                    <a:pt x="12" y="14"/>
                  </a:lnTo>
                  <a:lnTo>
                    <a:pt x="6" y="10"/>
                  </a:lnTo>
                  <a:lnTo>
                    <a:pt x="0" y="2"/>
                  </a:lnTo>
                  <a:lnTo>
                    <a:pt x="0" y="0"/>
                  </a:lnTo>
                  <a:lnTo>
                    <a:pt x="6" y="2"/>
                  </a:lnTo>
                  <a:lnTo>
                    <a:pt x="12" y="4"/>
                  </a:lnTo>
                  <a:lnTo>
                    <a:pt x="20" y="8"/>
                  </a:lnTo>
                  <a:lnTo>
                    <a:pt x="22" y="1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477" name="任意多边形: 形状 476">
              <a:extLst>
                <a:ext uri="{FF2B5EF4-FFF2-40B4-BE49-F238E27FC236}">
                  <a16:creationId xmlns:a16="http://schemas.microsoft.com/office/drawing/2014/main" id="{40C33E86-570C-4633-9AE7-FEA7D357D7C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7586" y="4117060"/>
              <a:ext cx="23413" cy="40630"/>
            </a:xfrm>
            <a:custGeom>
              <a:avLst/>
              <a:gdLst>
                <a:gd name="T0" fmla="*/ 2147483647 w 14"/>
                <a:gd name="T1" fmla="*/ 0 h 24"/>
                <a:gd name="T2" fmla="*/ 2147483647 w 14"/>
                <a:gd name="T3" fmla="*/ 2147483647 h 24"/>
                <a:gd name="T4" fmla="*/ 2147483647 w 14"/>
                <a:gd name="T5" fmla="*/ 2147483647 h 24"/>
                <a:gd name="T6" fmla="*/ 2147483647 w 14"/>
                <a:gd name="T7" fmla="*/ 2147483647 h 24"/>
                <a:gd name="T8" fmla="*/ 2147483647 w 14"/>
                <a:gd name="T9" fmla="*/ 2147483647 h 24"/>
                <a:gd name="T10" fmla="*/ 2147483647 w 14"/>
                <a:gd name="T11" fmla="*/ 2147483647 h 24"/>
                <a:gd name="T12" fmla="*/ 2147483647 w 14"/>
                <a:gd name="T13" fmla="*/ 2147483647 h 24"/>
                <a:gd name="T14" fmla="*/ 2147483647 w 14"/>
                <a:gd name="T15" fmla="*/ 2147483647 h 24"/>
                <a:gd name="T16" fmla="*/ 0 w 14"/>
                <a:gd name="T17" fmla="*/ 2147483647 h 24"/>
                <a:gd name="T18" fmla="*/ 0 w 14"/>
                <a:gd name="T19" fmla="*/ 2147483647 h 24"/>
                <a:gd name="T20" fmla="*/ 0 w 14"/>
                <a:gd name="T21" fmla="*/ 2147483647 h 24"/>
                <a:gd name="T22" fmla="*/ 2147483647 w 14"/>
                <a:gd name="T23" fmla="*/ 2147483647 h 24"/>
                <a:gd name="T24" fmla="*/ 2147483647 w 14"/>
                <a:gd name="T25" fmla="*/ 0 h 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"/>
                <a:gd name="T40" fmla="*/ 0 h 24"/>
                <a:gd name="T41" fmla="*/ 14 w 14"/>
                <a:gd name="T42" fmla="*/ 24 h 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" h="24">
                  <a:moveTo>
                    <a:pt x="2" y="0"/>
                  </a:moveTo>
                  <a:lnTo>
                    <a:pt x="6" y="6"/>
                  </a:lnTo>
                  <a:lnTo>
                    <a:pt x="10" y="12"/>
                  </a:lnTo>
                  <a:lnTo>
                    <a:pt x="12" y="18"/>
                  </a:lnTo>
                  <a:lnTo>
                    <a:pt x="14" y="24"/>
                  </a:lnTo>
                  <a:lnTo>
                    <a:pt x="12" y="24"/>
                  </a:lnTo>
                  <a:lnTo>
                    <a:pt x="8" y="22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2"/>
                  </a:lnTo>
                  <a:lnTo>
                    <a:pt x="4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478" name="任意多边形: 形状 477">
              <a:extLst>
                <a:ext uri="{FF2B5EF4-FFF2-40B4-BE49-F238E27FC236}">
                  <a16:creationId xmlns:a16="http://schemas.microsoft.com/office/drawing/2014/main" id="{7B844975-36B0-4793-BA3B-61420F013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1358" y="4175905"/>
              <a:ext cx="30299" cy="16812"/>
            </a:xfrm>
            <a:custGeom>
              <a:avLst/>
              <a:gdLst>
                <a:gd name="T0" fmla="*/ 2147483647 w 18"/>
                <a:gd name="T1" fmla="*/ 2147483647 h 10"/>
                <a:gd name="T2" fmla="*/ 2147483647 w 18"/>
                <a:gd name="T3" fmla="*/ 2147483647 h 10"/>
                <a:gd name="T4" fmla="*/ 2147483647 w 18"/>
                <a:gd name="T5" fmla="*/ 2147483647 h 10"/>
                <a:gd name="T6" fmla="*/ 0 w 18"/>
                <a:gd name="T7" fmla="*/ 2147483647 h 10"/>
                <a:gd name="T8" fmla="*/ 0 w 18"/>
                <a:gd name="T9" fmla="*/ 0 h 10"/>
                <a:gd name="T10" fmla="*/ 2147483647 w 18"/>
                <a:gd name="T11" fmla="*/ 0 h 10"/>
                <a:gd name="T12" fmla="*/ 2147483647 w 18"/>
                <a:gd name="T13" fmla="*/ 2147483647 h 10"/>
                <a:gd name="T14" fmla="*/ 2147483647 w 18"/>
                <a:gd name="T15" fmla="*/ 2147483647 h 10"/>
                <a:gd name="T16" fmla="*/ 2147483647 w 18"/>
                <a:gd name="T17" fmla="*/ 2147483647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"/>
                <a:gd name="T28" fmla="*/ 0 h 10"/>
                <a:gd name="T29" fmla="*/ 18 w 18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" h="10">
                  <a:moveTo>
                    <a:pt x="18" y="10"/>
                  </a:moveTo>
                  <a:lnTo>
                    <a:pt x="10" y="10"/>
                  </a:lnTo>
                  <a:lnTo>
                    <a:pt x="4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4"/>
                  </a:lnTo>
                  <a:lnTo>
                    <a:pt x="16" y="6"/>
                  </a:lnTo>
                  <a:lnTo>
                    <a:pt x="18" y="1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479" name="任意多边形: 形状 478">
              <a:extLst>
                <a:ext uri="{FF2B5EF4-FFF2-40B4-BE49-F238E27FC236}">
                  <a16:creationId xmlns:a16="http://schemas.microsoft.com/office/drawing/2014/main" id="{8C07A953-15F5-4D9A-86E7-E541C7F1F9B8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4653" y="4096045"/>
              <a:ext cx="41317" cy="35026"/>
            </a:xfrm>
            <a:custGeom>
              <a:avLst/>
              <a:gdLst>
                <a:gd name="T0" fmla="*/ 2147483647 w 24"/>
                <a:gd name="T1" fmla="*/ 0 h 20"/>
                <a:gd name="T2" fmla="*/ 2147483647 w 24"/>
                <a:gd name="T3" fmla="*/ 2147483647 h 20"/>
                <a:gd name="T4" fmla="*/ 2147483647 w 24"/>
                <a:gd name="T5" fmla="*/ 2147483647 h 20"/>
                <a:gd name="T6" fmla="*/ 2147483647 w 24"/>
                <a:gd name="T7" fmla="*/ 2147483647 h 20"/>
                <a:gd name="T8" fmla="*/ 2147483647 w 24"/>
                <a:gd name="T9" fmla="*/ 2147483647 h 20"/>
                <a:gd name="T10" fmla="*/ 2147483647 w 24"/>
                <a:gd name="T11" fmla="*/ 2147483647 h 20"/>
                <a:gd name="T12" fmla="*/ 2147483647 w 24"/>
                <a:gd name="T13" fmla="*/ 2147483647 h 20"/>
                <a:gd name="T14" fmla="*/ 2147483647 w 24"/>
                <a:gd name="T15" fmla="*/ 2147483647 h 20"/>
                <a:gd name="T16" fmla="*/ 2147483647 w 24"/>
                <a:gd name="T17" fmla="*/ 2147483647 h 20"/>
                <a:gd name="T18" fmla="*/ 2147483647 w 24"/>
                <a:gd name="T19" fmla="*/ 2147483647 h 20"/>
                <a:gd name="T20" fmla="*/ 2147483647 w 24"/>
                <a:gd name="T21" fmla="*/ 2147483647 h 20"/>
                <a:gd name="T22" fmla="*/ 2147483647 w 24"/>
                <a:gd name="T23" fmla="*/ 2147483647 h 20"/>
                <a:gd name="T24" fmla="*/ 2147483647 w 24"/>
                <a:gd name="T25" fmla="*/ 2147483647 h 20"/>
                <a:gd name="T26" fmla="*/ 2147483647 w 24"/>
                <a:gd name="T27" fmla="*/ 2147483647 h 20"/>
                <a:gd name="T28" fmla="*/ 2147483647 w 24"/>
                <a:gd name="T29" fmla="*/ 2147483647 h 20"/>
                <a:gd name="T30" fmla="*/ 2147483647 w 24"/>
                <a:gd name="T31" fmla="*/ 2147483647 h 20"/>
                <a:gd name="T32" fmla="*/ 0 w 24"/>
                <a:gd name="T33" fmla="*/ 2147483647 h 20"/>
                <a:gd name="T34" fmla="*/ 0 w 24"/>
                <a:gd name="T35" fmla="*/ 0 h 20"/>
                <a:gd name="T36" fmla="*/ 2147483647 w 24"/>
                <a:gd name="T37" fmla="*/ 0 h 2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"/>
                <a:gd name="T58" fmla="*/ 0 h 20"/>
                <a:gd name="T59" fmla="*/ 24 w 24"/>
                <a:gd name="T60" fmla="*/ 20 h 2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" h="20">
                  <a:moveTo>
                    <a:pt x="6" y="0"/>
                  </a:moveTo>
                  <a:lnTo>
                    <a:pt x="6" y="2"/>
                  </a:lnTo>
                  <a:lnTo>
                    <a:pt x="8" y="4"/>
                  </a:lnTo>
                  <a:lnTo>
                    <a:pt x="14" y="8"/>
                  </a:lnTo>
                  <a:lnTo>
                    <a:pt x="20" y="12"/>
                  </a:lnTo>
                  <a:lnTo>
                    <a:pt x="24" y="14"/>
                  </a:lnTo>
                  <a:lnTo>
                    <a:pt x="24" y="16"/>
                  </a:lnTo>
                  <a:lnTo>
                    <a:pt x="22" y="20"/>
                  </a:lnTo>
                  <a:lnTo>
                    <a:pt x="20" y="20"/>
                  </a:lnTo>
                  <a:lnTo>
                    <a:pt x="16" y="18"/>
                  </a:lnTo>
                  <a:lnTo>
                    <a:pt x="14" y="14"/>
                  </a:lnTo>
                  <a:lnTo>
                    <a:pt x="10" y="14"/>
                  </a:lnTo>
                  <a:lnTo>
                    <a:pt x="10" y="12"/>
                  </a:lnTo>
                  <a:lnTo>
                    <a:pt x="8" y="8"/>
                  </a:lnTo>
                  <a:lnTo>
                    <a:pt x="6" y="8"/>
                  </a:lnTo>
                  <a:lnTo>
                    <a:pt x="6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480" name="任意多边形: 形状 479">
              <a:extLst>
                <a:ext uri="{FF2B5EF4-FFF2-40B4-BE49-F238E27FC236}">
                  <a16:creationId xmlns:a16="http://schemas.microsoft.com/office/drawing/2014/main" id="{6BBA4980-22F4-4BCA-8A61-1DA85B1EF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9439" y="4351038"/>
              <a:ext cx="22036" cy="18214"/>
            </a:xfrm>
            <a:custGeom>
              <a:avLst/>
              <a:gdLst>
                <a:gd name="T0" fmla="*/ 2147483647 w 12"/>
                <a:gd name="T1" fmla="*/ 2147483647 h 12"/>
                <a:gd name="T2" fmla="*/ 2147483647 w 12"/>
                <a:gd name="T3" fmla="*/ 2147483647 h 12"/>
                <a:gd name="T4" fmla="*/ 2147483647 w 12"/>
                <a:gd name="T5" fmla="*/ 2147483647 h 12"/>
                <a:gd name="T6" fmla="*/ 2147483647 w 12"/>
                <a:gd name="T7" fmla="*/ 2147483647 h 12"/>
                <a:gd name="T8" fmla="*/ 2147483647 w 12"/>
                <a:gd name="T9" fmla="*/ 2147483647 h 12"/>
                <a:gd name="T10" fmla="*/ 0 w 12"/>
                <a:gd name="T11" fmla="*/ 0 h 12"/>
                <a:gd name="T12" fmla="*/ 2147483647 w 12"/>
                <a:gd name="T13" fmla="*/ 0 h 12"/>
                <a:gd name="T14" fmla="*/ 2147483647 w 12"/>
                <a:gd name="T15" fmla="*/ 2147483647 h 12"/>
                <a:gd name="T16" fmla="*/ 2147483647 w 12"/>
                <a:gd name="T17" fmla="*/ 2147483647 h 12"/>
                <a:gd name="T18" fmla="*/ 2147483647 w 12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12"/>
                <a:gd name="T32" fmla="*/ 12 w 12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12">
                  <a:moveTo>
                    <a:pt x="12" y="8"/>
                  </a:moveTo>
                  <a:lnTo>
                    <a:pt x="10" y="10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2" y="8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2"/>
                  </a:lnTo>
                  <a:lnTo>
                    <a:pt x="10" y="6"/>
                  </a:lnTo>
                  <a:lnTo>
                    <a:pt x="12" y="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481" name="任意多边形: 形状 480">
              <a:extLst>
                <a:ext uri="{FF2B5EF4-FFF2-40B4-BE49-F238E27FC236}">
                  <a16:creationId xmlns:a16="http://schemas.microsoft.com/office/drawing/2014/main" id="{B71683A2-87C2-4A63-B028-AA742CD57FA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9374" y="4394470"/>
              <a:ext cx="42693" cy="25219"/>
            </a:xfrm>
            <a:custGeom>
              <a:avLst/>
              <a:gdLst>
                <a:gd name="T0" fmla="*/ 2147483647 w 24"/>
                <a:gd name="T1" fmla="*/ 2147483647 h 16"/>
                <a:gd name="T2" fmla="*/ 2147483647 w 24"/>
                <a:gd name="T3" fmla="*/ 2147483647 h 16"/>
                <a:gd name="T4" fmla="*/ 2147483647 w 24"/>
                <a:gd name="T5" fmla="*/ 2147483647 h 16"/>
                <a:gd name="T6" fmla="*/ 2147483647 w 24"/>
                <a:gd name="T7" fmla="*/ 2147483647 h 16"/>
                <a:gd name="T8" fmla="*/ 2147483647 w 24"/>
                <a:gd name="T9" fmla="*/ 2147483647 h 16"/>
                <a:gd name="T10" fmla="*/ 2147483647 w 24"/>
                <a:gd name="T11" fmla="*/ 2147483647 h 16"/>
                <a:gd name="T12" fmla="*/ 2147483647 w 24"/>
                <a:gd name="T13" fmla="*/ 2147483647 h 16"/>
                <a:gd name="T14" fmla="*/ 0 w 24"/>
                <a:gd name="T15" fmla="*/ 2147483647 h 16"/>
                <a:gd name="T16" fmla="*/ 2147483647 w 24"/>
                <a:gd name="T17" fmla="*/ 2147483647 h 16"/>
                <a:gd name="T18" fmla="*/ 2147483647 w 24"/>
                <a:gd name="T19" fmla="*/ 2147483647 h 16"/>
                <a:gd name="T20" fmla="*/ 2147483647 w 24"/>
                <a:gd name="T21" fmla="*/ 2147483647 h 16"/>
                <a:gd name="T22" fmla="*/ 2147483647 w 24"/>
                <a:gd name="T23" fmla="*/ 0 h 16"/>
                <a:gd name="T24" fmla="*/ 2147483647 w 24"/>
                <a:gd name="T25" fmla="*/ 0 h 16"/>
                <a:gd name="T26" fmla="*/ 2147483647 w 24"/>
                <a:gd name="T27" fmla="*/ 2147483647 h 16"/>
                <a:gd name="T28" fmla="*/ 2147483647 w 24"/>
                <a:gd name="T29" fmla="*/ 2147483647 h 16"/>
                <a:gd name="T30" fmla="*/ 2147483647 w 24"/>
                <a:gd name="T31" fmla="*/ 2147483647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4"/>
                <a:gd name="T49" fmla="*/ 0 h 16"/>
                <a:gd name="T50" fmla="*/ 24 w 24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4" h="16">
                  <a:moveTo>
                    <a:pt x="24" y="8"/>
                  </a:moveTo>
                  <a:lnTo>
                    <a:pt x="22" y="12"/>
                  </a:lnTo>
                  <a:lnTo>
                    <a:pt x="20" y="14"/>
                  </a:lnTo>
                  <a:lnTo>
                    <a:pt x="16" y="16"/>
                  </a:lnTo>
                  <a:lnTo>
                    <a:pt x="12" y="16"/>
                  </a:lnTo>
                  <a:lnTo>
                    <a:pt x="6" y="14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2" y="4"/>
                  </a:lnTo>
                  <a:lnTo>
                    <a:pt x="24" y="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482" name="任意多边形: 形状 481">
              <a:extLst>
                <a:ext uri="{FF2B5EF4-FFF2-40B4-BE49-F238E27FC236}">
                  <a16:creationId xmlns:a16="http://schemas.microsoft.com/office/drawing/2014/main" id="{AB593694-E6A2-4E03-856B-ED0E718B77E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4821" y="4359444"/>
              <a:ext cx="48203" cy="25219"/>
            </a:xfrm>
            <a:custGeom>
              <a:avLst/>
              <a:gdLst>
                <a:gd name="T0" fmla="*/ 2147483647 w 28"/>
                <a:gd name="T1" fmla="*/ 2147483647 h 14"/>
                <a:gd name="T2" fmla="*/ 2147483647 w 28"/>
                <a:gd name="T3" fmla="*/ 2147483647 h 14"/>
                <a:gd name="T4" fmla="*/ 2147483647 w 28"/>
                <a:gd name="T5" fmla="*/ 2147483647 h 14"/>
                <a:gd name="T6" fmla="*/ 2147483647 w 28"/>
                <a:gd name="T7" fmla="*/ 2147483647 h 14"/>
                <a:gd name="T8" fmla="*/ 2147483647 w 28"/>
                <a:gd name="T9" fmla="*/ 2147483647 h 14"/>
                <a:gd name="T10" fmla="*/ 2147483647 w 28"/>
                <a:gd name="T11" fmla="*/ 2147483647 h 14"/>
                <a:gd name="T12" fmla="*/ 0 w 28"/>
                <a:gd name="T13" fmla="*/ 2147483647 h 14"/>
                <a:gd name="T14" fmla="*/ 0 w 28"/>
                <a:gd name="T15" fmla="*/ 2147483647 h 14"/>
                <a:gd name="T16" fmla="*/ 2147483647 w 28"/>
                <a:gd name="T17" fmla="*/ 2147483647 h 14"/>
                <a:gd name="T18" fmla="*/ 2147483647 w 28"/>
                <a:gd name="T19" fmla="*/ 2147483647 h 14"/>
                <a:gd name="T20" fmla="*/ 2147483647 w 28"/>
                <a:gd name="T21" fmla="*/ 0 h 14"/>
                <a:gd name="T22" fmla="*/ 2147483647 w 28"/>
                <a:gd name="T23" fmla="*/ 0 h 14"/>
                <a:gd name="T24" fmla="*/ 2147483647 w 28"/>
                <a:gd name="T25" fmla="*/ 0 h 14"/>
                <a:gd name="T26" fmla="*/ 2147483647 w 28"/>
                <a:gd name="T27" fmla="*/ 2147483647 h 14"/>
                <a:gd name="T28" fmla="*/ 2147483647 w 28"/>
                <a:gd name="T29" fmla="*/ 2147483647 h 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14"/>
                <a:gd name="T47" fmla="*/ 28 w 28"/>
                <a:gd name="T48" fmla="*/ 14 h 1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14">
                  <a:moveTo>
                    <a:pt x="26" y="4"/>
                  </a:moveTo>
                  <a:lnTo>
                    <a:pt x="22" y="6"/>
                  </a:lnTo>
                  <a:lnTo>
                    <a:pt x="18" y="10"/>
                  </a:lnTo>
                  <a:lnTo>
                    <a:pt x="10" y="12"/>
                  </a:lnTo>
                  <a:lnTo>
                    <a:pt x="6" y="14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6"/>
                  </a:lnTo>
                  <a:lnTo>
                    <a:pt x="8" y="2"/>
                  </a:lnTo>
                  <a:lnTo>
                    <a:pt x="14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8" y="2"/>
                  </a:lnTo>
                  <a:lnTo>
                    <a:pt x="26" y="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483" name="任意多边形: 形状 482">
              <a:extLst>
                <a:ext uri="{FF2B5EF4-FFF2-40B4-BE49-F238E27FC236}">
                  <a16:creationId xmlns:a16="http://schemas.microsoft.com/office/drawing/2014/main" id="{6A2A77FD-07B7-4CA3-995E-A480D0FF49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0724" y="3806027"/>
              <a:ext cx="173529" cy="226972"/>
            </a:xfrm>
            <a:custGeom>
              <a:avLst/>
              <a:gdLst>
                <a:gd name="T0" fmla="*/ 2147483647 w 100"/>
                <a:gd name="T1" fmla="*/ 2147483647 h 136"/>
                <a:gd name="T2" fmla="*/ 2147483647 w 100"/>
                <a:gd name="T3" fmla="*/ 2147483647 h 136"/>
                <a:gd name="T4" fmla="*/ 2147483647 w 100"/>
                <a:gd name="T5" fmla="*/ 2147483647 h 136"/>
                <a:gd name="T6" fmla="*/ 2147483647 w 100"/>
                <a:gd name="T7" fmla="*/ 2147483647 h 136"/>
                <a:gd name="T8" fmla="*/ 2147483647 w 100"/>
                <a:gd name="T9" fmla="*/ 2147483647 h 136"/>
                <a:gd name="T10" fmla="*/ 2147483647 w 100"/>
                <a:gd name="T11" fmla="*/ 2147483647 h 136"/>
                <a:gd name="T12" fmla="*/ 2147483647 w 100"/>
                <a:gd name="T13" fmla="*/ 2147483647 h 136"/>
                <a:gd name="T14" fmla="*/ 2147483647 w 100"/>
                <a:gd name="T15" fmla="*/ 2147483647 h 136"/>
                <a:gd name="T16" fmla="*/ 2147483647 w 100"/>
                <a:gd name="T17" fmla="*/ 0 h 136"/>
                <a:gd name="T18" fmla="*/ 2147483647 w 100"/>
                <a:gd name="T19" fmla="*/ 2147483647 h 136"/>
                <a:gd name="T20" fmla="*/ 2147483647 w 100"/>
                <a:gd name="T21" fmla="*/ 2147483647 h 136"/>
                <a:gd name="T22" fmla="*/ 2147483647 w 100"/>
                <a:gd name="T23" fmla="*/ 2147483647 h 136"/>
                <a:gd name="T24" fmla="*/ 2147483647 w 100"/>
                <a:gd name="T25" fmla="*/ 2147483647 h 136"/>
                <a:gd name="T26" fmla="*/ 2147483647 w 100"/>
                <a:gd name="T27" fmla="*/ 2147483647 h 136"/>
                <a:gd name="T28" fmla="*/ 2147483647 w 100"/>
                <a:gd name="T29" fmla="*/ 2147483647 h 136"/>
                <a:gd name="T30" fmla="*/ 2147483647 w 100"/>
                <a:gd name="T31" fmla="*/ 2147483647 h 136"/>
                <a:gd name="T32" fmla="*/ 2147483647 w 100"/>
                <a:gd name="T33" fmla="*/ 2147483647 h 136"/>
                <a:gd name="T34" fmla="*/ 2147483647 w 100"/>
                <a:gd name="T35" fmla="*/ 2147483647 h 136"/>
                <a:gd name="T36" fmla="*/ 2147483647 w 100"/>
                <a:gd name="T37" fmla="*/ 2147483647 h 136"/>
                <a:gd name="T38" fmla="*/ 2147483647 w 100"/>
                <a:gd name="T39" fmla="*/ 2147483647 h 136"/>
                <a:gd name="T40" fmla="*/ 2147483647 w 100"/>
                <a:gd name="T41" fmla="*/ 2147483647 h 136"/>
                <a:gd name="T42" fmla="*/ 2147483647 w 100"/>
                <a:gd name="T43" fmla="*/ 2147483647 h 136"/>
                <a:gd name="T44" fmla="*/ 2147483647 w 100"/>
                <a:gd name="T45" fmla="*/ 2147483647 h 136"/>
                <a:gd name="T46" fmla="*/ 2147483647 w 100"/>
                <a:gd name="T47" fmla="*/ 2147483647 h 136"/>
                <a:gd name="T48" fmla="*/ 2147483647 w 100"/>
                <a:gd name="T49" fmla="*/ 2147483647 h 136"/>
                <a:gd name="T50" fmla="*/ 2147483647 w 100"/>
                <a:gd name="T51" fmla="*/ 2147483647 h 136"/>
                <a:gd name="T52" fmla="*/ 2147483647 w 100"/>
                <a:gd name="T53" fmla="*/ 2147483647 h 136"/>
                <a:gd name="T54" fmla="*/ 2147483647 w 100"/>
                <a:gd name="T55" fmla="*/ 2147483647 h 136"/>
                <a:gd name="T56" fmla="*/ 2147483647 w 100"/>
                <a:gd name="T57" fmla="*/ 2147483647 h 136"/>
                <a:gd name="T58" fmla="*/ 2147483647 w 100"/>
                <a:gd name="T59" fmla="*/ 2147483647 h 136"/>
                <a:gd name="T60" fmla="*/ 2147483647 w 100"/>
                <a:gd name="T61" fmla="*/ 2147483647 h 136"/>
                <a:gd name="T62" fmla="*/ 2147483647 w 100"/>
                <a:gd name="T63" fmla="*/ 2147483647 h 136"/>
                <a:gd name="T64" fmla="*/ 2147483647 w 100"/>
                <a:gd name="T65" fmla="*/ 2147483647 h 136"/>
                <a:gd name="T66" fmla="*/ 2147483647 w 100"/>
                <a:gd name="T67" fmla="*/ 2147483647 h 136"/>
                <a:gd name="T68" fmla="*/ 2147483647 w 100"/>
                <a:gd name="T69" fmla="*/ 2147483647 h 136"/>
                <a:gd name="T70" fmla="*/ 2147483647 w 100"/>
                <a:gd name="T71" fmla="*/ 2147483647 h 136"/>
                <a:gd name="T72" fmla="*/ 2147483647 w 100"/>
                <a:gd name="T73" fmla="*/ 2147483647 h 136"/>
                <a:gd name="T74" fmla="*/ 2147483647 w 100"/>
                <a:gd name="T75" fmla="*/ 2147483647 h 136"/>
                <a:gd name="T76" fmla="*/ 2147483647 w 100"/>
                <a:gd name="T77" fmla="*/ 2147483647 h 136"/>
                <a:gd name="T78" fmla="*/ 2147483647 w 100"/>
                <a:gd name="T79" fmla="*/ 2147483647 h 136"/>
                <a:gd name="T80" fmla="*/ 0 w 100"/>
                <a:gd name="T81" fmla="*/ 2147483647 h 136"/>
                <a:gd name="T82" fmla="*/ 2147483647 w 100"/>
                <a:gd name="T83" fmla="*/ 2147483647 h 136"/>
                <a:gd name="T84" fmla="*/ 2147483647 w 100"/>
                <a:gd name="T85" fmla="*/ 2147483647 h 1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0"/>
                <a:gd name="T130" fmla="*/ 0 h 136"/>
                <a:gd name="T131" fmla="*/ 100 w 100"/>
                <a:gd name="T132" fmla="*/ 136 h 1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0" h="136">
                  <a:moveTo>
                    <a:pt x="12" y="46"/>
                  </a:moveTo>
                  <a:lnTo>
                    <a:pt x="12" y="28"/>
                  </a:lnTo>
                  <a:lnTo>
                    <a:pt x="16" y="26"/>
                  </a:lnTo>
                  <a:lnTo>
                    <a:pt x="18" y="22"/>
                  </a:lnTo>
                  <a:lnTo>
                    <a:pt x="24" y="14"/>
                  </a:lnTo>
                  <a:lnTo>
                    <a:pt x="28" y="10"/>
                  </a:lnTo>
                  <a:lnTo>
                    <a:pt x="32" y="8"/>
                  </a:lnTo>
                  <a:lnTo>
                    <a:pt x="34" y="6"/>
                  </a:lnTo>
                  <a:lnTo>
                    <a:pt x="36" y="6"/>
                  </a:lnTo>
                  <a:lnTo>
                    <a:pt x="38" y="8"/>
                  </a:lnTo>
                  <a:lnTo>
                    <a:pt x="42" y="10"/>
                  </a:lnTo>
                  <a:lnTo>
                    <a:pt x="60" y="12"/>
                  </a:lnTo>
                  <a:lnTo>
                    <a:pt x="80" y="14"/>
                  </a:lnTo>
                  <a:lnTo>
                    <a:pt x="84" y="12"/>
                  </a:lnTo>
                  <a:lnTo>
                    <a:pt x="88" y="12"/>
                  </a:lnTo>
                  <a:lnTo>
                    <a:pt x="90" y="8"/>
                  </a:lnTo>
                  <a:lnTo>
                    <a:pt x="94" y="2"/>
                  </a:lnTo>
                  <a:lnTo>
                    <a:pt x="100" y="0"/>
                  </a:lnTo>
                  <a:lnTo>
                    <a:pt x="100" y="6"/>
                  </a:lnTo>
                  <a:lnTo>
                    <a:pt x="90" y="16"/>
                  </a:lnTo>
                  <a:lnTo>
                    <a:pt x="86" y="22"/>
                  </a:lnTo>
                  <a:lnTo>
                    <a:pt x="82" y="24"/>
                  </a:lnTo>
                  <a:lnTo>
                    <a:pt x="76" y="24"/>
                  </a:lnTo>
                  <a:lnTo>
                    <a:pt x="70" y="24"/>
                  </a:lnTo>
                  <a:lnTo>
                    <a:pt x="64" y="22"/>
                  </a:lnTo>
                  <a:lnTo>
                    <a:pt x="26" y="22"/>
                  </a:lnTo>
                  <a:lnTo>
                    <a:pt x="22" y="24"/>
                  </a:lnTo>
                  <a:lnTo>
                    <a:pt x="22" y="26"/>
                  </a:lnTo>
                  <a:lnTo>
                    <a:pt x="20" y="34"/>
                  </a:lnTo>
                  <a:lnTo>
                    <a:pt x="22" y="38"/>
                  </a:lnTo>
                  <a:lnTo>
                    <a:pt x="24" y="46"/>
                  </a:lnTo>
                  <a:lnTo>
                    <a:pt x="28" y="52"/>
                  </a:lnTo>
                  <a:lnTo>
                    <a:pt x="32" y="54"/>
                  </a:lnTo>
                  <a:lnTo>
                    <a:pt x="34" y="54"/>
                  </a:lnTo>
                  <a:lnTo>
                    <a:pt x="36" y="52"/>
                  </a:lnTo>
                  <a:lnTo>
                    <a:pt x="40" y="50"/>
                  </a:lnTo>
                  <a:lnTo>
                    <a:pt x="46" y="46"/>
                  </a:lnTo>
                  <a:lnTo>
                    <a:pt x="54" y="44"/>
                  </a:lnTo>
                  <a:lnTo>
                    <a:pt x="62" y="42"/>
                  </a:lnTo>
                  <a:lnTo>
                    <a:pt x="68" y="40"/>
                  </a:lnTo>
                  <a:lnTo>
                    <a:pt x="74" y="40"/>
                  </a:lnTo>
                  <a:lnTo>
                    <a:pt x="72" y="42"/>
                  </a:lnTo>
                  <a:lnTo>
                    <a:pt x="68" y="44"/>
                  </a:lnTo>
                  <a:lnTo>
                    <a:pt x="62" y="48"/>
                  </a:lnTo>
                  <a:lnTo>
                    <a:pt x="56" y="50"/>
                  </a:lnTo>
                  <a:lnTo>
                    <a:pt x="50" y="56"/>
                  </a:lnTo>
                  <a:lnTo>
                    <a:pt x="42" y="66"/>
                  </a:lnTo>
                  <a:lnTo>
                    <a:pt x="44" y="66"/>
                  </a:lnTo>
                  <a:lnTo>
                    <a:pt x="46" y="70"/>
                  </a:lnTo>
                  <a:lnTo>
                    <a:pt x="48" y="76"/>
                  </a:lnTo>
                  <a:lnTo>
                    <a:pt x="54" y="84"/>
                  </a:lnTo>
                  <a:lnTo>
                    <a:pt x="54" y="98"/>
                  </a:lnTo>
                  <a:lnTo>
                    <a:pt x="56" y="102"/>
                  </a:lnTo>
                  <a:lnTo>
                    <a:pt x="60" y="104"/>
                  </a:lnTo>
                  <a:lnTo>
                    <a:pt x="64" y="104"/>
                  </a:lnTo>
                  <a:lnTo>
                    <a:pt x="64" y="106"/>
                  </a:lnTo>
                  <a:lnTo>
                    <a:pt x="60" y="110"/>
                  </a:lnTo>
                  <a:lnTo>
                    <a:pt x="54" y="114"/>
                  </a:lnTo>
                  <a:lnTo>
                    <a:pt x="50" y="118"/>
                  </a:lnTo>
                  <a:lnTo>
                    <a:pt x="44" y="118"/>
                  </a:lnTo>
                  <a:lnTo>
                    <a:pt x="32" y="92"/>
                  </a:lnTo>
                  <a:lnTo>
                    <a:pt x="32" y="88"/>
                  </a:lnTo>
                  <a:lnTo>
                    <a:pt x="34" y="84"/>
                  </a:lnTo>
                  <a:lnTo>
                    <a:pt x="32" y="78"/>
                  </a:lnTo>
                  <a:lnTo>
                    <a:pt x="28" y="80"/>
                  </a:lnTo>
                  <a:lnTo>
                    <a:pt x="24" y="78"/>
                  </a:lnTo>
                  <a:lnTo>
                    <a:pt x="22" y="106"/>
                  </a:lnTo>
                  <a:lnTo>
                    <a:pt x="22" y="120"/>
                  </a:lnTo>
                  <a:lnTo>
                    <a:pt x="20" y="126"/>
                  </a:lnTo>
                  <a:lnTo>
                    <a:pt x="18" y="132"/>
                  </a:lnTo>
                  <a:lnTo>
                    <a:pt x="14" y="134"/>
                  </a:lnTo>
                  <a:lnTo>
                    <a:pt x="8" y="136"/>
                  </a:lnTo>
                  <a:lnTo>
                    <a:pt x="6" y="134"/>
                  </a:lnTo>
                  <a:lnTo>
                    <a:pt x="6" y="130"/>
                  </a:lnTo>
                  <a:lnTo>
                    <a:pt x="6" y="120"/>
                  </a:lnTo>
                  <a:lnTo>
                    <a:pt x="6" y="116"/>
                  </a:lnTo>
                  <a:lnTo>
                    <a:pt x="8" y="110"/>
                  </a:lnTo>
                  <a:lnTo>
                    <a:pt x="10" y="102"/>
                  </a:lnTo>
                  <a:lnTo>
                    <a:pt x="10" y="94"/>
                  </a:lnTo>
                  <a:lnTo>
                    <a:pt x="4" y="94"/>
                  </a:lnTo>
                  <a:lnTo>
                    <a:pt x="0" y="92"/>
                  </a:lnTo>
                  <a:lnTo>
                    <a:pt x="0" y="90"/>
                  </a:lnTo>
                  <a:lnTo>
                    <a:pt x="0" y="78"/>
                  </a:lnTo>
                  <a:lnTo>
                    <a:pt x="4" y="66"/>
                  </a:lnTo>
                  <a:lnTo>
                    <a:pt x="8" y="54"/>
                  </a:lnTo>
                  <a:lnTo>
                    <a:pt x="12" y="44"/>
                  </a:lnTo>
                  <a:lnTo>
                    <a:pt x="12" y="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484" name="任意多边形: 形状 483">
              <a:extLst>
                <a:ext uri="{FF2B5EF4-FFF2-40B4-BE49-F238E27FC236}">
                  <a16:creationId xmlns:a16="http://schemas.microsoft.com/office/drawing/2014/main" id="{BFE8098B-23ED-4378-87C8-FE5C3B57D0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7316" y="3642103"/>
              <a:ext cx="264425" cy="187741"/>
            </a:xfrm>
            <a:custGeom>
              <a:avLst/>
              <a:gdLst>
                <a:gd name="T0" fmla="*/ 2147483647 w 152"/>
                <a:gd name="T1" fmla="*/ 2147483647 h 112"/>
                <a:gd name="T2" fmla="*/ 2147483647 w 152"/>
                <a:gd name="T3" fmla="*/ 2147483647 h 112"/>
                <a:gd name="T4" fmla="*/ 2147483647 w 152"/>
                <a:gd name="T5" fmla="*/ 2147483647 h 112"/>
                <a:gd name="T6" fmla="*/ 2147483647 w 152"/>
                <a:gd name="T7" fmla="*/ 2147483647 h 112"/>
                <a:gd name="T8" fmla="*/ 2147483647 w 152"/>
                <a:gd name="T9" fmla="*/ 2147483647 h 112"/>
                <a:gd name="T10" fmla="*/ 2147483647 w 152"/>
                <a:gd name="T11" fmla="*/ 2147483647 h 112"/>
                <a:gd name="T12" fmla="*/ 2147483647 w 152"/>
                <a:gd name="T13" fmla="*/ 2147483647 h 112"/>
                <a:gd name="T14" fmla="*/ 2147483647 w 152"/>
                <a:gd name="T15" fmla="*/ 2147483647 h 112"/>
                <a:gd name="T16" fmla="*/ 2147483647 w 152"/>
                <a:gd name="T17" fmla="*/ 2147483647 h 112"/>
                <a:gd name="T18" fmla="*/ 2147483647 w 152"/>
                <a:gd name="T19" fmla="*/ 0 h 112"/>
                <a:gd name="T20" fmla="*/ 2147483647 w 152"/>
                <a:gd name="T21" fmla="*/ 2147483647 h 112"/>
                <a:gd name="T22" fmla="*/ 2147483647 w 152"/>
                <a:gd name="T23" fmla="*/ 2147483647 h 112"/>
                <a:gd name="T24" fmla="*/ 2147483647 w 152"/>
                <a:gd name="T25" fmla="*/ 2147483647 h 112"/>
                <a:gd name="T26" fmla="*/ 2147483647 w 152"/>
                <a:gd name="T27" fmla="*/ 2147483647 h 112"/>
                <a:gd name="T28" fmla="*/ 2147483647 w 152"/>
                <a:gd name="T29" fmla="*/ 2147483647 h 112"/>
                <a:gd name="T30" fmla="*/ 2147483647 w 152"/>
                <a:gd name="T31" fmla="*/ 2147483647 h 112"/>
                <a:gd name="T32" fmla="*/ 2147483647 w 152"/>
                <a:gd name="T33" fmla="*/ 2147483647 h 112"/>
                <a:gd name="T34" fmla="*/ 2147483647 w 152"/>
                <a:gd name="T35" fmla="*/ 2147483647 h 112"/>
                <a:gd name="T36" fmla="*/ 2147483647 w 152"/>
                <a:gd name="T37" fmla="*/ 2147483647 h 112"/>
                <a:gd name="T38" fmla="*/ 2147483647 w 152"/>
                <a:gd name="T39" fmla="*/ 2147483647 h 112"/>
                <a:gd name="T40" fmla="*/ 2147483647 w 152"/>
                <a:gd name="T41" fmla="*/ 2147483647 h 112"/>
                <a:gd name="T42" fmla="*/ 2147483647 w 152"/>
                <a:gd name="T43" fmla="*/ 2147483647 h 112"/>
                <a:gd name="T44" fmla="*/ 2147483647 w 152"/>
                <a:gd name="T45" fmla="*/ 2147483647 h 112"/>
                <a:gd name="T46" fmla="*/ 2147483647 w 152"/>
                <a:gd name="T47" fmla="*/ 2147483647 h 112"/>
                <a:gd name="T48" fmla="*/ 2147483647 w 152"/>
                <a:gd name="T49" fmla="*/ 2147483647 h 112"/>
                <a:gd name="T50" fmla="*/ 2147483647 w 152"/>
                <a:gd name="T51" fmla="*/ 2147483647 h 112"/>
                <a:gd name="T52" fmla="*/ 2147483647 w 152"/>
                <a:gd name="T53" fmla="*/ 2147483647 h 112"/>
                <a:gd name="T54" fmla="*/ 2147483647 w 152"/>
                <a:gd name="T55" fmla="*/ 2147483647 h 112"/>
                <a:gd name="T56" fmla="*/ 2147483647 w 152"/>
                <a:gd name="T57" fmla="*/ 2147483647 h 112"/>
                <a:gd name="T58" fmla="*/ 2147483647 w 152"/>
                <a:gd name="T59" fmla="*/ 2147483647 h 112"/>
                <a:gd name="T60" fmla="*/ 2147483647 w 152"/>
                <a:gd name="T61" fmla="*/ 2147483647 h 112"/>
                <a:gd name="T62" fmla="*/ 2147483647 w 152"/>
                <a:gd name="T63" fmla="*/ 2147483647 h 112"/>
                <a:gd name="T64" fmla="*/ 0 w 152"/>
                <a:gd name="T65" fmla="*/ 2147483647 h 112"/>
                <a:gd name="T66" fmla="*/ 0 w 152"/>
                <a:gd name="T67" fmla="*/ 2147483647 h 112"/>
                <a:gd name="T68" fmla="*/ 0 w 152"/>
                <a:gd name="T69" fmla="*/ 2147483647 h 112"/>
                <a:gd name="T70" fmla="*/ 2147483647 w 152"/>
                <a:gd name="T71" fmla="*/ 2147483647 h 112"/>
                <a:gd name="T72" fmla="*/ 2147483647 w 152"/>
                <a:gd name="T73" fmla="*/ 2147483647 h 112"/>
                <a:gd name="T74" fmla="*/ 2147483647 w 152"/>
                <a:gd name="T75" fmla="*/ 2147483647 h 112"/>
                <a:gd name="T76" fmla="*/ 2147483647 w 152"/>
                <a:gd name="T77" fmla="*/ 2147483647 h 112"/>
                <a:gd name="T78" fmla="*/ 2147483647 w 152"/>
                <a:gd name="T79" fmla="*/ 2147483647 h 112"/>
                <a:gd name="T80" fmla="*/ 2147483647 w 152"/>
                <a:gd name="T81" fmla="*/ 2147483647 h 11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2"/>
                <a:gd name="T124" fmla="*/ 0 h 112"/>
                <a:gd name="T125" fmla="*/ 152 w 152"/>
                <a:gd name="T126" fmla="*/ 112 h 11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2" h="112">
                  <a:moveTo>
                    <a:pt x="58" y="58"/>
                  </a:moveTo>
                  <a:lnTo>
                    <a:pt x="68" y="62"/>
                  </a:lnTo>
                  <a:lnTo>
                    <a:pt x="70" y="60"/>
                  </a:lnTo>
                  <a:lnTo>
                    <a:pt x="68" y="58"/>
                  </a:lnTo>
                  <a:lnTo>
                    <a:pt x="68" y="54"/>
                  </a:lnTo>
                  <a:lnTo>
                    <a:pt x="70" y="56"/>
                  </a:lnTo>
                  <a:lnTo>
                    <a:pt x="74" y="58"/>
                  </a:lnTo>
                  <a:lnTo>
                    <a:pt x="74" y="54"/>
                  </a:lnTo>
                  <a:lnTo>
                    <a:pt x="70" y="52"/>
                  </a:lnTo>
                  <a:lnTo>
                    <a:pt x="70" y="48"/>
                  </a:lnTo>
                  <a:lnTo>
                    <a:pt x="68" y="48"/>
                  </a:lnTo>
                  <a:lnTo>
                    <a:pt x="76" y="42"/>
                  </a:lnTo>
                  <a:lnTo>
                    <a:pt x="80" y="40"/>
                  </a:lnTo>
                  <a:lnTo>
                    <a:pt x="86" y="40"/>
                  </a:lnTo>
                  <a:lnTo>
                    <a:pt x="88" y="36"/>
                  </a:lnTo>
                  <a:lnTo>
                    <a:pt x="92" y="26"/>
                  </a:lnTo>
                  <a:lnTo>
                    <a:pt x="98" y="16"/>
                  </a:lnTo>
                  <a:lnTo>
                    <a:pt x="106" y="4"/>
                  </a:lnTo>
                  <a:lnTo>
                    <a:pt x="110" y="0"/>
                  </a:lnTo>
                  <a:lnTo>
                    <a:pt x="114" y="0"/>
                  </a:lnTo>
                  <a:lnTo>
                    <a:pt x="118" y="2"/>
                  </a:lnTo>
                  <a:lnTo>
                    <a:pt x="122" y="8"/>
                  </a:lnTo>
                  <a:lnTo>
                    <a:pt x="124" y="14"/>
                  </a:lnTo>
                  <a:lnTo>
                    <a:pt x="124" y="20"/>
                  </a:lnTo>
                  <a:lnTo>
                    <a:pt x="132" y="22"/>
                  </a:lnTo>
                  <a:lnTo>
                    <a:pt x="138" y="26"/>
                  </a:lnTo>
                  <a:lnTo>
                    <a:pt x="144" y="26"/>
                  </a:lnTo>
                  <a:lnTo>
                    <a:pt x="152" y="28"/>
                  </a:lnTo>
                  <a:lnTo>
                    <a:pt x="152" y="32"/>
                  </a:lnTo>
                  <a:lnTo>
                    <a:pt x="150" y="34"/>
                  </a:lnTo>
                  <a:lnTo>
                    <a:pt x="148" y="36"/>
                  </a:lnTo>
                  <a:lnTo>
                    <a:pt x="140" y="36"/>
                  </a:lnTo>
                  <a:lnTo>
                    <a:pt x="134" y="36"/>
                  </a:lnTo>
                  <a:lnTo>
                    <a:pt x="132" y="38"/>
                  </a:lnTo>
                  <a:lnTo>
                    <a:pt x="130" y="40"/>
                  </a:lnTo>
                  <a:lnTo>
                    <a:pt x="138" y="44"/>
                  </a:lnTo>
                  <a:lnTo>
                    <a:pt x="138" y="46"/>
                  </a:lnTo>
                  <a:lnTo>
                    <a:pt x="132" y="48"/>
                  </a:lnTo>
                  <a:lnTo>
                    <a:pt x="124" y="54"/>
                  </a:lnTo>
                  <a:lnTo>
                    <a:pt x="122" y="60"/>
                  </a:lnTo>
                  <a:lnTo>
                    <a:pt x="112" y="58"/>
                  </a:lnTo>
                  <a:lnTo>
                    <a:pt x="106" y="56"/>
                  </a:lnTo>
                  <a:lnTo>
                    <a:pt x="100" y="56"/>
                  </a:lnTo>
                  <a:lnTo>
                    <a:pt x="94" y="56"/>
                  </a:lnTo>
                  <a:lnTo>
                    <a:pt x="88" y="60"/>
                  </a:lnTo>
                  <a:lnTo>
                    <a:pt x="82" y="64"/>
                  </a:lnTo>
                  <a:lnTo>
                    <a:pt x="78" y="70"/>
                  </a:lnTo>
                  <a:lnTo>
                    <a:pt x="74" y="82"/>
                  </a:lnTo>
                  <a:lnTo>
                    <a:pt x="70" y="96"/>
                  </a:lnTo>
                  <a:lnTo>
                    <a:pt x="70" y="104"/>
                  </a:lnTo>
                  <a:lnTo>
                    <a:pt x="68" y="108"/>
                  </a:lnTo>
                  <a:lnTo>
                    <a:pt x="64" y="108"/>
                  </a:lnTo>
                  <a:lnTo>
                    <a:pt x="60" y="106"/>
                  </a:lnTo>
                  <a:lnTo>
                    <a:pt x="56" y="104"/>
                  </a:lnTo>
                  <a:lnTo>
                    <a:pt x="52" y="100"/>
                  </a:lnTo>
                  <a:lnTo>
                    <a:pt x="48" y="98"/>
                  </a:lnTo>
                  <a:lnTo>
                    <a:pt x="44" y="98"/>
                  </a:lnTo>
                  <a:lnTo>
                    <a:pt x="42" y="100"/>
                  </a:lnTo>
                  <a:lnTo>
                    <a:pt x="36" y="106"/>
                  </a:lnTo>
                  <a:lnTo>
                    <a:pt x="28" y="108"/>
                  </a:lnTo>
                  <a:lnTo>
                    <a:pt x="26" y="110"/>
                  </a:lnTo>
                  <a:lnTo>
                    <a:pt x="20" y="112"/>
                  </a:lnTo>
                  <a:lnTo>
                    <a:pt x="14" y="110"/>
                  </a:lnTo>
                  <a:lnTo>
                    <a:pt x="8" y="108"/>
                  </a:lnTo>
                  <a:lnTo>
                    <a:pt x="2" y="106"/>
                  </a:lnTo>
                  <a:lnTo>
                    <a:pt x="0" y="104"/>
                  </a:lnTo>
                  <a:lnTo>
                    <a:pt x="0" y="102"/>
                  </a:lnTo>
                  <a:lnTo>
                    <a:pt x="0" y="92"/>
                  </a:lnTo>
                  <a:lnTo>
                    <a:pt x="0" y="90"/>
                  </a:lnTo>
                  <a:lnTo>
                    <a:pt x="0" y="94"/>
                  </a:lnTo>
                  <a:lnTo>
                    <a:pt x="2" y="96"/>
                  </a:lnTo>
                  <a:lnTo>
                    <a:pt x="8" y="100"/>
                  </a:lnTo>
                  <a:lnTo>
                    <a:pt x="20" y="100"/>
                  </a:lnTo>
                  <a:lnTo>
                    <a:pt x="20" y="90"/>
                  </a:lnTo>
                  <a:lnTo>
                    <a:pt x="26" y="82"/>
                  </a:lnTo>
                  <a:lnTo>
                    <a:pt x="30" y="78"/>
                  </a:lnTo>
                  <a:lnTo>
                    <a:pt x="34" y="76"/>
                  </a:lnTo>
                  <a:lnTo>
                    <a:pt x="46" y="72"/>
                  </a:lnTo>
                  <a:lnTo>
                    <a:pt x="50" y="70"/>
                  </a:lnTo>
                  <a:lnTo>
                    <a:pt x="54" y="66"/>
                  </a:lnTo>
                  <a:lnTo>
                    <a:pt x="60" y="56"/>
                  </a:lnTo>
                  <a:lnTo>
                    <a:pt x="58" y="5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485" name="任意多边形: 形状 484">
              <a:extLst>
                <a:ext uri="{FF2B5EF4-FFF2-40B4-BE49-F238E27FC236}">
                  <a16:creationId xmlns:a16="http://schemas.microsoft.com/office/drawing/2014/main" id="{E85717ED-5BC4-4D0F-8FEE-85C860D2A87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7854" y="3723363"/>
              <a:ext cx="27544" cy="25219"/>
            </a:xfrm>
            <a:custGeom>
              <a:avLst/>
              <a:gdLst>
                <a:gd name="T0" fmla="*/ 2147483647 w 16"/>
                <a:gd name="T1" fmla="*/ 0 h 14"/>
                <a:gd name="T2" fmla="*/ 2147483647 w 16"/>
                <a:gd name="T3" fmla="*/ 2147483647 h 14"/>
                <a:gd name="T4" fmla="*/ 2147483647 w 16"/>
                <a:gd name="T5" fmla="*/ 2147483647 h 14"/>
                <a:gd name="T6" fmla="*/ 2147483647 w 16"/>
                <a:gd name="T7" fmla="*/ 2147483647 h 14"/>
                <a:gd name="T8" fmla="*/ 2147483647 w 16"/>
                <a:gd name="T9" fmla="*/ 2147483647 h 14"/>
                <a:gd name="T10" fmla="*/ 2147483647 w 16"/>
                <a:gd name="T11" fmla="*/ 2147483647 h 14"/>
                <a:gd name="T12" fmla="*/ 2147483647 w 16"/>
                <a:gd name="T13" fmla="*/ 2147483647 h 14"/>
                <a:gd name="T14" fmla="*/ 2147483647 w 16"/>
                <a:gd name="T15" fmla="*/ 2147483647 h 14"/>
                <a:gd name="T16" fmla="*/ 2147483647 w 16"/>
                <a:gd name="T17" fmla="*/ 2147483647 h 14"/>
                <a:gd name="T18" fmla="*/ 0 w 16"/>
                <a:gd name="T19" fmla="*/ 2147483647 h 14"/>
                <a:gd name="T20" fmla="*/ 2147483647 w 16"/>
                <a:gd name="T21" fmla="*/ 0 h 14"/>
                <a:gd name="T22" fmla="*/ 2147483647 w 16"/>
                <a:gd name="T23" fmla="*/ 0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"/>
                <a:gd name="T37" fmla="*/ 0 h 14"/>
                <a:gd name="T38" fmla="*/ 16 w 16"/>
                <a:gd name="T39" fmla="*/ 14 h 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" h="14">
                  <a:moveTo>
                    <a:pt x="12" y="0"/>
                  </a:moveTo>
                  <a:lnTo>
                    <a:pt x="12" y="4"/>
                  </a:lnTo>
                  <a:lnTo>
                    <a:pt x="16" y="6"/>
                  </a:lnTo>
                  <a:lnTo>
                    <a:pt x="16" y="10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10" y="10"/>
                  </a:lnTo>
                  <a:lnTo>
                    <a:pt x="12" y="12"/>
                  </a:lnTo>
                  <a:lnTo>
                    <a:pt x="10" y="14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486" name="任意多边形: 形状 485">
              <a:extLst>
                <a:ext uri="{FF2B5EF4-FFF2-40B4-BE49-F238E27FC236}">
                  <a16:creationId xmlns:a16="http://schemas.microsoft.com/office/drawing/2014/main" id="{F03E5528-D8E8-4C76-A7A2-A4C45779C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4011" y="3870475"/>
              <a:ext cx="278197" cy="274608"/>
            </a:xfrm>
            <a:custGeom>
              <a:avLst/>
              <a:gdLst>
                <a:gd name="T0" fmla="*/ 2147483647 w 160"/>
                <a:gd name="T1" fmla="*/ 2147483647 h 164"/>
                <a:gd name="T2" fmla="*/ 2147483647 w 160"/>
                <a:gd name="T3" fmla="*/ 2147483647 h 164"/>
                <a:gd name="T4" fmla="*/ 2147483647 w 160"/>
                <a:gd name="T5" fmla="*/ 2147483647 h 164"/>
                <a:gd name="T6" fmla="*/ 2147483647 w 160"/>
                <a:gd name="T7" fmla="*/ 2147483647 h 164"/>
                <a:gd name="T8" fmla="*/ 2147483647 w 160"/>
                <a:gd name="T9" fmla="*/ 2147483647 h 164"/>
                <a:gd name="T10" fmla="*/ 2147483647 w 160"/>
                <a:gd name="T11" fmla="*/ 2147483647 h 164"/>
                <a:gd name="T12" fmla="*/ 2147483647 w 160"/>
                <a:gd name="T13" fmla="*/ 2147483647 h 164"/>
                <a:gd name="T14" fmla="*/ 2147483647 w 160"/>
                <a:gd name="T15" fmla="*/ 2147483647 h 164"/>
                <a:gd name="T16" fmla="*/ 2147483647 w 160"/>
                <a:gd name="T17" fmla="*/ 2147483647 h 164"/>
                <a:gd name="T18" fmla="*/ 2147483647 w 160"/>
                <a:gd name="T19" fmla="*/ 2147483647 h 164"/>
                <a:gd name="T20" fmla="*/ 2147483647 w 160"/>
                <a:gd name="T21" fmla="*/ 2147483647 h 164"/>
                <a:gd name="T22" fmla="*/ 2147483647 w 160"/>
                <a:gd name="T23" fmla="*/ 2147483647 h 164"/>
                <a:gd name="T24" fmla="*/ 2147483647 w 160"/>
                <a:gd name="T25" fmla="*/ 2147483647 h 164"/>
                <a:gd name="T26" fmla="*/ 2147483647 w 160"/>
                <a:gd name="T27" fmla="*/ 2147483647 h 164"/>
                <a:gd name="T28" fmla="*/ 2147483647 w 160"/>
                <a:gd name="T29" fmla="*/ 2147483647 h 164"/>
                <a:gd name="T30" fmla="*/ 2147483647 w 160"/>
                <a:gd name="T31" fmla="*/ 2147483647 h 164"/>
                <a:gd name="T32" fmla="*/ 2147483647 w 160"/>
                <a:gd name="T33" fmla="*/ 2147483647 h 164"/>
                <a:gd name="T34" fmla="*/ 2147483647 w 160"/>
                <a:gd name="T35" fmla="*/ 2147483647 h 164"/>
                <a:gd name="T36" fmla="*/ 2147483647 w 160"/>
                <a:gd name="T37" fmla="*/ 2147483647 h 164"/>
                <a:gd name="T38" fmla="*/ 2147483647 w 160"/>
                <a:gd name="T39" fmla="*/ 2147483647 h 164"/>
                <a:gd name="T40" fmla="*/ 2147483647 w 160"/>
                <a:gd name="T41" fmla="*/ 2147483647 h 164"/>
                <a:gd name="T42" fmla="*/ 2147483647 w 160"/>
                <a:gd name="T43" fmla="*/ 2147483647 h 164"/>
                <a:gd name="T44" fmla="*/ 2147483647 w 160"/>
                <a:gd name="T45" fmla="*/ 2147483647 h 164"/>
                <a:gd name="T46" fmla="*/ 2147483647 w 160"/>
                <a:gd name="T47" fmla="*/ 2147483647 h 164"/>
                <a:gd name="T48" fmla="*/ 2147483647 w 160"/>
                <a:gd name="T49" fmla="*/ 2147483647 h 164"/>
                <a:gd name="T50" fmla="*/ 2147483647 w 160"/>
                <a:gd name="T51" fmla="*/ 2147483647 h 164"/>
                <a:gd name="T52" fmla="*/ 2147483647 w 160"/>
                <a:gd name="T53" fmla="*/ 2147483647 h 164"/>
                <a:gd name="T54" fmla="*/ 2147483647 w 160"/>
                <a:gd name="T55" fmla="*/ 2147483647 h 164"/>
                <a:gd name="T56" fmla="*/ 2147483647 w 160"/>
                <a:gd name="T57" fmla="*/ 2147483647 h 164"/>
                <a:gd name="T58" fmla="*/ 2147483647 w 160"/>
                <a:gd name="T59" fmla="*/ 2147483647 h 164"/>
                <a:gd name="T60" fmla="*/ 2147483647 w 160"/>
                <a:gd name="T61" fmla="*/ 2147483647 h 164"/>
                <a:gd name="T62" fmla="*/ 2147483647 w 160"/>
                <a:gd name="T63" fmla="*/ 2147483647 h 164"/>
                <a:gd name="T64" fmla="*/ 0 w 160"/>
                <a:gd name="T65" fmla="*/ 2147483647 h 164"/>
                <a:gd name="T66" fmla="*/ 2147483647 w 160"/>
                <a:gd name="T67" fmla="*/ 2147483647 h 164"/>
                <a:gd name="T68" fmla="*/ 2147483647 w 160"/>
                <a:gd name="T69" fmla="*/ 0 h 164"/>
                <a:gd name="T70" fmla="*/ 2147483647 w 160"/>
                <a:gd name="T71" fmla="*/ 2147483647 h 164"/>
                <a:gd name="T72" fmla="*/ 2147483647 w 160"/>
                <a:gd name="T73" fmla="*/ 2147483647 h 164"/>
                <a:gd name="T74" fmla="*/ 2147483647 w 160"/>
                <a:gd name="T75" fmla="*/ 2147483647 h 164"/>
                <a:gd name="T76" fmla="*/ 2147483647 w 160"/>
                <a:gd name="T77" fmla="*/ 2147483647 h 164"/>
                <a:gd name="T78" fmla="*/ 2147483647 w 160"/>
                <a:gd name="T79" fmla="*/ 2147483647 h 164"/>
                <a:gd name="T80" fmla="*/ 2147483647 w 160"/>
                <a:gd name="T81" fmla="*/ 2147483647 h 164"/>
                <a:gd name="T82" fmla="*/ 2147483647 w 160"/>
                <a:gd name="T83" fmla="*/ 2147483647 h 164"/>
                <a:gd name="T84" fmla="*/ 2147483647 w 160"/>
                <a:gd name="T85" fmla="*/ 2147483647 h 164"/>
                <a:gd name="T86" fmla="*/ 2147483647 w 160"/>
                <a:gd name="T87" fmla="*/ 2147483647 h 164"/>
                <a:gd name="T88" fmla="*/ 2147483647 w 160"/>
                <a:gd name="T89" fmla="*/ 2147483647 h 164"/>
                <a:gd name="T90" fmla="*/ 2147483647 w 160"/>
                <a:gd name="T91" fmla="*/ 2147483647 h 164"/>
                <a:gd name="T92" fmla="*/ 2147483647 w 160"/>
                <a:gd name="T93" fmla="*/ 2147483647 h 164"/>
                <a:gd name="T94" fmla="*/ 2147483647 w 160"/>
                <a:gd name="T95" fmla="*/ 2147483647 h 164"/>
                <a:gd name="T96" fmla="*/ 2147483647 w 160"/>
                <a:gd name="T97" fmla="*/ 2147483647 h 164"/>
                <a:gd name="T98" fmla="*/ 2147483647 w 160"/>
                <a:gd name="T99" fmla="*/ 2147483647 h 1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60"/>
                <a:gd name="T151" fmla="*/ 0 h 164"/>
                <a:gd name="T152" fmla="*/ 160 w 160"/>
                <a:gd name="T153" fmla="*/ 164 h 16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60" h="164">
                  <a:moveTo>
                    <a:pt x="160" y="38"/>
                  </a:moveTo>
                  <a:lnTo>
                    <a:pt x="160" y="114"/>
                  </a:lnTo>
                  <a:lnTo>
                    <a:pt x="156" y="118"/>
                  </a:lnTo>
                  <a:lnTo>
                    <a:pt x="156" y="122"/>
                  </a:lnTo>
                  <a:lnTo>
                    <a:pt x="160" y="126"/>
                  </a:lnTo>
                  <a:lnTo>
                    <a:pt x="160" y="164"/>
                  </a:lnTo>
                  <a:lnTo>
                    <a:pt x="154" y="164"/>
                  </a:lnTo>
                  <a:lnTo>
                    <a:pt x="148" y="158"/>
                  </a:lnTo>
                  <a:lnTo>
                    <a:pt x="144" y="152"/>
                  </a:lnTo>
                  <a:lnTo>
                    <a:pt x="144" y="144"/>
                  </a:lnTo>
                  <a:lnTo>
                    <a:pt x="126" y="144"/>
                  </a:lnTo>
                  <a:lnTo>
                    <a:pt x="120" y="148"/>
                  </a:lnTo>
                  <a:lnTo>
                    <a:pt x="112" y="148"/>
                  </a:lnTo>
                  <a:lnTo>
                    <a:pt x="104" y="148"/>
                  </a:lnTo>
                  <a:lnTo>
                    <a:pt x="102" y="146"/>
                  </a:lnTo>
                  <a:lnTo>
                    <a:pt x="102" y="144"/>
                  </a:lnTo>
                  <a:lnTo>
                    <a:pt x="104" y="138"/>
                  </a:lnTo>
                  <a:lnTo>
                    <a:pt x="110" y="134"/>
                  </a:lnTo>
                  <a:lnTo>
                    <a:pt x="116" y="128"/>
                  </a:lnTo>
                  <a:lnTo>
                    <a:pt x="120" y="126"/>
                  </a:lnTo>
                  <a:lnTo>
                    <a:pt x="118" y="118"/>
                  </a:lnTo>
                  <a:lnTo>
                    <a:pt x="118" y="112"/>
                  </a:lnTo>
                  <a:lnTo>
                    <a:pt x="116" y="106"/>
                  </a:lnTo>
                  <a:lnTo>
                    <a:pt x="116" y="100"/>
                  </a:lnTo>
                  <a:lnTo>
                    <a:pt x="112" y="94"/>
                  </a:lnTo>
                  <a:lnTo>
                    <a:pt x="104" y="90"/>
                  </a:lnTo>
                  <a:lnTo>
                    <a:pt x="90" y="84"/>
                  </a:lnTo>
                  <a:lnTo>
                    <a:pt x="74" y="80"/>
                  </a:lnTo>
                  <a:lnTo>
                    <a:pt x="68" y="74"/>
                  </a:lnTo>
                  <a:lnTo>
                    <a:pt x="62" y="70"/>
                  </a:lnTo>
                  <a:lnTo>
                    <a:pt x="58" y="68"/>
                  </a:lnTo>
                  <a:lnTo>
                    <a:pt x="54" y="66"/>
                  </a:lnTo>
                  <a:lnTo>
                    <a:pt x="44" y="66"/>
                  </a:lnTo>
                  <a:lnTo>
                    <a:pt x="46" y="60"/>
                  </a:lnTo>
                  <a:lnTo>
                    <a:pt x="48" y="58"/>
                  </a:lnTo>
                  <a:lnTo>
                    <a:pt x="42" y="66"/>
                  </a:lnTo>
                  <a:lnTo>
                    <a:pt x="38" y="70"/>
                  </a:lnTo>
                  <a:lnTo>
                    <a:pt x="34" y="72"/>
                  </a:lnTo>
                  <a:lnTo>
                    <a:pt x="32" y="72"/>
                  </a:lnTo>
                  <a:lnTo>
                    <a:pt x="32" y="66"/>
                  </a:lnTo>
                  <a:lnTo>
                    <a:pt x="32" y="64"/>
                  </a:lnTo>
                  <a:lnTo>
                    <a:pt x="26" y="54"/>
                  </a:lnTo>
                  <a:lnTo>
                    <a:pt x="24" y="50"/>
                  </a:lnTo>
                  <a:lnTo>
                    <a:pt x="20" y="48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4" y="42"/>
                  </a:lnTo>
                  <a:lnTo>
                    <a:pt x="28" y="42"/>
                  </a:lnTo>
                  <a:lnTo>
                    <a:pt x="32" y="44"/>
                  </a:lnTo>
                  <a:lnTo>
                    <a:pt x="34" y="42"/>
                  </a:lnTo>
                  <a:lnTo>
                    <a:pt x="38" y="38"/>
                  </a:lnTo>
                  <a:lnTo>
                    <a:pt x="46" y="40"/>
                  </a:lnTo>
                  <a:lnTo>
                    <a:pt x="50" y="38"/>
                  </a:lnTo>
                  <a:lnTo>
                    <a:pt x="54" y="36"/>
                  </a:lnTo>
                  <a:lnTo>
                    <a:pt x="50" y="36"/>
                  </a:lnTo>
                  <a:lnTo>
                    <a:pt x="40" y="36"/>
                  </a:lnTo>
                  <a:lnTo>
                    <a:pt x="32" y="38"/>
                  </a:lnTo>
                  <a:lnTo>
                    <a:pt x="26" y="38"/>
                  </a:lnTo>
                  <a:lnTo>
                    <a:pt x="22" y="36"/>
                  </a:lnTo>
                  <a:lnTo>
                    <a:pt x="18" y="32"/>
                  </a:lnTo>
                  <a:lnTo>
                    <a:pt x="18" y="28"/>
                  </a:lnTo>
                  <a:lnTo>
                    <a:pt x="16" y="28"/>
                  </a:lnTo>
                  <a:lnTo>
                    <a:pt x="14" y="26"/>
                  </a:lnTo>
                  <a:lnTo>
                    <a:pt x="6" y="22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6" y="8"/>
                  </a:lnTo>
                  <a:lnTo>
                    <a:pt x="14" y="4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6" y="2"/>
                  </a:lnTo>
                  <a:lnTo>
                    <a:pt x="44" y="4"/>
                  </a:lnTo>
                  <a:lnTo>
                    <a:pt x="50" y="4"/>
                  </a:lnTo>
                  <a:lnTo>
                    <a:pt x="54" y="10"/>
                  </a:lnTo>
                  <a:lnTo>
                    <a:pt x="56" y="16"/>
                  </a:lnTo>
                  <a:lnTo>
                    <a:pt x="56" y="32"/>
                  </a:lnTo>
                  <a:lnTo>
                    <a:pt x="58" y="38"/>
                  </a:lnTo>
                  <a:lnTo>
                    <a:pt x="60" y="40"/>
                  </a:lnTo>
                  <a:lnTo>
                    <a:pt x="62" y="40"/>
                  </a:lnTo>
                  <a:lnTo>
                    <a:pt x="64" y="48"/>
                  </a:lnTo>
                  <a:lnTo>
                    <a:pt x="66" y="54"/>
                  </a:lnTo>
                  <a:lnTo>
                    <a:pt x="70" y="54"/>
                  </a:lnTo>
                  <a:lnTo>
                    <a:pt x="72" y="54"/>
                  </a:lnTo>
                  <a:lnTo>
                    <a:pt x="76" y="52"/>
                  </a:lnTo>
                  <a:lnTo>
                    <a:pt x="78" y="48"/>
                  </a:lnTo>
                  <a:lnTo>
                    <a:pt x="84" y="42"/>
                  </a:lnTo>
                  <a:lnTo>
                    <a:pt x="88" y="38"/>
                  </a:lnTo>
                  <a:lnTo>
                    <a:pt x="94" y="34"/>
                  </a:lnTo>
                  <a:lnTo>
                    <a:pt x="100" y="28"/>
                  </a:lnTo>
                  <a:lnTo>
                    <a:pt x="106" y="22"/>
                  </a:lnTo>
                  <a:lnTo>
                    <a:pt x="108" y="20"/>
                  </a:lnTo>
                  <a:lnTo>
                    <a:pt x="112" y="18"/>
                  </a:lnTo>
                  <a:lnTo>
                    <a:pt x="116" y="20"/>
                  </a:lnTo>
                  <a:lnTo>
                    <a:pt x="120" y="22"/>
                  </a:lnTo>
                  <a:lnTo>
                    <a:pt x="128" y="26"/>
                  </a:lnTo>
                  <a:lnTo>
                    <a:pt x="136" y="30"/>
                  </a:lnTo>
                  <a:lnTo>
                    <a:pt x="142" y="34"/>
                  </a:lnTo>
                  <a:lnTo>
                    <a:pt x="150" y="36"/>
                  </a:lnTo>
                  <a:lnTo>
                    <a:pt x="160" y="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487" name="任意多边形: 形状 486">
              <a:extLst>
                <a:ext uri="{FF2B5EF4-FFF2-40B4-BE49-F238E27FC236}">
                  <a16:creationId xmlns:a16="http://schemas.microsoft.com/office/drawing/2014/main" id="{B33B9AB6-F004-4A34-8B78-4352FF9996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1084" y="4145082"/>
              <a:ext cx="41317" cy="21015"/>
            </a:xfrm>
            <a:custGeom>
              <a:avLst/>
              <a:gdLst>
                <a:gd name="T0" fmla="*/ 2147483647 w 24"/>
                <a:gd name="T1" fmla="*/ 2147483647 h 14"/>
                <a:gd name="T2" fmla="*/ 2147483647 w 24"/>
                <a:gd name="T3" fmla="*/ 2147483647 h 14"/>
                <a:gd name="T4" fmla="*/ 0 w 24"/>
                <a:gd name="T5" fmla="*/ 2147483647 h 14"/>
                <a:gd name="T6" fmla="*/ 2147483647 w 24"/>
                <a:gd name="T7" fmla="*/ 0 h 14"/>
                <a:gd name="T8" fmla="*/ 2147483647 w 24"/>
                <a:gd name="T9" fmla="*/ 0 h 14"/>
                <a:gd name="T10" fmla="*/ 2147483647 w 24"/>
                <a:gd name="T11" fmla="*/ 0 h 14"/>
                <a:gd name="T12" fmla="*/ 2147483647 w 24"/>
                <a:gd name="T13" fmla="*/ 0 h 14"/>
                <a:gd name="T14" fmla="*/ 2147483647 w 24"/>
                <a:gd name="T15" fmla="*/ 2147483647 h 14"/>
                <a:gd name="T16" fmla="*/ 2147483647 w 24"/>
                <a:gd name="T17" fmla="*/ 2147483647 h 14"/>
                <a:gd name="T18" fmla="*/ 2147483647 w 24"/>
                <a:gd name="T19" fmla="*/ 2147483647 h 14"/>
                <a:gd name="T20" fmla="*/ 2147483647 w 24"/>
                <a:gd name="T21" fmla="*/ 2147483647 h 14"/>
                <a:gd name="T22" fmla="*/ 2147483647 w 24"/>
                <a:gd name="T23" fmla="*/ 2147483647 h 14"/>
                <a:gd name="T24" fmla="*/ 2147483647 w 24"/>
                <a:gd name="T25" fmla="*/ 2147483647 h 14"/>
                <a:gd name="T26" fmla="*/ 2147483647 w 24"/>
                <a:gd name="T27" fmla="*/ 2147483647 h 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"/>
                <a:gd name="T43" fmla="*/ 0 h 14"/>
                <a:gd name="T44" fmla="*/ 24 w 24"/>
                <a:gd name="T45" fmla="*/ 14 h 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" h="14">
                  <a:moveTo>
                    <a:pt x="16" y="12"/>
                  </a:moveTo>
                  <a:lnTo>
                    <a:pt x="8" y="8"/>
                  </a:lnTo>
                  <a:lnTo>
                    <a:pt x="0" y="2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8" y="4"/>
                  </a:lnTo>
                  <a:lnTo>
                    <a:pt x="22" y="4"/>
                  </a:lnTo>
                  <a:lnTo>
                    <a:pt x="24" y="10"/>
                  </a:lnTo>
                  <a:lnTo>
                    <a:pt x="22" y="12"/>
                  </a:lnTo>
                  <a:lnTo>
                    <a:pt x="20" y="14"/>
                  </a:lnTo>
                  <a:lnTo>
                    <a:pt x="18" y="14"/>
                  </a:lnTo>
                  <a:lnTo>
                    <a:pt x="16" y="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488" name="任意多边形: 形状 487">
              <a:extLst>
                <a:ext uri="{FF2B5EF4-FFF2-40B4-BE49-F238E27FC236}">
                  <a16:creationId xmlns:a16="http://schemas.microsoft.com/office/drawing/2014/main" id="{B72B102E-9EAA-4F16-88D4-803DB92C3FA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9641" y="4947888"/>
              <a:ext cx="37185" cy="12610"/>
            </a:xfrm>
            <a:custGeom>
              <a:avLst/>
              <a:gdLst>
                <a:gd name="T0" fmla="*/ 2147483647 w 22"/>
                <a:gd name="T1" fmla="*/ 2147483647 h 8"/>
                <a:gd name="T2" fmla="*/ 2147483647 w 22"/>
                <a:gd name="T3" fmla="*/ 2147483647 h 8"/>
                <a:gd name="T4" fmla="*/ 2147483647 w 22"/>
                <a:gd name="T5" fmla="*/ 2147483647 h 8"/>
                <a:gd name="T6" fmla="*/ 0 w 22"/>
                <a:gd name="T7" fmla="*/ 2147483647 h 8"/>
                <a:gd name="T8" fmla="*/ 2147483647 w 22"/>
                <a:gd name="T9" fmla="*/ 2147483647 h 8"/>
                <a:gd name="T10" fmla="*/ 2147483647 w 22"/>
                <a:gd name="T11" fmla="*/ 2147483647 h 8"/>
                <a:gd name="T12" fmla="*/ 2147483647 w 22"/>
                <a:gd name="T13" fmla="*/ 2147483647 h 8"/>
                <a:gd name="T14" fmla="*/ 2147483647 w 22"/>
                <a:gd name="T15" fmla="*/ 2147483647 h 8"/>
                <a:gd name="T16" fmla="*/ 2147483647 w 22"/>
                <a:gd name="T17" fmla="*/ 2147483647 h 8"/>
                <a:gd name="T18" fmla="*/ 2147483647 w 22"/>
                <a:gd name="T19" fmla="*/ 0 h 8"/>
                <a:gd name="T20" fmla="*/ 2147483647 w 22"/>
                <a:gd name="T21" fmla="*/ 0 h 8"/>
                <a:gd name="T22" fmla="*/ 2147483647 w 22"/>
                <a:gd name="T23" fmla="*/ 2147483647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"/>
                <a:gd name="T37" fmla="*/ 0 h 8"/>
                <a:gd name="T38" fmla="*/ 22 w 22"/>
                <a:gd name="T39" fmla="*/ 8 h 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" h="8">
                  <a:moveTo>
                    <a:pt x="8" y="2"/>
                  </a:moveTo>
                  <a:lnTo>
                    <a:pt x="4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4" y="8"/>
                  </a:lnTo>
                  <a:lnTo>
                    <a:pt x="8" y="8"/>
                  </a:lnTo>
                  <a:lnTo>
                    <a:pt x="12" y="8"/>
                  </a:lnTo>
                  <a:lnTo>
                    <a:pt x="16" y="6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8" y="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489" name="任意多边形: 形状 488">
              <a:extLst>
                <a:ext uri="{FF2B5EF4-FFF2-40B4-BE49-F238E27FC236}">
                  <a16:creationId xmlns:a16="http://schemas.microsoft.com/office/drawing/2014/main" id="{58D96D9A-EF7A-4752-96CF-074DD6FC6D8A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6933" y="3946131"/>
              <a:ext cx="50957" cy="61646"/>
            </a:xfrm>
            <a:custGeom>
              <a:avLst/>
              <a:gdLst>
                <a:gd name="T0" fmla="*/ 2147483647 w 30"/>
                <a:gd name="T1" fmla="*/ 2147483647 h 36"/>
                <a:gd name="T2" fmla="*/ 2147483647 w 30"/>
                <a:gd name="T3" fmla="*/ 2147483647 h 36"/>
                <a:gd name="T4" fmla="*/ 2147483647 w 30"/>
                <a:gd name="T5" fmla="*/ 2147483647 h 36"/>
                <a:gd name="T6" fmla="*/ 2147483647 w 30"/>
                <a:gd name="T7" fmla="*/ 2147483647 h 36"/>
                <a:gd name="T8" fmla="*/ 2147483647 w 30"/>
                <a:gd name="T9" fmla="*/ 2147483647 h 36"/>
                <a:gd name="T10" fmla="*/ 2147483647 w 30"/>
                <a:gd name="T11" fmla="*/ 2147483647 h 36"/>
                <a:gd name="T12" fmla="*/ 2147483647 w 30"/>
                <a:gd name="T13" fmla="*/ 2147483647 h 36"/>
                <a:gd name="T14" fmla="*/ 2147483647 w 30"/>
                <a:gd name="T15" fmla="*/ 2147483647 h 36"/>
                <a:gd name="T16" fmla="*/ 0 w 30"/>
                <a:gd name="T17" fmla="*/ 2147483647 h 36"/>
                <a:gd name="T18" fmla="*/ 0 w 30"/>
                <a:gd name="T19" fmla="*/ 0 h 36"/>
                <a:gd name="T20" fmla="*/ 2147483647 w 30"/>
                <a:gd name="T21" fmla="*/ 2147483647 h 36"/>
                <a:gd name="T22" fmla="*/ 2147483647 w 30"/>
                <a:gd name="T23" fmla="*/ 2147483647 h 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0"/>
                <a:gd name="T37" fmla="*/ 0 h 36"/>
                <a:gd name="T38" fmla="*/ 30 w 30"/>
                <a:gd name="T39" fmla="*/ 36 h 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0" h="36">
                  <a:moveTo>
                    <a:pt x="30" y="26"/>
                  </a:moveTo>
                  <a:lnTo>
                    <a:pt x="30" y="36"/>
                  </a:lnTo>
                  <a:lnTo>
                    <a:pt x="26" y="36"/>
                  </a:lnTo>
                  <a:lnTo>
                    <a:pt x="22" y="32"/>
                  </a:lnTo>
                  <a:lnTo>
                    <a:pt x="20" y="26"/>
                  </a:lnTo>
                  <a:lnTo>
                    <a:pt x="18" y="18"/>
                  </a:lnTo>
                  <a:lnTo>
                    <a:pt x="14" y="14"/>
                  </a:lnTo>
                  <a:lnTo>
                    <a:pt x="6" y="8"/>
                  </a:lnTo>
                  <a:lnTo>
                    <a:pt x="0" y="6"/>
                  </a:lnTo>
                  <a:lnTo>
                    <a:pt x="0" y="0"/>
                  </a:lnTo>
                  <a:lnTo>
                    <a:pt x="14" y="12"/>
                  </a:lnTo>
                  <a:lnTo>
                    <a:pt x="30" y="2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490" name="任意多边形: 形状 489">
              <a:extLst>
                <a:ext uri="{FF2B5EF4-FFF2-40B4-BE49-F238E27FC236}">
                  <a16:creationId xmlns:a16="http://schemas.microsoft.com/office/drawing/2014/main" id="{80C5938C-87CE-4F2D-8A7A-4DA128DBCE4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4847" y="3876078"/>
              <a:ext cx="22036" cy="21015"/>
            </a:xfrm>
            <a:custGeom>
              <a:avLst/>
              <a:gdLst>
                <a:gd name="T0" fmla="*/ 2147483647 w 12"/>
                <a:gd name="T1" fmla="*/ 2147483647 h 12"/>
                <a:gd name="T2" fmla="*/ 2147483647 w 12"/>
                <a:gd name="T3" fmla="*/ 2147483647 h 12"/>
                <a:gd name="T4" fmla="*/ 2147483647 w 12"/>
                <a:gd name="T5" fmla="*/ 2147483647 h 12"/>
                <a:gd name="T6" fmla="*/ 2147483647 w 12"/>
                <a:gd name="T7" fmla="*/ 2147483647 h 12"/>
                <a:gd name="T8" fmla="*/ 0 w 12"/>
                <a:gd name="T9" fmla="*/ 2147483647 h 12"/>
                <a:gd name="T10" fmla="*/ 0 w 12"/>
                <a:gd name="T11" fmla="*/ 0 h 12"/>
                <a:gd name="T12" fmla="*/ 2147483647 w 12"/>
                <a:gd name="T13" fmla="*/ 2147483647 h 12"/>
                <a:gd name="T14" fmla="*/ 2147483647 w 12"/>
                <a:gd name="T15" fmla="*/ 2147483647 h 12"/>
                <a:gd name="T16" fmla="*/ 2147483647 w 12"/>
                <a:gd name="T17" fmla="*/ 2147483647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12"/>
                <a:gd name="T29" fmla="*/ 12 w 12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12">
                  <a:moveTo>
                    <a:pt x="12" y="12"/>
                  </a:moveTo>
                  <a:lnTo>
                    <a:pt x="10" y="12"/>
                  </a:lnTo>
                  <a:lnTo>
                    <a:pt x="6" y="12"/>
                  </a:lnTo>
                  <a:lnTo>
                    <a:pt x="4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2"/>
                  </a:lnTo>
                  <a:lnTo>
                    <a:pt x="8" y="4"/>
                  </a:lnTo>
                  <a:lnTo>
                    <a:pt x="12" y="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491" name="任意多边形: 形状 490">
              <a:extLst>
                <a:ext uri="{FF2B5EF4-FFF2-40B4-BE49-F238E27FC236}">
                  <a16:creationId xmlns:a16="http://schemas.microsoft.com/office/drawing/2014/main" id="{876D4C6D-78EA-424E-A7F5-2EB163249C5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8978" y="3913907"/>
              <a:ext cx="24790" cy="5604"/>
            </a:xfrm>
            <a:custGeom>
              <a:avLst/>
              <a:gdLst>
                <a:gd name="T0" fmla="*/ 2147483647 w 14"/>
                <a:gd name="T1" fmla="*/ 0 h 4"/>
                <a:gd name="T2" fmla="*/ 2147483647 w 14"/>
                <a:gd name="T3" fmla="*/ 2147483647 h 4"/>
                <a:gd name="T4" fmla="*/ 0 w 14"/>
                <a:gd name="T5" fmla="*/ 2147483647 h 4"/>
                <a:gd name="T6" fmla="*/ 0 w 14"/>
                <a:gd name="T7" fmla="*/ 0 h 4"/>
                <a:gd name="T8" fmla="*/ 2147483647 w 14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4"/>
                <a:gd name="T17" fmla="*/ 14 w 1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4">
                  <a:moveTo>
                    <a:pt x="14" y="0"/>
                  </a:moveTo>
                  <a:lnTo>
                    <a:pt x="14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492" name="任意多边形: 形状 491">
              <a:extLst>
                <a:ext uri="{FF2B5EF4-FFF2-40B4-BE49-F238E27FC236}">
                  <a16:creationId xmlns:a16="http://schemas.microsoft.com/office/drawing/2014/main" id="{3B682CE3-ABEB-4A9B-87DE-DEB6BFAE630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2512" y="4054014"/>
              <a:ext cx="17904" cy="19615"/>
            </a:xfrm>
            <a:custGeom>
              <a:avLst/>
              <a:gdLst>
                <a:gd name="T0" fmla="*/ 2147483647 w 10"/>
                <a:gd name="T1" fmla="*/ 2147483647 h 12"/>
                <a:gd name="T2" fmla="*/ 2147483647 w 10"/>
                <a:gd name="T3" fmla="*/ 2147483647 h 12"/>
                <a:gd name="T4" fmla="*/ 2147483647 w 10"/>
                <a:gd name="T5" fmla="*/ 2147483647 h 12"/>
                <a:gd name="T6" fmla="*/ 2147483647 w 10"/>
                <a:gd name="T7" fmla="*/ 2147483647 h 12"/>
                <a:gd name="T8" fmla="*/ 0 w 10"/>
                <a:gd name="T9" fmla="*/ 2147483647 h 12"/>
                <a:gd name="T10" fmla="*/ 0 w 10"/>
                <a:gd name="T11" fmla="*/ 2147483647 h 12"/>
                <a:gd name="T12" fmla="*/ 2147483647 w 10"/>
                <a:gd name="T13" fmla="*/ 0 h 12"/>
                <a:gd name="T14" fmla="*/ 2147483647 w 10"/>
                <a:gd name="T15" fmla="*/ 2147483647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"/>
                <a:gd name="T25" fmla="*/ 0 h 12"/>
                <a:gd name="T26" fmla="*/ 10 w 10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" h="12">
                  <a:moveTo>
                    <a:pt x="10" y="6"/>
                  </a:moveTo>
                  <a:lnTo>
                    <a:pt x="8" y="10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0"/>
                  </a:lnTo>
                  <a:lnTo>
                    <a:pt x="10" y="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493" name="任意多边形: 形状 492">
              <a:extLst>
                <a:ext uri="{FF2B5EF4-FFF2-40B4-BE49-F238E27FC236}">
                  <a16:creationId xmlns:a16="http://schemas.microsoft.com/office/drawing/2014/main" id="{5CCFAF41-B758-4E35-98A9-D8290990C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0239" y="3859267"/>
              <a:ext cx="26167" cy="11209"/>
            </a:xfrm>
            <a:custGeom>
              <a:avLst/>
              <a:gdLst>
                <a:gd name="T0" fmla="*/ 2147483647 w 16"/>
                <a:gd name="T1" fmla="*/ 2147483647 h 6"/>
                <a:gd name="T2" fmla="*/ 2147483647 w 16"/>
                <a:gd name="T3" fmla="*/ 2147483647 h 6"/>
                <a:gd name="T4" fmla="*/ 2147483647 w 16"/>
                <a:gd name="T5" fmla="*/ 2147483647 h 6"/>
                <a:gd name="T6" fmla="*/ 0 w 16"/>
                <a:gd name="T7" fmla="*/ 2147483647 h 6"/>
                <a:gd name="T8" fmla="*/ 2147483647 w 16"/>
                <a:gd name="T9" fmla="*/ 2147483647 h 6"/>
                <a:gd name="T10" fmla="*/ 2147483647 w 16"/>
                <a:gd name="T11" fmla="*/ 0 h 6"/>
                <a:gd name="T12" fmla="*/ 2147483647 w 16"/>
                <a:gd name="T13" fmla="*/ 0 h 6"/>
                <a:gd name="T14" fmla="*/ 2147483647 w 16"/>
                <a:gd name="T15" fmla="*/ 2147483647 h 6"/>
                <a:gd name="T16" fmla="*/ 2147483647 w 16"/>
                <a:gd name="T17" fmla="*/ 2147483647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6"/>
                <a:gd name="T29" fmla="*/ 16 w 16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6">
                  <a:moveTo>
                    <a:pt x="16" y="6"/>
                  </a:moveTo>
                  <a:lnTo>
                    <a:pt x="8" y="6"/>
                  </a:lnTo>
                  <a:lnTo>
                    <a:pt x="4" y="6"/>
                  </a:lnTo>
                  <a:lnTo>
                    <a:pt x="0" y="6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6" y="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494" name="任意多边形: 形状 493">
              <a:extLst>
                <a:ext uri="{FF2B5EF4-FFF2-40B4-BE49-F238E27FC236}">
                  <a16:creationId xmlns:a16="http://schemas.microsoft.com/office/drawing/2014/main" id="{93E4917F-6BF2-4892-989B-5964EBDEF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4973" y="3918111"/>
              <a:ext cx="16526" cy="5604"/>
            </a:xfrm>
            <a:custGeom>
              <a:avLst/>
              <a:gdLst>
                <a:gd name="T0" fmla="*/ 2147483647 w 10"/>
                <a:gd name="T1" fmla="*/ 0 h 4"/>
                <a:gd name="T2" fmla="*/ 2147483647 w 10"/>
                <a:gd name="T3" fmla="*/ 2147483647 h 4"/>
                <a:gd name="T4" fmla="*/ 2147483647 w 10"/>
                <a:gd name="T5" fmla="*/ 2147483647 h 4"/>
                <a:gd name="T6" fmla="*/ 2147483647 w 10"/>
                <a:gd name="T7" fmla="*/ 2147483647 h 4"/>
                <a:gd name="T8" fmla="*/ 0 w 10"/>
                <a:gd name="T9" fmla="*/ 0 h 4"/>
                <a:gd name="T10" fmla="*/ 2147483647 w 10"/>
                <a:gd name="T11" fmla="*/ 0 h 4"/>
                <a:gd name="T12" fmla="*/ 2147483647 w 10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4"/>
                <a:gd name="T23" fmla="*/ 10 w 10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4">
                  <a:moveTo>
                    <a:pt x="10" y="0"/>
                  </a:moveTo>
                  <a:lnTo>
                    <a:pt x="8" y="2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495" name="任意多边形: 形状 494">
              <a:extLst>
                <a:ext uri="{FF2B5EF4-FFF2-40B4-BE49-F238E27FC236}">
                  <a16:creationId xmlns:a16="http://schemas.microsoft.com/office/drawing/2014/main" id="{73B11956-140A-41D6-A900-FE533DE68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8867" y="3530018"/>
              <a:ext cx="31675" cy="56043"/>
            </a:xfrm>
            <a:custGeom>
              <a:avLst/>
              <a:gdLst>
                <a:gd name="T0" fmla="*/ 2147483647 w 18"/>
                <a:gd name="T1" fmla="*/ 2147483647 h 34"/>
                <a:gd name="T2" fmla="*/ 2147483647 w 18"/>
                <a:gd name="T3" fmla="*/ 2147483647 h 34"/>
                <a:gd name="T4" fmla="*/ 2147483647 w 18"/>
                <a:gd name="T5" fmla="*/ 2147483647 h 34"/>
                <a:gd name="T6" fmla="*/ 2147483647 w 18"/>
                <a:gd name="T7" fmla="*/ 2147483647 h 34"/>
                <a:gd name="T8" fmla="*/ 2147483647 w 18"/>
                <a:gd name="T9" fmla="*/ 2147483647 h 34"/>
                <a:gd name="T10" fmla="*/ 2147483647 w 18"/>
                <a:gd name="T11" fmla="*/ 2147483647 h 34"/>
                <a:gd name="T12" fmla="*/ 2147483647 w 18"/>
                <a:gd name="T13" fmla="*/ 2147483647 h 34"/>
                <a:gd name="T14" fmla="*/ 2147483647 w 18"/>
                <a:gd name="T15" fmla="*/ 2147483647 h 34"/>
                <a:gd name="T16" fmla="*/ 2147483647 w 18"/>
                <a:gd name="T17" fmla="*/ 2147483647 h 34"/>
                <a:gd name="T18" fmla="*/ 2147483647 w 18"/>
                <a:gd name="T19" fmla="*/ 2147483647 h 34"/>
                <a:gd name="T20" fmla="*/ 2147483647 w 18"/>
                <a:gd name="T21" fmla="*/ 2147483647 h 34"/>
                <a:gd name="T22" fmla="*/ 2147483647 w 18"/>
                <a:gd name="T23" fmla="*/ 2147483647 h 34"/>
                <a:gd name="T24" fmla="*/ 0 w 18"/>
                <a:gd name="T25" fmla="*/ 2147483647 h 34"/>
                <a:gd name="T26" fmla="*/ 2147483647 w 18"/>
                <a:gd name="T27" fmla="*/ 2147483647 h 34"/>
                <a:gd name="T28" fmla="*/ 2147483647 w 18"/>
                <a:gd name="T29" fmla="*/ 2147483647 h 34"/>
                <a:gd name="T30" fmla="*/ 2147483647 w 18"/>
                <a:gd name="T31" fmla="*/ 2147483647 h 34"/>
                <a:gd name="T32" fmla="*/ 2147483647 w 18"/>
                <a:gd name="T33" fmla="*/ 2147483647 h 34"/>
                <a:gd name="T34" fmla="*/ 2147483647 w 18"/>
                <a:gd name="T35" fmla="*/ 0 h 34"/>
                <a:gd name="T36" fmla="*/ 2147483647 w 18"/>
                <a:gd name="T37" fmla="*/ 0 h 34"/>
                <a:gd name="T38" fmla="*/ 2147483647 w 18"/>
                <a:gd name="T39" fmla="*/ 2147483647 h 34"/>
                <a:gd name="T40" fmla="*/ 2147483647 w 18"/>
                <a:gd name="T41" fmla="*/ 2147483647 h 34"/>
                <a:gd name="T42" fmla="*/ 2147483647 w 18"/>
                <a:gd name="T43" fmla="*/ 2147483647 h 3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8"/>
                <a:gd name="T67" fmla="*/ 0 h 34"/>
                <a:gd name="T68" fmla="*/ 18 w 18"/>
                <a:gd name="T69" fmla="*/ 34 h 3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8" h="34">
                  <a:moveTo>
                    <a:pt x="18" y="6"/>
                  </a:moveTo>
                  <a:lnTo>
                    <a:pt x="16" y="12"/>
                  </a:lnTo>
                  <a:lnTo>
                    <a:pt x="14" y="14"/>
                  </a:lnTo>
                  <a:lnTo>
                    <a:pt x="12" y="18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12" y="28"/>
                  </a:lnTo>
                  <a:lnTo>
                    <a:pt x="14" y="32"/>
                  </a:lnTo>
                  <a:lnTo>
                    <a:pt x="14" y="34"/>
                  </a:lnTo>
                  <a:lnTo>
                    <a:pt x="10" y="34"/>
                  </a:lnTo>
                  <a:lnTo>
                    <a:pt x="6" y="28"/>
                  </a:lnTo>
                  <a:lnTo>
                    <a:pt x="2" y="24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6" y="16"/>
                  </a:lnTo>
                  <a:lnTo>
                    <a:pt x="6" y="8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496" name="任意多边形: 形状 495">
              <a:extLst>
                <a:ext uri="{FF2B5EF4-FFF2-40B4-BE49-F238E27FC236}">
                  <a16:creationId xmlns:a16="http://schemas.microsoft.com/office/drawing/2014/main" id="{0F48A607-145C-494C-BAA6-4289B2AF75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3296" y="3552434"/>
              <a:ext cx="23413" cy="21015"/>
            </a:xfrm>
            <a:custGeom>
              <a:avLst/>
              <a:gdLst>
                <a:gd name="T0" fmla="*/ 2147483647 w 14"/>
                <a:gd name="T1" fmla="*/ 0 h 12"/>
                <a:gd name="T2" fmla="*/ 2147483647 w 14"/>
                <a:gd name="T3" fmla="*/ 2147483647 h 12"/>
                <a:gd name="T4" fmla="*/ 2147483647 w 14"/>
                <a:gd name="T5" fmla="*/ 2147483647 h 12"/>
                <a:gd name="T6" fmla="*/ 2147483647 w 14"/>
                <a:gd name="T7" fmla="*/ 2147483647 h 12"/>
                <a:gd name="T8" fmla="*/ 2147483647 w 14"/>
                <a:gd name="T9" fmla="*/ 2147483647 h 12"/>
                <a:gd name="T10" fmla="*/ 2147483647 w 14"/>
                <a:gd name="T11" fmla="*/ 2147483647 h 12"/>
                <a:gd name="T12" fmla="*/ 0 w 14"/>
                <a:gd name="T13" fmla="*/ 2147483647 h 12"/>
                <a:gd name="T14" fmla="*/ 2147483647 w 14"/>
                <a:gd name="T15" fmla="*/ 2147483647 h 12"/>
                <a:gd name="T16" fmla="*/ 2147483647 w 14"/>
                <a:gd name="T17" fmla="*/ 0 h 12"/>
                <a:gd name="T18" fmla="*/ 2147483647 w 14"/>
                <a:gd name="T19" fmla="*/ 0 h 12"/>
                <a:gd name="T20" fmla="*/ 2147483647 w 14"/>
                <a:gd name="T21" fmla="*/ 0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"/>
                <a:gd name="T34" fmla="*/ 0 h 12"/>
                <a:gd name="T35" fmla="*/ 14 w 14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" h="12">
                  <a:moveTo>
                    <a:pt x="14" y="0"/>
                  </a:moveTo>
                  <a:lnTo>
                    <a:pt x="12" y="4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0" y="8"/>
                  </a:lnTo>
                  <a:lnTo>
                    <a:pt x="2" y="4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497" name="任意多边形: 形状 496">
              <a:extLst>
                <a:ext uri="{FF2B5EF4-FFF2-40B4-BE49-F238E27FC236}">
                  <a16:creationId xmlns:a16="http://schemas.microsoft.com/office/drawing/2014/main" id="{1BC9A43B-EB9F-48E1-AFFE-2F2981FFD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2639" y="3479580"/>
              <a:ext cx="20657" cy="26620"/>
            </a:xfrm>
            <a:custGeom>
              <a:avLst/>
              <a:gdLst>
                <a:gd name="T0" fmla="*/ 0 w 12"/>
                <a:gd name="T1" fmla="*/ 2147483647 h 16"/>
                <a:gd name="T2" fmla="*/ 0 w 12"/>
                <a:gd name="T3" fmla="*/ 0 h 16"/>
                <a:gd name="T4" fmla="*/ 2147483647 w 12"/>
                <a:gd name="T5" fmla="*/ 0 h 16"/>
                <a:gd name="T6" fmla="*/ 2147483647 w 12"/>
                <a:gd name="T7" fmla="*/ 2147483647 h 16"/>
                <a:gd name="T8" fmla="*/ 2147483647 w 12"/>
                <a:gd name="T9" fmla="*/ 2147483647 h 16"/>
                <a:gd name="T10" fmla="*/ 2147483647 w 12"/>
                <a:gd name="T11" fmla="*/ 2147483647 h 16"/>
                <a:gd name="T12" fmla="*/ 2147483647 w 12"/>
                <a:gd name="T13" fmla="*/ 2147483647 h 16"/>
                <a:gd name="T14" fmla="*/ 2147483647 w 12"/>
                <a:gd name="T15" fmla="*/ 2147483647 h 16"/>
                <a:gd name="T16" fmla="*/ 2147483647 w 12"/>
                <a:gd name="T17" fmla="*/ 2147483647 h 16"/>
                <a:gd name="T18" fmla="*/ 2147483647 w 12"/>
                <a:gd name="T19" fmla="*/ 2147483647 h 16"/>
                <a:gd name="T20" fmla="*/ 0 w 12"/>
                <a:gd name="T21" fmla="*/ 2147483647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16"/>
                <a:gd name="T35" fmla="*/ 12 w 12"/>
                <a:gd name="T36" fmla="*/ 16 h 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16">
                  <a:moveTo>
                    <a:pt x="0" y="8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" y="4"/>
                  </a:lnTo>
                  <a:lnTo>
                    <a:pt x="8" y="6"/>
                  </a:lnTo>
                  <a:lnTo>
                    <a:pt x="12" y="10"/>
                  </a:lnTo>
                  <a:lnTo>
                    <a:pt x="12" y="14"/>
                  </a:lnTo>
                  <a:lnTo>
                    <a:pt x="12" y="16"/>
                  </a:lnTo>
                  <a:lnTo>
                    <a:pt x="10" y="14"/>
                  </a:lnTo>
                  <a:lnTo>
                    <a:pt x="6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498" name="任意多边形: 形状 497">
              <a:extLst>
                <a:ext uri="{FF2B5EF4-FFF2-40B4-BE49-F238E27FC236}">
                  <a16:creationId xmlns:a16="http://schemas.microsoft.com/office/drawing/2014/main" id="{96BACB40-068E-4B5F-9B8D-1D8F18667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7251" y="3451559"/>
              <a:ext cx="35808" cy="33626"/>
            </a:xfrm>
            <a:custGeom>
              <a:avLst/>
              <a:gdLst>
                <a:gd name="T0" fmla="*/ 2147483647 w 20"/>
                <a:gd name="T1" fmla="*/ 2147483647 h 20"/>
                <a:gd name="T2" fmla="*/ 2147483647 w 20"/>
                <a:gd name="T3" fmla="*/ 2147483647 h 20"/>
                <a:gd name="T4" fmla="*/ 2147483647 w 20"/>
                <a:gd name="T5" fmla="*/ 2147483647 h 20"/>
                <a:gd name="T6" fmla="*/ 0 w 20"/>
                <a:gd name="T7" fmla="*/ 0 h 20"/>
                <a:gd name="T8" fmla="*/ 2147483647 w 20"/>
                <a:gd name="T9" fmla="*/ 0 h 20"/>
                <a:gd name="T10" fmla="*/ 2147483647 w 20"/>
                <a:gd name="T11" fmla="*/ 2147483647 h 20"/>
                <a:gd name="T12" fmla="*/ 2147483647 w 20"/>
                <a:gd name="T13" fmla="*/ 2147483647 h 20"/>
                <a:gd name="T14" fmla="*/ 2147483647 w 20"/>
                <a:gd name="T15" fmla="*/ 2147483647 h 20"/>
                <a:gd name="T16" fmla="*/ 2147483647 w 20"/>
                <a:gd name="T17" fmla="*/ 2147483647 h 20"/>
                <a:gd name="T18" fmla="*/ 2147483647 w 20"/>
                <a:gd name="T19" fmla="*/ 2147483647 h 20"/>
                <a:gd name="T20" fmla="*/ 2147483647 w 20"/>
                <a:gd name="T21" fmla="*/ 2147483647 h 20"/>
                <a:gd name="T22" fmla="*/ 2147483647 w 20"/>
                <a:gd name="T23" fmla="*/ 2147483647 h 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"/>
                <a:gd name="T37" fmla="*/ 0 h 20"/>
                <a:gd name="T38" fmla="*/ 20 w 20"/>
                <a:gd name="T39" fmla="*/ 20 h 2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" h="20">
                  <a:moveTo>
                    <a:pt x="16" y="20"/>
                  </a:moveTo>
                  <a:lnTo>
                    <a:pt x="12" y="16"/>
                  </a:lnTo>
                  <a:lnTo>
                    <a:pt x="6" y="10"/>
                  </a:lnTo>
                  <a:lnTo>
                    <a:pt x="0" y="0"/>
                  </a:lnTo>
                  <a:lnTo>
                    <a:pt x="6" y="0"/>
                  </a:lnTo>
                  <a:lnTo>
                    <a:pt x="14" y="4"/>
                  </a:lnTo>
                  <a:lnTo>
                    <a:pt x="18" y="4"/>
                  </a:lnTo>
                  <a:lnTo>
                    <a:pt x="20" y="8"/>
                  </a:lnTo>
                  <a:lnTo>
                    <a:pt x="20" y="12"/>
                  </a:lnTo>
                  <a:lnTo>
                    <a:pt x="20" y="16"/>
                  </a:lnTo>
                  <a:lnTo>
                    <a:pt x="18" y="20"/>
                  </a:lnTo>
                  <a:lnTo>
                    <a:pt x="16" y="2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499" name="任意多边形: 形状 498">
              <a:extLst>
                <a:ext uri="{FF2B5EF4-FFF2-40B4-BE49-F238E27FC236}">
                  <a16:creationId xmlns:a16="http://schemas.microsoft.com/office/drawing/2014/main" id="{6297DC6B-2B1E-486C-AB46-F58EA5CCC34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4653" y="4063821"/>
              <a:ext cx="24790" cy="26620"/>
            </a:xfrm>
            <a:custGeom>
              <a:avLst/>
              <a:gdLst>
                <a:gd name="T0" fmla="*/ 2147483647 w 14"/>
                <a:gd name="T1" fmla="*/ 2147483647 h 16"/>
                <a:gd name="T2" fmla="*/ 2147483647 w 14"/>
                <a:gd name="T3" fmla="*/ 2147483647 h 16"/>
                <a:gd name="T4" fmla="*/ 2147483647 w 14"/>
                <a:gd name="T5" fmla="*/ 2147483647 h 16"/>
                <a:gd name="T6" fmla="*/ 2147483647 w 14"/>
                <a:gd name="T7" fmla="*/ 2147483647 h 16"/>
                <a:gd name="T8" fmla="*/ 2147483647 w 14"/>
                <a:gd name="T9" fmla="*/ 2147483647 h 16"/>
                <a:gd name="T10" fmla="*/ 0 w 14"/>
                <a:gd name="T11" fmla="*/ 2147483647 h 16"/>
                <a:gd name="T12" fmla="*/ 0 w 14"/>
                <a:gd name="T13" fmla="*/ 0 h 16"/>
                <a:gd name="T14" fmla="*/ 2147483647 w 14"/>
                <a:gd name="T15" fmla="*/ 2147483647 h 16"/>
                <a:gd name="T16" fmla="*/ 2147483647 w 14"/>
                <a:gd name="T17" fmla="*/ 2147483647 h 16"/>
                <a:gd name="T18" fmla="*/ 2147483647 w 14"/>
                <a:gd name="T19" fmla="*/ 2147483647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6"/>
                <a:gd name="T32" fmla="*/ 14 w 14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6">
                  <a:moveTo>
                    <a:pt x="14" y="12"/>
                  </a:moveTo>
                  <a:lnTo>
                    <a:pt x="12" y="14"/>
                  </a:lnTo>
                  <a:lnTo>
                    <a:pt x="10" y="16"/>
                  </a:lnTo>
                  <a:lnTo>
                    <a:pt x="8" y="14"/>
                  </a:lnTo>
                  <a:lnTo>
                    <a:pt x="4" y="12"/>
                  </a:lnTo>
                  <a:lnTo>
                    <a:pt x="0" y="4"/>
                  </a:lnTo>
                  <a:lnTo>
                    <a:pt x="0" y="0"/>
                  </a:lnTo>
                  <a:lnTo>
                    <a:pt x="8" y="4"/>
                  </a:lnTo>
                  <a:lnTo>
                    <a:pt x="12" y="8"/>
                  </a:lnTo>
                  <a:lnTo>
                    <a:pt x="14" y="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500" name="任意多边形: 形状 499">
              <a:extLst>
                <a:ext uri="{FF2B5EF4-FFF2-40B4-BE49-F238E27FC236}">
                  <a16:creationId xmlns:a16="http://schemas.microsoft.com/office/drawing/2014/main" id="{1A36B116-6B24-4346-AC3F-CD4FB2125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03155" y="4147885"/>
              <a:ext cx="34431" cy="18214"/>
            </a:xfrm>
            <a:custGeom>
              <a:avLst/>
              <a:gdLst>
                <a:gd name="T0" fmla="*/ 2147483647 w 20"/>
                <a:gd name="T1" fmla="*/ 2147483647 h 12"/>
                <a:gd name="T2" fmla="*/ 2147483647 w 20"/>
                <a:gd name="T3" fmla="*/ 2147483647 h 12"/>
                <a:gd name="T4" fmla="*/ 2147483647 w 20"/>
                <a:gd name="T5" fmla="*/ 2147483647 h 12"/>
                <a:gd name="T6" fmla="*/ 2147483647 w 20"/>
                <a:gd name="T7" fmla="*/ 2147483647 h 12"/>
                <a:gd name="T8" fmla="*/ 2147483647 w 20"/>
                <a:gd name="T9" fmla="*/ 2147483647 h 12"/>
                <a:gd name="T10" fmla="*/ 0 w 20"/>
                <a:gd name="T11" fmla="*/ 2147483647 h 12"/>
                <a:gd name="T12" fmla="*/ 0 w 20"/>
                <a:gd name="T13" fmla="*/ 0 h 12"/>
                <a:gd name="T14" fmla="*/ 2147483647 w 20"/>
                <a:gd name="T15" fmla="*/ 0 h 12"/>
                <a:gd name="T16" fmla="*/ 2147483647 w 20"/>
                <a:gd name="T17" fmla="*/ 2147483647 h 12"/>
                <a:gd name="T18" fmla="*/ 2147483647 w 20"/>
                <a:gd name="T19" fmla="*/ 2147483647 h 12"/>
                <a:gd name="T20" fmla="*/ 2147483647 w 20"/>
                <a:gd name="T21" fmla="*/ 2147483647 h 12"/>
                <a:gd name="T22" fmla="*/ 2147483647 w 20"/>
                <a:gd name="T23" fmla="*/ 2147483647 h 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"/>
                <a:gd name="T37" fmla="*/ 0 h 12"/>
                <a:gd name="T38" fmla="*/ 20 w 20"/>
                <a:gd name="T39" fmla="*/ 12 h 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" h="12">
                  <a:moveTo>
                    <a:pt x="20" y="8"/>
                  </a:moveTo>
                  <a:lnTo>
                    <a:pt x="20" y="12"/>
                  </a:lnTo>
                  <a:lnTo>
                    <a:pt x="16" y="12"/>
                  </a:lnTo>
                  <a:lnTo>
                    <a:pt x="6" y="10"/>
                  </a:lnTo>
                  <a:lnTo>
                    <a:pt x="2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10" y="2"/>
                  </a:lnTo>
                  <a:lnTo>
                    <a:pt x="18" y="4"/>
                  </a:lnTo>
                  <a:lnTo>
                    <a:pt x="20" y="6"/>
                  </a:lnTo>
                  <a:lnTo>
                    <a:pt x="20" y="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501" name="任意多边形: 形状 500">
              <a:extLst>
                <a:ext uri="{FF2B5EF4-FFF2-40B4-BE49-F238E27FC236}">
                  <a16:creationId xmlns:a16="http://schemas.microsoft.com/office/drawing/2014/main" id="{47E25846-6F85-48D5-8074-39D0519FDC70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2554" y="4314610"/>
              <a:ext cx="13772" cy="22417"/>
            </a:xfrm>
            <a:custGeom>
              <a:avLst/>
              <a:gdLst>
                <a:gd name="T0" fmla="*/ 2147483647 w 8"/>
                <a:gd name="T1" fmla="*/ 0 h 14"/>
                <a:gd name="T2" fmla="*/ 2147483647 w 8"/>
                <a:gd name="T3" fmla="*/ 2147483647 h 14"/>
                <a:gd name="T4" fmla="*/ 2147483647 w 8"/>
                <a:gd name="T5" fmla="*/ 2147483647 h 14"/>
                <a:gd name="T6" fmla="*/ 2147483647 w 8"/>
                <a:gd name="T7" fmla="*/ 2147483647 h 14"/>
                <a:gd name="T8" fmla="*/ 2147483647 w 8"/>
                <a:gd name="T9" fmla="*/ 2147483647 h 14"/>
                <a:gd name="T10" fmla="*/ 2147483647 w 8"/>
                <a:gd name="T11" fmla="*/ 2147483647 h 14"/>
                <a:gd name="T12" fmla="*/ 2147483647 w 8"/>
                <a:gd name="T13" fmla="*/ 2147483647 h 14"/>
                <a:gd name="T14" fmla="*/ 2147483647 w 8"/>
                <a:gd name="T15" fmla="*/ 2147483647 h 14"/>
                <a:gd name="T16" fmla="*/ 0 w 8"/>
                <a:gd name="T17" fmla="*/ 2147483647 h 14"/>
                <a:gd name="T18" fmla="*/ 0 w 8"/>
                <a:gd name="T19" fmla="*/ 2147483647 h 14"/>
                <a:gd name="T20" fmla="*/ 0 w 8"/>
                <a:gd name="T21" fmla="*/ 0 h 14"/>
                <a:gd name="T22" fmla="*/ 2147483647 w 8"/>
                <a:gd name="T23" fmla="*/ 0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"/>
                <a:gd name="T37" fmla="*/ 0 h 14"/>
                <a:gd name="T38" fmla="*/ 8 w 8"/>
                <a:gd name="T39" fmla="*/ 14 h 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" h="14">
                  <a:moveTo>
                    <a:pt x="4" y="0"/>
                  </a:moveTo>
                  <a:lnTo>
                    <a:pt x="4" y="4"/>
                  </a:lnTo>
                  <a:lnTo>
                    <a:pt x="6" y="6"/>
                  </a:lnTo>
                  <a:lnTo>
                    <a:pt x="8" y="6"/>
                  </a:lnTo>
                  <a:lnTo>
                    <a:pt x="8" y="8"/>
                  </a:lnTo>
                  <a:lnTo>
                    <a:pt x="6" y="12"/>
                  </a:lnTo>
                  <a:lnTo>
                    <a:pt x="4" y="14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502" name="任意多边形: 形状 501">
              <a:extLst>
                <a:ext uri="{FF2B5EF4-FFF2-40B4-BE49-F238E27FC236}">
                  <a16:creationId xmlns:a16="http://schemas.microsoft.com/office/drawing/2014/main" id="{A3699C68-0CDF-4EB0-808C-E95AC3CB4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2552" y="2235441"/>
              <a:ext cx="1432304" cy="1000355"/>
            </a:xfrm>
            <a:custGeom>
              <a:avLst/>
              <a:gdLst>
                <a:gd name="T0" fmla="*/ 2147483647 w 820"/>
                <a:gd name="T1" fmla="*/ 2147483647 h 600"/>
                <a:gd name="T2" fmla="*/ 2147483647 w 820"/>
                <a:gd name="T3" fmla="*/ 2147483647 h 600"/>
                <a:gd name="T4" fmla="*/ 2147483647 w 820"/>
                <a:gd name="T5" fmla="*/ 2147483647 h 600"/>
                <a:gd name="T6" fmla="*/ 2147483647 w 820"/>
                <a:gd name="T7" fmla="*/ 2147483647 h 600"/>
                <a:gd name="T8" fmla="*/ 2147483647 w 820"/>
                <a:gd name="T9" fmla="*/ 2147483647 h 600"/>
                <a:gd name="T10" fmla="*/ 2147483647 w 820"/>
                <a:gd name="T11" fmla="*/ 2147483647 h 600"/>
                <a:gd name="T12" fmla="*/ 2147483647 w 820"/>
                <a:gd name="T13" fmla="*/ 2147483647 h 600"/>
                <a:gd name="T14" fmla="*/ 2147483647 w 820"/>
                <a:gd name="T15" fmla="*/ 2147483647 h 600"/>
                <a:gd name="T16" fmla="*/ 2147483647 w 820"/>
                <a:gd name="T17" fmla="*/ 2147483647 h 600"/>
                <a:gd name="T18" fmla="*/ 2147483647 w 820"/>
                <a:gd name="T19" fmla="*/ 2147483647 h 600"/>
                <a:gd name="T20" fmla="*/ 2147483647 w 820"/>
                <a:gd name="T21" fmla="*/ 2147483647 h 600"/>
                <a:gd name="T22" fmla="*/ 2147483647 w 820"/>
                <a:gd name="T23" fmla="*/ 2147483647 h 600"/>
                <a:gd name="T24" fmla="*/ 2147483647 w 820"/>
                <a:gd name="T25" fmla="*/ 2147483647 h 600"/>
                <a:gd name="T26" fmla="*/ 2147483647 w 820"/>
                <a:gd name="T27" fmla="*/ 2147483647 h 600"/>
                <a:gd name="T28" fmla="*/ 2147483647 w 820"/>
                <a:gd name="T29" fmla="*/ 2147483647 h 600"/>
                <a:gd name="T30" fmla="*/ 2147483647 w 820"/>
                <a:gd name="T31" fmla="*/ 2147483647 h 600"/>
                <a:gd name="T32" fmla="*/ 2147483647 w 820"/>
                <a:gd name="T33" fmla="*/ 2147483647 h 600"/>
                <a:gd name="T34" fmla="*/ 2147483647 w 820"/>
                <a:gd name="T35" fmla="*/ 2147483647 h 600"/>
                <a:gd name="T36" fmla="*/ 2147483647 w 820"/>
                <a:gd name="T37" fmla="*/ 2147483647 h 600"/>
                <a:gd name="T38" fmla="*/ 2147483647 w 820"/>
                <a:gd name="T39" fmla="*/ 2147483647 h 600"/>
                <a:gd name="T40" fmla="*/ 2147483647 w 820"/>
                <a:gd name="T41" fmla="*/ 2147483647 h 600"/>
                <a:gd name="T42" fmla="*/ 2147483647 w 820"/>
                <a:gd name="T43" fmla="*/ 2147483647 h 600"/>
                <a:gd name="T44" fmla="*/ 2147483647 w 820"/>
                <a:gd name="T45" fmla="*/ 2147483647 h 600"/>
                <a:gd name="T46" fmla="*/ 2147483647 w 820"/>
                <a:gd name="T47" fmla="*/ 2147483647 h 600"/>
                <a:gd name="T48" fmla="*/ 2147483647 w 820"/>
                <a:gd name="T49" fmla="*/ 2147483647 h 600"/>
                <a:gd name="T50" fmla="*/ 2147483647 w 820"/>
                <a:gd name="T51" fmla="*/ 2147483647 h 600"/>
                <a:gd name="T52" fmla="*/ 2147483647 w 820"/>
                <a:gd name="T53" fmla="*/ 2147483647 h 600"/>
                <a:gd name="T54" fmla="*/ 2147483647 w 820"/>
                <a:gd name="T55" fmla="*/ 2147483647 h 600"/>
                <a:gd name="T56" fmla="*/ 2147483647 w 820"/>
                <a:gd name="T57" fmla="*/ 2147483647 h 600"/>
                <a:gd name="T58" fmla="*/ 2147483647 w 820"/>
                <a:gd name="T59" fmla="*/ 2147483647 h 600"/>
                <a:gd name="T60" fmla="*/ 2147483647 w 820"/>
                <a:gd name="T61" fmla="*/ 2147483647 h 600"/>
                <a:gd name="T62" fmla="*/ 2147483647 w 820"/>
                <a:gd name="T63" fmla="*/ 2147483647 h 600"/>
                <a:gd name="T64" fmla="*/ 2147483647 w 820"/>
                <a:gd name="T65" fmla="*/ 2147483647 h 600"/>
                <a:gd name="T66" fmla="*/ 2147483647 w 820"/>
                <a:gd name="T67" fmla="*/ 2147483647 h 600"/>
                <a:gd name="T68" fmla="*/ 2147483647 w 820"/>
                <a:gd name="T69" fmla="*/ 2147483647 h 600"/>
                <a:gd name="T70" fmla="*/ 2147483647 w 820"/>
                <a:gd name="T71" fmla="*/ 2147483647 h 600"/>
                <a:gd name="T72" fmla="*/ 2147483647 w 820"/>
                <a:gd name="T73" fmla="*/ 2147483647 h 600"/>
                <a:gd name="T74" fmla="*/ 2147483647 w 820"/>
                <a:gd name="T75" fmla="*/ 2147483647 h 600"/>
                <a:gd name="T76" fmla="*/ 2147483647 w 820"/>
                <a:gd name="T77" fmla="*/ 2147483647 h 600"/>
                <a:gd name="T78" fmla="*/ 2147483647 w 820"/>
                <a:gd name="T79" fmla="*/ 2147483647 h 600"/>
                <a:gd name="T80" fmla="*/ 2147483647 w 820"/>
                <a:gd name="T81" fmla="*/ 2147483647 h 600"/>
                <a:gd name="T82" fmla="*/ 2147483647 w 820"/>
                <a:gd name="T83" fmla="*/ 2147483647 h 600"/>
                <a:gd name="T84" fmla="*/ 2147483647 w 820"/>
                <a:gd name="T85" fmla="*/ 2147483647 h 600"/>
                <a:gd name="T86" fmla="*/ 2147483647 w 820"/>
                <a:gd name="T87" fmla="*/ 2147483647 h 600"/>
                <a:gd name="T88" fmla="*/ 0 w 820"/>
                <a:gd name="T89" fmla="*/ 2147483647 h 600"/>
                <a:gd name="T90" fmla="*/ 2147483647 w 820"/>
                <a:gd name="T91" fmla="*/ 2147483647 h 600"/>
                <a:gd name="T92" fmla="*/ 2147483647 w 820"/>
                <a:gd name="T93" fmla="*/ 2147483647 h 600"/>
                <a:gd name="T94" fmla="*/ 2147483647 w 820"/>
                <a:gd name="T95" fmla="*/ 2147483647 h 600"/>
                <a:gd name="T96" fmla="*/ 2147483647 w 820"/>
                <a:gd name="T97" fmla="*/ 2147483647 h 600"/>
                <a:gd name="T98" fmla="*/ 2147483647 w 820"/>
                <a:gd name="T99" fmla="*/ 2147483647 h 600"/>
                <a:gd name="T100" fmla="*/ 2147483647 w 820"/>
                <a:gd name="T101" fmla="*/ 2147483647 h 600"/>
                <a:gd name="T102" fmla="*/ 2147483647 w 820"/>
                <a:gd name="T103" fmla="*/ 2147483647 h 600"/>
                <a:gd name="T104" fmla="*/ 2147483647 w 820"/>
                <a:gd name="T105" fmla="*/ 2147483647 h 600"/>
                <a:gd name="T106" fmla="*/ 2147483647 w 820"/>
                <a:gd name="T107" fmla="*/ 2147483647 h 600"/>
                <a:gd name="T108" fmla="*/ 2147483647 w 820"/>
                <a:gd name="T109" fmla="*/ 2147483647 h 600"/>
                <a:gd name="T110" fmla="*/ 2147483647 w 820"/>
                <a:gd name="T111" fmla="*/ 2147483647 h 600"/>
                <a:gd name="T112" fmla="*/ 2147483647 w 820"/>
                <a:gd name="T113" fmla="*/ 2147483647 h 600"/>
                <a:gd name="T114" fmla="*/ 2147483647 w 820"/>
                <a:gd name="T115" fmla="*/ 2147483647 h 600"/>
                <a:gd name="T116" fmla="*/ 2147483647 w 820"/>
                <a:gd name="T117" fmla="*/ 2147483647 h 600"/>
                <a:gd name="T118" fmla="*/ 2147483647 w 820"/>
                <a:gd name="T119" fmla="*/ 2147483647 h 60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20"/>
                <a:gd name="T181" fmla="*/ 0 h 600"/>
                <a:gd name="T182" fmla="*/ 820 w 820"/>
                <a:gd name="T183" fmla="*/ 600 h 60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20" h="600">
                  <a:moveTo>
                    <a:pt x="414" y="452"/>
                  </a:moveTo>
                  <a:lnTo>
                    <a:pt x="420" y="452"/>
                  </a:lnTo>
                  <a:lnTo>
                    <a:pt x="424" y="454"/>
                  </a:lnTo>
                  <a:lnTo>
                    <a:pt x="426" y="456"/>
                  </a:lnTo>
                  <a:lnTo>
                    <a:pt x="430" y="462"/>
                  </a:lnTo>
                  <a:lnTo>
                    <a:pt x="430" y="464"/>
                  </a:lnTo>
                  <a:lnTo>
                    <a:pt x="434" y="466"/>
                  </a:lnTo>
                  <a:lnTo>
                    <a:pt x="438" y="466"/>
                  </a:lnTo>
                  <a:lnTo>
                    <a:pt x="440" y="470"/>
                  </a:lnTo>
                  <a:lnTo>
                    <a:pt x="442" y="480"/>
                  </a:lnTo>
                  <a:lnTo>
                    <a:pt x="446" y="496"/>
                  </a:lnTo>
                  <a:lnTo>
                    <a:pt x="444" y="500"/>
                  </a:lnTo>
                  <a:lnTo>
                    <a:pt x="446" y="502"/>
                  </a:lnTo>
                  <a:lnTo>
                    <a:pt x="440" y="504"/>
                  </a:lnTo>
                  <a:lnTo>
                    <a:pt x="436" y="510"/>
                  </a:lnTo>
                  <a:lnTo>
                    <a:pt x="434" y="516"/>
                  </a:lnTo>
                  <a:lnTo>
                    <a:pt x="434" y="520"/>
                  </a:lnTo>
                  <a:lnTo>
                    <a:pt x="436" y="528"/>
                  </a:lnTo>
                  <a:lnTo>
                    <a:pt x="438" y="532"/>
                  </a:lnTo>
                  <a:lnTo>
                    <a:pt x="442" y="534"/>
                  </a:lnTo>
                  <a:lnTo>
                    <a:pt x="448" y="534"/>
                  </a:lnTo>
                  <a:lnTo>
                    <a:pt x="452" y="534"/>
                  </a:lnTo>
                  <a:lnTo>
                    <a:pt x="454" y="536"/>
                  </a:lnTo>
                  <a:lnTo>
                    <a:pt x="456" y="542"/>
                  </a:lnTo>
                  <a:lnTo>
                    <a:pt x="458" y="546"/>
                  </a:lnTo>
                  <a:lnTo>
                    <a:pt x="462" y="548"/>
                  </a:lnTo>
                  <a:lnTo>
                    <a:pt x="466" y="550"/>
                  </a:lnTo>
                  <a:lnTo>
                    <a:pt x="468" y="554"/>
                  </a:lnTo>
                  <a:lnTo>
                    <a:pt x="468" y="558"/>
                  </a:lnTo>
                  <a:lnTo>
                    <a:pt x="466" y="568"/>
                  </a:lnTo>
                  <a:lnTo>
                    <a:pt x="472" y="570"/>
                  </a:lnTo>
                  <a:lnTo>
                    <a:pt x="478" y="574"/>
                  </a:lnTo>
                  <a:lnTo>
                    <a:pt x="484" y="578"/>
                  </a:lnTo>
                  <a:lnTo>
                    <a:pt x="490" y="580"/>
                  </a:lnTo>
                  <a:lnTo>
                    <a:pt x="492" y="582"/>
                  </a:lnTo>
                  <a:lnTo>
                    <a:pt x="496" y="578"/>
                  </a:lnTo>
                  <a:lnTo>
                    <a:pt x="500" y="582"/>
                  </a:lnTo>
                  <a:lnTo>
                    <a:pt x="502" y="582"/>
                  </a:lnTo>
                  <a:lnTo>
                    <a:pt x="506" y="580"/>
                  </a:lnTo>
                  <a:lnTo>
                    <a:pt x="502" y="574"/>
                  </a:lnTo>
                  <a:lnTo>
                    <a:pt x="500" y="568"/>
                  </a:lnTo>
                  <a:lnTo>
                    <a:pt x="500" y="566"/>
                  </a:lnTo>
                  <a:lnTo>
                    <a:pt x="502" y="562"/>
                  </a:lnTo>
                  <a:lnTo>
                    <a:pt x="506" y="560"/>
                  </a:lnTo>
                  <a:lnTo>
                    <a:pt x="518" y="560"/>
                  </a:lnTo>
                  <a:lnTo>
                    <a:pt x="524" y="560"/>
                  </a:lnTo>
                  <a:lnTo>
                    <a:pt x="534" y="558"/>
                  </a:lnTo>
                  <a:lnTo>
                    <a:pt x="542" y="552"/>
                  </a:lnTo>
                  <a:lnTo>
                    <a:pt x="550" y="548"/>
                  </a:lnTo>
                  <a:lnTo>
                    <a:pt x="558" y="546"/>
                  </a:lnTo>
                  <a:lnTo>
                    <a:pt x="564" y="548"/>
                  </a:lnTo>
                  <a:lnTo>
                    <a:pt x="568" y="550"/>
                  </a:lnTo>
                  <a:lnTo>
                    <a:pt x="574" y="552"/>
                  </a:lnTo>
                  <a:lnTo>
                    <a:pt x="578" y="552"/>
                  </a:lnTo>
                  <a:lnTo>
                    <a:pt x="580" y="558"/>
                  </a:lnTo>
                  <a:lnTo>
                    <a:pt x="582" y="562"/>
                  </a:lnTo>
                  <a:lnTo>
                    <a:pt x="590" y="570"/>
                  </a:lnTo>
                  <a:lnTo>
                    <a:pt x="598" y="574"/>
                  </a:lnTo>
                  <a:lnTo>
                    <a:pt x="606" y="576"/>
                  </a:lnTo>
                  <a:lnTo>
                    <a:pt x="620" y="576"/>
                  </a:lnTo>
                  <a:lnTo>
                    <a:pt x="626" y="576"/>
                  </a:lnTo>
                  <a:lnTo>
                    <a:pt x="630" y="578"/>
                  </a:lnTo>
                  <a:lnTo>
                    <a:pt x="638" y="582"/>
                  </a:lnTo>
                  <a:lnTo>
                    <a:pt x="638" y="588"/>
                  </a:lnTo>
                  <a:lnTo>
                    <a:pt x="638" y="594"/>
                  </a:lnTo>
                  <a:lnTo>
                    <a:pt x="640" y="598"/>
                  </a:lnTo>
                  <a:lnTo>
                    <a:pt x="646" y="600"/>
                  </a:lnTo>
                  <a:lnTo>
                    <a:pt x="650" y="596"/>
                  </a:lnTo>
                  <a:lnTo>
                    <a:pt x="648" y="594"/>
                  </a:lnTo>
                  <a:lnTo>
                    <a:pt x="648" y="590"/>
                  </a:lnTo>
                  <a:lnTo>
                    <a:pt x="646" y="584"/>
                  </a:lnTo>
                  <a:lnTo>
                    <a:pt x="662" y="580"/>
                  </a:lnTo>
                  <a:lnTo>
                    <a:pt x="674" y="572"/>
                  </a:lnTo>
                  <a:lnTo>
                    <a:pt x="696" y="558"/>
                  </a:lnTo>
                  <a:lnTo>
                    <a:pt x="696" y="568"/>
                  </a:lnTo>
                  <a:lnTo>
                    <a:pt x="708" y="568"/>
                  </a:lnTo>
                  <a:lnTo>
                    <a:pt x="712" y="562"/>
                  </a:lnTo>
                  <a:lnTo>
                    <a:pt x="714" y="560"/>
                  </a:lnTo>
                  <a:lnTo>
                    <a:pt x="724" y="556"/>
                  </a:lnTo>
                  <a:lnTo>
                    <a:pt x="734" y="554"/>
                  </a:lnTo>
                  <a:lnTo>
                    <a:pt x="738" y="552"/>
                  </a:lnTo>
                  <a:lnTo>
                    <a:pt x="742" y="548"/>
                  </a:lnTo>
                  <a:lnTo>
                    <a:pt x="742" y="550"/>
                  </a:lnTo>
                  <a:lnTo>
                    <a:pt x="746" y="540"/>
                  </a:lnTo>
                  <a:lnTo>
                    <a:pt x="752" y="532"/>
                  </a:lnTo>
                  <a:lnTo>
                    <a:pt x="770" y="518"/>
                  </a:lnTo>
                  <a:lnTo>
                    <a:pt x="772" y="514"/>
                  </a:lnTo>
                  <a:lnTo>
                    <a:pt x="774" y="508"/>
                  </a:lnTo>
                  <a:lnTo>
                    <a:pt x="774" y="498"/>
                  </a:lnTo>
                  <a:lnTo>
                    <a:pt x="774" y="488"/>
                  </a:lnTo>
                  <a:lnTo>
                    <a:pt x="778" y="478"/>
                  </a:lnTo>
                  <a:lnTo>
                    <a:pt x="786" y="466"/>
                  </a:lnTo>
                  <a:lnTo>
                    <a:pt x="792" y="454"/>
                  </a:lnTo>
                  <a:lnTo>
                    <a:pt x="794" y="448"/>
                  </a:lnTo>
                  <a:lnTo>
                    <a:pt x="794" y="442"/>
                  </a:lnTo>
                  <a:lnTo>
                    <a:pt x="792" y="432"/>
                  </a:lnTo>
                  <a:lnTo>
                    <a:pt x="790" y="426"/>
                  </a:lnTo>
                  <a:lnTo>
                    <a:pt x="782" y="420"/>
                  </a:lnTo>
                  <a:lnTo>
                    <a:pt x="772" y="418"/>
                  </a:lnTo>
                  <a:lnTo>
                    <a:pt x="778" y="410"/>
                  </a:lnTo>
                  <a:lnTo>
                    <a:pt x="786" y="406"/>
                  </a:lnTo>
                  <a:lnTo>
                    <a:pt x="778" y="400"/>
                  </a:lnTo>
                  <a:lnTo>
                    <a:pt x="774" y="396"/>
                  </a:lnTo>
                  <a:lnTo>
                    <a:pt x="772" y="392"/>
                  </a:lnTo>
                  <a:lnTo>
                    <a:pt x="776" y="392"/>
                  </a:lnTo>
                  <a:lnTo>
                    <a:pt x="768" y="378"/>
                  </a:lnTo>
                  <a:lnTo>
                    <a:pt x="760" y="366"/>
                  </a:lnTo>
                  <a:lnTo>
                    <a:pt x="750" y="352"/>
                  </a:lnTo>
                  <a:lnTo>
                    <a:pt x="738" y="342"/>
                  </a:lnTo>
                  <a:lnTo>
                    <a:pt x="726" y="338"/>
                  </a:lnTo>
                  <a:lnTo>
                    <a:pt x="720" y="334"/>
                  </a:lnTo>
                  <a:lnTo>
                    <a:pt x="718" y="332"/>
                  </a:lnTo>
                  <a:lnTo>
                    <a:pt x="718" y="328"/>
                  </a:lnTo>
                  <a:lnTo>
                    <a:pt x="718" y="324"/>
                  </a:lnTo>
                  <a:lnTo>
                    <a:pt x="720" y="316"/>
                  </a:lnTo>
                  <a:lnTo>
                    <a:pt x="724" y="312"/>
                  </a:lnTo>
                  <a:lnTo>
                    <a:pt x="728" y="308"/>
                  </a:lnTo>
                  <a:lnTo>
                    <a:pt x="748" y="294"/>
                  </a:lnTo>
                  <a:lnTo>
                    <a:pt x="734" y="286"/>
                  </a:lnTo>
                  <a:lnTo>
                    <a:pt x="726" y="282"/>
                  </a:lnTo>
                  <a:lnTo>
                    <a:pt x="718" y="280"/>
                  </a:lnTo>
                  <a:lnTo>
                    <a:pt x="714" y="282"/>
                  </a:lnTo>
                  <a:lnTo>
                    <a:pt x="710" y="286"/>
                  </a:lnTo>
                  <a:lnTo>
                    <a:pt x="706" y="290"/>
                  </a:lnTo>
                  <a:lnTo>
                    <a:pt x="702" y="290"/>
                  </a:lnTo>
                  <a:lnTo>
                    <a:pt x="662" y="266"/>
                  </a:lnTo>
                  <a:lnTo>
                    <a:pt x="662" y="262"/>
                  </a:lnTo>
                  <a:lnTo>
                    <a:pt x="666" y="260"/>
                  </a:lnTo>
                  <a:lnTo>
                    <a:pt x="670" y="256"/>
                  </a:lnTo>
                  <a:lnTo>
                    <a:pt x="676" y="254"/>
                  </a:lnTo>
                  <a:lnTo>
                    <a:pt x="682" y="250"/>
                  </a:lnTo>
                  <a:lnTo>
                    <a:pt x="686" y="240"/>
                  </a:lnTo>
                  <a:lnTo>
                    <a:pt x="694" y="228"/>
                  </a:lnTo>
                  <a:lnTo>
                    <a:pt x="698" y="224"/>
                  </a:lnTo>
                  <a:lnTo>
                    <a:pt x="704" y="224"/>
                  </a:lnTo>
                  <a:lnTo>
                    <a:pt x="708" y="224"/>
                  </a:lnTo>
                  <a:lnTo>
                    <a:pt x="712" y="228"/>
                  </a:lnTo>
                  <a:lnTo>
                    <a:pt x="714" y="236"/>
                  </a:lnTo>
                  <a:lnTo>
                    <a:pt x="714" y="262"/>
                  </a:lnTo>
                  <a:lnTo>
                    <a:pt x="718" y="262"/>
                  </a:lnTo>
                  <a:lnTo>
                    <a:pt x="724" y="258"/>
                  </a:lnTo>
                  <a:lnTo>
                    <a:pt x="732" y="250"/>
                  </a:lnTo>
                  <a:lnTo>
                    <a:pt x="740" y="242"/>
                  </a:lnTo>
                  <a:lnTo>
                    <a:pt x="742" y="242"/>
                  </a:lnTo>
                  <a:lnTo>
                    <a:pt x="748" y="242"/>
                  </a:lnTo>
                  <a:lnTo>
                    <a:pt x="752" y="234"/>
                  </a:lnTo>
                  <a:lnTo>
                    <a:pt x="760" y="222"/>
                  </a:lnTo>
                  <a:lnTo>
                    <a:pt x="770" y="210"/>
                  </a:lnTo>
                  <a:lnTo>
                    <a:pt x="774" y="212"/>
                  </a:lnTo>
                  <a:lnTo>
                    <a:pt x="780" y="214"/>
                  </a:lnTo>
                  <a:lnTo>
                    <a:pt x="792" y="214"/>
                  </a:lnTo>
                  <a:lnTo>
                    <a:pt x="790" y="208"/>
                  </a:lnTo>
                  <a:lnTo>
                    <a:pt x="792" y="204"/>
                  </a:lnTo>
                  <a:lnTo>
                    <a:pt x="796" y="198"/>
                  </a:lnTo>
                  <a:lnTo>
                    <a:pt x="802" y="188"/>
                  </a:lnTo>
                  <a:lnTo>
                    <a:pt x="806" y="190"/>
                  </a:lnTo>
                  <a:lnTo>
                    <a:pt x="810" y="192"/>
                  </a:lnTo>
                  <a:lnTo>
                    <a:pt x="814" y="190"/>
                  </a:lnTo>
                  <a:lnTo>
                    <a:pt x="818" y="188"/>
                  </a:lnTo>
                  <a:lnTo>
                    <a:pt x="818" y="186"/>
                  </a:lnTo>
                  <a:lnTo>
                    <a:pt x="820" y="188"/>
                  </a:lnTo>
                  <a:lnTo>
                    <a:pt x="814" y="172"/>
                  </a:lnTo>
                  <a:lnTo>
                    <a:pt x="808" y="164"/>
                  </a:lnTo>
                  <a:lnTo>
                    <a:pt x="800" y="158"/>
                  </a:lnTo>
                  <a:lnTo>
                    <a:pt x="800" y="142"/>
                  </a:lnTo>
                  <a:lnTo>
                    <a:pt x="812" y="146"/>
                  </a:lnTo>
                  <a:lnTo>
                    <a:pt x="820" y="152"/>
                  </a:lnTo>
                  <a:lnTo>
                    <a:pt x="820" y="142"/>
                  </a:lnTo>
                  <a:lnTo>
                    <a:pt x="820" y="136"/>
                  </a:lnTo>
                  <a:lnTo>
                    <a:pt x="820" y="124"/>
                  </a:lnTo>
                  <a:lnTo>
                    <a:pt x="818" y="110"/>
                  </a:lnTo>
                  <a:lnTo>
                    <a:pt x="814" y="100"/>
                  </a:lnTo>
                  <a:lnTo>
                    <a:pt x="806" y="86"/>
                  </a:lnTo>
                  <a:lnTo>
                    <a:pt x="798" y="92"/>
                  </a:lnTo>
                  <a:lnTo>
                    <a:pt x="792" y="98"/>
                  </a:lnTo>
                  <a:lnTo>
                    <a:pt x="786" y="102"/>
                  </a:lnTo>
                  <a:lnTo>
                    <a:pt x="774" y="104"/>
                  </a:lnTo>
                  <a:lnTo>
                    <a:pt x="770" y="104"/>
                  </a:lnTo>
                  <a:lnTo>
                    <a:pt x="764" y="102"/>
                  </a:lnTo>
                  <a:lnTo>
                    <a:pt x="756" y="96"/>
                  </a:lnTo>
                  <a:lnTo>
                    <a:pt x="750" y="88"/>
                  </a:lnTo>
                  <a:lnTo>
                    <a:pt x="744" y="80"/>
                  </a:lnTo>
                  <a:lnTo>
                    <a:pt x="732" y="76"/>
                  </a:lnTo>
                  <a:lnTo>
                    <a:pt x="718" y="72"/>
                  </a:lnTo>
                  <a:lnTo>
                    <a:pt x="704" y="68"/>
                  </a:lnTo>
                  <a:lnTo>
                    <a:pt x="690" y="62"/>
                  </a:lnTo>
                  <a:lnTo>
                    <a:pt x="680" y="54"/>
                  </a:lnTo>
                  <a:lnTo>
                    <a:pt x="668" y="46"/>
                  </a:lnTo>
                  <a:lnTo>
                    <a:pt x="646" y="24"/>
                  </a:lnTo>
                  <a:lnTo>
                    <a:pt x="634" y="16"/>
                  </a:lnTo>
                  <a:lnTo>
                    <a:pt x="622" y="8"/>
                  </a:lnTo>
                  <a:lnTo>
                    <a:pt x="606" y="2"/>
                  </a:lnTo>
                  <a:lnTo>
                    <a:pt x="584" y="0"/>
                  </a:lnTo>
                  <a:lnTo>
                    <a:pt x="572" y="0"/>
                  </a:lnTo>
                  <a:lnTo>
                    <a:pt x="562" y="2"/>
                  </a:lnTo>
                  <a:lnTo>
                    <a:pt x="556" y="4"/>
                  </a:lnTo>
                  <a:lnTo>
                    <a:pt x="552" y="8"/>
                  </a:lnTo>
                  <a:lnTo>
                    <a:pt x="550" y="12"/>
                  </a:lnTo>
                  <a:lnTo>
                    <a:pt x="550" y="18"/>
                  </a:lnTo>
                  <a:lnTo>
                    <a:pt x="552" y="20"/>
                  </a:lnTo>
                  <a:lnTo>
                    <a:pt x="556" y="24"/>
                  </a:lnTo>
                  <a:lnTo>
                    <a:pt x="562" y="30"/>
                  </a:lnTo>
                  <a:lnTo>
                    <a:pt x="564" y="40"/>
                  </a:lnTo>
                  <a:lnTo>
                    <a:pt x="566" y="50"/>
                  </a:lnTo>
                  <a:lnTo>
                    <a:pt x="566" y="56"/>
                  </a:lnTo>
                  <a:lnTo>
                    <a:pt x="566" y="62"/>
                  </a:lnTo>
                  <a:lnTo>
                    <a:pt x="562" y="66"/>
                  </a:lnTo>
                  <a:lnTo>
                    <a:pt x="560" y="68"/>
                  </a:lnTo>
                  <a:lnTo>
                    <a:pt x="550" y="68"/>
                  </a:lnTo>
                  <a:lnTo>
                    <a:pt x="536" y="66"/>
                  </a:lnTo>
                  <a:lnTo>
                    <a:pt x="538" y="88"/>
                  </a:lnTo>
                  <a:lnTo>
                    <a:pt x="538" y="94"/>
                  </a:lnTo>
                  <a:lnTo>
                    <a:pt x="542" y="98"/>
                  </a:lnTo>
                  <a:lnTo>
                    <a:pt x="544" y="102"/>
                  </a:lnTo>
                  <a:lnTo>
                    <a:pt x="550" y="102"/>
                  </a:lnTo>
                  <a:lnTo>
                    <a:pt x="568" y="102"/>
                  </a:lnTo>
                  <a:lnTo>
                    <a:pt x="576" y="100"/>
                  </a:lnTo>
                  <a:lnTo>
                    <a:pt x="582" y="98"/>
                  </a:lnTo>
                  <a:lnTo>
                    <a:pt x="592" y="100"/>
                  </a:lnTo>
                  <a:lnTo>
                    <a:pt x="602" y="106"/>
                  </a:lnTo>
                  <a:lnTo>
                    <a:pt x="610" y="112"/>
                  </a:lnTo>
                  <a:lnTo>
                    <a:pt x="616" y="120"/>
                  </a:lnTo>
                  <a:lnTo>
                    <a:pt x="596" y="122"/>
                  </a:lnTo>
                  <a:lnTo>
                    <a:pt x="578" y="124"/>
                  </a:lnTo>
                  <a:lnTo>
                    <a:pt x="576" y="128"/>
                  </a:lnTo>
                  <a:lnTo>
                    <a:pt x="576" y="132"/>
                  </a:lnTo>
                  <a:lnTo>
                    <a:pt x="574" y="134"/>
                  </a:lnTo>
                  <a:lnTo>
                    <a:pt x="574" y="140"/>
                  </a:lnTo>
                  <a:lnTo>
                    <a:pt x="570" y="142"/>
                  </a:lnTo>
                  <a:lnTo>
                    <a:pt x="566" y="142"/>
                  </a:lnTo>
                  <a:lnTo>
                    <a:pt x="556" y="144"/>
                  </a:lnTo>
                  <a:lnTo>
                    <a:pt x="552" y="146"/>
                  </a:lnTo>
                  <a:lnTo>
                    <a:pt x="550" y="150"/>
                  </a:lnTo>
                  <a:lnTo>
                    <a:pt x="544" y="152"/>
                  </a:lnTo>
                  <a:lnTo>
                    <a:pt x="538" y="154"/>
                  </a:lnTo>
                  <a:lnTo>
                    <a:pt x="532" y="154"/>
                  </a:lnTo>
                  <a:lnTo>
                    <a:pt x="528" y="152"/>
                  </a:lnTo>
                  <a:lnTo>
                    <a:pt x="524" y="150"/>
                  </a:lnTo>
                  <a:lnTo>
                    <a:pt x="522" y="150"/>
                  </a:lnTo>
                  <a:lnTo>
                    <a:pt x="518" y="152"/>
                  </a:lnTo>
                  <a:lnTo>
                    <a:pt x="516" y="156"/>
                  </a:lnTo>
                  <a:lnTo>
                    <a:pt x="516" y="160"/>
                  </a:lnTo>
                  <a:lnTo>
                    <a:pt x="518" y="160"/>
                  </a:lnTo>
                  <a:lnTo>
                    <a:pt x="524" y="164"/>
                  </a:lnTo>
                  <a:lnTo>
                    <a:pt x="528" y="166"/>
                  </a:lnTo>
                  <a:lnTo>
                    <a:pt x="530" y="168"/>
                  </a:lnTo>
                  <a:lnTo>
                    <a:pt x="530" y="172"/>
                  </a:lnTo>
                  <a:lnTo>
                    <a:pt x="530" y="176"/>
                  </a:lnTo>
                  <a:lnTo>
                    <a:pt x="526" y="182"/>
                  </a:lnTo>
                  <a:lnTo>
                    <a:pt x="518" y="188"/>
                  </a:lnTo>
                  <a:lnTo>
                    <a:pt x="508" y="194"/>
                  </a:lnTo>
                  <a:lnTo>
                    <a:pt x="496" y="198"/>
                  </a:lnTo>
                  <a:lnTo>
                    <a:pt x="468" y="198"/>
                  </a:lnTo>
                  <a:lnTo>
                    <a:pt x="458" y="206"/>
                  </a:lnTo>
                  <a:lnTo>
                    <a:pt x="452" y="210"/>
                  </a:lnTo>
                  <a:lnTo>
                    <a:pt x="444" y="212"/>
                  </a:lnTo>
                  <a:lnTo>
                    <a:pt x="430" y="210"/>
                  </a:lnTo>
                  <a:lnTo>
                    <a:pt x="414" y="206"/>
                  </a:lnTo>
                  <a:lnTo>
                    <a:pt x="402" y="200"/>
                  </a:lnTo>
                  <a:lnTo>
                    <a:pt x="392" y="194"/>
                  </a:lnTo>
                  <a:lnTo>
                    <a:pt x="348" y="194"/>
                  </a:lnTo>
                  <a:lnTo>
                    <a:pt x="348" y="192"/>
                  </a:lnTo>
                  <a:lnTo>
                    <a:pt x="314" y="192"/>
                  </a:lnTo>
                  <a:lnTo>
                    <a:pt x="306" y="188"/>
                  </a:lnTo>
                  <a:lnTo>
                    <a:pt x="298" y="180"/>
                  </a:lnTo>
                  <a:lnTo>
                    <a:pt x="290" y="172"/>
                  </a:lnTo>
                  <a:lnTo>
                    <a:pt x="280" y="166"/>
                  </a:lnTo>
                  <a:lnTo>
                    <a:pt x="272" y="160"/>
                  </a:lnTo>
                  <a:lnTo>
                    <a:pt x="262" y="160"/>
                  </a:lnTo>
                  <a:lnTo>
                    <a:pt x="252" y="156"/>
                  </a:lnTo>
                  <a:lnTo>
                    <a:pt x="244" y="152"/>
                  </a:lnTo>
                  <a:lnTo>
                    <a:pt x="214" y="152"/>
                  </a:lnTo>
                  <a:lnTo>
                    <a:pt x="210" y="146"/>
                  </a:lnTo>
                  <a:lnTo>
                    <a:pt x="206" y="140"/>
                  </a:lnTo>
                  <a:lnTo>
                    <a:pt x="202" y="126"/>
                  </a:lnTo>
                  <a:lnTo>
                    <a:pt x="198" y="118"/>
                  </a:lnTo>
                  <a:lnTo>
                    <a:pt x="194" y="112"/>
                  </a:lnTo>
                  <a:lnTo>
                    <a:pt x="182" y="104"/>
                  </a:lnTo>
                  <a:lnTo>
                    <a:pt x="174" y="100"/>
                  </a:lnTo>
                  <a:lnTo>
                    <a:pt x="168" y="98"/>
                  </a:lnTo>
                  <a:lnTo>
                    <a:pt x="154" y="92"/>
                  </a:lnTo>
                  <a:lnTo>
                    <a:pt x="146" y="90"/>
                  </a:lnTo>
                  <a:lnTo>
                    <a:pt x="140" y="86"/>
                  </a:lnTo>
                  <a:lnTo>
                    <a:pt x="138" y="82"/>
                  </a:lnTo>
                  <a:lnTo>
                    <a:pt x="134" y="76"/>
                  </a:lnTo>
                  <a:lnTo>
                    <a:pt x="134" y="78"/>
                  </a:lnTo>
                  <a:lnTo>
                    <a:pt x="122" y="86"/>
                  </a:lnTo>
                  <a:lnTo>
                    <a:pt x="114" y="94"/>
                  </a:lnTo>
                  <a:lnTo>
                    <a:pt x="126" y="108"/>
                  </a:lnTo>
                  <a:lnTo>
                    <a:pt x="116" y="116"/>
                  </a:lnTo>
                  <a:lnTo>
                    <a:pt x="110" y="118"/>
                  </a:lnTo>
                  <a:lnTo>
                    <a:pt x="100" y="116"/>
                  </a:lnTo>
                  <a:lnTo>
                    <a:pt x="88" y="112"/>
                  </a:lnTo>
                  <a:lnTo>
                    <a:pt x="92" y="130"/>
                  </a:lnTo>
                  <a:lnTo>
                    <a:pt x="92" y="140"/>
                  </a:lnTo>
                  <a:lnTo>
                    <a:pt x="90" y="148"/>
                  </a:lnTo>
                  <a:lnTo>
                    <a:pt x="86" y="150"/>
                  </a:lnTo>
                  <a:lnTo>
                    <a:pt x="84" y="150"/>
                  </a:lnTo>
                  <a:lnTo>
                    <a:pt x="78" y="150"/>
                  </a:lnTo>
                  <a:lnTo>
                    <a:pt x="68" y="146"/>
                  </a:lnTo>
                  <a:lnTo>
                    <a:pt x="70" y="156"/>
                  </a:lnTo>
                  <a:lnTo>
                    <a:pt x="76" y="164"/>
                  </a:lnTo>
                  <a:lnTo>
                    <a:pt x="80" y="176"/>
                  </a:lnTo>
                  <a:lnTo>
                    <a:pt x="82" y="188"/>
                  </a:lnTo>
                  <a:lnTo>
                    <a:pt x="78" y="194"/>
                  </a:lnTo>
                  <a:lnTo>
                    <a:pt x="74" y="200"/>
                  </a:lnTo>
                  <a:lnTo>
                    <a:pt x="64" y="214"/>
                  </a:lnTo>
                  <a:lnTo>
                    <a:pt x="50" y="228"/>
                  </a:lnTo>
                  <a:lnTo>
                    <a:pt x="38" y="236"/>
                  </a:lnTo>
                  <a:lnTo>
                    <a:pt x="28" y="238"/>
                  </a:lnTo>
                  <a:lnTo>
                    <a:pt x="14" y="240"/>
                  </a:lnTo>
                  <a:lnTo>
                    <a:pt x="8" y="242"/>
                  </a:lnTo>
                  <a:lnTo>
                    <a:pt x="4" y="244"/>
                  </a:lnTo>
                  <a:lnTo>
                    <a:pt x="2" y="248"/>
                  </a:lnTo>
                  <a:lnTo>
                    <a:pt x="0" y="254"/>
                  </a:lnTo>
                  <a:lnTo>
                    <a:pt x="2" y="258"/>
                  </a:lnTo>
                  <a:lnTo>
                    <a:pt x="4" y="262"/>
                  </a:lnTo>
                  <a:lnTo>
                    <a:pt x="14" y="268"/>
                  </a:lnTo>
                  <a:lnTo>
                    <a:pt x="24" y="276"/>
                  </a:lnTo>
                  <a:lnTo>
                    <a:pt x="26" y="280"/>
                  </a:lnTo>
                  <a:lnTo>
                    <a:pt x="26" y="286"/>
                  </a:lnTo>
                  <a:lnTo>
                    <a:pt x="20" y="288"/>
                  </a:lnTo>
                  <a:lnTo>
                    <a:pt x="14" y="290"/>
                  </a:lnTo>
                  <a:lnTo>
                    <a:pt x="18" y="292"/>
                  </a:lnTo>
                  <a:lnTo>
                    <a:pt x="20" y="294"/>
                  </a:lnTo>
                  <a:lnTo>
                    <a:pt x="28" y="296"/>
                  </a:lnTo>
                  <a:lnTo>
                    <a:pt x="28" y="298"/>
                  </a:lnTo>
                  <a:lnTo>
                    <a:pt x="36" y="298"/>
                  </a:lnTo>
                  <a:lnTo>
                    <a:pt x="44" y="302"/>
                  </a:lnTo>
                  <a:lnTo>
                    <a:pt x="50" y="308"/>
                  </a:lnTo>
                  <a:lnTo>
                    <a:pt x="54" y="316"/>
                  </a:lnTo>
                  <a:lnTo>
                    <a:pt x="58" y="320"/>
                  </a:lnTo>
                  <a:lnTo>
                    <a:pt x="62" y="322"/>
                  </a:lnTo>
                  <a:lnTo>
                    <a:pt x="68" y="322"/>
                  </a:lnTo>
                  <a:lnTo>
                    <a:pt x="74" y="324"/>
                  </a:lnTo>
                  <a:lnTo>
                    <a:pt x="78" y="324"/>
                  </a:lnTo>
                  <a:lnTo>
                    <a:pt x="82" y="326"/>
                  </a:lnTo>
                  <a:lnTo>
                    <a:pt x="84" y="326"/>
                  </a:lnTo>
                  <a:lnTo>
                    <a:pt x="86" y="324"/>
                  </a:lnTo>
                  <a:lnTo>
                    <a:pt x="90" y="322"/>
                  </a:lnTo>
                  <a:lnTo>
                    <a:pt x="94" y="320"/>
                  </a:lnTo>
                  <a:lnTo>
                    <a:pt x="100" y="320"/>
                  </a:lnTo>
                  <a:lnTo>
                    <a:pt x="108" y="320"/>
                  </a:lnTo>
                  <a:lnTo>
                    <a:pt x="114" y="324"/>
                  </a:lnTo>
                  <a:lnTo>
                    <a:pt x="116" y="324"/>
                  </a:lnTo>
                  <a:lnTo>
                    <a:pt x="122" y="326"/>
                  </a:lnTo>
                  <a:lnTo>
                    <a:pt x="122" y="332"/>
                  </a:lnTo>
                  <a:lnTo>
                    <a:pt x="120" y="336"/>
                  </a:lnTo>
                  <a:lnTo>
                    <a:pt x="114" y="344"/>
                  </a:lnTo>
                  <a:lnTo>
                    <a:pt x="112" y="352"/>
                  </a:lnTo>
                  <a:lnTo>
                    <a:pt x="110" y="358"/>
                  </a:lnTo>
                  <a:lnTo>
                    <a:pt x="112" y="362"/>
                  </a:lnTo>
                  <a:lnTo>
                    <a:pt x="114" y="368"/>
                  </a:lnTo>
                  <a:lnTo>
                    <a:pt x="122" y="376"/>
                  </a:lnTo>
                  <a:lnTo>
                    <a:pt x="120" y="378"/>
                  </a:lnTo>
                  <a:lnTo>
                    <a:pt x="118" y="378"/>
                  </a:lnTo>
                  <a:lnTo>
                    <a:pt x="112" y="380"/>
                  </a:lnTo>
                  <a:lnTo>
                    <a:pt x="114" y="388"/>
                  </a:lnTo>
                  <a:lnTo>
                    <a:pt x="114" y="392"/>
                  </a:lnTo>
                  <a:lnTo>
                    <a:pt x="116" y="396"/>
                  </a:lnTo>
                  <a:lnTo>
                    <a:pt x="118" y="400"/>
                  </a:lnTo>
                  <a:lnTo>
                    <a:pt x="126" y="404"/>
                  </a:lnTo>
                  <a:lnTo>
                    <a:pt x="136" y="408"/>
                  </a:lnTo>
                  <a:lnTo>
                    <a:pt x="144" y="416"/>
                  </a:lnTo>
                  <a:lnTo>
                    <a:pt x="152" y="424"/>
                  </a:lnTo>
                  <a:lnTo>
                    <a:pt x="158" y="424"/>
                  </a:lnTo>
                  <a:lnTo>
                    <a:pt x="162" y="424"/>
                  </a:lnTo>
                  <a:lnTo>
                    <a:pt x="164" y="422"/>
                  </a:lnTo>
                  <a:lnTo>
                    <a:pt x="166" y="420"/>
                  </a:lnTo>
                  <a:lnTo>
                    <a:pt x="168" y="420"/>
                  </a:lnTo>
                  <a:lnTo>
                    <a:pt x="180" y="428"/>
                  </a:lnTo>
                  <a:lnTo>
                    <a:pt x="190" y="436"/>
                  </a:lnTo>
                  <a:lnTo>
                    <a:pt x="198" y="442"/>
                  </a:lnTo>
                  <a:lnTo>
                    <a:pt x="208" y="446"/>
                  </a:lnTo>
                  <a:lnTo>
                    <a:pt x="220" y="450"/>
                  </a:lnTo>
                  <a:lnTo>
                    <a:pt x="222" y="452"/>
                  </a:lnTo>
                  <a:lnTo>
                    <a:pt x="226" y="456"/>
                  </a:lnTo>
                  <a:lnTo>
                    <a:pt x="230" y="458"/>
                  </a:lnTo>
                  <a:lnTo>
                    <a:pt x="236" y="460"/>
                  </a:lnTo>
                  <a:lnTo>
                    <a:pt x="240" y="460"/>
                  </a:lnTo>
                  <a:lnTo>
                    <a:pt x="242" y="460"/>
                  </a:lnTo>
                  <a:lnTo>
                    <a:pt x="244" y="460"/>
                  </a:lnTo>
                  <a:lnTo>
                    <a:pt x="250" y="464"/>
                  </a:lnTo>
                  <a:lnTo>
                    <a:pt x="256" y="466"/>
                  </a:lnTo>
                  <a:lnTo>
                    <a:pt x="274" y="466"/>
                  </a:lnTo>
                  <a:lnTo>
                    <a:pt x="274" y="468"/>
                  </a:lnTo>
                  <a:lnTo>
                    <a:pt x="274" y="464"/>
                  </a:lnTo>
                  <a:lnTo>
                    <a:pt x="278" y="462"/>
                  </a:lnTo>
                  <a:lnTo>
                    <a:pt x="284" y="460"/>
                  </a:lnTo>
                  <a:lnTo>
                    <a:pt x="288" y="472"/>
                  </a:lnTo>
                  <a:lnTo>
                    <a:pt x="290" y="468"/>
                  </a:lnTo>
                  <a:lnTo>
                    <a:pt x="294" y="462"/>
                  </a:lnTo>
                  <a:lnTo>
                    <a:pt x="298" y="460"/>
                  </a:lnTo>
                  <a:lnTo>
                    <a:pt x="302" y="458"/>
                  </a:lnTo>
                  <a:lnTo>
                    <a:pt x="312" y="460"/>
                  </a:lnTo>
                  <a:lnTo>
                    <a:pt x="322" y="464"/>
                  </a:lnTo>
                  <a:lnTo>
                    <a:pt x="332" y="472"/>
                  </a:lnTo>
                  <a:lnTo>
                    <a:pt x="336" y="478"/>
                  </a:lnTo>
                  <a:lnTo>
                    <a:pt x="336" y="480"/>
                  </a:lnTo>
                  <a:lnTo>
                    <a:pt x="338" y="478"/>
                  </a:lnTo>
                  <a:lnTo>
                    <a:pt x="340" y="470"/>
                  </a:lnTo>
                  <a:lnTo>
                    <a:pt x="344" y="460"/>
                  </a:lnTo>
                  <a:lnTo>
                    <a:pt x="348" y="454"/>
                  </a:lnTo>
                  <a:lnTo>
                    <a:pt x="356" y="446"/>
                  </a:lnTo>
                  <a:lnTo>
                    <a:pt x="362" y="442"/>
                  </a:lnTo>
                  <a:lnTo>
                    <a:pt x="372" y="438"/>
                  </a:lnTo>
                  <a:lnTo>
                    <a:pt x="374" y="440"/>
                  </a:lnTo>
                  <a:lnTo>
                    <a:pt x="376" y="440"/>
                  </a:lnTo>
                  <a:lnTo>
                    <a:pt x="380" y="442"/>
                  </a:lnTo>
                  <a:lnTo>
                    <a:pt x="382" y="440"/>
                  </a:lnTo>
                  <a:lnTo>
                    <a:pt x="386" y="438"/>
                  </a:lnTo>
                  <a:lnTo>
                    <a:pt x="386" y="436"/>
                  </a:lnTo>
                  <a:lnTo>
                    <a:pt x="392" y="436"/>
                  </a:lnTo>
                  <a:lnTo>
                    <a:pt x="400" y="444"/>
                  </a:lnTo>
                  <a:lnTo>
                    <a:pt x="400" y="448"/>
                  </a:lnTo>
                  <a:lnTo>
                    <a:pt x="400" y="450"/>
                  </a:lnTo>
                  <a:lnTo>
                    <a:pt x="404" y="454"/>
                  </a:lnTo>
                  <a:lnTo>
                    <a:pt x="410" y="456"/>
                  </a:lnTo>
                  <a:lnTo>
                    <a:pt x="414" y="456"/>
                  </a:lnTo>
                  <a:lnTo>
                    <a:pt x="414" y="45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</p:grpSp>
      <p:grpSp>
        <p:nvGrpSpPr>
          <p:cNvPr id="239" name="组合 238">
            <a:extLst>
              <a:ext uri="{FF2B5EF4-FFF2-40B4-BE49-F238E27FC236}">
                <a16:creationId xmlns:a16="http://schemas.microsoft.com/office/drawing/2014/main" id="{7392F895-463D-4C40-9B0C-37B928F86744}"/>
              </a:ext>
            </a:extLst>
          </p:cNvPr>
          <p:cNvGrpSpPr/>
          <p:nvPr/>
        </p:nvGrpSpPr>
        <p:grpSpPr>
          <a:xfrm>
            <a:off x="4657722" y="1878200"/>
            <a:ext cx="2741989" cy="3569763"/>
            <a:chOff x="484774" y="1442442"/>
            <a:chExt cx="3662016" cy="4113505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40" name="任意多边形: 形状 239">
              <a:extLst>
                <a:ext uri="{FF2B5EF4-FFF2-40B4-BE49-F238E27FC236}">
                  <a16:creationId xmlns:a16="http://schemas.microsoft.com/office/drawing/2014/main" id="{DBDE0E9E-FD8B-48AE-9168-A7508DE97B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7154" y="1675017"/>
              <a:ext cx="1844092" cy="899480"/>
            </a:xfrm>
            <a:custGeom>
              <a:avLst/>
              <a:gdLst>
                <a:gd name="T0" fmla="*/ 2147483647 w 1056"/>
                <a:gd name="T1" fmla="*/ 2147483647 h 540"/>
                <a:gd name="T2" fmla="*/ 2147483647 w 1056"/>
                <a:gd name="T3" fmla="*/ 2147483647 h 540"/>
                <a:gd name="T4" fmla="*/ 2147483647 w 1056"/>
                <a:gd name="T5" fmla="*/ 2147483647 h 540"/>
                <a:gd name="T6" fmla="*/ 2147483647 w 1056"/>
                <a:gd name="T7" fmla="*/ 2147483647 h 540"/>
                <a:gd name="T8" fmla="*/ 2147483647 w 1056"/>
                <a:gd name="T9" fmla="*/ 2147483647 h 540"/>
                <a:gd name="T10" fmla="*/ 2147483647 w 1056"/>
                <a:gd name="T11" fmla="*/ 2147483647 h 540"/>
                <a:gd name="T12" fmla="*/ 2147483647 w 1056"/>
                <a:gd name="T13" fmla="*/ 2147483647 h 540"/>
                <a:gd name="T14" fmla="*/ 2147483647 w 1056"/>
                <a:gd name="T15" fmla="*/ 2147483647 h 540"/>
                <a:gd name="T16" fmla="*/ 2147483647 w 1056"/>
                <a:gd name="T17" fmla="*/ 2147483647 h 540"/>
                <a:gd name="T18" fmla="*/ 2147483647 w 1056"/>
                <a:gd name="T19" fmla="*/ 2147483647 h 540"/>
                <a:gd name="T20" fmla="*/ 2147483647 w 1056"/>
                <a:gd name="T21" fmla="*/ 2147483647 h 540"/>
                <a:gd name="T22" fmla="*/ 2147483647 w 1056"/>
                <a:gd name="T23" fmla="*/ 2147483647 h 540"/>
                <a:gd name="T24" fmla="*/ 2147483647 w 1056"/>
                <a:gd name="T25" fmla="*/ 2147483647 h 540"/>
                <a:gd name="T26" fmla="*/ 2147483647 w 1056"/>
                <a:gd name="T27" fmla="*/ 2147483647 h 540"/>
                <a:gd name="T28" fmla="*/ 2147483647 w 1056"/>
                <a:gd name="T29" fmla="*/ 2147483647 h 540"/>
                <a:gd name="T30" fmla="*/ 2147483647 w 1056"/>
                <a:gd name="T31" fmla="*/ 2147483647 h 540"/>
                <a:gd name="T32" fmla="*/ 2147483647 w 1056"/>
                <a:gd name="T33" fmla="*/ 2147483647 h 540"/>
                <a:gd name="T34" fmla="*/ 2147483647 w 1056"/>
                <a:gd name="T35" fmla="*/ 2147483647 h 540"/>
                <a:gd name="T36" fmla="*/ 2147483647 w 1056"/>
                <a:gd name="T37" fmla="*/ 2147483647 h 540"/>
                <a:gd name="T38" fmla="*/ 2147483647 w 1056"/>
                <a:gd name="T39" fmla="*/ 2147483647 h 540"/>
                <a:gd name="T40" fmla="*/ 2147483647 w 1056"/>
                <a:gd name="T41" fmla="*/ 2147483647 h 540"/>
                <a:gd name="T42" fmla="*/ 2147483647 w 1056"/>
                <a:gd name="T43" fmla="*/ 2147483647 h 540"/>
                <a:gd name="T44" fmla="*/ 2147483647 w 1056"/>
                <a:gd name="T45" fmla="*/ 2147483647 h 540"/>
                <a:gd name="T46" fmla="*/ 2147483647 w 1056"/>
                <a:gd name="T47" fmla="*/ 2147483647 h 540"/>
                <a:gd name="T48" fmla="*/ 2147483647 w 1056"/>
                <a:gd name="T49" fmla="*/ 2147483647 h 540"/>
                <a:gd name="T50" fmla="*/ 2147483647 w 1056"/>
                <a:gd name="T51" fmla="*/ 2147483647 h 540"/>
                <a:gd name="T52" fmla="*/ 2147483647 w 1056"/>
                <a:gd name="T53" fmla="*/ 2147483647 h 540"/>
                <a:gd name="T54" fmla="*/ 2147483647 w 1056"/>
                <a:gd name="T55" fmla="*/ 2147483647 h 540"/>
                <a:gd name="T56" fmla="*/ 2147483647 w 1056"/>
                <a:gd name="T57" fmla="*/ 2147483647 h 540"/>
                <a:gd name="T58" fmla="*/ 2147483647 w 1056"/>
                <a:gd name="T59" fmla="*/ 2147483647 h 540"/>
                <a:gd name="T60" fmla="*/ 2147483647 w 1056"/>
                <a:gd name="T61" fmla="*/ 2147483647 h 540"/>
                <a:gd name="T62" fmla="*/ 2147483647 w 1056"/>
                <a:gd name="T63" fmla="*/ 2147483647 h 540"/>
                <a:gd name="T64" fmla="*/ 2147483647 w 1056"/>
                <a:gd name="T65" fmla="*/ 2147483647 h 540"/>
                <a:gd name="T66" fmla="*/ 2147483647 w 1056"/>
                <a:gd name="T67" fmla="*/ 2147483647 h 540"/>
                <a:gd name="T68" fmla="*/ 2147483647 w 1056"/>
                <a:gd name="T69" fmla="*/ 2147483647 h 540"/>
                <a:gd name="T70" fmla="*/ 2147483647 w 1056"/>
                <a:gd name="T71" fmla="*/ 2147483647 h 540"/>
                <a:gd name="T72" fmla="*/ 2147483647 w 1056"/>
                <a:gd name="T73" fmla="*/ 2147483647 h 540"/>
                <a:gd name="T74" fmla="*/ 2147483647 w 1056"/>
                <a:gd name="T75" fmla="*/ 2147483647 h 540"/>
                <a:gd name="T76" fmla="*/ 2147483647 w 1056"/>
                <a:gd name="T77" fmla="*/ 2147483647 h 540"/>
                <a:gd name="T78" fmla="*/ 2147483647 w 1056"/>
                <a:gd name="T79" fmla="*/ 2147483647 h 540"/>
                <a:gd name="T80" fmla="*/ 2147483647 w 1056"/>
                <a:gd name="T81" fmla="*/ 2147483647 h 540"/>
                <a:gd name="T82" fmla="*/ 2147483647 w 1056"/>
                <a:gd name="T83" fmla="*/ 2147483647 h 540"/>
                <a:gd name="T84" fmla="*/ 2147483647 w 1056"/>
                <a:gd name="T85" fmla="*/ 2147483647 h 540"/>
                <a:gd name="T86" fmla="*/ 2147483647 w 1056"/>
                <a:gd name="T87" fmla="*/ 2147483647 h 540"/>
                <a:gd name="T88" fmla="*/ 2147483647 w 1056"/>
                <a:gd name="T89" fmla="*/ 2147483647 h 540"/>
                <a:gd name="T90" fmla="*/ 2147483647 w 1056"/>
                <a:gd name="T91" fmla="*/ 2147483647 h 540"/>
                <a:gd name="T92" fmla="*/ 2147483647 w 1056"/>
                <a:gd name="T93" fmla="*/ 2147483647 h 540"/>
                <a:gd name="T94" fmla="*/ 2147483647 w 1056"/>
                <a:gd name="T95" fmla="*/ 2147483647 h 540"/>
                <a:gd name="T96" fmla="*/ 2147483647 w 1056"/>
                <a:gd name="T97" fmla="*/ 2147483647 h 540"/>
                <a:gd name="T98" fmla="*/ 2147483647 w 1056"/>
                <a:gd name="T99" fmla="*/ 2147483647 h 540"/>
                <a:gd name="T100" fmla="*/ 2147483647 w 1056"/>
                <a:gd name="T101" fmla="*/ 2147483647 h 540"/>
                <a:gd name="T102" fmla="*/ 2147483647 w 1056"/>
                <a:gd name="T103" fmla="*/ 2147483647 h 540"/>
                <a:gd name="T104" fmla="*/ 2147483647 w 1056"/>
                <a:gd name="T105" fmla="*/ 2147483647 h 540"/>
                <a:gd name="T106" fmla="*/ 2147483647 w 1056"/>
                <a:gd name="T107" fmla="*/ 2147483647 h 540"/>
                <a:gd name="T108" fmla="*/ 2147483647 w 1056"/>
                <a:gd name="T109" fmla="*/ 2147483647 h 540"/>
                <a:gd name="T110" fmla="*/ 2147483647 w 1056"/>
                <a:gd name="T111" fmla="*/ 2147483647 h 540"/>
                <a:gd name="T112" fmla="*/ 2147483647 w 1056"/>
                <a:gd name="T113" fmla="*/ 2147483647 h 540"/>
                <a:gd name="T114" fmla="*/ 2147483647 w 1056"/>
                <a:gd name="T115" fmla="*/ 2147483647 h 54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56"/>
                <a:gd name="T175" fmla="*/ 0 h 540"/>
                <a:gd name="T176" fmla="*/ 1056 w 1056"/>
                <a:gd name="T177" fmla="*/ 540 h 54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56" h="540">
                  <a:moveTo>
                    <a:pt x="806" y="236"/>
                  </a:moveTo>
                  <a:lnTo>
                    <a:pt x="812" y="232"/>
                  </a:lnTo>
                  <a:lnTo>
                    <a:pt x="818" y="226"/>
                  </a:lnTo>
                  <a:lnTo>
                    <a:pt x="824" y="220"/>
                  </a:lnTo>
                  <a:lnTo>
                    <a:pt x="826" y="212"/>
                  </a:lnTo>
                  <a:lnTo>
                    <a:pt x="826" y="202"/>
                  </a:lnTo>
                  <a:lnTo>
                    <a:pt x="828" y="194"/>
                  </a:lnTo>
                  <a:lnTo>
                    <a:pt x="830" y="190"/>
                  </a:lnTo>
                  <a:lnTo>
                    <a:pt x="834" y="186"/>
                  </a:lnTo>
                  <a:lnTo>
                    <a:pt x="840" y="184"/>
                  </a:lnTo>
                  <a:lnTo>
                    <a:pt x="848" y="184"/>
                  </a:lnTo>
                  <a:lnTo>
                    <a:pt x="856" y="186"/>
                  </a:lnTo>
                  <a:lnTo>
                    <a:pt x="864" y="186"/>
                  </a:lnTo>
                  <a:lnTo>
                    <a:pt x="880" y="186"/>
                  </a:lnTo>
                  <a:lnTo>
                    <a:pt x="882" y="186"/>
                  </a:lnTo>
                  <a:lnTo>
                    <a:pt x="882" y="184"/>
                  </a:lnTo>
                  <a:lnTo>
                    <a:pt x="884" y="184"/>
                  </a:lnTo>
                  <a:lnTo>
                    <a:pt x="888" y="182"/>
                  </a:lnTo>
                  <a:lnTo>
                    <a:pt x="892" y="184"/>
                  </a:lnTo>
                  <a:lnTo>
                    <a:pt x="898" y="186"/>
                  </a:lnTo>
                  <a:lnTo>
                    <a:pt x="902" y="190"/>
                  </a:lnTo>
                  <a:lnTo>
                    <a:pt x="904" y="196"/>
                  </a:lnTo>
                  <a:lnTo>
                    <a:pt x="906" y="200"/>
                  </a:lnTo>
                  <a:lnTo>
                    <a:pt x="908" y="202"/>
                  </a:lnTo>
                  <a:lnTo>
                    <a:pt x="910" y="204"/>
                  </a:lnTo>
                  <a:lnTo>
                    <a:pt x="914" y="204"/>
                  </a:lnTo>
                  <a:lnTo>
                    <a:pt x="922" y="206"/>
                  </a:lnTo>
                  <a:lnTo>
                    <a:pt x="928" y="210"/>
                  </a:lnTo>
                  <a:lnTo>
                    <a:pt x="930" y="214"/>
                  </a:lnTo>
                  <a:lnTo>
                    <a:pt x="932" y="218"/>
                  </a:lnTo>
                  <a:lnTo>
                    <a:pt x="930" y="222"/>
                  </a:lnTo>
                  <a:lnTo>
                    <a:pt x="926" y="228"/>
                  </a:lnTo>
                  <a:lnTo>
                    <a:pt x="922" y="236"/>
                  </a:lnTo>
                  <a:lnTo>
                    <a:pt x="920" y="244"/>
                  </a:lnTo>
                  <a:lnTo>
                    <a:pt x="920" y="246"/>
                  </a:lnTo>
                  <a:lnTo>
                    <a:pt x="922" y="248"/>
                  </a:lnTo>
                  <a:lnTo>
                    <a:pt x="926" y="250"/>
                  </a:lnTo>
                  <a:lnTo>
                    <a:pt x="932" y="250"/>
                  </a:lnTo>
                  <a:lnTo>
                    <a:pt x="934" y="250"/>
                  </a:lnTo>
                  <a:lnTo>
                    <a:pt x="936" y="254"/>
                  </a:lnTo>
                  <a:lnTo>
                    <a:pt x="936" y="256"/>
                  </a:lnTo>
                  <a:lnTo>
                    <a:pt x="936" y="258"/>
                  </a:lnTo>
                  <a:lnTo>
                    <a:pt x="942" y="256"/>
                  </a:lnTo>
                  <a:lnTo>
                    <a:pt x="948" y="252"/>
                  </a:lnTo>
                  <a:lnTo>
                    <a:pt x="954" y="246"/>
                  </a:lnTo>
                  <a:lnTo>
                    <a:pt x="960" y="244"/>
                  </a:lnTo>
                  <a:lnTo>
                    <a:pt x="964" y="242"/>
                  </a:lnTo>
                  <a:lnTo>
                    <a:pt x="972" y="234"/>
                  </a:lnTo>
                  <a:lnTo>
                    <a:pt x="978" y="226"/>
                  </a:lnTo>
                  <a:lnTo>
                    <a:pt x="984" y="220"/>
                  </a:lnTo>
                  <a:lnTo>
                    <a:pt x="988" y="218"/>
                  </a:lnTo>
                  <a:lnTo>
                    <a:pt x="992" y="218"/>
                  </a:lnTo>
                  <a:lnTo>
                    <a:pt x="992" y="224"/>
                  </a:lnTo>
                  <a:lnTo>
                    <a:pt x="994" y="230"/>
                  </a:lnTo>
                  <a:lnTo>
                    <a:pt x="1000" y="246"/>
                  </a:lnTo>
                  <a:lnTo>
                    <a:pt x="1002" y="250"/>
                  </a:lnTo>
                  <a:lnTo>
                    <a:pt x="1000" y="252"/>
                  </a:lnTo>
                  <a:lnTo>
                    <a:pt x="1000" y="256"/>
                  </a:lnTo>
                  <a:lnTo>
                    <a:pt x="1002" y="260"/>
                  </a:lnTo>
                  <a:lnTo>
                    <a:pt x="1006" y="266"/>
                  </a:lnTo>
                  <a:lnTo>
                    <a:pt x="1008" y="272"/>
                  </a:lnTo>
                  <a:lnTo>
                    <a:pt x="1006" y="278"/>
                  </a:lnTo>
                  <a:lnTo>
                    <a:pt x="1004" y="280"/>
                  </a:lnTo>
                  <a:lnTo>
                    <a:pt x="1002" y="284"/>
                  </a:lnTo>
                  <a:lnTo>
                    <a:pt x="1000" y="286"/>
                  </a:lnTo>
                  <a:lnTo>
                    <a:pt x="998" y="288"/>
                  </a:lnTo>
                  <a:lnTo>
                    <a:pt x="1000" y="292"/>
                  </a:lnTo>
                  <a:lnTo>
                    <a:pt x="1004" y="294"/>
                  </a:lnTo>
                  <a:lnTo>
                    <a:pt x="1008" y="296"/>
                  </a:lnTo>
                  <a:lnTo>
                    <a:pt x="1010" y="300"/>
                  </a:lnTo>
                  <a:lnTo>
                    <a:pt x="1010" y="302"/>
                  </a:lnTo>
                  <a:lnTo>
                    <a:pt x="1010" y="304"/>
                  </a:lnTo>
                  <a:lnTo>
                    <a:pt x="1016" y="308"/>
                  </a:lnTo>
                  <a:lnTo>
                    <a:pt x="1020" y="308"/>
                  </a:lnTo>
                  <a:lnTo>
                    <a:pt x="1028" y="310"/>
                  </a:lnTo>
                  <a:lnTo>
                    <a:pt x="1036" y="314"/>
                  </a:lnTo>
                  <a:lnTo>
                    <a:pt x="1040" y="316"/>
                  </a:lnTo>
                  <a:lnTo>
                    <a:pt x="1042" y="318"/>
                  </a:lnTo>
                  <a:lnTo>
                    <a:pt x="1042" y="320"/>
                  </a:lnTo>
                  <a:lnTo>
                    <a:pt x="1040" y="324"/>
                  </a:lnTo>
                  <a:lnTo>
                    <a:pt x="1038" y="328"/>
                  </a:lnTo>
                  <a:lnTo>
                    <a:pt x="1040" y="332"/>
                  </a:lnTo>
                  <a:lnTo>
                    <a:pt x="1044" y="332"/>
                  </a:lnTo>
                  <a:lnTo>
                    <a:pt x="1044" y="336"/>
                  </a:lnTo>
                  <a:lnTo>
                    <a:pt x="1056" y="336"/>
                  </a:lnTo>
                  <a:lnTo>
                    <a:pt x="1056" y="342"/>
                  </a:lnTo>
                  <a:lnTo>
                    <a:pt x="1054" y="352"/>
                  </a:lnTo>
                  <a:lnTo>
                    <a:pt x="1050" y="360"/>
                  </a:lnTo>
                  <a:lnTo>
                    <a:pt x="1048" y="366"/>
                  </a:lnTo>
                  <a:lnTo>
                    <a:pt x="1044" y="368"/>
                  </a:lnTo>
                  <a:lnTo>
                    <a:pt x="1032" y="370"/>
                  </a:lnTo>
                  <a:lnTo>
                    <a:pt x="1024" y="370"/>
                  </a:lnTo>
                  <a:lnTo>
                    <a:pt x="1016" y="372"/>
                  </a:lnTo>
                  <a:lnTo>
                    <a:pt x="1008" y="376"/>
                  </a:lnTo>
                  <a:lnTo>
                    <a:pt x="994" y="386"/>
                  </a:lnTo>
                  <a:lnTo>
                    <a:pt x="988" y="388"/>
                  </a:lnTo>
                  <a:lnTo>
                    <a:pt x="980" y="394"/>
                  </a:lnTo>
                  <a:lnTo>
                    <a:pt x="970" y="396"/>
                  </a:lnTo>
                  <a:lnTo>
                    <a:pt x="960" y="398"/>
                  </a:lnTo>
                  <a:lnTo>
                    <a:pt x="934" y="390"/>
                  </a:lnTo>
                  <a:lnTo>
                    <a:pt x="908" y="388"/>
                  </a:lnTo>
                  <a:lnTo>
                    <a:pt x="894" y="390"/>
                  </a:lnTo>
                  <a:lnTo>
                    <a:pt x="886" y="396"/>
                  </a:lnTo>
                  <a:lnTo>
                    <a:pt x="876" y="402"/>
                  </a:lnTo>
                  <a:lnTo>
                    <a:pt x="862" y="410"/>
                  </a:lnTo>
                  <a:lnTo>
                    <a:pt x="852" y="418"/>
                  </a:lnTo>
                  <a:lnTo>
                    <a:pt x="842" y="430"/>
                  </a:lnTo>
                  <a:lnTo>
                    <a:pt x="828" y="440"/>
                  </a:lnTo>
                  <a:lnTo>
                    <a:pt x="840" y="432"/>
                  </a:lnTo>
                  <a:lnTo>
                    <a:pt x="856" y="422"/>
                  </a:lnTo>
                  <a:lnTo>
                    <a:pt x="876" y="414"/>
                  </a:lnTo>
                  <a:lnTo>
                    <a:pt x="884" y="414"/>
                  </a:lnTo>
                  <a:lnTo>
                    <a:pt x="892" y="414"/>
                  </a:lnTo>
                  <a:lnTo>
                    <a:pt x="898" y="414"/>
                  </a:lnTo>
                  <a:lnTo>
                    <a:pt x="906" y="414"/>
                  </a:lnTo>
                  <a:lnTo>
                    <a:pt x="910" y="418"/>
                  </a:lnTo>
                  <a:lnTo>
                    <a:pt x="910" y="420"/>
                  </a:lnTo>
                  <a:lnTo>
                    <a:pt x="912" y="422"/>
                  </a:lnTo>
                  <a:lnTo>
                    <a:pt x="910" y="426"/>
                  </a:lnTo>
                  <a:lnTo>
                    <a:pt x="910" y="430"/>
                  </a:lnTo>
                  <a:lnTo>
                    <a:pt x="904" y="432"/>
                  </a:lnTo>
                  <a:lnTo>
                    <a:pt x="896" y="436"/>
                  </a:lnTo>
                  <a:lnTo>
                    <a:pt x="892" y="438"/>
                  </a:lnTo>
                  <a:lnTo>
                    <a:pt x="890" y="442"/>
                  </a:lnTo>
                  <a:lnTo>
                    <a:pt x="904" y="442"/>
                  </a:lnTo>
                  <a:lnTo>
                    <a:pt x="898" y="448"/>
                  </a:lnTo>
                  <a:lnTo>
                    <a:pt x="894" y="454"/>
                  </a:lnTo>
                  <a:lnTo>
                    <a:pt x="892" y="460"/>
                  </a:lnTo>
                  <a:lnTo>
                    <a:pt x="892" y="464"/>
                  </a:lnTo>
                  <a:lnTo>
                    <a:pt x="894" y="468"/>
                  </a:lnTo>
                  <a:lnTo>
                    <a:pt x="902" y="472"/>
                  </a:lnTo>
                  <a:lnTo>
                    <a:pt x="910" y="476"/>
                  </a:lnTo>
                  <a:lnTo>
                    <a:pt x="920" y="476"/>
                  </a:lnTo>
                  <a:lnTo>
                    <a:pt x="928" y="476"/>
                  </a:lnTo>
                  <a:lnTo>
                    <a:pt x="936" y="472"/>
                  </a:lnTo>
                  <a:lnTo>
                    <a:pt x="940" y="468"/>
                  </a:lnTo>
                  <a:lnTo>
                    <a:pt x="944" y="462"/>
                  </a:lnTo>
                  <a:lnTo>
                    <a:pt x="948" y="458"/>
                  </a:lnTo>
                  <a:lnTo>
                    <a:pt x="950" y="454"/>
                  </a:lnTo>
                  <a:lnTo>
                    <a:pt x="954" y="454"/>
                  </a:lnTo>
                  <a:lnTo>
                    <a:pt x="958" y="454"/>
                  </a:lnTo>
                  <a:lnTo>
                    <a:pt x="958" y="456"/>
                  </a:lnTo>
                  <a:lnTo>
                    <a:pt x="956" y="460"/>
                  </a:lnTo>
                  <a:lnTo>
                    <a:pt x="954" y="464"/>
                  </a:lnTo>
                  <a:lnTo>
                    <a:pt x="958" y="464"/>
                  </a:lnTo>
                  <a:lnTo>
                    <a:pt x="960" y="466"/>
                  </a:lnTo>
                  <a:lnTo>
                    <a:pt x="960" y="468"/>
                  </a:lnTo>
                  <a:lnTo>
                    <a:pt x="958" y="470"/>
                  </a:lnTo>
                  <a:lnTo>
                    <a:pt x="954" y="474"/>
                  </a:lnTo>
                  <a:lnTo>
                    <a:pt x="946" y="478"/>
                  </a:lnTo>
                  <a:lnTo>
                    <a:pt x="938" y="486"/>
                  </a:lnTo>
                  <a:lnTo>
                    <a:pt x="930" y="490"/>
                  </a:lnTo>
                  <a:lnTo>
                    <a:pt x="910" y="496"/>
                  </a:lnTo>
                  <a:lnTo>
                    <a:pt x="904" y="496"/>
                  </a:lnTo>
                  <a:lnTo>
                    <a:pt x="898" y="496"/>
                  </a:lnTo>
                  <a:lnTo>
                    <a:pt x="890" y="496"/>
                  </a:lnTo>
                  <a:lnTo>
                    <a:pt x="884" y="498"/>
                  </a:lnTo>
                  <a:lnTo>
                    <a:pt x="880" y="504"/>
                  </a:lnTo>
                  <a:lnTo>
                    <a:pt x="876" y="510"/>
                  </a:lnTo>
                  <a:lnTo>
                    <a:pt x="870" y="514"/>
                  </a:lnTo>
                  <a:lnTo>
                    <a:pt x="866" y="516"/>
                  </a:lnTo>
                  <a:lnTo>
                    <a:pt x="862" y="516"/>
                  </a:lnTo>
                  <a:lnTo>
                    <a:pt x="856" y="516"/>
                  </a:lnTo>
                  <a:lnTo>
                    <a:pt x="854" y="512"/>
                  </a:lnTo>
                  <a:lnTo>
                    <a:pt x="854" y="510"/>
                  </a:lnTo>
                  <a:lnTo>
                    <a:pt x="854" y="504"/>
                  </a:lnTo>
                  <a:lnTo>
                    <a:pt x="858" y="500"/>
                  </a:lnTo>
                  <a:lnTo>
                    <a:pt x="866" y="496"/>
                  </a:lnTo>
                  <a:lnTo>
                    <a:pt x="876" y="492"/>
                  </a:lnTo>
                  <a:lnTo>
                    <a:pt x="880" y="488"/>
                  </a:lnTo>
                  <a:lnTo>
                    <a:pt x="882" y="484"/>
                  </a:lnTo>
                  <a:lnTo>
                    <a:pt x="846" y="490"/>
                  </a:lnTo>
                  <a:lnTo>
                    <a:pt x="840" y="470"/>
                  </a:lnTo>
                  <a:lnTo>
                    <a:pt x="840" y="466"/>
                  </a:lnTo>
                  <a:lnTo>
                    <a:pt x="842" y="462"/>
                  </a:lnTo>
                  <a:lnTo>
                    <a:pt x="848" y="454"/>
                  </a:lnTo>
                  <a:lnTo>
                    <a:pt x="828" y="448"/>
                  </a:lnTo>
                  <a:lnTo>
                    <a:pt x="822" y="450"/>
                  </a:lnTo>
                  <a:lnTo>
                    <a:pt x="816" y="454"/>
                  </a:lnTo>
                  <a:lnTo>
                    <a:pt x="806" y="468"/>
                  </a:lnTo>
                  <a:lnTo>
                    <a:pt x="800" y="474"/>
                  </a:lnTo>
                  <a:lnTo>
                    <a:pt x="796" y="482"/>
                  </a:lnTo>
                  <a:lnTo>
                    <a:pt x="790" y="486"/>
                  </a:lnTo>
                  <a:lnTo>
                    <a:pt x="780" y="488"/>
                  </a:lnTo>
                  <a:lnTo>
                    <a:pt x="774" y="490"/>
                  </a:lnTo>
                  <a:lnTo>
                    <a:pt x="742" y="490"/>
                  </a:lnTo>
                  <a:lnTo>
                    <a:pt x="734" y="494"/>
                  </a:lnTo>
                  <a:lnTo>
                    <a:pt x="726" y="496"/>
                  </a:lnTo>
                  <a:lnTo>
                    <a:pt x="722" y="500"/>
                  </a:lnTo>
                  <a:lnTo>
                    <a:pt x="718" y="502"/>
                  </a:lnTo>
                  <a:lnTo>
                    <a:pt x="706" y="504"/>
                  </a:lnTo>
                  <a:lnTo>
                    <a:pt x="690" y="504"/>
                  </a:lnTo>
                  <a:lnTo>
                    <a:pt x="682" y="504"/>
                  </a:lnTo>
                  <a:lnTo>
                    <a:pt x="672" y="506"/>
                  </a:lnTo>
                  <a:lnTo>
                    <a:pt x="664" y="512"/>
                  </a:lnTo>
                  <a:lnTo>
                    <a:pt x="664" y="514"/>
                  </a:lnTo>
                  <a:lnTo>
                    <a:pt x="664" y="520"/>
                  </a:lnTo>
                  <a:lnTo>
                    <a:pt x="654" y="524"/>
                  </a:lnTo>
                  <a:lnTo>
                    <a:pt x="648" y="526"/>
                  </a:lnTo>
                  <a:lnTo>
                    <a:pt x="646" y="530"/>
                  </a:lnTo>
                  <a:lnTo>
                    <a:pt x="642" y="530"/>
                  </a:lnTo>
                  <a:lnTo>
                    <a:pt x="642" y="526"/>
                  </a:lnTo>
                  <a:lnTo>
                    <a:pt x="636" y="528"/>
                  </a:lnTo>
                  <a:lnTo>
                    <a:pt x="634" y="526"/>
                  </a:lnTo>
                  <a:lnTo>
                    <a:pt x="630" y="526"/>
                  </a:lnTo>
                  <a:lnTo>
                    <a:pt x="624" y="528"/>
                  </a:lnTo>
                  <a:lnTo>
                    <a:pt x="616" y="534"/>
                  </a:lnTo>
                  <a:lnTo>
                    <a:pt x="608" y="538"/>
                  </a:lnTo>
                  <a:lnTo>
                    <a:pt x="606" y="540"/>
                  </a:lnTo>
                  <a:lnTo>
                    <a:pt x="600" y="540"/>
                  </a:lnTo>
                  <a:lnTo>
                    <a:pt x="596" y="540"/>
                  </a:lnTo>
                  <a:lnTo>
                    <a:pt x="602" y="536"/>
                  </a:lnTo>
                  <a:lnTo>
                    <a:pt x="608" y="532"/>
                  </a:lnTo>
                  <a:lnTo>
                    <a:pt x="614" y="528"/>
                  </a:lnTo>
                  <a:lnTo>
                    <a:pt x="616" y="524"/>
                  </a:lnTo>
                  <a:lnTo>
                    <a:pt x="616" y="522"/>
                  </a:lnTo>
                  <a:lnTo>
                    <a:pt x="616" y="524"/>
                  </a:lnTo>
                  <a:lnTo>
                    <a:pt x="626" y="518"/>
                  </a:lnTo>
                  <a:lnTo>
                    <a:pt x="632" y="508"/>
                  </a:lnTo>
                  <a:lnTo>
                    <a:pt x="644" y="486"/>
                  </a:lnTo>
                  <a:lnTo>
                    <a:pt x="644" y="492"/>
                  </a:lnTo>
                  <a:lnTo>
                    <a:pt x="648" y="496"/>
                  </a:lnTo>
                  <a:lnTo>
                    <a:pt x="652" y="496"/>
                  </a:lnTo>
                  <a:lnTo>
                    <a:pt x="658" y="496"/>
                  </a:lnTo>
                  <a:lnTo>
                    <a:pt x="664" y="496"/>
                  </a:lnTo>
                  <a:lnTo>
                    <a:pt x="664" y="494"/>
                  </a:lnTo>
                  <a:lnTo>
                    <a:pt x="664" y="490"/>
                  </a:lnTo>
                  <a:lnTo>
                    <a:pt x="664" y="482"/>
                  </a:lnTo>
                  <a:lnTo>
                    <a:pt x="658" y="472"/>
                  </a:lnTo>
                  <a:lnTo>
                    <a:pt x="650" y="466"/>
                  </a:lnTo>
                  <a:lnTo>
                    <a:pt x="648" y="464"/>
                  </a:lnTo>
                  <a:lnTo>
                    <a:pt x="644" y="464"/>
                  </a:lnTo>
                  <a:lnTo>
                    <a:pt x="630" y="464"/>
                  </a:lnTo>
                  <a:lnTo>
                    <a:pt x="612" y="462"/>
                  </a:lnTo>
                  <a:lnTo>
                    <a:pt x="616" y="458"/>
                  </a:lnTo>
                  <a:lnTo>
                    <a:pt x="618" y="452"/>
                  </a:lnTo>
                  <a:lnTo>
                    <a:pt x="618" y="450"/>
                  </a:lnTo>
                  <a:lnTo>
                    <a:pt x="616" y="448"/>
                  </a:lnTo>
                  <a:lnTo>
                    <a:pt x="614" y="446"/>
                  </a:lnTo>
                  <a:lnTo>
                    <a:pt x="612" y="442"/>
                  </a:lnTo>
                  <a:lnTo>
                    <a:pt x="614" y="438"/>
                  </a:lnTo>
                  <a:lnTo>
                    <a:pt x="610" y="436"/>
                  </a:lnTo>
                  <a:lnTo>
                    <a:pt x="608" y="432"/>
                  </a:lnTo>
                  <a:lnTo>
                    <a:pt x="606" y="428"/>
                  </a:lnTo>
                  <a:lnTo>
                    <a:pt x="606" y="424"/>
                  </a:lnTo>
                  <a:lnTo>
                    <a:pt x="604" y="422"/>
                  </a:lnTo>
                  <a:lnTo>
                    <a:pt x="606" y="418"/>
                  </a:lnTo>
                  <a:lnTo>
                    <a:pt x="602" y="416"/>
                  </a:lnTo>
                  <a:lnTo>
                    <a:pt x="598" y="414"/>
                  </a:lnTo>
                  <a:lnTo>
                    <a:pt x="588" y="414"/>
                  </a:lnTo>
                  <a:lnTo>
                    <a:pt x="580" y="416"/>
                  </a:lnTo>
                  <a:lnTo>
                    <a:pt x="566" y="422"/>
                  </a:lnTo>
                  <a:lnTo>
                    <a:pt x="554" y="430"/>
                  </a:lnTo>
                  <a:lnTo>
                    <a:pt x="538" y="438"/>
                  </a:lnTo>
                  <a:lnTo>
                    <a:pt x="526" y="436"/>
                  </a:lnTo>
                  <a:lnTo>
                    <a:pt x="516" y="432"/>
                  </a:lnTo>
                  <a:lnTo>
                    <a:pt x="516" y="434"/>
                  </a:lnTo>
                  <a:lnTo>
                    <a:pt x="510" y="432"/>
                  </a:lnTo>
                  <a:lnTo>
                    <a:pt x="504" y="430"/>
                  </a:lnTo>
                  <a:lnTo>
                    <a:pt x="498" y="430"/>
                  </a:lnTo>
                  <a:lnTo>
                    <a:pt x="492" y="428"/>
                  </a:lnTo>
                  <a:lnTo>
                    <a:pt x="486" y="426"/>
                  </a:lnTo>
                  <a:lnTo>
                    <a:pt x="482" y="422"/>
                  </a:lnTo>
                  <a:lnTo>
                    <a:pt x="482" y="416"/>
                  </a:lnTo>
                  <a:lnTo>
                    <a:pt x="88" y="416"/>
                  </a:lnTo>
                  <a:lnTo>
                    <a:pt x="88" y="414"/>
                  </a:lnTo>
                  <a:lnTo>
                    <a:pt x="86" y="414"/>
                  </a:lnTo>
                  <a:lnTo>
                    <a:pt x="88" y="412"/>
                  </a:lnTo>
                  <a:lnTo>
                    <a:pt x="90" y="410"/>
                  </a:lnTo>
                  <a:lnTo>
                    <a:pt x="80" y="402"/>
                  </a:lnTo>
                  <a:lnTo>
                    <a:pt x="72" y="394"/>
                  </a:lnTo>
                  <a:lnTo>
                    <a:pt x="62" y="386"/>
                  </a:lnTo>
                  <a:lnTo>
                    <a:pt x="58" y="386"/>
                  </a:lnTo>
                  <a:lnTo>
                    <a:pt x="54" y="384"/>
                  </a:lnTo>
                  <a:lnTo>
                    <a:pt x="52" y="378"/>
                  </a:lnTo>
                  <a:lnTo>
                    <a:pt x="50" y="372"/>
                  </a:lnTo>
                  <a:lnTo>
                    <a:pt x="52" y="366"/>
                  </a:lnTo>
                  <a:lnTo>
                    <a:pt x="56" y="360"/>
                  </a:lnTo>
                  <a:lnTo>
                    <a:pt x="56" y="358"/>
                  </a:lnTo>
                  <a:lnTo>
                    <a:pt x="54" y="354"/>
                  </a:lnTo>
                  <a:lnTo>
                    <a:pt x="48" y="352"/>
                  </a:lnTo>
                  <a:lnTo>
                    <a:pt x="48" y="350"/>
                  </a:lnTo>
                  <a:lnTo>
                    <a:pt x="50" y="348"/>
                  </a:lnTo>
                  <a:lnTo>
                    <a:pt x="52" y="346"/>
                  </a:lnTo>
                  <a:lnTo>
                    <a:pt x="50" y="342"/>
                  </a:lnTo>
                  <a:lnTo>
                    <a:pt x="48" y="340"/>
                  </a:lnTo>
                  <a:lnTo>
                    <a:pt x="42" y="336"/>
                  </a:lnTo>
                  <a:lnTo>
                    <a:pt x="42" y="334"/>
                  </a:lnTo>
                  <a:lnTo>
                    <a:pt x="44" y="330"/>
                  </a:lnTo>
                  <a:lnTo>
                    <a:pt x="48" y="326"/>
                  </a:lnTo>
                  <a:lnTo>
                    <a:pt x="52" y="320"/>
                  </a:lnTo>
                  <a:lnTo>
                    <a:pt x="50" y="316"/>
                  </a:lnTo>
                  <a:lnTo>
                    <a:pt x="44" y="316"/>
                  </a:lnTo>
                  <a:lnTo>
                    <a:pt x="34" y="314"/>
                  </a:lnTo>
                  <a:lnTo>
                    <a:pt x="34" y="310"/>
                  </a:lnTo>
                  <a:lnTo>
                    <a:pt x="38" y="308"/>
                  </a:lnTo>
                  <a:lnTo>
                    <a:pt x="40" y="308"/>
                  </a:lnTo>
                  <a:lnTo>
                    <a:pt x="38" y="304"/>
                  </a:lnTo>
                  <a:lnTo>
                    <a:pt x="38" y="300"/>
                  </a:lnTo>
                  <a:lnTo>
                    <a:pt x="36" y="290"/>
                  </a:lnTo>
                  <a:lnTo>
                    <a:pt x="34" y="284"/>
                  </a:lnTo>
                  <a:lnTo>
                    <a:pt x="26" y="276"/>
                  </a:lnTo>
                  <a:lnTo>
                    <a:pt x="24" y="272"/>
                  </a:lnTo>
                  <a:lnTo>
                    <a:pt x="24" y="268"/>
                  </a:lnTo>
                  <a:lnTo>
                    <a:pt x="26" y="262"/>
                  </a:lnTo>
                  <a:lnTo>
                    <a:pt x="30" y="254"/>
                  </a:lnTo>
                  <a:lnTo>
                    <a:pt x="34" y="248"/>
                  </a:lnTo>
                  <a:lnTo>
                    <a:pt x="30" y="246"/>
                  </a:lnTo>
                  <a:lnTo>
                    <a:pt x="30" y="242"/>
                  </a:lnTo>
                  <a:lnTo>
                    <a:pt x="28" y="236"/>
                  </a:lnTo>
                  <a:lnTo>
                    <a:pt x="26" y="232"/>
                  </a:lnTo>
                  <a:lnTo>
                    <a:pt x="20" y="230"/>
                  </a:lnTo>
                  <a:lnTo>
                    <a:pt x="14" y="230"/>
                  </a:lnTo>
                  <a:lnTo>
                    <a:pt x="8" y="230"/>
                  </a:lnTo>
                  <a:lnTo>
                    <a:pt x="8" y="228"/>
                  </a:lnTo>
                  <a:lnTo>
                    <a:pt x="2" y="226"/>
                  </a:lnTo>
                  <a:lnTo>
                    <a:pt x="0" y="222"/>
                  </a:lnTo>
                  <a:lnTo>
                    <a:pt x="172" y="64"/>
                  </a:lnTo>
                  <a:lnTo>
                    <a:pt x="178" y="68"/>
                  </a:lnTo>
                  <a:lnTo>
                    <a:pt x="186" y="68"/>
                  </a:lnTo>
                  <a:lnTo>
                    <a:pt x="196" y="70"/>
                  </a:lnTo>
                  <a:lnTo>
                    <a:pt x="204" y="72"/>
                  </a:lnTo>
                  <a:lnTo>
                    <a:pt x="206" y="74"/>
                  </a:lnTo>
                  <a:lnTo>
                    <a:pt x="210" y="76"/>
                  </a:lnTo>
                  <a:lnTo>
                    <a:pt x="212" y="78"/>
                  </a:lnTo>
                  <a:lnTo>
                    <a:pt x="216" y="78"/>
                  </a:lnTo>
                  <a:lnTo>
                    <a:pt x="226" y="78"/>
                  </a:lnTo>
                  <a:lnTo>
                    <a:pt x="234" y="74"/>
                  </a:lnTo>
                  <a:lnTo>
                    <a:pt x="242" y="72"/>
                  </a:lnTo>
                  <a:lnTo>
                    <a:pt x="252" y="70"/>
                  </a:lnTo>
                  <a:lnTo>
                    <a:pt x="258" y="70"/>
                  </a:lnTo>
                  <a:lnTo>
                    <a:pt x="268" y="70"/>
                  </a:lnTo>
                  <a:lnTo>
                    <a:pt x="280" y="66"/>
                  </a:lnTo>
                  <a:lnTo>
                    <a:pt x="288" y="62"/>
                  </a:lnTo>
                  <a:lnTo>
                    <a:pt x="296" y="60"/>
                  </a:lnTo>
                  <a:lnTo>
                    <a:pt x="316" y="60"/>
                  </a:lnTo>
                  <a:lnTo>
                    <a:pt x="334" y="58"/>
                  </a:lnTo>
                  <a:lnTo>
                    <a:pt x="346" y="58"/>
                  </a:lnTo>
                  <a:lnTo>
                    <a:pt x="352" y="58"/>
                  </a:lnTo>
                  <a:lnTo>
                    <a:pt x="352" y="64"/>
                  </a:lnTo>
                  <a:lnTo>
                    <a:pt x="354" y="68"/>
                  </a:lnTo>
                  <a:lnTo>
                    <a:pt x="358" y="68"/>
                  </a:lnTo>
                  <a:lnTo>
                    <a:pt x="362" y="68"/>
                  </a:lnTo>
                  <a:lnTo>
                    <a:pt x="366" y="64"/>
                  </a:lnTo>
                  <a:lnTo>
                    <a:pt x="374" y="58"/>
                  </a:lnTo>
                  <a:lnTo>
                    <a:pt x="378" y="60"/>
                  </a:lnTo>
                  <a:lnTo>
                    <a:pt x="380" y="64"/>
                  </a:lnTo>
                  <a:lnTo>
                    <a:pt x="380" y="70"/>
                  </a:lnTo>
                  <a:lnTo>
                    <a:pt x="380" y="72"/>
                  </a:lnTo>
                  <a:lnTo>
                    <a:pt x="382" y="72"/>
                  </a:lnTo>
                  <a:lnTo>
                    <a:pt x="386" y="70"/>
                  </a:lnTo>
                  <a:lnTo>
                    <a:pt x="392" y="66"/>
                  </a:lnTo>
                  <a:lnTo>
                    <a:pt x="398" y="64"/>
                  </a:lnTo>
                  <a:lnTo>
                    <a:pt x="410" y="66"/>
                  </a:lnTo>
                  <a:lnTo>
                    <a:pt x="418" y="68"/>
                  </a:lnTo>
                  <a:lnTo>
                    <a:pt x="426" y="72"/>
                  </a:lnTo>
                  <a:lnTo>
                    <a:pt x="436" y="74"/>
                  </a:lnTo>
                  <a:lnTo>
                    <a:pt x="444" y="78"/>
                  </a:lnTo>
                  <a:lnTo>
                    <a:pt x="454" y="82"/>
                  </a:lnTo>
                  <a:lnTo>
                    <a:pt x="458" y="80"/>
                  </a:lnTo>
                  <a:lnTo>
                    <a:pt x="466" y="78"/>
                  </a:lnTo>
                  <a:lnTo>
                    <a:pt x="470" y="80"/>
                  </a:lnTo>
                  <a:lnTo>
                    <a:pt x="472" y="80"/>
                  </a:lnTo>
                  <a:lnTo>
                    <a:pt x="474" y="82"/>
                  </a:lnTo>
                  <a:lnTo>
                    <a:pt x="474" y="86"/>
                  </a:lnTo>
                  <a:lnTo>
                    <a:pt x="472" y="88"/>
                  </a:lnTo>
                  <a:lnTo>
                    <a:pt x="466" y="90"/>
                  </a:lnTo>
                  <a:lnTo>
                    <a:pt x="462" y="94"/>
                  </a:lnTo>
                  <a:lnTo>
                    <a:pt x="460" y="94"/>
                  </a:lnTo>
                  <a:lnTo>
                    <a:pt x="460" y="98"/>
                  </a:lnTo>
                  <a:lnTo>
                    <a:pt x="460" y="100"/>
                  </a:lnTo>
                  <a:lnTo>
                    <a:pt x="462" y="100"/>
                  </a:lnTo>
                  <a:lnTo>
                    <a:pt x="470" y="102"/>
                  </a:lnTo>
                  <a:lnTo>
                    <a:pt x="482" y="100"/>
                  </a:lnTo>
                  <a:lnTo>
                    <a:pt x="492" y="98"/>
                  </a:lnTo>
                  <a:lnTo>
                    <a:pt x="502" y="96"/>
                  </a:lnTo>
                  <a:lnTo>
                    <a:pt x="514" y="94"/>
                  </a:lnTo>
                  <a:lnTo>
                    <a:pt x="518" y="96"/>
                  </a:lnTo>
                  <a:lnTo>
                    <a:pt x="522" y="98"/>
                  </a:lnTo>
                  <a:lnTo>
                    <a:pt x="526" y="102"/>
                  </a:lnTo>
                  <a:lnTo>
                    <a:pt x="528" y="104"/>
                  </a:lnTo>
                  <a:lnTo>
                    <a:pt x="532" y="102"/>
                  </a:lnTo>
                  <a:lnTo>
                    <a:pt x="536" y="100"/>
                  </a:lnTo>
                  <a:lnTo>
                    <a:pt x="538" y="92"/>
                  </a:lnTo>
                  <a:lnTo>
                    <a:pt x="538" y="88"/>
                  </a:lnTo>
                  <a:lnTo>
                    <a:pt x="554" y="84"/>
                  </a:lnTo>
                  <a:lnTo>
                    <a:pt x="562" y="82"/>
                  </a:lnTo>
                  <a:lnTo>
                    <a:pt x="572" y="80"/>
                  </a:lnTo>
                  <a:lnTo>
                    <a:pt x="578" y="82"/>
                  </a:lnTo>
                  <a:lnTo>
                    <a:pt x="582" y="84"/>
                  </a:lnTo>
                  <a:lnTo>
                    <a:pt x="582" y="86"/>
                  </a:lnTo>
                  <a:lnTo>
                    <a:pt x="586" y="88"/>
                  </a:lnTo>
                  <a:lnTo>
                    <a:pt x="594" y="92"/>
                  </a:lnTo>
                  <a:lnTo>
                    <a:pt x="606" y="96"/>
                  </a:lnTo>
                  <a:lnTo>
                    <a:pt x="638" y="96"/>
                  </a:lnTo>
                  <a:lnTo>
                    <a:pt x="642" y="96"/>
                  </a:lnTo>
                  <a:lnTo>
                    <a:pt x="646" y="96"/>
                  </a:lnTo>
                  <a:lnTo>
                    <a:pt x="652" y="92"/>
                  </a:lnTo>
                  <a:lnTo>
                    <a:pt x="656" y="88"/>
                  </a:lnTo>
                  <a:lnTo>
                    <a:pt x="662" y="86"/>
                  </a:lnTo>
                  <a:lnTo>
                    <a:pt x="670" y="88"/>
                  </a:lnTo>
                  <a:lnTo>
                    <a:pt x="682" y="88"/>
                  </a:lnTo>
                  <a:lnTo>
                    <a:pt x="678" y="94"/>
                  </a:lnTo>
                  <a:lnTo>
                    <a:pt x="676" y="98"/>
                  </a:lnTo>
                  <a:lnTo>
                    <a:pt x="674" y="102"/>
                  </a:lnTo>
                  <a:lnTo>
                    <a:pt x="674" y="104"/>
                  </a:lnTo>
                  <a:lnTo>
                    <a:pt x="676" y="106"/>
                  </a:lnTo>
                  <a:lnTo>
                    <a:pt x="680" y="104"/>
                  </a:lnTo>
                  <a:lnTo>
                    <a:pt x="690" y="92"/>
                  </a:lnTo>
                  <a:lnTo>
                    <a:pt x="694" y="88"/>
                  </a:lnTo>
                  <a:lnTo>
                    <a:pt x="702" y="86"/>
                  </a:lnTo>
                  <a:lnTo>
                    <a:pt x="708" y="82"/>
                  </a:lnTo>
                  <a:lnTo>
                    <a:pt x="714" y="78"/>
                  </a:lnTo>
                  <a:lnTo>
                    <a:pt x="716" y="72"/>
                  </a:lnTo>
                  <a:lnTo>
                    <a:pt x="716" y="70"/>
                  </a:lnTo>
                  <a:lnTo>
                    <a:pt x="716" y="68"/>
                  </a:lnTo>
                  <a:lnTo>
                    <a:pt x="714" y="66"/>
                  </a:lnTo>
                  <a:lnTo>
                    <a:pt x="708" y="64"/>
                  </a:lnTo>
                  <a:lnTo>
                    <a:pt x="706" y="64"/>
                  </a:lnTo>
                  <a:lnTo>
                    <a:pt x="706" y="62"/>
                  </a:lnTo>
                  <a:lnTo>
                    <a:pt x="706" y="58"/>
                  </a:lnTo>
                  <a:lnTo>
                    <a:pt x="710" y="54"/>
                  </a:lnTo>
                  <a:lnTo>
                    <a:pt x="718" y="44"/>
                  </a:lnTo>
                  <a:lnTo>
                    <a:pt x="732" y="36"/>
                  </a:lnTo>
                  <a:lnTo>
                    <a:pt x="742" y="32"/>
                  </a:lnTo>
                  <a:lnTo>
                    <a:pt x="746" y="30"/>
                  </a:lnTo>
                  <a:lnTo>
                    <a:pt x="746" y="26"/>
                  </a:lnTo>
                  <a:lnTo>
                    <a:pt x="748" y="20"/>
                  </a:lnTo>
                  <a:lnTo>
                    <a:pt x="752" y="14"/>
                  </a:lnTo>
                  <a:lnTo>
                    <a:pt x="760" y="8"/>
                  </a:lnTo>
                  <a:lnTo>
                    <a:pt x="768" y="4"/>
                  </a:lnTo>
                  <a:lnTo>
                    <a:pt x="776" y="2"/>
                  </a:lnTo>
                  <a:lnTo>
                    <a:pt x="790" y="0"/>
                  </a:lnTo>
                  <a:lnTo>
                    <a:pt x="806" y="0"/>
                  </a:lnTo>
                  <a:lnTo>
                    <a:pt x="816" y="2"/>
                  </a:lnTo>
                  <a:lnTo>
                    <a:pt x="820" y="4"/>
                  </a:lnTo>
                  <a:lnTo>
                    <a:pt x="820" y="6"/>
                  </a:lnTo>
                  <a:lnTo>
                    <a:pt x="810" y="10"/>
                  </a:lnTo>
                  <a:lnTo>
                    <a:pt x="800" y="16"/>
                  </a:lnTo>
                  <a:lnTo>
                    <a:pt x="790" y="20"/>
                  </a:lnTo>
                  <a:lnTo>
                    <a:pt x="778" y="22"/>
                  </a:lnTo>
                  <a:lnTo>
                    <a:pt x="772" y="22"/>
                  </a:lnTo>
                  <a:lnTo>
                    <a:pt x="764" y="26"/>
                  </a:lnTo>
                  <a:lnTo>
                    <a:pt x="758" y="30"/>
                  </a:lnTo>
                  <a:lnTo>
                    <a:pt x="756" y="34"/>
                  </a:lnTo>
                  <a:lnTo>
                    <a:pt x="756" y="52"/>
                  </a:lnTo>
                  <a:lnTo>
                    <a:pt x="754" y="58"/>
                  </a:lnTo>
                  <a:lnTo>
                    <a:pt x="752" y="60"/>
                  </a:lnTo>
                  <a:lnTo>
                    <a:pt x="748" y="64"/>
                  </a:lnTo>
                  <a:lnTo>
                    <a:pt x="750" y="66"/>
                  </a:lnTo>
                  <a:lnTo>
                    <a:pt x="752" y="68"/>
                  </a:lnTo>
                  <a:lnTo>
                    <a:pt x="756" y="70"/>
                  </a:lnTo>
                  <a:lnTo>
                    <a:pt x="758" y="72"/>
                  </a:lnTo>
                  <a:lnTo>
                    <a:pt x="758" y="78"/>
                  </a:lnTo>
                  <a:lnTo>
                    <a:pt x="758" y="80"/>
                  </a:lnTo>
                  <a:lnTo>
                    <a:pt x="762" y="82"/>
                  </a:lnTo>
                  <a:lnTo>
                    <a:pt x="766" y="80"/>
                  </a:lnTo>
                  <a:lnTo>
                    <a:pt x="770" y="78"/>
                  </a:lnTo>
                  <a:lnTo>
                    <a:pt x="772" y="76"/>
                  </a:lnTo>
                  <a:lnTo>
                    <a:pt x="776" y="76"/>
                  </a:lnTo>
                  <a:lnTo>
                    <a:pt x="782" y="76"/>
                  </a:lnTo>
                  <a:lnTo>
                    <a:pt x="784" y="78"/>
                  </a:lnTo>
                  <a:lnTo>
                    <a:pt x="784" y="82"/>
                  </a:lnTo>
                  <a:lnTo>
                    <a:pt x="780" y="86"/>
                  </a:lnTo>
                  <a:lnTo>
                    <a:pt x="774" y="88"/>
                  </a:lnTo>
                  <a:lnTo>
                    <a:pt x="772" y="92"/>
                  </a:lnTo>
                  <a:lnTo>
                    <a:pt x="770" y="98"/>
                  </a:lnTo>
                  <a:lnTo>
                    <a:pt x="772" y="102"/>
                  </a:lnTo>
                  <a:lnTo>
                    <a:pt x="774" y="106"/>
                  </a:lnTo>
                  <a:lnTo>
                    <a:pt x="780" y="104"/>
                  </a:lnTo>
                  <a:lnTo>
                    <a:pt x="786" y="100"/>
                  </a:lnTo>
                  <a:lnTo>
                    <a:pt x="794" y="88"/>
                  </a:lnTo>
                  <a:lnTo>
                    <a:pt x="798" y="92"/>
                  </a:lnTo>
                  <a:lnTo>
                    <a:pt x="808" y="86"/>
                  </a:lnTo>
                  <a:lnTo>
                    <a:pt x="816" y="82"/>
                  </a:lnTo>
                  <a:lnTo>
                    <a:pt x="822" y="80"/>
                  </a:lnTo>
                  <a:lnTo>
                    <a:pt x="822" y="74"/>
                  </a:lnTo>
                  <a:lnTo>
                    <a:pt x="822" y="70"/>
                  </a:lnTo>
                  <a:lnTo>
                    <a:pt x="824" y="68"/>
                  </a:lnTo>
                  <a:lnTo>
                    <a:pt x="828" y="66"/>
                  </a:lnTo>
                  <a:lnTo>
                    <a:pt x="850" y="66"/>
                  </a:lnTo>
                  <a:lnTo>
                    <a:pt x="858" y="70"/>
                  </a:lnTo>
                  <a:lnTo>
                    <a:pt x="862" y="72"/>
                  </a:lnTo>
                  <a:lnTo>
                    <a:pt x="864" y="78"/>
                  </a:lnTo>
                  <a:lnTo>
                    <a:pt x="862" y="80"/>
                  </a:lnTo>
                  <a:lnTo>
                    <a:pt x="860" y="82"/>
                  </a:lnTo>
                  <a:lnTo>
                    <a:pt x="854" y="84"/>
                  </a:lnTo>
                  <a:lnTo>
                    <a:pt x="848" y="86"/>
                  </a:lnTo>
                  <a:lnTo>
                    <a:pt x="846" y="86"/>
                  </a:lnTo>
                  <a:lnTo>
                    <a:pt x="846" y="90"/>
                  </a:lnTo>
                  <a:lnTo>
                    <a:pt x="846" y="94"/>
                  </a:lnTo>
                  <a:lnTo>
                    <a:pt x="848" y="100"/>
                  </a:lnTo>
                  <a:lnTo>
                    <a:pt x="846" y="104"/>
                  </a:lnTo>
                  <a:lnTo>
                    <a:pt x="842" y="108"/>
                  </a:lnTo>
                  <a:lnTo>
                    <a:pt x="830" y="112"/>
                  </a:lnTo>
                  <a:lnTo>
                    <a:pt x="816" y="116"/>
                  </a:lnTo>
                  <a:lnTo>
                    <a:pt x="808" y="122"/>
                  </a:lnTo>
                  <a:lnTo>
                    <a:pt x="802" y="126"/>
                  </a:lnTo>
                  <a:lnTo>
                    <a:pt x="798" y="124"/>
                  </a:lnTo>
                  <a:lnTo>
                    <a:pt x="790" y="122"/>
                  </a:lnTo>
                  <a:lnTo>
                    <a:pt x="780" y="122"/>
                  </a:lnTo>
                  <a:lnTo>
                    <a:pt x="772" y="132"/>
                  </a:lnTo>
                  <a:lnTo>
                    <a:pt x="758" y="140"/>
                  </a:lnTo>
                  <a:lnTo>
                    <a:pt x="732" y="156"/>
                  </a:lnTo>
                  <a:lnTo>
                    <a:pt x="726" y="160"/>
                  </a:lnTo>
                  <a:lnTo>
                    <a:pt x="722" y="164"/>
                  </a:lnTo>
                  <a:lnTo>
                    <a:pt x="718" y="164"/>
                  </a:lnTo>
                  <a:lnTo>
                    <a:pt x="712" y="164"/>
                  </a:lnTo>
                  <a:lnTo>
                    <a:pt x="708" y="166"/>
                  </a:lnTo>
                  <a:lnTo>
                    <a:pt x="704" y="168"/>
                  </a:lnTo>
                  <a:lnTo>
                    <a:pt x="698" y="172"/>
                  </a:lnTo>
                  <a:lnTo>
                    <a:pt x="690" y="176"/>
                  </a:lnTo>
                  <a:lnTo>
                    <a:pt x="684" y="178"/>
                  </a:lnTo>
                  <a:lnTo>
                    <a:pt x="674" y="180"/>
                  </a:lnTo>
                  <a:lnTo>
                    <a:pt x="656" y="184"/>
                  </a:lnTo>
                  <a:lnTo>
                    <a:pt x="648" y="188"/>
                  </a:lnTo>
                  <a:lnTo>
                    <a:pt x="640" y="192"/>
                  </a:lnTo>
                  <a:lnTo>
                    <a:pt x="632" y="198"/>
                  </a:lnTo>
                  <a:lnTo>
                    <a:pt x="622" y="206"/>
                  </a:lnTo>
                  <a:lnTo>
                    <a:pt x="612" y="214"/>
                  </a:lnTo>
                  <a:lnTo>
                    <a:pt x="606" y="222"/>
                  </a:lnTo>
                  <a:lnTo>
                    <a:pt x="600" y="234"/>
                  </a:lnTo>
                  <a:lnTo>
                    <a:pt x="594" y="244"/>
                  </a:lnTo>
                  <a:lnTo>
                    <a:pt x="602" y="244"/>
                  </a:lnTo>
                  <a:lnTo>
                    <a:pt x="606" y="246"/>
                  </a:lnTo>
                  <a:lnTo>
                    <a:pt x="606" y="248"/>
                  </a:lnTo>
                  <a:lnTo>
                    <a:pt x="604" y="260"/>
                  </a:lnTo>
                  <a:lnTo>
                    <a:pt x="602" y="266"/>
                  </a:lnTo>
                  <a:lnTo>
                    <a:pt x="602" y="274"/>
                  </a:lnTo>
                  <a:lnTo>
                    <a:pt x="604" y="274"/>
                  </a:lnTo>
                  <a:lnTo>
                    <a:pt x="606" y="276"/>
                  </a:lnTo>
                  <a:lnTo>
                    <a:pt x="608" y="276"/>
                  </a:lnTo>
                  <a:lnTo>
                    <a:pt x="614" y="272"/>
                  </a:lnTo>
                  <a:lnTo>
                    <a:pt x="622" y="272"/>
                  </a:lnTo>
                  <a:lnTo>
                    <a:pt x="630" y="274"/>
                  </a:lnTo>
                  <a:lnTo>
                    <a:pt x="636" y="276"/>
                  </a:lnTo>
                  <a:lnTo>
                    <a:pt x="642" y="280"/>
                  </a:lnTo>
                  <a:lnTo>
                    <a:pt x="648" y="288"/>
                  </a:lnTo>
                  <a:lnTo>
                    <a:pt x="652" y="292"/>
                  </a:lnTo>
                  <a:lnTo>
                    <a:pt x="656" y="294"/>
                  </a:lnTo>
                  <a:lnTo>
                    <a:pt x="662" y="294"/>
                  </a:lnTo>
                  <a:lnTo>
                    <a:pt x="666" y="296"/>
                  </a:lnTo>
                  <a:lnTo>
                    <a:pt x="670" y="300"/>
                  </a:lnTo>
                  <a:lnTo>
                    <a:pt x="674" y="304"/>
                  </a:lnTo>
                  <a:lnTo>
                    <a:pt x="680" y="306"/>
                  </a:lnTo>
                  <a:lnTo>
                    <a:pt x="688" y="308"/>
                  </a:lnTo>
                  <a:lnTo>
                    <a:pt x="698" y="306"/>
                  </a:lnTo>
                  <a:lnTo>
                    <a:pt x="712" y="308"/>
                  </a:lnTo>
                  <a:lnTo>
                    <a:pt x="712" y="310"/>
                  </a:lnTo>
                  <a:lnTo>
                    <a:pt x="712" y="314"/>
                  </a:lnTo>
                  <a:lnTo>
                    <a:pt x="710" y="322"/>
                  </a:lnTo>
                  <a:lnTo>
                    <a:pt x="704" y="332"/>
                  </a:lnTo>
                  <a:lnTo>
                    <a:pt x="700" y="344"/>
                  </a:lnTo>
                  <a:lnTo>
                    <a:pt x="698" y="350"/>
                  </a:lnTo>
                  <a:lnTo>
                    <a:pt x="698" y="356"/>
                  </a:lnTo>
                  <a:lnTo>
                    <a:pt x="700" y="360"/>
                  </a:lnTo>
                  <a:lnTo>
                    <a:pt x="704" y="366"/>
                  </a:lnTo>
                  <a:lnTo>
                    <a:pt x="712" y="376"/>
                  </a:lnTo>
                  <a:lnTo>
                    <a:pt x="714" y="374"/>
                  </a:lnTo>
                  <a:lnTo>
                    <a:pt x="718" y="370"/>
                  </a:lnTo>
                  <a:lnTo>
                    <a:pt x="724" y="366"/>
                  </a:lnTo>
                  <a:lnTo>
                    <a:pt x="730" y="362"/>
                  </a:lnTo>
                  <a:lnTo>
                    <a:pt x="734" y="356"/>
                  </a:lnTo>
                  <a:lnTo>
                    <a:pt x="738" y="350"/>
                  </a:lnTo>
                  <a:lnTo>
                    <a:pt x="742" y="332"/>
                  </a:lnTo>
                  <a:lnTo>
                    <a:pt x="746" y="314"/>
                  </a:lnTo>
                  <a:lnTo>
                    <a:pt x="748" y="312"/>
                  </a:lnTo>
                  <a:lnTo>
                    <a:pt x="754" y="308"/>
                  </a:lnTo>
                  <a:lnTo>
                    <a:pt x="766" y="306"/>
                  </a:lnTo>
                  <a:lnTo>
                    <a:pt x="772" y="304"/>
                  </a:lnTo>
                  <a:lnTo>
                    <a:pt x="788" y="296"/>
                  </a:lnTo>
                  <a:lnTo>
                    <a:pt x="796" y="290"/>
                  </a:lnTo>
                  <a:lnTo>
                    <a:pt x="800" y="284"/>
                  </a:lnTo>
                  <a:lnTo>
                    <a:pt x="804" y="276"/>
                  </a:lnTo>
                  <a:lnTo>
                    <a:pt x="806" y="266"/>
                  </a:lnTo>
                  <a:lnTo>
                    <a:pt x="804" y="264"/>
                  </a:lnTo>
                  <a:lnTo>
                    <a:pt x="802" y="262"/>
                  </a:lnTo>
                  <a:lnTo>
                    <a:pt x="800" y="258"/>
                  </a:lnTo>
                  <a:lnTo>
                    <a:pt x="794" y="256"/>
                  </a:lnTo>
                  <a:lnTo>
                    <a:pt x="794" y="254"/>
                  </a:lnTo>
                  <a:lnTo>
                    <a:pt x="792" y="250"/>
                  </a:lnTo>
                  <a:lnTo>
                    <a:pt x="794" y="246"/>
                  </a:lnTo>
                  <a:lnTo>
                    <a:pt x="798" y="244"/>
                  </a:lnTo>
                  <a:lnTo>
                    <a:pt x="804" y="238"/>
                  </a:lnTo>
                  <a:lnTo>
                    <a:pt x="806" y="23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241" name="任意多边形: 形状 240">
              <a:extLst>
                <a:ext uri="{FF2B5EF4-FFF2-40B4-BE49-F238E27FC236}">
                  <a16:creationId xmlns:a16="http://schemas.microsoft.com/office/drawing/2014/main" id="{31649FEF-736F-4754-B809-F1A366E1C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3347" y="2341921"/>
              <a:ext cx="64729" cy="29422"/>
            </a:xfrm>
            <a:custGeom>
              <a:avLst/>
              <a:gdLst>
                <a:gd name="T0" fmla="*/ 2147483647 w 38"/>
                <a:gd name="T1" fmla="*/ 2147483647 h 18"/>
                <a:gd name="T2" fmla="*/ 2147483647 w 38"/>
                <a:gd name="T3" fmla="*/ 2147483647 h 18"/>
                <a:gd name="T4" fmla="*/ 2147483647 w 38"/>
                <a:gd name="T5" fmla="*/ 2147483647 h 18"/>
                <a:gd name="T6" fmla="*/ 2147483647 w 38"/>
                <a:gd name="T7" fmla="*/ 2147483647 h 18"/>
                <a:gd name="T8" fmla="*/ 2147483647 w 38"/>
                <a:gd name="T9" fmla="*/ 2147483647 h 18"/>
                <a:gd name="T10" fmla="*/ 0 w 38"/>
                <a:gd name="T11" fmla="*/ 2147483647 h 18"/>
                <a:gd name="T12" fmla="*/ 2147483647 w 38"/>
                <a:gd name="T13" fmla="*/ 0 h 18"/>
                <a:gd name="T14" fmla="*/ 2147483647 w 38"/>
                <a:gd name="T15" fmla="*/ 0 h 18"/>
                <a:gd name="T16" fmla="*/ 2147483647 w 38"/>
                <a:gd name="T17" fmla="*/ 0 h 18"/>
                <a:gd name="T18" fmla="*/ 2147483647 w 38"/>
                <a:gd name="T19" fmla="*/ 2147483647 h 18"/>
                <a:gd name="T20" fmla="*/ 2147483647 w 38"/>
                <a:gd name="T21" fmla="*/ 2147483647 h 18"/>
                <a:gd name="T22" fmla="*/ 2147483647 w 38"/>
                <a:gd name="T23" fmla="*/ 2147483647 h 18"/>
                <a:gd name="T24" fmla="*/ 2147483647 w 38"/>
                <a:gd name="T25" fmla="*/ 2147483647 h 18"/>
                <a:gd name="T26" fmla="*/ 2147483647 w 38"/>
                <a:gd name="T27" fmla="*/ 2147483647 h 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8"/>
                <a:gd name="T43" fmla="*/ 0 h 18"/>
                <a:gd name="T44" fmla="*/ 38 w 38"/>
                <a:gd name="T45" fmla="*/ 18 h 1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8" h="18">
                  <a:moveTo>
                    <a:pt x="38" y="18"/>
                  </a:moveTo>
                  <a:lnTo>
                    <a:pt x="24" y="16"/>
                  </a:lnTo>
                  <a:lnTo>
                    <a:pt x="18" y="16"/>
                  </a:lnTo>
                  <a:lnTo>
                    <a:pt x="10" y="14"/>
                  </a:lnTo>
                  <a:lnTo>
                    <a:pt x="2" y="8"/>
                  </a:lnTo>
                  <a:lnTo>
                    <a:pt x="0" y="4"/>
                  </a:lnTo>
                  <a:lnTo>
                    <a:pt x="2" y="0"/>
                  </a:lnTo>
                  <a:lnTo>
                    <a:pt x="4" y="0"/>
                  </a:lnTo>
                  <a:lnTo>
                    <a:pt x="12" y="0"/>
                  </a:lnTo>
                  <a:lnTo>
                    <a:pt x="22" y="2"/>
                  </a:lnTo>
                  <a:lnTo>
                    <a:pt x="28" y="6"/>
                  </a:lnTo>
                  <a:lnTo>
                    <a:pt x="34" y="12"/>
                  </a:lnTo>
                  <a:lnTo>
                    <a:pt x="36" y="14"/>
                  </a:lnTo>
                  <a:lnTo>
                    <a:pt x="38" y="1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242" name="任意多边形: 形状 241">
              <a:extLst>
                <a:ext uri="{FF2B5EF4-FFF2-40B4-BE49-F238E27FC236}">
                  <a16:creationId xmlns:a16="http://schemas.microsoft.com/office/drawing/2014/main" id="{D48C3DBC-ACB4-4652-B22E-1E37F3A475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9393" y="2294285"/>
              <a:ext cx="169397" cy="149914"/>
            </a:xfrm>
            <a:custGeom>
              <a:avLst/>
              <a:gdLst>
                <a:gd name="T0" fmla="*/ 2147483647 w 96"/>
                <a:gd name="T1" fmla="*/ 2147483647 h 90"/>
                <a:gd name="T2" fmla="*/ 2147483647 w 96"/>
                <a:gd name="T3" fmla="*/ 2147483647 h 90"/>
                <a:gd name="T4" fmla="*/ 2147483647 w 96"/>
                <a:gd name="T5" fmla="*/ 2147483647 h 90"/>
                <a:gd name="T6" fmla="*/ 2147483647 w 96"/>
                <a:gd name="T7" fmla="*/ 2147483647 h 90"/>
                <a:gd name="T8" fmla="*/ 2147483647 w 96"/>
                <a:gd name="T9" fmla="*/ 2147483647 h 90"/>
                <a:gd name="T10" fmla="*/ 2147483647 w 96"/>
                <a:gd name="T11" fmla="*/ 2147483647 h 90"/>
                <a:gd name="T12" fmla="*/ 0 w 96"/>
                <a:gd name="T13" fmla="*/ 2147483647 h 90"/>
                <a:gd name="T14" fmla="*/ 2147483647 w 96"/>
                <a:gd name="T15" fmla="*/ 2147483647 h 90"/>
                <a:gd name="T16" fmla="*/ 2147483647 w 96"/>
                <a:gd name="T17" fmla="*/ 2147483647 h 90"/>
                <a:gd name="T18" fmla="*/ 2147483647 w 96"/>
                <a:gd name="T19" fmla="*/ 2147483647 h 90"/>
                <a:gd name="T20" fmla="*/ 2147483647 w 96"/>
                <a:gd name="T21" fmla="*/ 2147483647 h 90"/>
                <a:gd name="T22" fmla="*/ 2147483647 w 96"/>
                <a:gd name="T23" fmla="*/ 2147483647 h 90"/>
                <a:gd name="T24" fmla="*/ 2147483647 w 96"/>
                <a:gd name="T25" fmla="*/ 2147483647 h 90"/>
                <a:gd name="T26" fmla="*/ 2147483647 w 96"/>
                <a:gd name="T27" fmla="*/ 2147483647 h 90"/>
                <a:gd name="T28" fmla="*/ 2147483647 w 96"/>
                <a:gd name="T29" fmla="*/ 0 h 90"/>
                <a:gd name="T30" fmla="*/ 2147483647 w 96"/>
                <a:gd name="T31" fmla="*/ 2147483647 h 90"/>
                <a:gd name="T32" fmla="*/ 2147483647 w 96"/>
                <a:gd name="T33" fmla="*/ 2147483647 h 90"/>
                <a:gd name="T34" fmla="*/ 2147483647 w 96"/>
                <a:gd name="T35" fmla="*/ 2147483647 h 90"/>
                <a:gd name="T36" fmla="*/ 2147483647 w 96"/>
                <a:gd name="T37" fmla="*/ 2147483647 h 90"/>
                <a:gd name="T38" fmla="*/ 2147483647 w 96"/>
                <a:gd name="T39" fmla="*/ 2147483647 h 90"/>
                <a:gd name="T40" fmla="*/ 2147483647 w 96"/>
                <a:gd name="T41" fmla="*/ 2147483647 h 90"/>
                <a:gd name="T42" fmla="*/ 2147483647 w 96"/>
                <a:gd name="T43" fmla="*/ 2147483647 h 90"/>
                <a:gd name="T44" fmla="*/ 2147483647 w 96"/>
                <a:gd name="T45" fmla="*/ 2147483647 h 90"/>
                <a:gd name="T46" fmla="*/ 2147483647 w 96"/>
                <a:gd name="T47" fmla="*/ 2147483647 h 90"/>
                <a:gd name="T48" fmla="*/ 2147483647 w 96"/>
                <a:gd name="T49" fmla="*/ 2147483647 h 90"/>
                <a:gd name="T50" fmla="*/ 2147483647 w 96"/>
                <a:gd name="T51" fmla="*/ 2147483647 h 90"/>
                <a:gd name="T52" fmla="*/ 2147483647 w 96"/>
                <a:gd name="T53" fmla="*/ 2147483647 h 90"/>
                <a:gd name="T54" fmla="*/ 2147483647 w 96"/>
                <a:gd name="T55" fmla="*/ 2147483647 h 90"/>
                <a:gd name="T56" fmla="*/ 2147483647 w 96"/>
                <a:gd name="T57" fmla="*/ 2147483647 h 90"/>
                <a:gd name="T58" fmla="*/ 2147483647 w 96"/>
                <a:gd name="T59" fmla="*/ 2147483647 h 90"/>
                <a:gd name="T60" fmla="*/ 2147483647 w 96"/>
                <a:gd name="T61" fmla="*/ 2147483647 h 90"/>
                <a:gd name="T62" fmla="*/ 2147483647 w 96"/>
                <a:gd name="T63" fmla="*/ 2147483647 h 90"/>
                <a:gd name="T64" fmla="*/ 2147483647 w 96"/>
                <a:gd name="T65" fmla="*/ 2147483647 h 90"/>
                <a:gd name="T66" fmla="*/ 2147483647 w 96"/>
                <a:gd name="T67" fmla="*/ 2147483647 h 90"/>
                <a:gd name="T68" fmla="*/ 2147483647 w 96"/>
                <a:gd name="T69" fmla="*/ 2147483647 h 90"/>
                <a:gd name="T70" fmla="*/ 2147483647 w 96"/>
                <a:gd name="T71" fmla="*/ 2147483647 h 90"/>
                <a:gd name="T72" fmla="*/ 2147483647 w 96"/>
                <a:gd name="T73" fmla="*/ 2147483647 h 90"/>
                <a:gd name="T74" fmla="*/ 2147483647 w 96"/>
                <a:gd name="T75" fmla="*/ 2147483647 h 90"/>
                <a:gd name="T76" fmla="*/ 2147483647 w 96"/>
                <a:gd name="T77" fmla="*/ 2147483647 h 9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6"/>
                <a:gd name="T118" fmla="*/ 0 h 90"/>
                <a:gd name="T119" fmla="*/ 96 w 96"/>
                <a:gd name="T120" fmla="*/ 90 h 9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6" h="90">
                  <a:moveTo>
                    <a:pt x="76" y="74"/>
                  </a:moveTo>
                  <a:lnTo>
                    <a:pt x="70" y="74"/>
                  </a:lnTo>
                  <a:lnTo>
                    <a:pt x="66" y="76"/>
                  </a:lnTo>
                  <a:lnTo>
                    <a:pt x="58" y="80"/>
                  </a:lnTo>
                  <a:lnTo>
                    <a:pt x="52" y="84"/>
                  </a:lnTo>
                  <a:lnTo>
                    <a:pt x="48" y="84"/>
                  </a:lnTo>
                  <a:lnTo>
                    <a:pt x="44" y="84"/>
                  </a:lnTo>
                  <a:lnTo>
                    <a:pt x="50" y="76"/>
                  </a:lnTo>
                  <a:lnTo>
                    <a:pt x="46" y="72"/>
                  </a:lnTo>
                  <a:lnTo>
                    <a:pt x="42" y="70"/>
                  </a:lnTo>
                  <a:lnTo>
                    <a:pt x="14" y="70"/>
                  </a:lnTo>
                  <a:lnTo>
                    <a:pt x="6" y="70"/>
                  </a:lnTo>
                  <a:lnTo>
                    <a:pt x="2" y="70"/>
                  </a:lnTo>
                  <a:lnTo>
                    <a:pt x="0" y="68"/>
                  </a:lnTo>
                  <a:lnTo>
                    <a:pt x="2" y="66"/>
                  </a:lnTo>
                  <a:lnTo>
                    <a:pt x="4" y="64"/>
                  </a:lnTo>
                  <a:lnTo>
                    <a:pt x="8" y="64"/>
                  </a:lnTo>
                  <a:lnTo>
                    <a:pt x="10" y="54"/>
                  </a:lnTo>
                  <a:lnTo>
                    <a:pt x="16" y="50"/>
                  </a:lnTo>
                  <a:lnTo>
                    <a:pt x="22" y="48"/>
                  </a:lnTo>
                  <a:lnTo>
                    <a:pt x="22" y="46"/>
                  </a:lnTo>
                  <a:lnTo>
                    <a:pt x="24" y="42"/>
                  </a:lnTo>
                  <a:lnTo>
                    <a:pt x="28" y="32"/>
                  </a:lnTo>
                  <a:lnTo>
                    <a:pt x="34" y="30"/>
                  </a:lnTo>
                  <a:lnTo>
                    <a:pt x="38" y="28"/>
                  </a:lnTo>
                  <a:lnTo>
                    <a:pt x="44" y="20"/>
                  </a:lnTo>
                  <a:lnTo>
                    <a:pt x="52" y="14"/>
                  </a:lnTo>
                  <a:lnTo>
                    <a:pt x="62" y="6"/>
                  </a:lnTo>
                  <a:lnTo>
                    <a:pt x="66" y="2"/>
                  </a:lnTo>
                  <a:lnTo>
                    <a:pt x="70" y="0"/>
                  </a:lnTo>
                  <a:lnTo>
                    <a:pt x="74" y="0"/>
                  </a:lnTo>
                  <a:lnTo>
                    <a:pt x="74" y="4"/>
                  </a:lnTo>
                  <a:lnTo>
                    <a:pt x="70" y="4"/>
                  </a:lnTo>
                  <a:lnTo>
                    <a:pt x="72" y="8"/>
                  </a:lnTo>
                  <a:lnTo>
                    <a:pt x="62" y="16"/>
                  </a:lnTo>
                  <a:lnTo>
                    <a:pt x="56" y="24"/>
                  </a:lnTo>
                  <a:lnTo>
                    <a:pt x="54" y="30"/>
                  </a:lnTo>
                  <a:lnTo>
                    <a:pt x="56" y="30"/>
                  </a:lnTo>
                  <a:lnTo>
                    <a:pt x="60" y="24"/>
                  </a:lnTo>
                  <a:lnTo>
                    <a:pt x="64" y="24"/>
                  </a:lnTo>
                  <a:lnTo>
                    <a:pt x="64" y="30"/>
                  </a:lnTo>
                  <a:lnTo>
                    <a:pt x="66" y="32"/>
                  </a:lnTo>
                  <a:lnTo>
                    <a:pt x="68" y="34"/>
                  </a:lnTo>
                  <a:lnTo>
                    <a:pt x="70" y="40"/>
                  </a:lnTo>
                  <a:lnTo>
                    <a:pt x="70" y="42"/>
                  </a:lnTo>
                  <a:lnTo>
                    <a:pt x="72" y="42"/>
                  </a:lnTo>
                  <a:lnTo>
                    <a:pt x="74" y="40"/>
                  </a:lnTo>
                  <a:lnTo>
                    <a:pt x="78" y="38"/>
                  </a:lnTo>
                  <a:lnTo>
                    <a:pt x="80" y="38"/>
                  </a:lnTo>
                  <a:lnTo>
                    <a:pt x="88" y="40"/>
                  </a:lnTo>
                  <a:lnTo>
                    <a:pt x="92" y="42"/>
                  </a:lnTo>
                  <a:lnTo>
                    <a:pt x="94" y="42"/>
                  </a:lnTo>
                  <a:lnTo>
                    <a:pt x="92" y="46"/>
                  </a:lnTo>
                  <a:lnTo>
                    <a:pt x="88" y="48"/>
                  </a:lnTo>
                  <a:lnTo>
                    <a:pt x="82" y="50"/>
                  </a:lnTo>
                  <a:lnTo>
                    <a:pt x="84" y="52"/>
                  </a:lnTo>
                  <a:lnTo>
                    <a:pt x="86" y="52"/>
                  </a:lnTo>
                  <a:lnTo>
                    <a:pt x="92" y="50"/>
                  </a:lnTo>
                  <a:lnTo>
                    <a:pt x="94" y="54"/>
                  </a:lnTo>
                  <a:lnTo>
                    <a:pt x="90" y="56"/>
                  </a:lnTo>
                  <a:lnTo>
                    <a:pt x="90" y="58"/>
                  </a:lnTo>
                  <a:lnTo>
                    <a:pt x="96" y="58"/>
                  </a:lnTo>
                  <a:lnTo>
                    <a:pt x="92" y="64"/>
                  </a:lnTo>
                  <a:lnTo>
                    <a:pt x="88" y="68"/>
                  </a:lnTo>
                  <a:lnTo>
                    <a:pt x="84" y="70"/>
                  </a:lnTo>
                  <a:lnTo>
                    <a:pt x="88" y="70"/>
                  </a:lnTo>
                  <a:lnTo>
                    <a:pt x="92" y="70"/>
                  </a:lnTo>
                  <a:lnTo>
                    <a:pt x="96" y="70"/>
                  </a:lnTo>
                  <a:lnTo>
                    <a:pt x="94" y="74"/>
                  </a:lnTo>
                  <a:lnTo>
                    <a:pt x="90" y="82"/>
                  </a:lnTo>
                  <a:lnTo>
                    <a:pt x="84" y="88"/>
                  </a:lnTo>
                  <a:lnTo>
                    <a:pt x="80" y="90"/>
                  </a:lnTo>
                  <a:lnTo>
                    <a:pt x="76" y="88"/>
                  </a:lnTo>
                  <a:lnTo>
                    <a:pt x="76" y="86"/>
                  </a:lnTo>
                  <a:lnTo>
                    <a:pt x="78" y="82"/>
                  </a:lnTo>
                  <a:lnTo>
                    <a:pt x="80" y="80"/>
                  </a:lnTo>
                  <a:lnTo>
                    <a:pt x="74" y="82"/>
                  </a:lnTo>
                  <a:lnTo>
                    <a:pt x="70" y="82"/>
                  </a:lnTo>
                  <a:lnTo>
                    <a:pt x="76" y="7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243" name="任意多边形: 形状 242">
              <a:extLst>
                <a:ext uri="{FF2B5EF4-FFF2-40B4-BE49-F238E27FC236}">
                  <a16:creationId xmlns:a16="http://schemas.microsoft.com/office/drawing/2014/main" id="{32ABBD78-1591-46D3-9886-54BCF7CC5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2648" y="1668012"/>
              <a:ext cx="247898" cy="95272"/>
            </a:xfrm>
            <a:custGeom>
              <a:avLst/>
              <a:gdLst>
                <a:gd name="T0" fmla="*/ 0 w 142"/>
                <a:gd name="T1" fmla="*/ 2147483647 h 58"/>
                <a:gd name="T2" fmla="*/ 2147483647 w 142"/>
                <a:gd name="T3" fmla="*/ 2147483647 h 58"/>
                <a:gd name="T4" fmla="*/ 2147483647 w 142"/>
                <a:gd name="T5" fmla="*/ 2147483647 h 58"/>
                <a:gd name="T6" fmla="*/ 2147483647 w 142"/>
                <a:gd name="T7" fmla="*/ 2147483647 h 58"/>
                <a:gd name="T8" fmla="*/ 2147483647 w 142"/>
                <a:gd name="T9" fmla="*/ 2147483647 h 58"/>
                <a:gd name="T10" fmla="*/ 2147483647 w 142"/>
                <a:gd name="T11" fmla="*/ 2147483647 h 58"/>
                <a:gd name="T12" fmla="*/ 2147483647 w 142"/>
                <a:gd name="T13" fmla="*/ 2147483647 h 58"/>
                <a:gd name="T14" fmla="*/ 2147483647 w 142"/>
                <a:gd name="T15" fmla="*/ 2147483647 h 58"/>
                <a:gd name="T16" fmla="*/ 2147483647 w 142"/>
                <a:gd name="T17" fmla="*/ 2147483647 h 58"/>
                <a:gd name="T18" fmla="*/ 2147483647 w 142"/>
                <a:gd name="T19" fmla="*/ 2147483647 h 58"/>
                <a:gd name="T20" fmla="*/ 2147483647 w 142"/>
                <a:gd name="T21" fmla="*/ 2147483647 h 58"/>
                <a:gd name="T22" fmla="*/ 2147483647 w 142"/>
                <a:gd name="T23" fmla="*/ 2147483647 h 58"/>
                <a:gd name="T24" fmla="*/ 2147483647 w 142"/>
                <a:gd name="T25" fmla="*/ 2147483647 h 58"/>
                <a:gd name="T26" fmla="*/ 2147483647 w 142"/>
                <a:gd name="T27" fmla="*/ 2147483647 h 58"/>
                <a:gd name="T28" fmla="*/ 2147483647 w 142"/>
                <a:gd name="T29" fmla="*/ 2147483647 h 58"/>
                <a:gd name="T30" fmla="*/ 2147483647 w 142"/>
                <a:gd name="T31" fmla="*/ 2147483647 h 58"/>
                <a:gd name="T32" fmla="*/ 2147483647 w 142"/>
                <a:gd name="T33" fmla="*/ 2147483647 h 58"/>
                <a:gd name="T34" fmla="*/ 2147483647 w 142"/>
                <a:gd name="T35" fmla="*/ 2147483647 h 58"/>
                <a:gd name="T36" fmla="*/ 2147483647 w 142"/>
                <a:gd name="T37" fmla="*/ 2147483647 h 58"/>
                <a:gd name="T38" fmla="*/ 2147483647 w 142"/>
                <a:gd name="T39" fmla="*/ 2147483647 h 58"/>
                <a:gd name="T40" fmla="*/ 2147483647 w 142"/>
                <a:gd name="T41" fmla="*/ 2147483647 h 58"/>
                <a:gd name="T42" fmla="*/ 2147483647 w 142"/>
                <a:gd name="T43" fmla="*/ 2147483647 h 58"/>
                <a:gd name="T44" fmla="*/ 2147483647 w 142"/>
                <a:gd name="T45" fmla="*/ 2147483647 h 58"/>
                <a:gd name="T46" fmla="*/ 2147483647 w 142"/>
                <a:gd name="T47" fmla="*/ 2147483647 h 58"/>
                <a:gd name="T48" fmla="*/ 2147483647 w 142"/>
                <a:gd name="T49" fmla="*/ 2147483647 h 58"/>
                <a:gd name="T50" fmla="*/ 2147483647 w 142"/>
                <a:gd name="T51" fmla="*/ 2147483647 h 58"/>
                <a:gd name="T52" fmla="*/ 2147483647 w 142"/>
                <a:gd name="T53" fmla="*/ 2147483647 h 58"/>
                <a:gd name="T54" fmla="*/ 2147483647 w 142"/>
                <a:gd name="T55" fmla="*/ 2147483647 h 58"/>
                <a:gd name="T56" fmla="*/ 2147483647 w 142"/>
                <a:gd name="T57" fmla="*/ 0 h 58"/>
                <a:gd name="T58" fmla="*/ 2147483647 w 142"/>
                <a:gd name="T59" fmla="*/ 2147483647 h 58"/>
                <a:gd name="T60" fmla="*/ 2147483647 w 142"/>
                <a:gd name="T61" fmla="*/ 2147483647 h 58"/>
                <a:gd name="T62" fmla="*/ 2147483647 w 142"/>
                <a:gd name="T63" fmla="*/ 2147483647 h 58"/>
                <a:gd name="T64" fmla="*/ 2147483647 w 142"/>
                <a:gd name="T65" fmla="*/ 2147483647 h 58"/>
                <a:gd name="T66" fmla="*/ 2147483647 w 142"/>
                <a:gd name="T67" fmla="*/ 2147483647 h 58"/>
                <a:gd name="T68" fmla="*/ 2147483647 w 142"/>
                <a:gd name="T69" fmla="*/ 2147483647 h 58"/>
                <a:gd name="T70" fmla="*/ 2147483647 w 142"/>
                <a:gd name="T71" fmla="*/ 2147483647 h 58"/>
                <a:gd name="T72" fmla="*/ 2147483647 w 142"/>
                <a:gd name="T73" fmla="*/ 2147483647 h 58"/>
                <a:gd name="T74" fmla="*/ 0 w 142"/>
                <a:gd name="T75" fmla="*/ 2147483647 h 5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2"/>
                <a:gd name="T115" fmla="*/ 0 h 58"/>
                <a:gd name="T116" fmla="*/ 142 w 142"/>
                <a:gd name="T117" fmla="*/ 58 h 5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2" h="58">
                  <a:moveTo>
                    <a:pt x="0" y="40"/>
                  </a:moveTo>
                  <a:lnTo>
                    <a:pt x="4" y="40"/>
                  </a:lnTo>
                  <a:lnTo>
                    <a:pt x="10" y="40"/>
                  </a:lnTo>
                  <a:lnTo>
                    <a:pt x="14" y="40"/>
                  </a:lnTo>
                  <a:lnTo>
                    <a:pt x="18" y="44"/>
                  </a:lnTo>
                  <a:lnTo>
                    <a:pt x="20" y="48"/>
                  </a:lnTo>
                  <a:lnTo>
                    <a:pt x="18" y="56"/>
                  </a:lnTo>
                  <a:lnTo>
                    <a:pt x="20" y="58"/>
                  </a:lnTo>
                  <a:lnTo>
                    <a:pt x="24" y="54"/>
                  </a:lnTo>
                  <a:lnTo>
                    <a:pt x="32" y="48"/>
                  </a:lnTo>
                  <a:lnTo>
                    <a:pt x="38" y="44"/>
                  </a:lnTo>
                  <a:lnTo>
                    <a:pt x="48" y="44"/>
                  </a:lnTo>
                  <a:lnTo>
                    <a:pt x="54" y="44"/>
                  </a:lnTo>
                  <a:lnTo>
                    <a:pt x="60" y="42"/>
                  </a:lnTo>
                  <a:lnTo>
                    <a:pt x="70" y="36"/>
                  </a:lnTo>
                  <a:lnTo>
                    <a:pt x="78" y="34"/>
                  </a:lnTo>
                  <a:lnTo>
                    <a:pt x="100" y="30"/>
                  </a:lnTo>
                  <a:lnTo>
                    <a:pt x="122" y="24"/>
                  </a:lnTo>
                  <a:lnTo>
                    <a:pt x="132" y="20"/>
                  </a:lnTo>
                  <a:lnTo>
                    <a:pt x="142" y="14"/>
                  </a:lnTo>
                  <a:lnTo>
                    <a:pt x="134" y="8"/>
                  </a:lnTo>
                  <a:lnTo>
                    <a:pt x="128" y="4"/>
                  </a:lnTo>
                  <a:lnTo>
                    <a:pt x="124" y="4"/>
                  </a:lnTo>
                  <a:lnTo>
                    <a:pt x="118" y="4"/>
                  </a:lnTo>
                  <a:lnTo>
                    <a:pt x="118" y="8"/>
                  </a:lnTo>
                  <a:lnTo>
                    <a:pt x="112" y="8"/>
                  </a:lnTo>
                  <a:lnTo>
                    <a:pt x="106" y="6"/>
                  </a:lnTo>
                  <a:lnTo>
                    <a:pt x="102" y="2"/>
                  </a:lnTo>
                  <a:lnTo>
                    <a:pt x="96" y="0"/>
                  </a:lnTo>
                  <a:lnTo>
                    <a:pt x="76" y="2"/>
                  </a:lnTo>
                  <a:lnTo>
                    <a:pt x="60" y="4"/>
                  </a:lnTo>
                  <a:lnTo>
                    <a:pt x="48" y="14"/>
                  </a:lnTo>
                  <a:lnTo>
                    <a:pt x="44" y="18"/>
                  </a:lnTo>
                  <a:lnTo>
                    <a:pt x="38" y="22"/>
                  </a:lnTo>
                  <a:lnTo>
                    <a:pt x="24" y="28"/>
                  </a:lnTo>
                  <a:lnTo>
                    <a:pt x="12" y="34"/>
                  </a:lnTo>
                  <a:lnTo>
                    <a:pt x="6" y="36"/>
                  </a:lnTo>
                  <a:lnTo>
                    <a:pt x="0" y="4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244" name="任意多边形: 形状 243">
              <a:extLst>
                <a:ext uri="{FF2B5EF4-FFF2-40B4-BE49-F238E27FC236}">
                  <a16:creationId xmlns:a16="http://schemas.microsoft.com/office/drawing/2014/main" id="{0E1D7EA4-EB47-416B-9321-B6695350D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8983" y="1554526"/>
              <a:ext cx="90897" cy="42031"/>
            </a:xfrm>
            <a:custGeom>
              <a:avLst/>
              <a:gdLst>
                <a:gd name="T0" fmla="*/ 2147483647 w 52"/>
                <a:gd name="T1" fmla="*/ 2147483647 h 26"/>
                <a:gd name="T2" fmla="*/ 2147483647 w 52"/>
                <a:gd name="T3" fmla="*/ 2147483647 h 26"/>
                <a:gd name="T4" fmla="*/ 2147483647 w 52"/>
                <a:gd name="T5" fmla="*/ 2147483647 h 26"/>
                <a:gd name="T6" fmla="*/ 2147483647 w 52"/>
                <a:gd name="T7" fmla="*/ 2147483647 h 26"/>
                <a:gd name="T8" fmla="*/ 2147483647 w 52"/>
                <a:gd name="T9" fmla="*/ 2147483647 h 26"/>
                <a:gd name="T10" fmla="*/ 2147483647 w 52"/>
                <a:gd name="T11" fmla="*/ 2147483647 h 26"/>
                <a:gd name="T12" fmla="*/ 2147483647 w 52"/>
                <a:gd name="T13" fmla="*/ 2147483647 h 26"/>
                <a:gd name="T14" fmla="*/ 0 w 52"/>
                <a:gd name="T15" fmla="*/ 2147483647 h 26"/>
                <a:gd name="T16" fmla="*/ 2147483647 w 52"/>
                <a:gd name="T17" fmla="*/ 2147483647 h 26"/>
                <a:gd name="T18" fmla="*/ 2147483647 w 52"/>
                <a:gd name="T19" fmla="*/ 2147483647 h 26"/>
                <a:gd name="T20" fmla="*/ 2147483647 w 52"/>
                <a:gd name="T21" fmla="*/ 0 h 26"/>
                <a:gd name="T22" fmla="*/ 2147483647 w 52"/>
                <a:gd name="T23" fmla="*/ 2147483647 h 26"/>
                <a:gd name="T24" fmla="*/ 2147483647 w 52"/>
                <a:gd name="T25" fmla="*/ 2147483647 h 26"/>
                <a:gd name="T26" fmla="*/ 2147483647 w 52"/>
                <a:gd name="T27" fmla="*/ 2147483647 h 26"/>
                <a:gd name="T28" fmla="*/ 2147483647 w 52"/>
                <a:gd name="T29" fmla="*/ 2147483647 h 26"/>
                <a:gd name="T30" fmla="*/ 2147483647 w 52"/>
                <a:gd name="T31" fmla="*/ 2147483647 h 26"/>
                <a:gd name="T32" fmla="*/ 2147483647 w 52"/>
                <a:gd name="T33" fmla="*/ 2147483647 h 26"/>
                <a:gd name="T34" fmla="*/ 2147483647 w 52"/>
                <a:gd name="T35" fmla="*/ 2147483647 h 26"/>
                <a:gd name="T36" fmla="*/ 2147483647 w 52"/>
                <a:gd name="T37" fmla="*/ 2147483647 h 26"/>
                <a:gd name="T38" fmla="*/ 2147483647 w 52"/>
                <a:gd name="T39" fmla="*/ 2147483647 h 26"/>
                <a:gd name="T40" fmla="*/ 2147483647 w 52"/>
                <a:gd name="T41" fmla="*/ 2147483647 h 26"/>
                <a:gd name="T42" fmla="*/ 2147483647 w 52"/>
                <a:gd name="T43" fmla="*/ 2147483647 h 26"/>
                <a:gd name="T44" fmla="*/ 2147483647 w 52"/>
                <a:gd name="T45" fmla="*/ 2147483647 h 2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2"/>
                <a:gd name="T70" fmla="*/ 0 h 26"/>
                <a:gd name="T71" fmla="*/ 52 w 52"/>
                <a:gd name="T72" fmla="*/ 26 h 2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2" h="26">
                  <a:moveTo>
                    <a:pt x="34" y="26"/>
                  </a:moveTo>
                  <a:lnTo>
                    <a:pt x="32" y="24"/>
                  </a:lnTo>
                  <a:lnTo>
                    <a:pt x="30" y="22"/>
                  </a:lnTo>
                  <a:lnTo>
                    <a:pt x="26" y="18"/>
                  </a:lnTo>
                  <a:lnTo>
                    <a:pt x="20" y="18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16"/>
                  </a:lnTo>
                  <a:lnTo>
                    <a:pt x="8" y="6"/>
                  </a:lnTo>
                  <a:lnTo>
                    <a:pt x="14" y="2"/>
                  </a:lnTo>
                  <a:lnTo>
                    <a:pt x="24" y="0"/>
                  </a:lnTo>
                  <a:lnTo>
                    <a:pt x="28" y="2"/>
                  </a:lnTo>
                  <a:lnTo>
                    <a:pt x="30" y="4"/>
                  </a:lnTo>
                  <a:lnTo>
                    <a:pt x="32" y="6"/>
                  </a:lnTo>
                  <a:lnTo>
                    <a:pt x="34" y="8"/>
                  </a:lnTo>
                  <a:lnTo>
                    <a:pt x="40" y="8"/>
                  </a:lnTo>
                  <a:lnTo>
                    <a:pt x="48" y="10"/>
                  </a:lnTo>
                  <a:lnTo>
                    <a:pt x="52" y="12"/>
                  </a:lnTo>
                  <a:lnTo>
                    <a:pt x="52" y="16"/>
                  </a:lnTo>
                  <a:lnTo>
                    <a:pt x="52" y="22"/>
                  </a:lnTo>
                  <a:lnTo>
                    <a:pt x="48" y="24"/>
                  </a:lnTo>
                  <a:lnTo>
                    <a:pt x="42" y="26"/>
                  </a:lnTo>
                  <a:lnTo>
                    <a:pt x="34" y="2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245" name="任意多边形: 形状 244">
              <a:extLst>
                <a:ext uri="{FF2B5EF4-FFF2-40B4-BE49-F238E27FC236}">
                  <a16:creationId xmlns:a16="http://schemas.microsoft.com/office/drawing/2014/main" id="{79F69341-E116-46CA-A856-DA716F3AF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5940" y="1680622"/>
              <a:ext cx="356700" cy="135904"/>
            </a:xfrm>
            <a:custGeom>
              <a:avLst/>
              <a:gdLst>
                <a:gd name="T0" fmla="*/ 2147483647 w 204"/>
                <a:gd name="T1" fmla="*/ 2147483647 h 82"/>
                <a:gd name="T2" fmla="*/ 2147483647 w 204"/>
                <a:gd name="T3" fmla="*/ 2147483647 h 82"/>
                <a:gd name="T4" fmla="*/ 2147483647 w 204"/>
                <a:gd name="T5" fmla="*/ 2147483647 h 82"/>
                <a:gd name="T6" fmla="*/ 2147483647 w 204"/>
                <a:gd name="T7" fmla="*/ 2147483647 h 82"/>
                <a:gd name="T8" fmla="*/ 2147483647 w 204"/>
                <a:gd name="T9" fmla="*/ 2147483647 h 82"/>
                <a:gd name="T10" fmla="*/ 2147483647 w 204"/>
                <a:gd name="T11" fmla="*/ 2147483647 h 82"/>
                <a:gd name="T12" fmla="*/ 2147483647 w 204"/>
                <a:gd name="T13" fmla="*/ 2147483647 h 82"/>
                <a:gd name="T14" fmla="*/ 2147483647 w 204"/>
                <a:gd name="T15" fmla="*/ 2147483647 h 82"/>
                <a:gd name="T16" fmla="*/ 2147483647 w 204"/>
                <a:gd name="T17" fmla="*/ 2147483647 h 82"/>
                <a:gd name="T18" fmla="*/ 2147483647 w 204"/>
                <a:gd name="T19" fmla="*/ 2147483647 h 82"/>
                <a:gd name="T20" fmla="*/ 2147483647 w 204"/>
                <a:gd name="T21" fmla="*/ 2147483647 h 82"/>
                <a:gd name="T22" fmla="*/ 2147483647 w 204"/>
                <a:gd name="T23" fmla="*/ 2147483647 h 82"/>
                <a:gd name="T24" fmla="*/ 2147483647 w 204"/>
                <a:gd name="T25" fmla="*/ 2147483647 h 82"/>
                <a:gd name="T26" fmla="*/ 2147483647 w 204"/>
                <a:gd name="T27" fmla="*/ 2147483647 h 82"/>
                <a:gd name="T28" fmla="*/ 2147483647 w 204"/>
                <a:gd name="T29" fmla="*/ 2147483647 h 82"/>
                <a:gd name="T30" fmla="*/ 2147483647 w 204"/>
                <a:gd name="T31" fmla="*/ 2147483647 h 82"/>
                <a:gd name="T32" fmla="*/ 2147483647 w 204"/>
                <a:gd name="T33" fmla="*/ 2147483647 h 82"/>
                <a:gd name="T34" fmla="*/ 2147483647 w 204"/>
                <a:gd name="T35" fmla="*/ 2147483647 h 82"/>
                <a:gd name="T36" fmla="*/ 2147483647 w 204"/>
                <a:gd name="T37" fmla="*/ 2147483647 h 82"/>
                <a:gd name="T38" fmla="*/ 2147483647 w 204"/>
                <a:gd name="T39" fmla="*/ 2147483647 h 82"/>
                <a:gd name="T40" fmla="*/ 2147483647 w 204"/>
                <a:gd name="T41" fmla="*/ 2147483647 h 82"/>
                <a:gd name="T42" fmla="*/ 2147483647 w 204"/>
                <a:gd name="T43" fmla="*/ 2147483647 h 82"/>
                <a:gd name="T44" fmla="*/ 2147483647 w 204"/>
                <a:gd name="T45" fmla="*/ 2147483647 h 82"/>
                <a:gd name="T46" fmla="*/ 2147483647 w 204"/>
                <a:gd name="T47" fmla="*/ 2147483647 h 82"/>
                <a:gd name="T48" fmla="*/ 2147483647 w 204"/>
                <a:gd name="T49" fmla="*/ 2147483647 h 82"/>
                <a:gd name="T50" fmla="*/ 2147483647 w 204"/>
                <a:gd name="T51" fmla="*/ 2147483647 h 82"/>
                <a:gd name="T52" fmla="*/ 2147483647 w 204"/>
                <a:gd name="T53" fmla="*/ 2147483647 h 82"/>
                <a:gd name="T54" fmla="*/ 2147483647 w 204"/>
                <a:gd name="T55" fmla="*/ 2147483647 h 82"/>
                <a:gd name="T56" fmla="*/ 2147483647 w 204"/>
                <a:gd name="T57" fmla="*/ 2147483647 h 82"/>
                <a:gd name="T58" fmla="*/ 2147483647 w 204"/>
                <a:gd name="T59" fmla="*/ 2147483647 h 82"/>
                <a:gd name="T60" fmla="*/ 2147483647 w 204"/>
                <a:gd name="T61" fmla="*/ 2147483647 h 82"/>
                <a:gd name="T62" fmla="*/ 2147483647 w 204"/>
                <a:gd name="T63" fmla="*/ 2147483647 h 82"/>
                <a:gd name="T64" fmla="*/ 2147483647 w 204"/>
                <a:gd name="T65" fmla="*/ 2147483647 h 82"/>
                <a:gd name="T66" fmla="*/ 2147483647 w 204"/>
                <a:gd name="T67" fmla="*/ 2147483647 h 82"/>
                <a:gd name="T68" fmla="*/ 2147483647 w 204"/>
                <a:gd name="T69" fmla="*/ 0 h 82"/>
                <a:gd name="T70" fmla="*/ 2147483647 w 204"/>
                <a:gd name="T71" fmla="*/ 2147483647 h 82"/>
                <a:gd name="T72" fmla="*/ 2147483647 w 204"/>
                <a:gd name="T73" fmla="*/ 2147483647 h 82"/>
                <a:gd name="T74" fmla="*/ 2147483647 w 204"/>
                <a:gd name="T75" fmla="*/ 2147483647 h 82"/>
                <a:gd name="T76" fmla="*/ 2147483647 w 204"/>
                <a:gd name="T77" fmla="*/ 2147483647 h 82"/>
                <a:gd name="T78" fmla="*/ 2147483647 w 204"/>
                <a:gd name="T79" fmla="*/ 2147483647 h 82"/>
                <a:gd name="T80" fmla="*/ 2147483647 w 204"/>
                <a:gd name="T81" fmla="*/ 2147483647 h 82"/>
                <a:gd name="T82" fmla="*/ 2147483647 w 204"/>
                <a:gd name="T83" fmla="*/ 2147483647 h 8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04"/>
                <a:gd name="T127" fmla="*/ 0 h 82"/>
                <a:gd name="T128" fmla="*/ 204 w 204"/>
                <a:gd name="T129" fmla="*/ 82 h 8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04" h="82">
                  <a:moveTo>
                    <a:pt x="176" y="62"/>
                  </a:moveTo>
                  <a:lnTo>
                    <a:pt x="172" y="62"/>
                  </a:lnTo>
                  <a:lnTo>
                    <a:pt x="170" y="64"/>
                  </a:lnTo>
                  <a:lnTo>
                    <a:pt x="166" y="70"/>
                  </a:lnTo>
                  <a:lnTo>
                    <a:pt x="160" y="76"/>
                  </a:lnTo>
                  <a:lnTo>
                    <a:pt x="158" y="78"/>
                  </a:lnTo>
                  <a:lnTo>
                    <a:pt x="154" y="80"/>
                  </a:lnTo>
                  <a:lnTo>
                    <a:pt x="146" y="78"/>
                  </a:lnTo>
                  <a:lnTo>
                    <a:pt x="132" y="76"/>
                  </a:lnTo>
                  <a:lnTo>
                    <a:pt x="124" y="70"/>
                  </a:lnTo>
                  <a:lnTo>
                    <a:pt x="120" y="68"/>
                  </a:lnTo>
                  <a:lnTo>
                    <a:pt x="120" y="64"/>
                  </a:lnTo>
                  <a:lnTo>
                    <a:pt x="98" y="64"/>
                  </a:lnTo>
                  <a:lnTo>
                    <a:pt x="94" y="66"/>
                  </a:lnTo>
                  <a:lnTo>
                    <a:pt x="90" y="68"/>
                  </a:lnTo>
                  <a:lnTo>
                    <a:pt x="78" y="74"/>
                  </a:lnTo>
                  <a:lnTo>
                    <a:pt x="68" y="80"/>
                  </a:lnTo>
                  <a:lnTo>
                    <a:pt x="60" y="82"/>
                  </a:lnTo>
                  <a:lnTo>
                    <a:pt x="52" y="82"/>
                  </a:lnTo>
                  <a:lnTo>
                    <a:pt x="40" y="80"/>
                  </a:lnTo>
                  <a:lnTo>
                    <a:pt x="34" y="80"/>
                  </a:lnTo>
                  <a:lnTo>
                    <a:pt x="28" y="82"/>
                  </a:lnTo>
                  <a:lnTo>
                    <a:pt x="28" y="74"/>
                  </a:lnTo>
                  <a:lnTo>
                    <a:pt x="32" y="72"/>
                  </a:lnTo>
                  <a:lnTo>
                    <a:pt x="34" y="68"/>
                  </a:lnTo>
                  <a:lnTo>
                    <a:pt x="22" y="70"/>
                  </a:lnTo>
                  <a:lnTo>
                    <a:pt x="14" y="68"/>
                  </a:lnTo>
                  <a:lnTo>
                    <a:pt x="6" y="64"/>
                  </a:lnTo>
                  <a:lnTo>
                    <a:pt x="0" y="60"/>
                  </a:lnTo>
                  <a:lnTo>
                    <a:pt x="14" y="56"/>
                  </a:lnTo>
                  <a:lnTo>
                    <a:pt x="26" y="54"/>
                  </a:lnTo>
                  <a:lnTo>
                    <a:pt x="70" y="54"/>
                  </a:lnTo>
                  <a:lnTo>
                    <a:pt x="70" y="52"/>
                  </a:lnTo>
                  <a:lnTo>
                    <a:pt x="72" y="50"/>
                  </a:lnTo>
                  <a:lnTo>
                    <a:pt x="12" y="50"/>
                  </a:lnTo>
                  <a:lnTo>
                    <a:pt x="12" y="44"/>
                  </a:lnTo>
                  <a:lnTo>
                    <a:pt x="14" y="42"/>
                  </a:lnTo>
                  <a:lnTo>
                    <a:pt x="18" y="36"/>
                  </a:lnTo>
                  <a:lnTo>
                    <a:pt x="18" y="34"/>
                  </a:lnTo>
                  <a:lnTo>
                    <a:pt x="20" y="30"/>
                  </a:lnTo>
                  <a:lnTo>
                    <a:pt x="26" y="28"/>
                  </a:lnTo>
                  <a:lnTo>
                    <a:pt x="42" y="26"/>
                  </a:lnTo>
                  <a:lnTo>
                    <a:pt x="54" y="24"/>
                  </a:lnTo>
                  <a:lnTo>
                    <a:pt x="68" y="20"/>
                  </a:lnTo>
                  <a:lnTo>
                    <a:pt x="78" y="14"/>
                  </a:lnTo>
                  <a:lnTo>
                    <a:pt x="90" y="6"/>
                  </a:lnTo>
                  <a:lnTo>
                    <a:pt x="90" y="16"/>
                  </a:lnTo>
                  <a:lnTo>
                    <a:pt x="94" y="18"/>
                  </a:lnTo>
                  <a:lnTo>
                    <a:pt x="96" y="18"/>
                  </a:lnTo>
                  <a:lnTo>
                    <a:pt x="102" y="16"/>
                  </a:lnTo>
                  <a:lnTo>
                    <a:pt x="110" y="18"/>
                  </a:lnTo>
                  <a:lnTo>
                    <a:pt x="120" y="20"/>
                  </a:lnTo>
                  <a:lnTo>
                    <a:pt x="124" y="20"/>
                  </a:lnTo>
                  <a:lnTo>
                    <a:pt x="124" y="16"/>
                  </a:lnTo>
                  <a:lnTo>
                    <a:pt x="128" y="14"/>
                  </a:lnTo>
                  <a:lnTo>
                    <a:pt x="130" y="12"/>
                  </a:lnTo>
                  <a:lnTo>
                    <a:pt x="136" y="14"/>
                  </a:lnTo>
                  <a:lnTo>
                    <a:pt x="142" y="16"/>
                  </a:lnTo>
                  <a:lnTo>
                    <a:pt x="138" y="26"/>
                  </a:lnTo>
                  <a:lnTo>
                    <a:pt x="138" y="28"/>
                  </a:lnTo>
                  <a:lnTo>
                    <a:pt x="142" y="28"/>
                  </a:lnTo>
                  <a:lnTo>
                    <a:pt x="144" y="28"/>
                  </a:lnTo>
                  <a:lnTo>
                    <a:pt x="146" y="28"/>
                  </a:lnTo>
                  <a:lnTo>
                    <a:pt x="150" y="24"/>
                  </a:lnTo>
                  <a:lnTo>
                    <a:pt x="150" y="18"/>
                  </a:lnTo>
                  <a:lnTo>
                    <a:pt x="152" y="12"/>
                  </a:lnTo>
                  <a:lnTo>
                    <a:pt x="160" y="8"/>
                  </a:lnTo>
                  <a:lnTo>
                    <a:pt x="174" y="4"/>
                  </a:lnTo>
                  <a:lnTo>
                    <a:pt x="194" y="0"/>
                  </a:lnTo>
                  <a:lnTo>
                    <a:pt x="204" y="0"/>
                  </a:lnTo>
                  <a:lnTo>
                    <a:pt x="200" y="4"/>
                  </a:lnTo>
                  <a:lnTo>
                    <a:pt x="196" y="10"/>
                  </a:lnTo>
                  <a:lnTo>
                    <a:pt x="182" y="20"/>
                  </a:lnTo>
                  <a:lnTo>
                    <a:pt x="172" y="30"/>
                  </a:lnTo>
                  <a:lnTo>
                    <a:pt x="168" y="38"/>
                  </a:lnTo>
                  <a:lnTo>
                    <a:pt x="166" y="44"/>
                  </a:lnTo>
                  <a:lnTo>
                    <a:pt x="168" y="46"/>
                  </a:lnTo>
                  <a:lnTo>
                    <a:pt x="170" y="50"/>
                  </a:lnTo>
                  <a:lnTo>
                    <a:pt x="178" y="52"/>
                  </a:lnTo>
                  <a:lnTo>
                    <a:pt x="186" y="54"/>
                  </a:lnTo>
                  <a:lnTo>
                    <a:pt x="188" y="56"/>
                  </a:lnTo>
                  <a:lnTo>
                    <a:pt x="190" y="58"/>
                  </a:lnTo>
                  <a:lnTo>
                    <a:pt x="188" y="62"/>
                  </a:lnTo>
                  <a:lnTo>
                    <a:pt x="182" y="64"/>
                  </a:lnTo>
                  <a:lnTo>
                    <a:pt x="176" y="6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246" name="任意多边形: 形状 245">
              <a:extLst>
                <a:ext uri="{FF2B5EF4-FFF2-40B4-BE49-F238E27FC236}">
                  <a16:creationId xmlns:a16="http://schemas.microsoft.com/office/drawing/2014/main" id="{6D1E975A-F0F6-4D84-97CA-6F81DABA65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5457" y="1590953"/>
              <a:ext cx="169397" cy="44834"/>
            </a:xfrm>
            <a:custGeom>
              <a:avLst/>
              <a:gdLst>
                <a:gd name="T0" fmla="*/ 0 w 96"/>
                <a:gd name="T1" fmla="*/ 2147483647 h 26"/>
                <a:gd name="T2" fmla="*/ 2147483647 w 96"/>
                <a:gd name="T3" fmla="*/ 2147483647 h 26"/>
                <a:gd name="T4" fmla="*/ 2147483647 w 96"/>
                <a:gd name="T5" fmla="*/ 2147483647 h 26"/>
                <a:gd name="T6" fmla="*/ 2147483647 w 96"/>
                <a:gd name="T7" fmla="*/ 2147483647 h 26"/>
                <a:gd name="T8" fmla="*/ 2147483647 w 96"/>
                <a:gd name="T9" fmla="*/ 2147483647 h 26"/>
                <a:gd name="T10" fmla="*/ 2147483647 w 96"/>
                <a:gd name="T11" fmla="*/ 2147483647 h 26"/>
                <a:gd name="T12" fmla="*/ 2147483647 w 96"/>
                <a:gd name="T13" fmla="*/ 2147483647 h 26"/>
                <a:gd name="T14" fmla="*/ 2147483647 w 96"/>
                <a:gd name="T15" fmla="*/ 2147483647 h 26"/>
                <a:gd name="T16" fmla="*/ 2147483647 w 96"/>
                <a:gd name="T17" fmla="*/ 2147483647 h 26"/>
                <a:gd name="T18" fmla="*/ 2147483647 w 96"/>
                <a:gd name="T19" fmla="*/ 2147483647 h 26"/>
                <a:gd name="T20" fmla="*/ 2147483647 w 96"/>
                <a:gd name="T21" fmla="*/ 2147483647 h 26"/>
                <a:gd name="T22" fmla="*/ 2147483647 w 96"/>
                <a:gd name="T23" fmla="*/ 2147483647 h 26"/>
                <a:gd name="T24" fmla="*/ 2147483647 w 96"/>
                <a:gd name="T25" fmla="*/ 2147483647 h 26"/>
                <a:gd name="T26" fmla="*/ 2147483647 w 96"/>
                <a:gd name="T27" fmla="*/ 0 h 26"/>
                <a:gd name="T28" fmla="*/ 2147483647 w 96"/>
                <a:gd name="T29" fmla="*/ 2147483647 h 26"/>
                <a:gd name="T30" fmla="*/ 2147483647 w 96"/>
                <a:gd name="T31" fmla="*/ 2147483647 h 26"/>
                <a:gd name="T32" fmla="*/ 2147483647 w 96"/>
                <a:gd name="T33" fmla="*/ 2147483647 h 26"/>
                <a:gd name="T34" fmla="*/ 2147483647 w 96"/>
                <a:gd name="T35" fmla="*/ 2147483647 h 26"/>
                <a:gd name="T36" fmla="*/ 2147483647 w 96"/>
                <a:gd name="T37" fmla="*/ 2147483647 h 26"/>
                <a:gd name="T38" fmla="*/ 2147483647 w 96"/>
                <a:gd name="T39" fmla="*/ 2147483647 h 26"/>
                <a:gd name="T40" fmla="*/ 2147483647 w 96"/>
                <a:gd name="T41" fmla="*/ 2147483647 h 26"/>
                <a:gd name="T42" fmla="*/ 0 w 96"/>
                <a:gd name="T43" fmla="*/ 2147483647 h 2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6"/>
                <a:gd name="T67" fmla="*/ 0 h 26"/>
                <a:gd name="T68" fmla="*/ 96 w 96"/>
                <a:gd name="T69" fmla="*/ 26 h 2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6" h="26">
                  <a:moveTo>
                    <a:pt x="0" y="24"/>
                  </a:moveTo>
                  <a:lnTo>
                    <a:pt x="6" y="24"/>
                  </a:lnTo>
                  <a:lnTo>
                    <a:pt x="12" y="24"/>
                  </a:lnTo>
                  <a:lnTo>
                    <a:pt x="16" y="24"/>
                  </a:lnTo>
                  <a:lnTo>
                    <a:pt x="18" y="26"/>
                  </a:lnTo>
                  <a:lnTo>
                    <a:pt x="26" y="26"/>
                  </a:lnTo>
                  <a:lnTo>
                    <a:pt x="42" y="20"/>
                  </a:lnTo>
                  <a:lnTo>
                    <a:pt x="52" y="16"/>
                  </a:lnTo>
                  <a:lnTo>
                    <a:pt x="58" y="22"/>
                  </a:lnTo>
                  <a:lnTo>
                    <a:pt x="68" y="16"/>
                  </a:lnTo>
                  <a:lnTo>
                    <a:pt x="76" y="12"/>
                  </a:lnTo>
                  <a:lnTo>
                    <a:pt x="86" y="8"/>
                  </a:lnTo>
                  <a:lnTo>
                    <a:pt x="96" y="4"/>
                  </a:lnTo>
                  <a:lnTo>
                    <a:pt x="90" y="0"/>
                  </a:lnTo>
                  <a:lnTo>
                    <a:pt x="78" y="2"/>
                  </a:lnTo>
                  <a:lnTo>
                    <a:pt x="70" y="4"/>
                  </a:lnTo>
                  <a:lnTo>
                    <a:pt x="46" y="10"/>
                  </a:lnTo>
                  <a:lnTo>
                    <a:pt x="24" y="16"/>
                  </a:lnTo>
                  <a:lnTo>
                    <a:pt x="16" y="18"/>
                  </a:lnTo>
                  <a:lnTo>
                    <a:pt x="4" y="18"/>
                  </a:lnTo>
                  <a:lnTo>
                    <a:pt x="4" y="24"/>
                  </a:lnTo>
                  <a:lnTo>
                    <a:pt x="0" y="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247" name="任意多边形: 形状 246">
              <a:extLst>
                <a:ext uri="{FF2B5EF4-FFF2-40B4-BE49-F238E27FC236}">
                  <a16:creationId xmlns:a16="http://schemas.microsoft.com/office/drawing/2014/main" id="{65AA6BB4-CF70-4CCB-B80F-945998CA9F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2582" y="1610569"/>
              <a:ext cx="231372" cy="53240"/>
            </a:xfrm>
            <a:custGeom>
              <a:avLst/>
              <a:gdLst>
                <a:gd name="T0" fmla="*/ 2147483647 w 132"/>
                <a:gd name="T1" fmla="*/ 2147483647 h 32"/>
                <a:gd name="T2" fmla="*/ 2147483647 w 132"/>
                <a:gd name="T3" fmla="*/ 2147483647 h 32"/>
                <a:gd name="T4" fmla="*/ 2147483647 w 132"/>
                <a:gd name="T5" fmla="*/ 2147483647 h 32"/>
                <a:gd name="T6" fmla="*/ 2147483647 w 132"/>
                <a:gd name="T7" fmla="*/ 2147483647 h 32"/>
                <a:gd name="T8" fmla="*/ 2147483647 w 132"/>
                <a:gd name="T9" fmla="*/ 2147483647 h 32"/>
                <a:gd name="T10" fmla="*/ 2147483647 w 132"/>
                <a:gd name="T11" fmla="*/ 2147483647 h 32"/>
                <a:gd name="T12" fmla="*/ 0 w 132"/>
                <a:gd name="T13" fmla="*/ 2147483647 h 32"/>
                <a:gd name="T14" fmla="*/ 0 w 132"/>
                <a:gd name="T15" fmla="*/ 2147483647 h 32"/>
                <a:gd name="T16" fmla="*/ 2147483647 w 132"/>
                <a:gd name="T17" fmla="*/ 2147483647 h 32"/>
                <a:gd name="T18" fmla="*/ 2147483647 w 132"/>
                <a:gd name="T19" fmla="*/ 2147483647 h 32"/>
                <a:gd name="T20" fmla="*/ 2147483647 w 132"/>
                <a:gd name="T21" fmla="*/ 2147483647 h 32"/>
                <a:gd name="T22" fmla="*/ 2147483647 w 132"/>
                <a:gd name="T23" fmla="*/ 0 h 32"/>
                <a:gd name="T24" fmla="*/ 2147483647 w 132"/>
                <a:gd name="T25" fmla="*/ 2147483647 h 32"/>
                <a:gd name="T26" fmla="*/ 2147483647 w 132"/>
                <a:gd name="T27" fmla="*/ 2147483647 h 32"/>
                <a:gd name="T28" fmla="*/ 2147483647 w 132"/>
                <a:gd name="T29" fmla="*/ 2147483647 h 32"/>
                <a:gd name="T30" fmla="*/ 2147483647 w 132"/>
                <a:gd name="T31" fmla="*/ 2147483647 h 32"/>
                <a:gd name="T32" fmla="*/ 2147483647 w 132"/>
                <a:gd name="T33" fmla="*/ 2147483647 h 32"/>
                <a:gd name="T34" fmla="*/ 2147483647 w 132"/>
                <a:gd name="T35" fmla="*/ 2147483647 h 32"/>
                <a:gd name="T36" fmla="*/ 2147483647 w 132"/>
                <a:gd name="T37" fmla="*/ 2147483647 h 32"/>
                <a:gd name="T38" fmla="*/ 2147483647 w 132"/>
                <a:gd name="T39" fmla="*/ 2147483647 h 32"/>
                <a:gd name="T40" fmla="*/ 2147483647 w 132"/>
                <a:gd name="T41" fmla="*/ 2147483647 h 32"/>
                <a:gd name="T42" fmla="*/ 2147483647 w 132"/>
                <a:gd name="T43" fmla="*/ 2147483647 h 32"/>
                <a:gd name="T44" fmla="*/ 2147483647 w 132"/>
                <a:gd name="T45" fmla="*/ 0 h 32"/>
                <a:gd name="T46" fmla="*/ 2147483647 w 132"/>
                <a:gd name="T47" fmla="*/ 0 h 32"/>
                <a:gd name="T48" fmla="*/ 2147483647 w 132"/>
                <a:gd name="T49" fmla="*/ 2147483647 h 32"/>
                <a:gd name="T50" fmla="*/ 2147483647 w 132"/>
                <a:gd name="T51" fmla="*/ 2147483647 h 32"/>
                <a:gd name="T52" fmla="*/ 2147483647 w 132"/>
                <a:gd name="T53" fmla="*/ 2147483647 h 32"/>
                <a:gd name="T54" fmla="*/ 2147483647 w 132"/>
                <a:gd name="T55" fmla="*/ 2147483647 h 32"/>
                <a:gd name="T56" fmla="*/ 2147483647 w 132"/>
                <a:gd name="T57" fmla="*/ 2147483647 h 32"/>
                <a:gd name="T58" fmla="*/ 2147483647 w 132"/>
                <a:gd name="T59" fmla="*/ 2147483647 h 32"/>
                <a:gd name="T60" fmla="*/ 2147483647 w 132"/>
                <a:gd name="T61" fmla="*/ 2147483647 h 32"/>
                <a:gd name="T62" fmla="*/ 2147483647 w 132"/>
                <a:gd name="T63" fmla="*/ 2147483647 h 32"/>
                <a:gd name="T64" fmla="*/ 2147483647 w 132"/>
                <a:gd name="T65" fmla="*/ 2147483647 h 32"/>
                <a:gd name="T66" fmla="*/ 2147483647 w 132"/>
                <a:gd name="T67" fmla="*/ 2147483647 h 32"/>
                <a:gd name="T68" fmla="*/ 2147483647 w 132"/>
                <a:gd name="T69" fmla="*/ 2147483647 h 32"/>
                <a:gd name="T70" fmla="*/ 2147483647 w 132"/>
                <a:gd name="T71" fmla="*/ 2147483647 h 32"/>
                <a:gd name="T72" fmla="*/ 2147483647 w 132"/>
                <a:gd name="T73" fmla="*/ 2147483647 h 32"/>
                <a:gd name="T74" fmla="*/ 2147483647 w 132"/>
                <a:gd name="T75" fmla="*/ 2147483647 h 32"/>
                <a:gd name="T76" fmla="*/ 2147483647 w 132"/>
                <a:gd name="T77" fmla="*/ 2147483647 h 3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32"/>
                <a:gd name="T118" fmla="*/ 0 h 32"/>
                <a:gd name="T119" fmla="*/ 132 w 132"/>
                <a:gd name="T120" fmla="*/ 32 h 3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32" h="32">
                  <a:moveTo>
                    <a:pt x="34" y="32"/>
                  </a:moveTo>
                  <a:lnTo>
                    <a:pt x="30" y="30"/>
                  </a:lnTo>
                  <a:lnTo>
                    <a:pt x="28" y="30"/>
                  </a:lnTo>
                  <a:lnTo>
                    <a:pt x="30" y="26"/>
                  </a:lnTo>
                  <a:lnTo>
                    <a:pt x="36" y="24"/>
                  </a:lnTo>
                  <a:lnTo>
                    <a:pt x="18" y="22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6" y="16"/>
                  </a:lnTo>
                  <a:lnTo>
                    <a:pt x="24" y="10"/>
                  </a:lnTo>
                  <a:lnTo>
                    <a:pt x="40" y="4"/>
                  </a:lnTo>
                  <a:lnTo>
                    <a:pt x="54" y="0"/>
                  </a:lnTo>
                  <a:lnTo>
                    <a:pt x="54" y="6"/>
                  </a:lnTo>
                  <a:lnTo>
                    <a:pt x="56" y="6"/>
                  </a:lnTo>
                  <a:lnTo>
                    <a:pt x="64" y="6"/>
                  </a:lnTo>
                  <a:lnTo>
                    <a:pt x="64" y="14"/>
                  </a:lnTo>
                  <a:lnTo>
                    <a:pt x="66" y="16"/>
                  </a:lnTo>
                  <a:lnTo>
                    <a:pt x="68" y="18"/>
                  </a:lnTo>
                  <a:lnTo>
                    <a:pt x="74" y="18"/>
                  </a:lnTo>
                  <a:lnTo>
                    <a:pt x="84" y="16"/>
                  </a:lnTo>
                  <a:lnTo>
                    <a:pt x="92" y="14"/>
                  </a:lnTo>
                  <a:lnTo>
                    <a:pt x="100" y="6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14" y="8"/>
                  </a:lnTo>
                  <a:lnTo>
                    <a:pt x="110" y="12"/>
                  </a:lnTo>
                  <a:lnTo>
                    <a:pt x="120" y="14"/>
                  </a:lnTo>
                  <a:lnTo>
                    <a:pt x="132" y="14"/>
                  </a:lnTo>
                  <a:lnTo>
                    <a:pt x="118" y="22"/>
                  </a:lnTo>
                  <a:lnTo>
                    <a:pt x="110" y="28"/>
                  </a:lnTo>
                  <a:lnTo>
                    <a:pt x="104" y="28"/>
                  </a:lnTo>
                  <a:lnTo>
                    <a:pt x="98" y="28"/>
                  </a:lnTo>
                  <a:lnTo>
                    <a:pt x="94" y="26"/>
                  </a:lnTo>
                  <a:lnTo>
                    <a:pt x="90" y="24"/>
                  </a:lnTo>
                  <a:lnTo>
                    <a:pt x="84" y="22"/>
                  </a:lnTo>
                  <a:lnTo>
                    <a:pt x="72" y="24"/>
                  </a:lnTo>
                  <a:lnTo>
                    <a:pt x="60" y="28"/>
                  </a:lnTo>
                  <a:lnTo>
                    <a:pt x="48" y="30"/>
                  </a:lnTo>
                  <a:lnTo>
                    <a:pt x="34" y="3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248" name="任意多边形: 形状 247">
              <a:extLst>
                <a:ext uri="{FF2B5EF4-FFF2-40B4-BE49-F238E27FC236}">
                  <a16:creationId xmlns:a16="http://schemas.microsoft.com/office/drawing/2014/main" id="{08CD718D-A255-41C0-AB0F-C72160885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2040" y="1562932"/>
              <a:ext cx="111555" cy="30822"/>
            </a:xfrm>
            <a:custGeom>
              <a:avLst/>
              <a:gdLst>
                <a:gd name="T0" fmla="*/ 2147483647 w 64"/>
                <a:gd name="T1" fmla="*/ 2147483647 h 18"/>
                <a:gd name="T2" fmla="*/ 2147483647 w 64"/>
                <a:gd name="T3" fmla="*/ 2147483647 h 18"/>
                <a:gd name="T4" fmla="*/ 0 w 64"/>
                <a:gd name="T5" fmla="*/ 2147483647 h 18"/>
                <a:gd name="T6" fmla="*/ 2147483647 w 64"/>
                <a:gd name="T7" fmla="*/ 2147483647 h 18"/>
                <a:gd name="T8" fmla="*/ 2147483647 w 64"/>
                <a:gd name="T9" fmla="*/ 2147483647 h 18"/>
                <a:gd name="T10" fmla="*/ 2147483647 w 64"/>
                <a:gd name="T11" fmla="*/ 2147483647 h 18"/>
                <a:gd name="T12" fmla="*/ 2147483647 w 64"/>
                <a:gd name="T13" fmla="*/ 2147483647 h 18"/>
                <a:gd name="T14" fmla="*/ 2147483647 w 64"/>
                <a:gd name="T15" fmla="*/ 2147483647 h 18"/>
                <a:gd name="T16" fmla="*/ 2147483647 w 64"/>
                <a:gd name="T17" fmla="*/ 0 h 18"/>
                <a:gd name="T18" fmla="*/ 2147483647 w 64"/>
                <a:gd name="T19" fmla="*/ 2147483647 h 18"/>
                <a:gd name="T20" fmla="*/ 2147483647 w 64"/>
                <a:gd name="T21" fmla="*/ 2147483647 h 18"/>
                <a:gd name="T22" fmla="*/ 2147483647 w 64"/>
                <a:gd name="T23" fmla="*/ 2147483647 h 18"/>
                <a:gd name="T24" fmla="*/ 2147483647 w 64"/>
                <a:gd name="T25" fmla="*/ 2147483647 h 18"/>
                <a:gd name="T26" fmla="*/ 2147483647 w 64"/>
                <a:gd name="T27" fmla="*/ 2147483647 h 18"/>
                <a:gd name="T28" fmla="*/ 2147483647 w 64"/>
                <a:gd name="T29" fmla="*/ 2147483647 h 18"/>
                <a:gd name="T30" fmla="*/ 2147483647 w 64"/>
                <a:gd name="T31" fmla="*/ 2147483647 h 18"/>
                <a:gd name="T32" fmla="*/ 2147483647 w 64"/>
                <a:gd name="T33" fmla="*/ 2147483647 h 18"/>
                <a:gd name="T34" fmla="*/ 2147483647 w 64"/>
                <a:gd name="T35" fmla="*/ 2147483647 h 1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4"/>
                <a:gd name="T55" fmla="*/ 0 h 18"/>
                <a:gd name="T56" fmla="*/ 64 w 64"/>
                <a:gd name="T57" fmla="*/ 18 h 1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4" h="18">
                  <a:moveTo>
                    <a:pt x="12" y="18"/>
                  </a:moveTo>
                  <a:lnTo>
                    <a:pt x="6" y="16"/>
                  </a:lnTo>
                  <a:lnTo>
                    <a:pt x="0" y="14"/>
                  </a:lnTo>
                  <a:lnTo>
                    <a:pt x="8" y="12"/>
                  </a:lnTo>
                  <a:lnTo>
                    <a:pt x="18" y="12"/>
                  </a:lnTo>
                  <a:lnTo>
                    <a:pt x="26" y="10"/>
                  </a:lnTo>
                  <a:lnTo>
                    <a:pt x="28" y="10"/>
                  </a:lnTo>
                  <a:lnTo>
                    <a:pt x="30" y="8"/>
                  </a:lnTo>
                  <a:lnTo>
                    <a:pt x="48" y="0"/>
                  </a:lnTo>
                  <a:lnTo>
                    <a:pt x="58" y="2"/>
                  </a:lnTo>
                  <a:lnTo>
                    <a:pt x="64" y="4"/>
                  </a:lnTo>
                  <a:lnTo>
                    <a:pt x="58" y="10"/>
                  </a:lnTo>
                  <a:lnTo>
                    <a:pt x="48" y="16"/>
                  </a:lnTo>
                  <a:lnTo>
                    <a:pt x="30" y="18"/>
                  </a:lnTo>
                  <a:lnTo>
                    <a:pt x="30" y="16"/>
                  </a:lnTo>
                  <a:lnTo>
                    <a:pt x="28" y="16"/>
                  </a:lnTo>
                  <a:lnTo>
                    <a:pt x="22" y="16"/>
                  </a:lnTo>
                  <a:lnTo>
                    <a:pt x="12" y="1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249" name="任意多边形: 形状 248">
              <a:extLst>
                <a:ext uri="{FF2B5EF4-FFF2-40B4-BE49-F238E27FC236}">
                  <a16:creationId xmlns:a16="http://schemas.microsoft.com/office/drawing/2014/main" id="{F6B719D7-296B-4799-835B-73F018BAF9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6410" y="1675017"/>
              <a:ext cx="128081" cy="70053"/>
            </a:xfrm>
            <a:custGeom>
              <a:avLst/>
              <a:gdLst>
                <a:gd name="T0" fmla="*/ 2147483647 w 74"/>
                <a:gd name="T1" fmla="*/ 2147483647 h 42"/>
                <a:gd name="T2" fmla="*/ 2147483647 w 74"/>
                <a:gd name="T3" fmla="*/ 2147483647 h 42"/>
                <a:gd name="T4" fmla="*/ 2147483647 w 74"/>
                <a:gd name="T5" fmla="*/ 2147483647 h 42"/>
                <a:gd name="T6" fmla="*/ 2147483647 w 74"/>
                <a:gd name="T7" fmla="*/ 2147483647 h 42"/>
                <a:gd name="T8" fmla="*/ 2147483647 w 74"/>
                <a:gd name="T9" fmla="*/ 2147483647 h 42"/>
                <a:gd name="T10" fmla="*/ 2147483647 w 74"/>
                <a:gd name="T11" fmla="*/ 2147483647 h 42"/>
                <a:gd name="T12" fmla="*/ 2147483647 w 74"/>
                <a:gd name="T13" fmla="*/ 2147483647 h 42"/>
                <a:gd name="T14" fmla="*/ 2147483647 w 74"/>
                <a:gd name="T15" fmla="*/ 2147483647 h 42"/>
                <a:gd name="T16" fmla="*/ 2147483647 w 74"/>
                <a:gd name="T17" fmla="*/ 2147483647 h 42"/>
                <a:gd name="T18" fmla="*/ 2147483647 w 74"/>
                <a:gd name="T19" fmla="*/ 2147483647 h 42"/>
                <a:gd name="T20" fmla="*/ 2147483647 w 74"/>
                <a:gd name="T21" fmla="*/ 2147483647 h 42"/>
                <a:gd name="T22" fmla="*/ 2147483647 w 74"/>
                <a:gd name="T23" fmla="*/ 2147483647 h 42"/>
                <a:gd name="T24" fmla="*/ 2147483647 w 74"/>
                <a:gd name="T25" fmla="*/ 2147483647 h 42"/>
                <a:gd name="T26" fmla="*/ 2147483647 w 74"/>
                <a:gd name="T27" fmla="*/ 2147483647 h 42"/>
                <a:gd name="T28" fmla="*/ 2147483647 w 74"/>
                <a:gd name="T29" fmla="*/ 2147483647 h 42"/>
                <a:gd name="T30" fmla="*/ 2147483647 w 74"/>
                <a:gd name="T31" fmla="*/ 2147483647 h 42"/>
                <a:gd name="T32" fmla="*/ 2147483647 w 74"/>
                <a:gd name="T33" fmla="*/ 2147483647 h 42"/>
                <a:gd name="T34" fmla="*/ 2147483647 w 74"/>
                <a:gd name="T35" fmla="*/ 2147483647 h 42"/>
                <a:gd name="T36" fmla="*/ 2147483647 w 74"/>
                <a:gd name="T37" fmla="*/ 2147483647 h 42"/>
                <a:gd name="T38" fmla="*/ 0 w 74"/>
                <a:gd name="T39" fmla="*/ 2147483647 h 42"/>
                <a:gd name="T40" fmla="*/ 2147483647 w 74"/>
                <a:gd name="T41" fmla="*/ 2147483647 h 42"/>
                <a:gd name="T42" fmla="*/ 2147483647 w 74"/>
                <a:gd name="T43" fmla="*/ 2147483647 h 42"/>
                <a:gd name="T44" fmla="*/ 2147483647 w 74"/>
                <a:gd name="T45" fmla="*/ 2147483647 h 42"/>
                <a:gd name="T46" fmla="*/ 2147483647 w 74"/>
                <a:gd name="T47" fmla="*/ 2147483647 h 42"/>
                <a:gd name="T48" fmla="*/ 2147483647 w 74"/>
                <a:gd name="T49" fmla="*/ 2147483647 h 42"/>
                <a:gd name="T50" fmla="*/ 2147483647 w 74"/>
                <a:gd name="T51" fmla="*/ 2147483647 h 42"/>
                <a:gd name="T52" fmla="*/ 2147483647 w 74"/>
                <a:gd name="T53" fmla="*/ 2147483647 h 42"/>
                <a:gd name="T54" fmla="*/ 2147483647 w 74"/>
                <a:gd name="T55" fmla="*/ 2147483647 h 42"/>
                <a:gd name="T56" fmla="*/ 2147483647 w 74"/>
                <a:gd name="T57" fmla="*/ 2147483647 h 42"/>
                <a:gd name="T58" fmla="*/ 2147483647 w 74"/>
                <a:gd name="T59" fmla="*/ 2147483647 h 42"/>
                <a:gd name="T60" fmla="*/ 2147483647 w 74"/>
                <a:gd name="T61" fmla="*/ 2147483647 h 42"/>
                <a:gd name="T62" fmla="*/ 2147483647 w 74"/>
                <a:gd name="T63" fmla="*/ 2147483647 h 42"/>
                <a:gd name="T64" fmla="*/ 2147483647 w 74"/>
                <a:gd name="T65" fmla="*/ 2147483647 h 42"/>
                <a:gd name="T66" fmla="*/ 2147483647 w 74"/>
                <a:gd name="T67" fmla="*/ 0 h 42"/>
                <a:gd name="T68" fmla="*/ 2147483647 w 74"/>
                <a:gd name="T69" fmla="*/ 2147483647 h 4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4"/>
                <a:gd name="T106" fmla="*/ 0 h 42"/>
                <a:gd name="T107" fmla="*/ 74 w 74"/>
                <a:gd name="T108" fmla="*/ 42 h 4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4" h="42">
                  <a:moveTo>
                    <a:pt x="74" y="4"/>
                  </a:moveTo>
                  <a:lnTo>
                    <a:pt x="70" y="6"/>
                  </a:lnTo>
                  <a:lnTo>
                    <a:pt x="66" y="8"/>
                  </a:lnTo>
                  <a:lnTo>
                    <a:pt x="58" y="14"/>
                  </a:lnTo>
                  <a:lnTo>
                    <a:pt x="66" y="22"/>
                  </a:lnTo>
                  <a:lnTo>
                    <a:pt x="56" y="28"/>
                  </a:lnTo>
                  <a:lnTo>
                    <a:pt x="52" y="30"/>
                  </a:lnTo>
                  <a:lnTo>
                    <a:pt x="48" y="28"/>
                  </a:lnTo>
                  <a:lnTo>
                    <a:pt x="48" y="32"/>
                  </a:lnTo>
                  <a:lnTo>
                    <a:pt x="44" y="34"/>
                  </a:lnTo>
                  <a:lnTo>
                    <a:pt x="38" y="36"/>
                  </a:lnTo>
                  <a:lnTo>
                    <a:pt x="32" y="38"/>
                  </a:lnTo>
                  <a:lnTo>
                    <a:pt x="26" y="42"/>
                  </a:lnTo>
                  <a:lnTo>
                    <a:pt x="18" y="42"/>
                  </a:lnTo>
                  <a:lnTo>
                    <a:pt x="18" y="36"/>
                  </a:lnTo>
                  <a:lnTo>
                    <a:pt x="16" y="34"/>
                  </a:lnTo>
                  <a:lnTo>
                    <a:pt x="10" y="32"/>
                  </a:lnTo>
                  <a:lnTo>
                    <a:pt x="4" y="28"/>
                  </a:lnTo>
                  <a:lnTo>
                    <a:pt x="2" y="26"/>
                  </a:lnTo>
                  <a:lnTo>
                    <a:pt x="0" y="22"/>
                  </a:lnTo>
                  <a:lnTo>
                    <a:pt x="2" y="20"/>
                  </a:lnTo>
                  <a:lnTo>
                    <a:pt x="4" y="18"/>
                  </a:lnTo>
                  <a:lnTo>
                    <a:pt x="8" y="16"/>
                  </a:lnTo>
                  <a:lnTo>
                    <a:pt x="14" y="16"/>
                  </a:lnTo>
                  <a:lnTo>
                    <a:pt x="16" y="18"/>
                  </a:lnTo>
                  <a:lnTo>
                    <a:pt x="20" y="20"/>
                  </a:lnTo>
                  <a:lnTo>
                    <a:pt x="22" y="20"/>
                  </a:lnTo>
                  <a:lnTo>
                    <a:pt x="30" y="18"/>
                  </a:lnTo>
                  <a:lnTo>
                    <a:pt x="32" y="16"/>
                  </a:lnTo>
                  <a:lnTo>
                    <a:pt x="32" y="14"/>
                  </a:lnTo>
                  <a:lnTo>
                    <a:pt x="32" y="8"/>
                  </a:lnTo>
                  <a:lnTo>
                    <a:pt x="38" y="4"/>
                  </a:lnTo>
                  <a:lnTo>
                    <a:pt x="50" y="4"/>
                  </a:lnTo>
                  <a:lnTo>
                    <a:pt x="74" y="0"/>
                  </a:lnTo>
                  <a:lnTo>
                    <a:pt x="74" y="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250" name="任意多边形: 形状 249">
              <a:extLst>
                <a:ext uri="{FF2B5EF4-FFF2-40B4-BE49-F238E27FC236}">
                  <a16:creationId xmlns:a16="http://schemas.microsoft.com/office/drawing/2014/main" id="{C4DE3A59-80B7-4A2C-B1DB-7DB6CD429A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2997" y="1777294"/>
              <a:ext cx="67484" cy="36427"/>
            </a:xfrm>
            <a:custGeom>
              <a:avLst/>
              <a:gdLst>
                <a:gd name="T0" fmla="*/ 2147483647 w 40"/>
                <a:gd name="T1" fmla="*/ 2147483647 h 22"/>
                <a:gd name="T2" fmla="*/ 2147483647 w 40"/>
                <a:gd name="T3" fmla="*/ 2147483647 h 22"/>
                <a:gd name="T4" fmla="*/ 2147483647 w 40"/>
                <a:gd name="T5" fmla="*/ 2147483647 h 22"/>
                <a:gd name="T6" fmla="*/ 0 w 40"/>
                <a:gd name="T7" fmla="*/ 2147483647 h 22"/>
                <a:gd name="T8" fmla="*/ 2147483647 w 40"/>
                <a:gd name="T9" fmla="*/ 2147483647 h 22"/>
                <a:gd name="T10" fmla="*/ 2147483647 w 40"/>
                <a:gd name="T11" fmla="*/ 2147483647 h 22"/>
                <a:gd name="T12" fmla="*/ 2147483647 w 40"/>
                <a:gd name="T13" fmla="*/ 0 h 22"/>
                <a:gd name="T14" fmla="*/ 2147483647 w 40"/>
                <a:gd name="T15" fmla="*/ 2147483647 h 22"/>
                <a:gd name="T16" fmla="*/ 2147483647 w 40"/>
                <a:gd name="T17" fmla="*/ 2147483647 h 22"/>
                <a:gd name="T18" fmla="*/ 2147483647 w 40"/>
                <a:gd name="T19" fmla="*/ 2147483647 h 22"/>
                <a:gd name="T20" fmla="*/ 2147483647 w 40"/>
                <a:gd name="T21" fmla="*/ 2147483647 h 22"/>
                <a:gd name="T22" fmla="*/ 2147483647 w 40"/>
                <a:gd name="T23" fmla="*/ 2147483647 h 22"/>
                <a:gd name="T24" fmla="*/ 2147483647 w 40"/>
                <a:gd name="T25" fmla="*/ 2147483647 h 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"/>
                <a:gd name="T40" fmla="*/ 0 h 22"/>
                <a:gd name="T41" fmla="*/ 40 w 40"/>
                <a:gd name="T42" fmla="*/ 22 h 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" h="22">
                  <a:moveTo>
                    <a:pt x="22" y="22"/>
                  </a:moveTo>
                  <a:lnTo>
                    <a:pt x="16" y="22"/>
                  </a:lnTo>
                  <a:lnTo>
                    <a:pt x="8" y="20"/>
                  </a:lnTo>
                  <a:lnTo>
                    <a:pt x="0" y="14"/>
                  </a:lnTo>
                  <a:lnTo>
                    <a:pt x="6" y="10"/>
                  </a:lnTo>
                  <a:lnTo>
                    <a:pt x="12" y="6"/>
                  </a:lnTo>
                  <a:lnTo>
                    <a:pt x="30" y="0"/>
                  </a:lnTo>
                  <a:lnTo>
                    <a:pt x="32" y="4"/>
                  </a:lnTo>
                  <a:lnTo>
                    <a:pt x="34" y="6"/>
                  </a:lnTo>
                  <a:lnTo>
                    <a:pt x="40" y="6"/>
                  </a:lnTo>
                  <a:lnTo>
                    <a:pt x="40" y="18"/>
                  </a:lnTo>
                  <a:lnTo>
                    <a:pt x="32" y="22"/>
                  </a:lnTo>
                  <a:lnTo>
                    <a:pt x="22" y="2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251" name="任意多边形: 形状 250">
              <a:extLst>
                <a:ext uri="{FF2B5EF4-FFF2-40B4-BE49-F238E27FC236}">
                  <a16:creationId xmlns:a16="http://schemas.microsoft.com/office/drawing/2014/main" id="{189C919A-3A3F-4D57-B539-B39F08F95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8983" y="1886577"/>
              <a:ext cx="140476" cy="70053"/>
            </a:xfrm>
            <a:custGeom>
              <a:avLst/>
              <a:gdLst>
                <a:gd name="T0" fmla="*/ 2147483647 w 80"/>
                <a:gd name="T1" fmla="*/ 2147483647 h 42"/>
                <a:gd name="T2" fmla="*/ 2147483647 w 80"/>
                <a:gd name="T3" fmla="*/ 2147483647 h 42"/>
                <a:gd name="T4" fmla="*/ 2147483647 w 80"/>
                <a:gd name="T5" fmla="*/ 2147483647 h 42"/>
                <a:gd name="T6" fmla="*/ 2147483647 w 80"/>
                <a:gd name="T7" fmla="*/ 2147483647 h 42"/>
                <a:gd name="T8" fmla="*/ 2147483647 w 80"/>
                <a:gd name="T9" fmla="*/ 2147483647 h 42"/>
                <a:gd name="T10" fmla="*/ 2147483647 w 80"/>
                <a:gd name="T11" fmla="*/ 2147483647 h 42"/>
                <a:gd name="T12" fmla="*/ 2147483647 w 80"/>
                <a:gd name="T13" fmla="*/ 2147483647 h 42"/>
                <a:gd name="T14" fmla="*/ 2147483647 w 80"/>
                <a:gd name="T15" fmla="*/ 2147483647 h 42"/>
                <a:gd name="T16" fmla="*/ 2147483647 w 80"/>
                <a:gd name="T17" fmla="*/ 2147483647 h 42"/>
                <a:gd name="T18" fmla="*/ 2147483647 w 80"/>
                <a:gd name="T19" fmla="*/ 2147483647 h 42"/>
                <a:gd name="T20" fmla="*/ 2147483647 w 80"/>
                <a:gd name="T21" fmla="*/ 2147483647 h 42"/>
                <a:gd name="T22" fmla="*/ 2147483647 w 80"/>
                <a:gd name="T23" fmla="*/ 2147483647 h 42"/>
                <a:gd name="T24" fmla="*/ 2147483647 w 80"/>
                <a:gd name="T25" fmla="*/ 2147483647 h 42"/>
                <a:gd name="T26" fmla="*/ 2147483647 w 80"/>
                <a:gd name="T27" fmla="*/ 2147483647 h 42"/>
                <a:gd name="T28" fmla="*/ 0 w 80"/>
                <a:gd name="T29" fmla="*/ 2147483647 h 42"/>
                <a:gd name="T30" fmla="*/ 2147483647 w 80"/>
                <a:gd name="T31" fmla="*/ 2147483647 h 42"/>
                <a:gd name="T32" fmla="*/ 2147483647 w 80"/>
                <a:gd name="T33" fmla="*/ 2147483647 h 42"/>
                <a:gd name="T34" fmla="*/ 2147483647 w 80"/>
                <a:gd name="T35" fmla="*/ 0 h 42"/>
                <a:gd name="T36" fmla="*/ 2147483647 w 80"/>
                <a:gd name="T37" fmla="*/ 2147483647 h 42"/>
                <a:gd name="T38" fmla="*/ 2147483647 w 80"/>
                <a:gd name="T39" fmla="*/ 2147483647 h 42"/>
                <a:gd name="T40" fmla="*/ 2147483647 w 80"/>
                <a:gd name="T41" fmla="*/ 2147483647 h 42"/>
                <a:gd name="T42" fmla="*/ 2147483647 w 80"/>
                <a:gd name="T43" fmla="*/ 2147483647 h 42"/>
                <a:gd name="T44" fmla="*/ 2147483647 w 80"/>
                <a:gd name="T45" fmla="*/ 2147483647 h 42"/>
                <a:gd name="T46" fmla="*/ 2147483647 w 80"/>
                <a:gd name="T47" fmla="*/ 2147483647 h 42"/>
                <a:gd name="T48" fmla="*/ 2147483647 w 80"/>
                <a:gd name="T49" fmla="*/ 2147483647 h 42"/>
                <a:gd name="T50" fmla="*/ 2147483647 w 80"/>
                <a:gd name="T51" fmla="*/ 2147483647 h 42"/>
                <a:gd name="T52" fmla="*/ 2147483647 w 80"/>
                <a:gd name="T53" fmla="*/ 2147483647 h 42"/>
                <a:gd name="T54" fmla="*/ 2147483647 w 80"/>
                <a:gd name="T55" fmla="*/ 2147483647 h 42"/>
                <a:gd name="T56" fmla="*/ 2147483647 w 80"/>
                <a:gd name="T57" fmla="*/ 2147483647 h 42"/>
                <a:gd name="T58" fmla="*/ 2147483647 w 80"/>
                <a:gd name="T59" fmla="*/ 2147483647 h 4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0"/>
                <a:gd name="T91" fmla="*/ 0 h 42"/>
                <a:gd name="T92" fmla="*/ 80 w 80"/>
                <a:gd name="T93" fmla="*/ 42 h 4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0" h="42">
                  <a:moveTo>
                    <a:pt x="58" y="40"/>
                  </a:moveTo>
                  <a:lnTo>
                    <a:pt x="56" y="30"/>
                  </a:lnTo>
                  <a:lnTo>
                    <a:pt x="52" y="26"/>
                  </a:lnTo>
                  <a:lnTo>
                    <a:pt x="48" y="26"/>
                  </a:lnTo>
                  <a:lnTo>
                    <a:pt x="42" y="26"/>
                  </a:lnTo>
                  <a:lnTo>
                    <a:pt x="38" y="30"/>
                  </a:lnTo>
                  <a:lnTo>
                    <a:pt x="30" y="36"/>
                  </a:lnTo>
                  <a:lnTo>
                    <a:pt x="22" y="40"/>
                  </a:lnTo>
                  <a:lnTo>
                    <a:pt x="16" y="42"/>
                  </a:lnTo>
                  <a:lnTo>
                    <a:pt x="10" y="40"/>
                  </a:lnTo>
                  <a:lnTo>
                    <a:pt x="14" y="38"/>
                  </a:lnTo>
                  <a:lnTo>
                    <a:pt x="10" y="36"/>
                  </a:lnTo>
                  <a:lnTo>
                    <a:pt x="6" y="36"/>
                  </a:lnTo>
                  <a:lnTo>
                    <a:pt x="4" y="36"/>
                  </a:lnTo>
                  <a:lnTo>
                    <a:pt x="0" y="34"/>
                  </a:lnTo>
                  <a:lnTo>
                    <a:pt x="8" y="24"/>
                  </a:lnTo>
                  <a:lnTo>
                    <a:pt x="22" y="14"/>
                  </a:lnTo>
                  <a:lnTo>
                    <a:pt x="46" y="0"/>
                  </a:lnTo>
                  <a:lnTo>
                    <a:pt x="52" y="6"/>
                  </a:lnTo>
                  <a:lnTo>
                    <a:pt x="58" y="12"/>
                  </a:lnTo>
                  <a:lnTo>
                    <a:pt x="70" y="22"/>
                  </a:lnTo>
                  <a:lnTo>
                    <a:pt x="68" y="28"/>
                  </a:lnTo>
                  <a:lnTo>
                    <a:pt x="74" y="28"/>
                  </a:lnTo>
                  <a:lnTo>
                    <a:pt x="80" y="30"/>
                  </a:lnTo>
                  <a:lnTo>
                    <a:pt x="74" y="36"/>
                  </a:lnTo>
                  <a:lnTo>
                    <a:pt x="70" y="38"/>
                  </a:lnTo>
                  <a:lnTo>
                    <a:pt x="64" y="40"/>
                  </a:lnTo>
                  <a:lnTo>
                    <a:pt x="60" y="38"/>
                  </a:lnTo>
                  <a:lnTo>
                    <a:pt x="60" y="36"/>
                  </a:lnTo>
                  <a:lnTo>
                    <a:pt x="58" y="4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252" name="任意多边形: 形状 251">
              <a:extLst>
                <a:ext uri="{FF2B5EF4-FFF2-40B4-BE49-F238E27FC236}">
                  <a16:creationId xmlns:a16="http://schemas.microsoft.com/office/drawing/2014/main" id="{BB3CF919-6A56-4D70-83E2-C6EFBA3CCD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5270" y="1610569"/>
              <a:ext cx="115686" cy="40630"/>
            </a:xfrm>
            <a:custGeom>
              <a:avLst/>
              <a:gdLst>
                <a:gd name="T0" fmla="*/ 2147483647 w 66"/>
                <a:gd name="T1" fmla="*/ 2147483647 h 24"/>
                <a:gd name="T2" fmla="*/ 2147483647 w 66"/>
                <a:gd name="T3" fmla="*/ 2147483647 h 24"/>
                <a:gd name="T4" fmla="*/ 2147483647 w 66"/>
                <a:gd name="T5" fmla="*/ 2147483647 h 24"/>
                <a:gd name="T6" fmla="*/ 2147483647 w 66"/>
                <a:gd name="T7" fmla="*/ 2147483647 h 24"/>
                <a:gd name="T8" fmla="*/ 2147483647 w 66"/>
                <a:gd name="T9" fmla="*/ 2147483647 h 24"/>
                <a:gd name="T10" fmla="*/ 2147483647 w 66"/>
                <a:gd name="T11" fmla="*/ 2147483647 h 24"/>
                <a:gd name="T12" fmla="*/ 2147483647 w 66"/>
                <a:gd name="T13" fmla="*/ 2147483647 h 24"/>
                <a:gd name="T14" fmla="*/ 2147483647 w 66"/>
                <a:gd name="T15" fmla="*/ 2147483647 h 24"/>
                <a:gd name="T16" fmla="*/ 2147483647 w 66"/>
                <a:gd name="T17" fmla="*/ 2147483647 h 24"/>
                <a:gd name="T18" fmla="*/ 2147483647 w 66"/>
                <a:gd name="T19" fmla="*/ 2147483647 h 24"/>
                <a:gd name="T20" fmla="*/ 2147483647 w 66"/>
                <a:gd name="T21" fmla="*/ 0 h 24"/>
                <a:gd name="T22" fmla="*/ 2147483647 w 66"/>
                <a:gd name="T23" fmla="*/ 0 h 24"/>
                <a:gd name="T24" fmla="*/ 2147483647 w 66"/>
                <a:gd name="T25" fmla="*/ 2147483647 h 24"/>
                <a:gd name="T26" fmla="*/ 2147483647 w 66"/>
                <a:gd name="T27" fmla="*/ 2147483647 h 24"/>
                <a:gd name="T28" fmla="*/ 2147483647 w 66"/>
                <a:gd name="T29" fmla="*/ 0 h 24"/>
                <a:gd name="T30" fmla="*/ 2147483647 w 66"/>
                <a:gd name="T31" fmla="*/ 2147483647 h 24"/>
                <a:gd name="T32" fmla="*/ 2147483647 w 66"/>
                <a:gd name="T33" fmla="*/ 2147483647 h 24"/>
                <a:gd name="T34" fmla="*/ 2147483647 w 66"/>
                <a:gd name="T35" fmla="*/ 2147483647 h 24"/>
                <a:gd name="T36" fmla="*/ 2147483647 w 66"/>
                <a:gd name="T37" fmla="*/ 2147483647 h 24"/>
                <a:gd name="T38" fmla="*/ 2147483647 w 66"/>
                <a:gd name="T39" fmla="*/ 2147483647 h 24"/>
                <a:gd name="T40" fmla="*/ 2147483647 w 66"/>
                <a:gd name="T41" fmla="*/ 2147483647 h 24"/>
                <a:gd name="T42" fmla="*/ 2147483647 w 66"/>
                <a:gd name="T43" fmla="*/ 2147483647 h 24"/>
                <a:gd name="T44" fmla="*/ 2147483647 w 66"/>
                <a:gd name="T45" fmla="*/ 2147483647 h 24"/>
                <a:gd name="T46" fmla="*/ 2147483647 w 66"/>
                <a:gd name="T47" fmla="*/ 2147483647 h 24"/>
                <a:gd name="T48" fmla="*/ 2147483647 w 66"/>
                <a:gd name="T49" fmla="*/ 2147483647 h 24"/>
                <a:gd name="T50" fmla="*/ 2147483647 w 66"/>
                <a:gd name="T51" fmla="*/ 2147483647 h 24"/>
                <a:gd name="T52" fmla="*/ 2147483647 w 66"/>
                <a:gd name="T53" fmla="*/ 2147483647 h 24"/>
                <a:gd name="T54" fmla="*/ 2147483647 w 66"/>
                <a:gd name="T55" fmla="*/ 2147483647 h 24"/>
                <a:gd name="T56" fmla="*/ 2147483647 w 66"/>
                <a:gd name="T57" fmla="*/ 2147483647 h 24"/>
                <a:gd name="T58" fmla="*/ 0 w 66"/>
                <a:gd name="T59" fmla="*/ 2147483647 h 24"/>
                <a:gd name="T60" fmla="*/ 0 w 66"/>
                <a:gd name="T61" fmla="*/ 2147483647 h 24"/>
                <a:gd name="T62" fmla="*/ 0 w 66"/>
                <a:gd name="T63" fmla="*/ 2147483647 h 24"/>
                <a:gd name="T64" fmla="*/ 2147483647 w 66"/>
                <a:gd name="T65" fmla="*/ 2147483647 h 24"/>
                <a:gd name="T66" fmla="*/ 2147483647 w 66"/>
                <a:gd name="T67" fmla="*/ 0 h 24"/>
                <a:gd name="T68" fmla="*/ 2147483647 w 66"/>
                <a:gd name="T69" fmla="*/ 2147483647 h 24"/>
                <a:gd name="T70" fmla="*/ 2147483647 w 66"/>
                <a:gd name="T71" fmla="*/ 2147483647 h 24"/>
                <a:gd name="T72" fmla="*/ 2147483647 w 66"/>
                <a:gd name="T73" fmla="*/ 2147483647 h 24"/>
                <a:gd name="T74" fmla="*/ 2147483647 w 66"/>
                <a:gd name="T75" fmla="*/ 2147483647 h 24"/>
                <a:gd name="T76" fmla="*/ 2147483647 w 66"/>
                <a:gd name="T77" fmla="*/ 2147483647 h 2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6"/>
                <a:gd name="T118" fmla="*/ 0 h 24"/>
                <a:gd name="T119" fmla="*/ 66 w 66"/>
                <a:gd name="T120" fmla="*/ 24 h 2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6" h="24">
                  <a:moveTo>
                    <a:pt x="10" y="6"/>
                  </a:moveTo>
                  <a:lnTo>
                    <a:pt x="16" y="10"/>
                  </a:lnTo>
                  <a:lnTo>
                    <a:pt x="22" y="12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6" y="6"/>
                  </a:lnTo>
                  <a:lnTo>
                    <a:pt x="30" y="6"/>
                  </a:lnTo>
                  <a:lnTo>
                    <a:pt x="34" y="8"/>
                  </a:lnTo>
                  <a:lnTo>
                    <a:pt x="38" y="12"/>
                  </a:lnTo>
                  <a:lnTo>
                    <a:pt x="40" y="4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6" y="2"/>
                  </a:lnTo>
                  <a:lnTo>
                    <a:pt x="62" y="2"/>
                  </a:lnTo>
                  <a:lnTo>
                    <a:pt x="64" y="0"/>
                  </a:lnTo>
                  <a:lnTo>
                    <a:pt x="66" y="6"/>
                  </a:lnTo>
                  <a:lnTo>
                    <a:pt x="62" y="12"/>
                  </a:lnTo>
                  <a:lnTo>
                    <a:pt x="56" y="16"/>
                  </a:lnTo>
                  <a:lnTo>
                    <a:pt x="46" y="20"/>
                  </a:lnTo>
                  <a:lnTo>
                    <a:pt x="42" y="20"/>
                  </a:lnTo>
                  <a:lnTo>
                    <a:pt x="36" y="20"/>
                  </a:lnTo>
                  <a:lnTo>
                    <a:pt x="34" y="24"/>
                  </a:lnTo>
                  <a:lnTo>
                    <a:pt x="28" y="24"/>
                  </a:lnTo>
                  <a:lnTo>
                    <a:pt x="24" y="24"/>
                  </a:lnTo>
                  <a:lnTo>
                    <a:pt x="20" y="22"/>
                  </a:lnTo>
                  <a:lnTo>
                    <a:pt x="18" y="20"/>
                  </a:lnTo>
                  <a:lnTo>
                    <a:pt x="18" y="14"/>
                  </a:lnTo>
                  <a:lnTo>
                    <a:pt x="6" y="14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2" y="4"/>
                  </a:lnTo>
                  <a:lnTo>
                    <a:pt x="16" y="10"/>
                  </a:lnTo>
                  <a:lnTo>
                    <a:pt x="16" y="8"/>
                  </a:lnTo>
                  <a:lnTo>
                    <a:pt x="10" y="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253" name="任意多边形: 形状 252">
              <a:extLst>
                <a:ext uri="{FF2B5EF4-FFF2-40B4-BE49-F238E27FC236}">
                  <a16:creationId xmlns:a16="http://schemas.microsoft.com/office/drawing/2014/main" id="{46E5D2A1-65DF-4208-B158-787B59680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8142" y="1600760"/>
              <a:ext cx="283707" cy="63047"/>
            </a:xfrm>
            <a:custGeom>
              <a:avLst/>
              <a:gdLst>
                <a:gd name="T0" fmla="*/ 2147483647 w 164"/>
                <a:gd name="T1" fmla="*/ 2147483647 h 38"/>
                <a:gd name="T2" fmla="*/ 2147483647 w 164"/>
                <a:gd name="T3" fmla="*/ 2147483647 h 38"/>
                <a:gd name="T4" fmla="*/ 2147483647 w 164"/>
                <a:gd name="T5" fmla="*/ 2147483647 h 38"/>
                <a:gd name="T6" fmla="*/ 2147483647 w 164"/>
                <a:gd name="T7" fmla="*/ 2147483647 h 38"/>
                <a:gd name="T8" fmla="*/ 2147483647 w 164"/>
                <a:gd name="T9" fmla="*/ 2147483647 h 38"/>
                <a:gd name="T10" fmla="*/ 2147483647 w 164"/>
                <a:gd name="T11" fmla="*/ 2147483647 h 38"/>
                <a:gd name="T12" fmla="*/ 2147483647 w 164"/>
                <a:gd name="T13" fmla="*/ 2147483647 h 38"/>
                <a:gd name="T14" fmla="*/ 2147483647 w 164"/>
                <a:gd name="T15" fmla="*/ 2147483647 h 38"/>
                <a:gd name="T16" fmla="*/ 0 w 164"/>
                <a:gd name="T17" fmla="*/ 2147483647 h 38"/>
                <a:gd name="T18" fmla="*/ 2147483647 w 164"/>
                <a:gd name="T19" fmla="*/ 2147483647 h 38"/>
                <a:gd name="T20" fmla="*/ 2147483647 w 164"/>
                <a:gd name="T21" fmla="*/ 0 h 38"/>
                <a:gd name="T22" fmla="*/ 2147483647 w 164"/>
                <a:gd name="T23" fmla="*/ 2147483647 h 38"/>
                <a:gd name="T24" fmla="*/ 2147483647 w 164"/>
                <a:gd name="T25" fmla="*/ 2147483647 h 38"/>
                <a:gd name="T26" fmla="*/ 2147483647 w 164"/>
                <a:gd name="T27" fmla="*/ 2147483647 h 38"/>
                <a:gd name="T28" fmla="*/ 2147483647 w 164"/>
                <a:gd name="T29" fmla="*/ 2147483647 h 38"/>
                <a:gd name="T30" fmla="*/ 2147483647 w 164"/>
                <a:gd name="T31" fmla="*/ 2147483647 h 38"/>
                <a:gd name="T32" fmla="*/ 2147483647 w 164"/>
                <a:gd name="T33" fmla="*/ 2147483647 h 38"/>
                <a:gd name="T34" fmla="*/ 2147483647 w 164"/>
                <a:gd name="T35" fmla="*/ 2147483647 h 38"/>
                <a:gd name="T36" fmla="*/ 2147483647 w 164"/>
                <a:gd name="T37" fmla="*/ 2147483647 h 38"/>
                <a:gd name="T38" fmla="*/ 2147483647 w 164"/>
                <a:gd name="T39" fmla="*/ 2147483647 h 38"/>
                <a:gd name="T40" fmla="*/ 2147483647 w 164"/>
                <a:gd name="T41" fmla="*/ 2147483647 h 38"/>
                <a:gd name="T42" fmla="*/ 2147483647 w 164"/>
                <a:gd name="T43" fmla="*/ 2147483647 h 38"/>
                <a:gd name="T44" fmla="*/ 2147483647 w 164"/>
                <a:gd name="T45" fmla="*/ 2147483647 h 38"/>
                <a:gd name="T46" fmla="*/ 2147483647 w 164"/>
                <a:gd name="T47" fmla="*/ 2147483647 h 38"/>
                <a:gd name="T48" fmla="*/ 2147483647 w 164"/>
                <a:gd name="T49" fmla="*/ 2147483647 h 38"/>
                <a:gd name="T50" fmla="*/ 2147483647 w 164"/>
                <a:gd name="T51" fmla="*/ 2147483647 h 38"/>
                <a:gd name="T52" fmla="*/ 2147483647 w 164"/>
                <a:gd name="T53" fmla="*/ 2147483647 h 38"/>
                <a:gd name="T54" fmla="*/ 2147483647 w 164"/>
                <a:gd name="T55" fmla="*/ 2147483647 h 38"/>
                <a:gd name="T56" fmla="*/ 2147483647 w 164"/>
                <a:gd name="T57" fmla="*/ 2147483647 h 38"/>
                <a:gd name="T58" fmla="*/ 2147483647 w 164"/>
                <a:gd name="T59" fmla="*/ 2147483647 h 38"/>
                <a:gd name="T60" fmla="*/ 2147483647 w 164"/>
                <a:gd name="T61" fmla="*/ 2147483647 h 38"/>
                <a:gd name="T62" fmla="*/ 2147483647 w 164"/>
                <a:gd name="T63" fmla="*/ 2147483647 h 38"/>
                <a:gd name="T64" fmla="*/ 2147483647 w 164"/>
                <a:gd name="T65" fmla="*/ 2147483647 h 38"/>
                <a:gd name="T66" fmla="*/ 2147483647 w 164"/>
                <a:gd name="T67" fmla="*/ 2147483647 h 38"/>
                <a:gd name="T68" fmla="*/ 2147483647 w 164"/>
                <a:gd name="T69" fmla="*/ 2147483647 h 38"/>
                <a:gd name="T70" fmla="*/ 2147483647 w 164"/>
                <a:gd name="T71" fmla="*/ 2147483647 h 38"/>
                <a:gd name="T72" fmla="*/ 2147483647 w 164"/>
                <a:gd name="T73" fmla="*/ 2147483647 h 38"/>
                <a:gd name="T74" fmla="*/ 2147483647 w 164"/>
                <a:gd name="T75" fmla="*/ 2147483647 h 38"/>
                <a:gd name="T76" fmla="*/ 2147483647 w 164"/>
                <a:gd name="T77" fmla="*/ 2147483647 h 38"/>
                <a:gd name="T78" fmla="*/ 2147483647 w 164"/>
                <a:gd name="T79" fmla="*/ 2147483647 h 38"/>
                <a:gd name="T80" fmla="*/ 2147483647 w 164"/>
                <a:gd name="T81" fmla="*/ 2147483647 h 38"/>
                <a:gd name="T82" fmla="*/ 2147483647 w 164"/>
                <a:gd name="T83" fmla="*/ 2147483647 h 38"/>
                <a:gd name="T84" fmla="*/ 2147483647 w 164"/>
                <a:gd name="T85" fmla="*/ 2147483647 h 38"/>
                <a:gd name="T86" fmla="*/ 2147483647 w 164"/>
                <a:gd name="T87" fmla="*/ 2147483647 h 38"/>
                <a:gd name="T88" fmla="*/ 2147483647 w 164"/>
                <a:gd name="T89" fmla="*/ 2147483647 h 38"/>
                <a:gd name="T90" fmla="*/ 2147483647 w 164"/>
                <a:gd name="T91" fmla="*/ 2147483647 h 38"/>
                <a:gd name="T92" fmla="*/ 2147483647 w 164"/>
                <a:gd name="T93" fmla="*/ 2147483647 h 38"/>
                <a:gd name="T94" fmla="*/ 2147483647 w 164"/>
                <a:gd name="T95" fmla="*/ 2147483647 h 38"/>
                <a:gd name="T96" fmla="*/ 2147483647 w 164"/>
                <a:gd name="T97" fmla="*/ 2147483647 h 38"/>
                <a:gd name="T98" fmla="*/ 2147483647 w 164"/>
                <a:gd name="T99" fmla="*/ 2147483647 h 38"/>
                <a:gd name="T100" fmla="*/ 2147483647 w 164"/>
                <a:gd name="T101" fmla="*/ 2147483647 h 38"/>
                <a:gd name="T102" fmla="*/ 2147483647 w 164"/>
                <a:gd name="T103" fmla="*/ 2147483647 h 38"/>
                <a:gd name="T104" fmla="*/ 2147483647 w 164"/>
                <a:gd name="T105" fmla="*/ 2147483647 h 38"/>
                <a:gd name="T106" fmla="*/ 2147483647 w 164"/>
                <a:gd name="T107" fmla="*/ 2147483647 h 38"/>
                <a:gd name="T108" fmla="*/ 2147483647 w 164"/>
                <a:gd name="T109" fmla="*/ 2147483647 h 38"/>
                <a:gd name="T110" fmla="*/ 2147483647 w 164"/>
                <a:gd name="T111" fmla="*/ 2147483647 h 38"/>
                <a:gd name="T112" fmla="*/ 2147483647 w 164"/>
                <a:gd name="T113" fmla="*/ 2147483647 h 38"/>
                <a:gd name="T114" fmla="*/ 2147483647 w 164"/>
                <a:gd name="T115" fmla="*/ 2147483647 h 3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64"/>
                <a:gd name="T175" fmla="*/ 0 h 38"/>
                <a:gd name="T176" fmla="*/ 164 w 164"/>
                <a:gd name="T177" fmla="*/ 38 h 3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64" h="38">
                  <a:moveTo>
                    <a:pt x="30" y="22"/>
                  </a:moveTo>
                  <a:lnTo>
                    <a:pt x="36" y="18"/>
                  </a:lnTo>
                  <a:lnTo>
                    <a:pt x="32" y="16"/>
                  </a:lnTo>
                  <a:lnTo>
                    <a:pt x="28" y="16"/>
                  </a:lnTo>
                  <a:lnTo>
                    <a:pt x="22" y="16"/>
                  </a:lnTo>
                  <a:lnTo>
                    <a:pt x="12" y="18"/>
                  </a:lnTo>
                  <a:lnTo>
                    <a:pt x="8" y="16"/>
                  </a:lnTo>
                  <a:lnTo>
                    <a:pt x="4" y="14"/>
                  </a:lnTo>
                  <a:lnTo>
                    <a:pt x="0" y="6"/>
                  </a:lnTo>
                  <a:lnTo>
                    <a:pt x="8" y="2"/>
                  </a:lnTo>
                  <a:lnTo>
                    <a:pt x="20" y="0"/>
                  </a:lnTo>
                  <a:lnTo>
                    <a:pt x="28" y="2"/>
                  </a:lnTo>
                  <a:lnTo>
                    <a:pt x="32" y="6"/>
                  </a:lnTo>
                  <a:lnTo>
                    <a:pt x="38" y="8"/>
                  </a:lnTo>
                  <a:lnTo>
                    <a:pt x="44" y="10"/>
                  </a:lnTo>
                  <a:lnTo>
                    <a:pt x="58" y="10"/>
                  </a:lnTo>
                  <a:lnTo>
                    <a:pt x="60" y="8"/>
                  </a:lnTo>
                  <a:lnTo>
                    <a:pt x="64" y="6"/>
                  </a:lnTo>
                  <a:lnTo>
                    <a:pt x="68" y="6"/>
                  </a:lnTo>
                  <a:lnTo>
                    <a:pt x="62" y="10"/>
                  </a:lnTo>
                  <a:lnTo>
                    <a:pt x="60" y="12"/>
                  </a:lnTo>
                  <a:lnTo>
                    <a:pt x="58" y="16"/>
                  </a:lnTo>
                  <a:lnTo>
                    <a:pt x="60" y="18"/>
                  </a:lnTo>
                  <a:lnTo>
                    <a:pt x="60" y="20"/>
                  </a:lnTo>
                  <a:lnTo>
                    <a:pt x="66" y="20"/>
                  </a:lnTo>
                  <a:lnTo>
                    <a:pt x="80" y="20"/>
                  </a:lnTo>
                  <a:lnTo>
                    <a:pt x="94" y="20"/>
                  </a:lnTo>
                  <a:lnTo>
                    <a:pt x="108" y="20"/>
                  </a:lnTo>
                  <a:lnTo>
                    <a:pt x="120" y="18"/>
                  </a:lnTo>
                  <a:lnTo>
                    <a:pt x="136" y="18"/>
                  </a:lnTo>
                  <a:lnTo>
                    <a:pt x="144" y="18"/>
                  </a:lnTo>
                  <a:lnTo>
                    <a:pt x="152" y="20"/>
                  </a:lnTo>
                  <a:lnTo>
                    <a:pt x="164" y="22"/>
                  </a:lnTo>
                  <a:lnTo>
                    <a:pt x="160" y="30"/>
                  </a:lnTo>
                  <a:lnTo>
                    <a:pt x="156" y="36"/>
                  </a:lnTo>
                  <a:lnTo>
                    <a:pt x="148" y="38"/>
                  </a:lnTo>
                  <a:lnTo>
                    <a:pt x="140" y="38"/>
                  </a:lnTo>
                  <a:lnTo>
                    <a:pt x="132" y="38"/>
                  </a:lnTo>
                  <a:lnTo>
                    <a:pt x="124" y="36"/>
                  </a:lnTo>
                  <a:lnTo>
                    <a:pt x="118" y="36"/>
                  </a:lnTo>
                  <a:lnTo>
                    <a:pt x="110" y="34"/>
                  </a:lnTo>
                  <a:lnTo>
                    <a:pt x="104" y="34"/>
                  </a:lnTo>
                  <a:lnTo>
                    <a:pt x="96" y="32"/>
                  </a:lnTo>
                  <a:lnTo>
                    <a:pt x="90" y="30"/>
                  </a:lnTo>
                  <a:lnTo>
                    <a:pt x="86" y="30"/>
                  </a:lnTo>
                  <a:lnTo>
                    <a:pt x="78" y="32"/>
                  </a:lnTo>
                  <a:lnTo>
                    <a:pt x="72" y="34"/>
                  </a:lnTo>
                  <a:lnTo>
                    <a:pt x="68" y="38"/>
                  </a:lnTo>
                  <a:lnTo>
                    <a:pt x="62" y="38"/>
                  </a:lnTo>
                  <a:lnTo>
                    <a:pt x="42" y="36"/>
                  </a:lnTo>
                  <a:lnTo>
                    <a:pt x="32" y="36"/>
                  </a:lnTo>
                  <a:lnTo>
                    <a:pt x="28" y="36"/>
                  </a:lnTo>
                  <a:lnTo>
                    <a:pt x="24" y="38"/>
                  </a:lnTo>
                  <a:lnTo>
                    <a:pt x="24" y="30"/>
                  </a:lnTo>
                  <a:lnTo>
                    <a:pt x="28" y="24"/>
                  </a:lnTo>
                  <a:lnTo>
                    <a:pt x="32" y="20"/>
                  </a:lnTo>
                  <a:lnTo>
                    <a:pt x="36" y="20"/>
                  </a:lnTo>
                  <a:lnTo>
                    <a:pt x="30" y="2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254" name="任意多边形: 形状 253">
              <a:extLst>
                <a:ext uri="{FF2B5EF4-FFF2-40B4-BE49-F238E27FC236}">
                  <a16:creationId xmlns:a16="http://schemas.microsoft.com/office/drawing/2014/main" id="{DAB5917A-8830-4214-B8E0-309CA56D7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2694" y="1637190"/>
              <a:ext cx="55088" cy="23818"/>
            </a:xfrm>
            <a:custGeom>
              <a:avLst/>
              <a:gdLst>
                <a:gd name="T0" fmla="*/ 2147483647 w 30"/>
                <a:gd name="T1" fmla="*/ 2147483647 h 14"/>
                <a:gd name="T2" fmla="*/ 2147483647 w 30"/>
                <a:gd name="T3" fmla="*/ 2147483647 h 14"/>
                <a:gd name="T4" fmla="*/ 2147483647 w 30"/>
                <a:gd name="T5" fmla="*/ 2147483647 h 14"/>
                <a:gd name="T6" fmla="*/ 2147483647 w 30"/>
                <a:gd name="T7" fmla="*/ 2147483647 h 14"/>
                <a:gd name="T8" fmla="*/ 2147483647 w 30"/>
                <a:gd name="T9" fmla="*/ 2147483647 h 14"/>
                <a:gd name="T10" fmla="*/ 0 w 30"/>
                <a:gd name="T11" fmla="*/ 2147483647 h 14"/>
                <a:gd name="T12" fmla="*/ 2147483647 w 30"/>
                <a:gd name="T13" fmla="*/ 2147483647 h 14"/>
                <a:gd name="T14" fmla="*/ 2147483647 w 30"/>
                <a:gd name="T15" fmla="*/ 0 h 14"/>
                <a:gd name="T16" fmla="*/ 2147483647 w 30"/>
                <a:gd name="T17" fmla="*/ 0 h 14"/>
                <a:gd name="T18" fmla="*/ 2147483647 w 30"/>
                <a:gd name="T19" fmla="*/ 2147483647 h 14"/>
                <a:gd name="T20" fmla="*/ 2147483647 w 30"/>
                <a:gd name="T21" fmla="*/ 2147483647 h 14"/>
                <a:gd name="T22" fmla="*/ 2147483647 w 30"/>
                <a:gd name="T23" fmla="*/ 2147483647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0"/>
                <a:gd name="T37" fmla="*/ 0 h 14"/>
                <a:gd name="T38" fmla="*/ 30 w 30"/>
                <a:gd name="T39" fmla="*/ 14 h 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0" h="14">
                  <a:moveTo>
                    <a:pt x="30" y="8"/>
                  </a:moveTo>
                  <a:lnTo>
                    <a:pt x="28" y="12"/>
                  </a:lnTo>
                  <a:lnTo>
                    <a:pt x="24" y="14"/>
                  </a:lnTo>
                  <a:lnTo>
                    <a:pt x="20" y="14"/>
                  </a:lnTo>
                  <a:lnTo>
                    <a:pt x="10" y="12"/>
                  </a:lnTo>
                  <a:lnTo>
                    <a:pt x="0" y="10"/>
                  </a:lnTo>
                  <a:lnTo>
                    <a:pt x="6" y="4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28" y="4"/>
                  </a:lnTo>
                  <a:lnTo>
                    <a:pt x="30" y="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255" name="任意多边形: 形状 254">
              <a:extLst>
                <a:ext uri="{FF2B5EF4-FFF2-40B4-BE49-F238E27FC236}">
                  <a16:creationId xmlns:a16="http://schemas.microsoft.com/office/drawing/2014/main" id="{A996242D-9D78-4077-8BB4-897D6A4A21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0537" y="1562932"/>
              <a:ext cx="61975" cy="30822"/>
            </a:xfrm>
            <a:custGeom>
              <a:avLst/>
              <a:gdLst>
                <a:gd name="T0" fmla="*/ 2147483647 w 36"/>
                <a:gd name="T1" fmla="*/ 2147483647 h 18"/>
                <a:gd name="T2" fmla="*/ 2147483647 w 36"/>
                <a:gd name="T3" fmla="*/ 2147483647 h 18"/>
                <a:gd name="T4" fmla="*/ 2147483647 w 36"/>
                <a:gd name="T5" fmla="*/ 2147483647 h 18"/>
                <a:gd name="T6" fmla="*/ 2147483647 w 36"/>
                <a:gd name="T7" fmla="*/ 2147483647 h 18"/>
                <a:gd name="T8" fmla="*/ 2147483647 w 36"/>
                <a:gd name="T9" fmla="*/ 2147483647 h 18"/>
                <a:gd name="T10" fmla="*/ 2147483647 w 36"/>
                <a:gd name="T11" fmla="*/ 2147483647 h 18"/>
                <a:gd name="T12" fmla="*/ 2147483647 w 36"/>
                <a:gd name="T13" fmla="*/ 2147483647 h 18"/>
                <a:gd name="T14" fmla="*/ 2147483647 w 36"/>
                <a:gd name="T15" fmla="*/ 2147483647 h 18"/>
                <a:gd name="T16" fmla="*/ 2147483647 w 36"/>
                <a:gd name="T17" fmla="*/ 2147483647 h 18"/>
                <a:gd name="T18" fmla="*/ 0 w 36"/>
                <a:gd name="T19" fmla="*/ 2147483647 h 18"/>
                <a:gd name="T20" fmla="*/ 2147483647 w 36"/>
                <a:gd name="T21" fmla="*/ 2147483647 h 18"/>
                <a:gd name="T22" fmla="*/ 2147483647 w 36"/>
                <a:gd name="T23" fmla="*/ 0 h 18"/>
                <a:gd name="T24" fmla="*/ 2147483647 w 36"/>
                <a:gd name="T25" fmla="*/ 0 h 18"/>
                <a:gd name="T26" fmla="*/ 2147483647 w 36"/>
                <a:gd name="T27" fmla="*/ 0 h 18"/>
                <a:gd name="T28" fmla="*/ 2147483647 w 36"/>
                <a:gd name="T29" fmla="*/ 2147483647 h 18"/>
                <a:gd name="T30" fmla="*/ 2147483647 w 36"/>
                <a:gd name="T31" fmla="*/ 2147483647 h 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6"/>
                <a:gd name="T49" fmla="*/ 0 h 18"/>
                <a:gd name="T50" fmla="*/ 36 w 36"/>
                <a:gd name="T51" fmla="*/ 18 h 1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6" h="18">
                  <a:moveTo>
                    <a:pt x="32" y="6"/>
                  </a:moveTo>
                  <a:lnTo>
                    <a:pt x="26" y="10"/>
                  </a:lnTo>
                  <a:lnTo>
                    <a:pt x="30" y="12"/>
                  </a:lnTo>
                  <a:lnTo>
                    <a:pt x="36" y="12"/>
                  </a:lnTo>
                  <a:lnTo>
                    <a:pt x="34" y="16"/>
                  </a:lnTo>
                  <a:lnTo>
                    <a:pt x="36" y="18"/>
                  </a:lnTo>
                  <a:lnTo>
                    <a:pt x="16" y="18"/>
                  </a:lnTo>
                  <a:lnTo>
                    <a:pt x="8" y="14"/>
                  </a:lnTo>
                  <a:lnTo>
                    <a:pt x="2" y="12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  <a:lnTo>
                    <a:pt x="8" y="0"/>
                  </a:lnTo>
                  <a:lnTo>
                    <a:pt x="14" y="0"/>
                  </a:lnTo>
                  <a:lnTo>
                    <a:pt x="24" y="4"/>
                  </a:lnTo>
                  <a:lnTo>
                    <a:pt x="32" y="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256" name="任意多边形: 形状 255">
              <a:extLst>
                <a:ext uri="{FF2B5EF4-FFF2-40B4-BE49-F238E27FC236}">
                  <a16:creationId xmlns:a16="http://schemas.microsoft.com/office/drawing/2014/main" id="{74CFB5DD-116D-4C7C-B809-52D5A69D3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1792" y="1483072"/>
              <a:ext cx="665195" cy="144309"/>
            </a:xfrm>
            <a:custGeom>
              <a:avLst/>
              <a:gdLst>
                <a:gd name="T0" fmla="*/ 2147483647 w 382"/>
                <a:gd name="T1" fmla="*/ 2147483647 h 86"/>
                <a:gd name="T2" fmla="*/ 2147483647 w 382"/>
                <a:gd name="T3" fmla="*/ 2147483647 h 86"/>
                <a:gd name="T4" fmla="*/ 2147483647 w 382"/>
                <a:gd name="T5" fmla="*/ 2147483647 h 86"/>
                <a:gd name="T6" fmla="*/ 2147483647 w 382"/>
                <a:gd name="T7" fmla="*/ 2147483647 h 86"/>
                <a:gd name="T8" fmla="*/ 2147483647 w 382"/>
                <a:gd name="T9" fmla="*/ 2147483647 h 86"/>
                <a:gd name="T10" fmla="*/ 2147483647 w 382"/>
                <a:gd name="T11" fmla="*/ 2147483647 h 86"/>
                <a:gd name="T12" fmla="*/ 2147483647 w 382"/>
                <a:gd name="T13" fmla="*/ 2147483647 h 86"/>
                <a:gd name="T14" fmla="*/ 2147483647 w 382"/>
                <a:gd name="T15" fmla="*/ 2147483647 h 86"/>
                <a:gd name="T16" fmla="*/ 2147483647 w 382"/>
                <a:gd name="T17" fmla="*/ 2147483647 h 86"/>
                <a:gd name="T18" fmla="*/ 2147483647 w 382"/>
                <a:gd name="T19" fmla="*/ 2147483647 h 86"/>
                <a:gd name="T20" fmla="*/ 2147483647 w 382"/>
                <a:gd name="T21" fmla="*/ 2147483647 h 86"/>
                <a:gd name="T22" fmla="*/ 2147483647 w 382"/>
                <a:gd name="T23" fmla="*/ 2147483647 h 86"/>
                <a:gd name="T24" fmla="*/ 2147483647 w 382"/>
                <a:gd name="T25" fmla="*/ 2147483647 h 86"/>
                <a:gd name="T26" fmla="*/ 2147483647 w 382"/>
                <a:gd name="T27" fmla="*/ 2147483647 h 86"/>
                <a:gd name="T28" fmla="*/ 2147483647 w 382"/>
                <a:gd name="T29" fmla="*/ 2147483647 h 86"/>
                <a:gd name="T30" fmla="*/ 2147483647 w 382"/>
                <a:gd name="T31" fmla="*/ 2147483647 h 86"/>
                <a:gd name="T32" fmla="*/ 2147483647 w 382"/>
                <a:gd name="T33" fmla="*/ 2147483647 h 86"/>
                <a:gd name="T34" fmla="*/ 2147483647 w 382"/>
                <a:gd name="T35" fmla="*/ 2147483647 h 86"/>
                <a:gd name="T36" fmla="*/ 2147483647 w 382"/>
                <a:gd name="T37" fmla="*/ 2147483647 h 86"/>
                <a:gd name="T38" fmla="*/ 2147483647 w 382"/>
                <a:gd name="T39" fmla="*/ 2147483647 h 86"/>
                <a:gd name="T40" fmla="*/ 2147483647 w 382"/>
                <a:gd name="T41" fmla="*/ 2147483647 h 86"/>
                <a:gd name="T42" fmla="*/ 2147483647 w 382"/>
                <a:gd name="T43" fmla="*/ 2147483647 h 86"/>
                <a:gd name="T44" fmla="*/ 2147483647 w 382"/>
                <a:gd name="T45" fmla="*/ 2147483647 h 86"/>
                <a:gd name="T46" fmla="*/ 2147483647 w 382"/>
                <a:gd name="T47" fmla="*/ 2147483647 h 86"/>
                <a:gd name="T48" fmla="*/ 2147483647 w 382"/>
                <a:gd name="T49" fmla="*/ 2147483647 h 86"/>
                <a:gd name="T50" fmla="*/ 2147483647 w 382"/>
                <a:gd name="T51" fmla="*/ 2147483647 h 86"/>
                <a:gd name="T52" fmla="*/ 0 w 382"/>
                <a:gd name="T53" fmla="*/ 2147483647 h 86"/>
                <a:gd name="T54" fmla="*/ 2147483647 w 382"/>
                <a:gd name="T55" fmla="*/ 2147483647 h 86"/>
                <a:gd name="T56" fmla="*/ 2147483647 w 382"/>
                <a:gd name="T57" fmla="*/ 2147483647 h 86"/>
                <a:gd name="T58" fmla="*/ 2147483647 w 382"/>
                <a:gd name="T59" fmla="*/ 2147483647 h 86"/>
                <a:gd name="T60" fmla="*/ 2147483647 w 382"/>
                <a:gd name="T61" fmla="*/ 2147483647 h 86"/>
                <a:gd name="T62" fmla="*/ 2147483647 w 382"/>
                <a:gd name="T63" fmla="*/ 2147483647 h 86"/>
                <a:gd name="T64" fmla="*/ 2147483647 w 382"/>
                <a:gd name="T65" fmla="*/ 2147483647 h 86"/>
                <a:gd name="T66" fmla="*/ 2147483647 w 382"/>
                <a:gd name="T67" fmla="*/ 2147483647 h 86"/>
                <a:gd name="T68" fmla="*/ 2147483647 w 382"/>
                <a:gd name="T69" fmla="*/ 2147483647 h 86"/>
                <a:gd name="T70" fmla="*/ 2147483647 w 382"/>
                <a:gd name="T71" fmla="*/ 2147483647 h 86"/>
                <a:gd name="T72" fmla="*/ 2147483647 w 382"/>
                <a:gd name="T73" fmla="*/ 2147483647 h 86"/>
                <a:gd name="T74" fmla="*/ 2147483647 w 382"/>
                <a:gd name="T75" fmla="*/ 2147483647 h 86"/>
                <a:gd name="T76" fmla="*/ 2147483647 w 382"/>
                <a:gd name="T77" fmla="*/ 2147483647 h 86"/>
                <a:gd name="T78" fmla="*/ 2147483647 w 382"/>
                <a:gd name="T79" fmla="*/ 2147483647 h 86"/>
                <a:gd name="T80" fmla="*/ 2147483647 w 382"/>
                <a:gd name="T81" fmla="*/ 2147483647 h 86"/>
                <a:gd name="T82" fmla="*/ 2147483647 w 382"/>
                <a:gd name="T83" fmla="*/ 2147483647 h 86"/>
                <a:gd name="T84" fmla="*/ 2147483647 w 382"/>
                <a:gd name="T85" fmla="*/ 2147483647 h 86"/>
                <a:gd name="T86" fmla="*/ 2147483647 w 382"/>
                <a:gd name="T87" fmla="*/ 2147483647 h 86"/>
                <a:gd name="T88" fmla="*/ 2147483647 w 382"/>
                <a:gd name="T89" fmla="*/ 2147483647 h 86"/>
                <a:gd name="T90" fmla="*/ 2147483647 w 382"/>
                <a:gd name="T91" fmla="*/ 2147483647 h 86"/>
                <a:gd name="T92" fmla="*/ 2147483647 w 382"/>
                <a:gd name="T93" fmla="*/ 2147483647 h 86"/>
                <a:gd name="T94" fmla="*/ 2147483647 w 382"/>
                <a:gd name="T95" fmla="*/ 2147483647 h 86"/>
                <a:gd name="T96" fmla="*/ 2147483647 w 382"/>
                <a:gd name="T97" fmla="*/ 0 h 86"/>
                <a:gd name="T98" fmla="*/ 2147483647 w 382"/>
                <a:gd name="T99" fmla="*/ 2147483647 h 86"/>
                <a:gd name="T100" fmla="*/ 2147483647 w 382"/>
                <a:gd name="T101" fmla="*/ 2147483647 h 86"/>
                <a:gd name="T102" fmla="*/ 2147483647 w 382"/>
                <a:gd name="T103" fmla="*/ 2147483647 h 86"/>
                <a:gd name="T104" fmla="*/ 2147483647 w 382"/>
                <a:gd name="T105" fmla="*/ 2147483647 h 86"/>
                <a:gd name="T106" fmla="*/ 2147483647 w 382"/>
                <a:gd name="T107" fmla="*/ 2147483647 h 86"/>
                <a:gd name="T108" fmla="*/ 2147483647 w 382"/>
                <a:gd name="T109" fmla="*/ 2147483647 h 86"/>
                <a:gd name="T110" fmla="*/ 2147483647 w 382"/>
                <a:gd name="T111" fmla="*/ 2147483647 h 86"/>
                <a:gd name="T112" fmla="*/ 2147483647 w 382"/>
                <a:gd name="T113" fmla="*/ 2147483647 h 86"/>
                <a:gd name="T114" fmla="*/ 2147483647 w 382"/>
                <a:gd name="T115" fmla="*/ 2147483647 h 86"/>
                <a:gd name="T116" fmla="*/ 2147483647 w 382"/>
                <a:gd name="T117" fmla="*/ 2147483647 h 86"/>
                <a:gd name="T118" fmla="*/ 2147483647 w 382"/>
                <a:gd name="T119" fmla="*/ 2147483647 h 86"/>
                <a:gd name="T120" fmla="*/ 2147483647 w 382"/>
                <a:gd name="T121" fmla="*/ 2147483647 h 86"/>
                <a:gd name="T122" fmla="*/ 2147483647 w 382"/>
                <a:gd name="T123" fmla="*/ 2147483647 h 86"/>
                <a:gd name="T124" fmla="*/ 2147483647 w 382"/>
                <a:gd name="T125" fmla="*/ 2147483647 h 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82"/>
                <a:gd name="T190" fmla="*/ 0 h 86"/>
                <a:gd name="T191" fmla="*/ 382 w 382"/>
                <a:gd name="T192" fmla="*/ 86 h 8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82" h="86">
                  <a:moveTo>
                    <a:pt x="174" y="60"/>
                  </a:moveTo>
                  <a:lnTo>
                    <a:pt x="168" y="58"/>
                  </a:lnTo>
                  <a:lnTo>
                    <a:pt x="164" y="50"/>
                  </a:lnTo>
                  <a:lnTo>
                    <a:pt x="158" y="50"/>
                  </a:lnTo>
                  <a:lnTo>
                    <a:pt x="156" y="58"/>
                  </a:lnTo>
                  <a:lnTo>
                    <a:pt x="154" y="64"/>
                  </a:lnTo>
                  <a:lnTo>
                    <a:pt x="150" y="70"/>
                  </a:lnTo>
                  <a:lnTo>
                    <a:pt x="146" y="72"/>
                  </a:lnTo>
                  <a:lnTo>
                    <a:pt x="142" y="72"/>
                  </a:lnTo>
                  <a:lnTo>
                    <a:pt x="140" y="72"/>
                  </a:lnTo>
                  <a:lnTo>
                    <a:pt x="136" y="68"/>
                  </a:lnTo>
                  <a:lnTo>
                    <a:pt x="132" y="66"/>
                  </a:lnTo>
                  <a:lnTo>
                    <a:pt x="126" y="66"/>
                  </a:lnTo>
                  <a:lnTo>
                    <a:pt x="136" y="70"/>
                  </a:lnTo>
                  <a:lnTo>
                    <a:pt x="142" y="74"/>
                  </a:lnTo>
                  <a:lnTo>
                    <a:pt x="132" y="82"/>
                  </a:lnTo>
                  <a:lnTo>
                    <a:pt x="120" y="86"/>
                  </a:lnTo>
                  <a:lnTo>
                    <a:pt x="114" y="86"/>
                  </a:lnTo>
                  <a:lnTo>
                    <a:pt x="112" y="84"/>
                  </a:lnTo>
                  <a:lnTo>
                    <a:pt x="106" y="82"/>
                  </a:lnTo>
                  <a:lnTo>
                    <a:pt x="102" y="80"/>
                  </a:lnTo>
                  <a:lnTo>
                    <a:pt x="46" y="80"/>
                  </a:lnTo>
                  <a:lnTo>
                    <a:pt x="32" y="82"/>
                  </a:lnTo>
                  <a:lnTo>
                    <a:pt x="28" y="82"/>
                  </a:lnTo>
                  <a:lnTo>
                    <a:pt x="26" y="82"/>
                  </a:lnTo>
                  <a:lnTo>
                    <a:pt x="24" y="80"/>
                  </a:lnTo>
                  <a:lnTo>
                    <a:pt x="22" y="76"/>
                  </a:lnTo>
                  <a:lnTo>
                    <a:pt x="24" y="72"/>
                  </a:lnTo>
                  <a:lnTo>
                    <a:pt x="26" y="70"/>
                  </a:lnTo>
                  <a:lnTo>
                    <a:pt x="34" y="72"/>
                  </a:lnTo>
                  <a:lnTo>
                    <a:pt x="50" y="76"/>
                  </a:lnTo>
                  <a:lnTo>
                    <a:pt x="52" y="68"/>
                  </a:lnTo>
                  <a:lnTo>
                    <a:pt x="54" y="64"/>
                  </a:lnTo>
                  <a:lnTo>
                    <a:pt x="58" y="62"/>
                  </a:lnTo>
                  <a:lnTo>
                    <a:pt x="64" y="62"/>
                  </a:lnTo>
                  <a:lnTo>
                    <a:pt x="68" y="64"/>
                  </a:lnTo>
                  <a:lnTo>
                    <a:pt x="72" y="64"/>
                  </a:lnTo>
                  <a:lnTo>
                    <a:pt x="76" y="66"/>
                  </a:lnTo>
                  <a:lnTo>
                    <a:pt x="80" y="66"/>
                  </a:lnTo>
                  <a:lnTo>
                    <a:pt x="76" y="60"/>
                  </a:lnTo>
                  <a:lnTo>
                    <a:pt x="74" y="54"/>
                  </a:lnTo>
                  <a:lnTo>
                    <a:pt x="72" y="50"/>
                  </a:lnTo>
                  <a:lnTo>
                    <a:pt x="64" y="52"/>
                  </a:lnTo>
                  <a:lnTo>
                    <a:pt x="64" y="50"/>
                  </a:lnTo>
                  <a:lnTo>
                    <a:pt x="62" y="48"/>
                  </a:lnTo>
                  <a:lnTo>
                    <a:pt x="50" y="52"/>
                  </a:lnTo>
                  <a:lnTo>
                    <a:pt x="42" y="54"/>
                  </a:lnTo>
                  <a:lnTo>
                    <a:pt x="34" y="54"/>
                  </a:lnTo>
                  <a:lnTo>
                    <a:pt x="22" y="54"/>
                  </a:lnTo>
                  <a:lnTo>
                    <a:pt x="10" y="52"/>
                  </a:lnTo>
                  <a:lnTo>
                    <a:pt x="6" y="50"/>
                  </a:lnTo>
                  <a:lnTo>
                    <a:pt x="4" y="46"/>
                  </a:lnTo>
                  <a:lnTo>
                    <a:pt x="2" y="42"/>
                  </a:lnTo>
                  <a:lnTo>
                    <a:pt x="0" y="38"/>
                  </a:lnTo>
                  <a:lnTo>
                    <a:pt x="2" y="36"/>
                  </a:lnTo>
                  <a:lnTo>
                    <a:pt x="6" y="32"/>
                  </a:lnTo>
                  <a:lnTo>
                    <a:pt x="24" y="26"/>
                  </a:lnTo>
                  <a:lnTo>
                    <a:pt x="42" y="24"/>
                  </a:lnTo>
                  <a:lnTo>
                    <a:pt x="58" y="22"/>
                  </a:lnTo>
                  <a:lnTo>
                    <a:pt x="78" y="26"/>
                  </a:lnTo>
                  <a:lnTo>
                    <a:pt x="88" y="32"/>
                  </a:lnTo>
                  <a:lnTo>
                    <a:pt x="96" y="36"/>
                  </a:lnTo>
                  <a:lnTo>
                    <a:pt x="98" y="36"/>
                  </a:lnTo>
                  <a:lnTo>
                    <a:pt x="104" y="36"/>
                  </a:lnTo>
                  <a:lnTo>
                    <a:pt x="104" y="34"/>
                  </a:lnTo>
                  <a:lnTo>
                    <a:pt x="108" y="30"/>
                  </a:lnTo>
                  <a:lnTo>
                    <a:pt x="112" y="28"/>
                  </a:lnTo>
                  <a:lnTo>
                    <a:pt x="116" y="26"/>
                  </a:lnTo>
                  <a:lnTo>
                    <a:pt x="126" y="28"/>
                  </a:lnTo>
                  <a:lnTo>
                    <a:pt x="132" y="32"/>
                  </a:lnTo>
                  <a:lnTo>
                    <a:pt x="136" y="36"/>
                  </a:lnTo>
                  <a:lnTo>
                    <a:pt x="142" y="36"/>
                  </a:lnTo>
                  <a:lnTo>
                    <a:pt x="142" y="32"/>
                  </a:lnTo>
                  <a:lnTo>
                    <a:pt x="140" y="30"/>
                  </a:lnTo>
                  <a:lnTo>
                    <a:pt x="130" y="24"/>
                  </a:lnTo>
                  <a:lnTo>
                    <a:pt x="120" y="24"/>
                  </a:lnTo>
                  <a:lnTo>
                    <a:pt x="114" y="24"/>
                  </a:lnTo>
                  <a:lnTo>
                    <a:pt x="98" y="24"/>
                  </a:lnTo>
                  <a:lnTo>
                    <a:pt x="86" y="24"/>
                  </a:lnTo>
                  <a:lnTo>
                    <a:pt x="82" y="24"/>
                  </a:lnTo>
                  <a:lnTo>
                    <a:pt x="80" y="22"/>
                  </a:lnTo>
                  <a:lnTo>
                    <a:pt x="78" y="20"/>
                  </a:lnTo>
                  <a:lnTo>
                    <a:pt x="80" y="14"/>
                  </a:lnTo>
                  <a:lnTo>
                    <a:pt x="84" y="12"/>
                  </a:lnTo>
                  <a:lnTo>
                    <a:pt x="92" y="12"/>
                  </a:lnTo>
                  <a:lnTo>
                    <a:pt x="126" y="12"/>
                  </a:lnTo>
                  <a:lnTo>
                    <a:pt x="134" y="10"/>
                  </a:lnTo>
                  <a:lnTo>
                    <a:pt x="142" y="8"/>
                  </a:lnTo>
                  <a:lnTo>
                    <a:pt x="148" y="8"/>
                  </a:lnTo>
                  <a:lnTo>
                    <a:pt x="158" y="8"/>
                  </a:lnTo>
                  <a:lnTo>
                    <a:pt x="164" y="8"/>
                  </a:lnTo>
                  <a:lnTo>
                    <a:pt x="168" y="8"/>
                  </a:lnTo>
                  <a:lnTo>
                    <a:pt x="168" y="10"/>
                  </a:lnTo>
                  <a:lnTo>
                    <a:pt x="172" y="10"/>
                  </a:lnTo>
                  <a:lnTo>
                    <a:pt x="188" y="8"/>
                  </a:lnTo>
                  <a:lnTo>
                    <a:pt x="202" y="4"/>
                  </a:lnTo>
                  <a:lnTo>
                    <a:pt x="226" y="2"/>
                  </a:lnTo>
                  <a:lnTo>
                    <a:pt x="252" y="0"/>
                  </a:lnTo>
                  <a:lnTo>
                    <a:pt x="306" y="2"/>
                  </a:lnTo>
                  <a:lnTo>
                    <a:pt x="328" y="2"/>
                  </a:lnTo>
                  <a:lnTo>
                    <a:pt x="346" y="2"/>
                  </a:lnTo>
                  <a:lnTo>
                    <a:pt x="364" y="6"/>
                  </a:lnTo>
                  <a:lnTo>
                    <a:pt x="382" y="10"/>
                  </a:lnTo>
                  <a:lnTo>
                    <a:pt x="368" y="16"/>
                  </a:lnTo>
                  <a:lnTo>
                    <a:pt x="352" y="22"/>
                  </a:lnTo>
                  <a:lnTo>
                    <a:pt x="332" y="24"/>
                  </a:lnTo>
                  <a:lnTo>
                    <a:pt x="324" y="24"/>
                  </a:lnTo>
                  <a:lnTo>
                    <a:pt x="316" y="24"/>
                  </a:lnTo>
                  <a:lnTo>
                    <a:pt x="304" y="24"/>
                  </a:lnTo>
                  <a:lnTo>
                    <a:pt x="310" y="24"/>
                  </a:lnTo>
                  <a:lnTo>
                    <a:pt x="318" y="24"/>
                  </a:lnTo>
                  <a:lnTo>
                    <a:pt x="310" y="26"/>
                  </a:lnTo>
                  <a:lnTo>
                    <a:pt x="302" y="26"/>
                  </a:lnTo>
                  <a:lnTo>
                    <a:pt x="282" y="26"/>
                  </a:lnTo>
                  <a:lnTo>
                    <a:pt x="272" y="28"/>
                  </a:lnTo>
                  <a:lnTo>
                    <a:pt x="262" y="32"/>
                  </a:lnTo>
                  <a:lnTo>
                    <a:pt x="250" y="36"/>
                  </a:lnTo>
                  <a:lnTo>
                    <a:pt x="240" y="36"/>
                  </a:lnTo>
                  <a:lnTo>
                    <a:pt x="222" y="36"/>
                  </a:lnTo>
                  <a:lnTo>
                    <a:pt x="216" y="36"/>
                  </a:lnTo>
                  <a:lnTo>
                    <a:pt x="210" y="36"/>
                  </a:lnTo>
                  <a:lnTo>
                    <a:pt x="208" y="40"/>
                  </a:lnTo>
                  <a:lnTo>
                    <a:pt x="206" y="44"/>
                  </a:lnTo>
                  <a:lnTo>
                    <a:pt x="196" y="52"/>
                  </a:lnTo>
                  <a:lnTo>
                    <a:pt x="184" y="58"/>
                  </a:lnTo>
                  <a:lnTo>
                    <a:pt x="174" y="6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257" name="任意多边形: 形状 256">
              <a:extLst>
                <a:ext uri="{FF2B5EF4-FFF2-40B4-BE49-F238E27FC236}">
                  <a16:creationId xmlns:a16="http://schemas.microsoft.com/office/drawing/2014/main" id="{CD4CDDBD-FEC0-4F99-9D95-CB1ECE4489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633" y="1680622"/>
              <a:ext cx="495798" cy="316640"/>
            </a:xfrm>
            <a:custGeom>
              <a:avLst/>
              <a:gdLst>
                <a:gd name="T0" fmla="*/ 2147483647 w 284"/>
                <a:gd name="T1" fmla="*/ 2147483647 h 190"/>
                <a:gd name="T2" fmla="*/ 2147483647 w 284"/>
                <a:gd name="T3" fmla="*/ 2147483647 h 190"/>
                <a:gd name="T4" fmla="*/ 2147483647 w 284"/>
                <a:gd name="T5" fmla="*/ 2147483647 h 190"/>
                <a:gd name="T6" fmla="*/ 2147483647 w 284"/>
                <a:gd name="T7" fmla="*/ 2147483647 h 190"/>
                <a:gd name="T8" fmla="*/ 2147483647 w 284"/>
                <a:gd name="T9" fmla="*/ 2147483647 h 190"/>
                <a:gd name="T10" fmla="*/ 2147483647 w 284"/>
                <a:gd name="T11" fmla="*/ 2147483647 h 190"/>
                <a:gd name="T12" fmla="*/ 2147483647 w 284"/>
                <a:gd name="T13" fmla="*/ 2147483647 h 190"/>
                <a:gd name="T14" fmla="*/ 2147483647 w 284"/>
                <a:gd name="T15" fmla="*/ 2147483647 h 190"/>
                <a:gd name="T16" fmla="*/ 2147483647 w 284"/>
                <a:gd name="T17" fmla="*/ 2147483647 h 190"/>
                <a:gd name="T18" fmla="*/ 2147483647 w 284"/>
                <a:gd name="T19" fmla="*/ 2147483647 h 190"/>
                <a:gd name="T20" fmla="*/ 2147483647 w 284"/>
                <a:gd name="T21" fmla="*/ 2147483647 h 190"/>
                <a:gd name="T22" fmla="*/ 2147483647 w 284"/>
                <a:gd name="T23" fmla="*/ 2147483647 h 190"/>
                <a:gd name="T24" fmla="*/ 2147483647 w 284"/>
                <a:gd name="T25" fmla="*/ 2147483647 h 190"/>
                <a:gd name="T26" fmla="*/ 2147483647 w 284"/>
                <a:gd name="T27" fmla="*/ 2147483647 h 190"/>
                <a:gd name="T28" fmla="*/ 2147483647 w 284"/>
                <a:gd name="T29" fmla="*/ 2147483647 h 190"/>
                <a:gd name="T30" fmla="*/ 2147483647 w 284"/>
                <a:gd name="T31" fmla="*/ 2147483647 h 190"/>
                <a:gd name="T32" fmla="*/ 2147483647 w 284"/>
                <a:gd name="T33" fmla="*/ 2147483647 h 190"/>
                <a:gd name="T34" fmla="*/ 2147483647 w 284"/>
                <a:gd name="T35" fmla="*/ 2147483647 h 190"/>
                <a:gd name="T36" fmla="*/ 2147483647 w 284"/>
                <a:gd name="T37" fmla="*/ 2147483647 h 190"/>
                <a:gd name="T38" fmla="*/ 2147483647 w 284"/>
                <a:gd name="T39" fmla="*/ 2147483647 h 190"/>
                <a:gd name="T40" fmla="*/ 2147483647 w 284"/>
                <a:gd name="T41" fmla="*/ 2147483647 h 190"/>
                <a:gd name="T42" fmla="*/ 2147483647 w 284"/>
                <a:gd name="T43" fmla="*/ 2147483647 h 190"/>
                <a:gd name="T44" fmla="*/ 2147483647 w 284"/>
                <a:gd name="T45" fmla="*/ 2147483647 h 190"/>
                <a:gd name="T46" fmla="*/ 2147483647 w 284"/>
                <a:gd name="T47" fmla="*/ 2147483647 h 190"/>
                <a:gd name="T48" fmla="*/ 2147483647 w 284"/>
                <a:gd name="T49" fmla="*/ 2147483647 h 190"/>
                <a:gd name="T50" fmla="*/ 2147483647 w 284"/>
                <a:gd name="T51" fmla="*/ 2147483647 h 190"/>
                <a:gd name="T52" fmla="*/ 2147483647 w 284"/>
                <a:gd name="T53" fmla="*/ 2147483647 h 190"/>
                <a:gd name="T54" fmla="*/ 2147483647 w 284"/>
                <a:gd name="T55" fmla="*/ 2147483647 h 190"/>
                <a:gd name="T56" fmla="*/ 2147483647 w 284"/>
                <a:gd name="T57" fmla="*/ 2147483647 h 190"/>
                <a:gd name="T58" fmla="*/ 2147483647 w 284"/>
                <a:gd name="T59" fmla="*/ 2147483647 h 190"/>
                <a:gd name="T60" fmla="*/ 2147483647 w 284"/>
                <a:gd name="T61" fmla="*/ 2147483647 h 190"/>
                <a:gd name="T62" fmla="*/ 2147483647 w 284"/>
                <a:gd name="T63" fmla="*/ 2147483647 h 190"/>
                <a:gd name="T64" fmla="*/ 2147483647 w 284"/>
                <a:gd name="T65" fmla="*/ 2147483647 h 190"/>
                <a:gd name="T66" fmla="*/ 2147483647 w 284"/>
                <a:gd name="T67" fmla="*/ 2147483647 h 190"/>
                <a:gd name="T68" fmla="*/ 2147483647 w 284"/>
                <a:gd name="T69" fmla="*/ 2147483647 h 190"/>
                <a:gd name="T70" fmla="*/ 2147483647 w 284"/>
                <a:gd name="T71" fmla="*/ 2147483647 h 190"/>
                <a:gd name="T72" fmla="*/ 2147483647 w 284"/>
                <a:gd name="T73" fmla="*/ 2147483647 h 190"/>
                <a:gd name="T74" fmla="*/ 2147483647 w 284"/>
                <a:gd name="T75" fmla="*/ 2147483647 h 190"/>
                <a:gd name="T76" fmla="*/ 2147483647 w 284"/>
                <a:gd name="T77" fmla="*/ 2147483647 h 190"/>
                <a:gd name="T78" fmla="*/ 2147483647 w 284"/>
                <a:gd name="T79" fmla="*/ 2147483647 h 190"/>
                <a:gd name="T80" fmla="*/ 2147483647 w 284"/>
                <a:gd name="T81" fmla="*/ 2147483647 h 190"/>
                <a:gd name="T82" fmla="*/ 2147483647 w 284"/>
                <a:gd name="T83" fmla="*/ 2147483647 h 190"/>
                <a:gd name="T84" fmla="*/ 2147483647 w 284"/>
                <a:gd name="T85" fmla="*/ 2147483647 h 190"/>
                <a:gd name="T86" fmla="*/ 2147483647 w 284"/>
                <a:gd name="T87" fmla="*/ 2147483647 h 190"/>
                <a:gd name="T88" fmla="*/ 2147483647 w 284"/>
                <a:gd name="T89" fmla="*/ 2147483647 h 190"/>
                <a:gd name="T90" fmla="*/ 2147483647 w 284"/>
                <a:gd name="T91" fmla="*/ 2147483647 h 190"/>
                <a:gd name="T92" fmla="*/ 2147483647 w 284"/>
                <a:gd name="T93" fmla="*/ 2147483647 h 190"/>
                <a:gd name="T94" fmla="*/ 2147483647 w 284"/>
                <a:gd name="T95" fmla="*/ 2147483647 h 190"/>
                <a:gd name="T96" fmla="*/ 2147483647 w 284"/>
                <a:gd name="T97" fmla="*/ 2147483647 h 190"/>
                <a:gd name="T98" fmla="*/ 2147483647 w 284"/>
                <a:gd name="T99" fmla="*/ 2147483647 h 190"/>
                <a:gd name="T100" fmla="*/ 2147483647 w 284"/>
                <a:gd name="T101" fmla="*/ 2147483647 h 190"/>
                <a:gd name="T102" fmla="*/ 2147483647 w 284"/>
                <a:gd name="T103" fmla="*/ 2147483647 h 190"/>
                <a:gd name="T104" fmla="*/ 2147483647 w 284"/>
                <a:gd name="T105" fmla="*/ 2147483647 h 190"/>
                <a:gd name="T106" fmla="*/ 2147483647 w 284"/>
                <a:gd name="T107" fmla="*/ 2147483647 h 190"/>
                <a:gd name="T108" fmla="*/ 2147483647 w 284"/>
                <a:gd name="T109" fmla="*/ 2147483647 h 190"/>
                <a:gd name="T110" fmla="*/ 2147483647 w 284"/>
                <a:gd name="T111" fmla="*/ 2147483647 h 190"/>
                <a:gd name="T112" fmla="*/ 2147483647 w 284"/>
                <a:gd name="T113" fmla="*/ 2147483647 h 190"/>
                <a:gd name="T114" fmla="*/ 2147483647 w 284"/>
                <a:gd name="T115" fmla="*/ 0 h 190"/>
                <a:gd name="T116" fmla="*/ 2147483647 w 284"/>
                <a:gd name="T117" fmla="*/ 2147483647 h 190"/>
                <a:gd name="T118" fmla="*/ 2147483647 w 284"/>
                <a:gd name="T119" fmla="*/ 2147483647 h 190"/>
                <a:gd name="T120" fmla="*/ 2147483647 w 284"/>
                <a:gd name="T121" fmla="*/ 2147483647 h 190"/>
                <a:gd name="T122" fmla="*/ 2147483647 w 284"/>
                <a:gd name="T123" fmla="*/ 2147483647 h 19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84"/>
                <a:gd name="T187" fmla="*/ 0 h 190"/>
                <a:gd name="T188" fmla="*/ 284 w 284"/>
                <a:gd name="T189" fmla="*/ 190 h 19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84" h="190">
                  <a:moveTo>
                    <a:pt x="114" y="0"/>
                  </a:moveTo>
                  <a:lnTo>
                    <a:pt x="124" y="0"/>
                  </a:lnTo>
                  <a:lnTo>
                    <a:pt x="122" y="10"/>
                  </a:lnTo>
                  <a:lnTo>
                    <a:pt x="126" y="8"/>
                  </a:lnTo>
                  <a:lnTo>
                    <a:pt x="130" y="4"/>
                  </a:lnTo>
                  <a:lnTo>
                    <a:pt x="132" y="2"/>
                  </a:lnTo>
                  <a:lnTo>
                    <a:pt x="138" y="0"/>
                  </a:lnTo>
                  <a:lnTo>
                    <a:pt x="146" y="0"/>
                  </a:lnTo>
                  <a:lnTo>
                    <a:pt x="158" y="4"/>
                  </a:lnTo>
                  <a:lnTo>
                    <a:pt x="168" y="8"/>
                  </a:lnTo>
                  <a:lnTo>
                    <a:pt x="170" y="12"/>
                  </a:lnTo>
                  <a:lnTo>
                    <a:pt x="172" y="14"/>
                  </a:lnTo>
                  <a:lnTo>
                    <a:pt x="142" y="20"/>
                  </a:lnTo>
                  <a:lnTo>
                    <a:pt x="158" y="22"/>
                  </a:lnTo>
                  <a:lnTo>
                    <a:pt x="172" y="20"/>
                  </a:lnTo>
                  <a:lnTo>
                    <a:pt x="176" y="22"/>
                  </a:lnTo>
                  <a:lnTo>
                    <a:pt x="180" y="24"/>
                  </a:lnTo>
                  <a:lnTo>
                    <a:pt x="184" y="28"/>
                  </a:lnTo>
                  <a:lnTo>
                    <a:pt x="186" y="34"/>
                  </a:lnTo>
                  <a:lnTo>
                    <a:pt x="190" y="40"/>
                  </a:lnTo>
                  <a:lnTo>
                    <a:pt x="196" y="34"/>
                  </a:lnTo>
                  <a:lnTo>
                    <a:pt x="198" y="32"/>
                  </a:lnTo>
                  <a:lnTo>
                    <a:pt x="202" y="32"/>
                  </a:lnTo>
                  <a:lnTo>
                    <a:pt x="212" y="36"/>
                  </a:lnTo>
                  <a:lnTo>
                    <a:pt x="224" y="44"/>
                  </a:lnTo>
                  <a:lnTo>
                    <a:pt x="246" y="58"/>
                  </a:lnTo>
                  <a:lnTo>
                    <a:pt x="236" y="64"/>
                  </a:lnTo>
                  <a:lnTo>
                    <a:pt x="230" y="68"/>
                  </a:lnTo>
                  <a:lnTo>
                    <a:pt x="228" y="74"/>
                  </a:lnTo>
                  <a:lnTo>
                    <a:pt x="218" y="74"/>
                  </a:lnTo>
                  <a:lnTo>
                    <a:pt x="218" y="80"/>
                  </a:lnTo>
                  <a:lnTo>
                    <a:pt x="224" y="80"/>
                  </a:lnTo>
                  <a:lnTo>
                    <a:pt x="234" y="82"/>
                  </a:lnTo>
                  <a:lnTo>
                    <a:pt x="246" y="86"/>
                  </a:lnTo>
                  <a:lnTo>
                    <a:pt x="256" y="94"/>
                  </a:lnTo>
                  <a:lnTo>
                    <a:pt x="258" y="98"/>
                  </a:lnTo>
                  <a:lnTo>
                    <a:pt x="258" y="102"/>
                  </a:lnTo>
                  <a:lnTo>
                    <a:pt x="264" y="104"/>
                  </a:lnTo>
                  <a:lnTo>
                    <a:pt x="268" y="106"/>
                  </a:lnTo>
                  <a:lnTo>
                    <a:pt x="272" y="108"/>
                  </a:lnTo>
                  <a:lnTo>
                    <a:pt x="276" y="108"/>
                  </a:lnTo>
                  <a:lnTo>
                    <a:pt x="280" y="108"/>
                  </a:lnTo>
                  <a:lnTo>
                    <a:pt x="284" y="106"/>
                  </a:lnTo>
                  <a:lnTo>
                    <a:pt x="284" y="112"/>
                  </a:lnTo>
                  <a:lnTo>
                    <a:pt x="276" y="114"/>
                  </a:lnTo>
                  <a:lnTo>
                    <a:pt x="268" y="116"/>
                  </a:lnTo>
                  <a:lnTo>
                    <a:pt x="268" y="126"/>
                  </a:lnTo>
                  <a:lnTo>
                    <a:pt x="262" y="124"/>
                  </a:lnTo>
                  <a:lnTo>
                    <a:pt x="258" y="122"/>
                  </a:lnTo>
                  <a:lnTo>
                    <a:pt x="252" y="130"/>
                  </a:lnTo>
                  <a:lnTo>
                    <a:pt x="246" y="134"/>
                  </a:lnTo>
                  <a:lnTo>
                    <a:pt x="242" y="136"/>
                  </a:lnTo>
                  <a:lnTo>
                    <a:pt x="236" y="136"/>
                  </a:lnTo>
                  <a:lnTo>
                    <a:pt x="232" y="134"/>
                  </a:lnTo>
                  <a:lnTo>
                    <a:pt x="230" y="130"/>
                  </a:lnTo>
                  <a:lnTo>
                    <a:pt x="228" y="128"/>
                  </a:lnTo>
                  <a:lnTo>
                    <a:pt x="228" y="120"/>
                  </a:lnTo>
                  <a:lnTo>
                    <a:pt x="224" y="112"/>
                  </a:lnTo>
                  <a:lnTo>
                    <a:pt x="210" y="112"/>
                  </a:lnTo>
                  <a:lnTo>
                    <a:pt x="212" y="118"/>
                  </a:lnTo>
                  <a:lnTo>
                    <a:pt x="208" y="120"/>
                  </a:lnTo>
                  <a:lnTo>
                    <a:pt x="204" y="120"/>
                  </a:lnTo>
                  <a:lnTo>
                    <a:pt x="198" y="122"/>
                  </a:lnTo>
                  <a:lnTo>
                    <a:pt x="198" y="124"/>
                  </a:lnTo>
                  <a:lnTo>
                    <a:pt x="200" y="128"/>
                  </a:lnTo>
                  <a:lnTo>
                    <a:pt x="206" y="130"/>
                  </a:lnTo>
                  <a:lnTo>
                    <a:pt x="206" y="138"/>
                  </a:lnTo>
                  <a:lnTo>
                    <a:pt x="214" y="140"/>
                  </a:lnTo>
                  <a:lnTo>
                    <a:pt x="220" y="144"/>
                  </a:lnTo>
                  <a:lnTo>
                    <a:pt x="222" y="152"/>
                  </a:lnTo>
                  <a:lnTo>
                    <a:pt x="220" y="158"/>
                  </a:lnTo>
                  <a:lnTo>
                    <a:pt x="218" y="164"/>
                  </a:lnTo>
                  <a:lnTo>
                    <a:pt x="218" y="168"/>
                  </a:lnTo>
                  <a:lnTo>
                    <a:pt x="216" y="172"/>
                  </a:lnTo>
                  <a:lnTo>
                    <a:pt x="220" y="178"/>
                  </a:lnTo>
                  <a:lnTo>
                    <a:pt x="212" y="176"/>
                  </a:lnTo>
                  <a:lnTo>
                    <a:pt x="202" y="172"/>
                  </a:lnTo>
                  <a:lnTo>
                    <a:pt x="196" y="166"/>
                  </a:lnTo>
                  <a:lnTo>
                    <a:pt x="192" y="164"/>
                  </a:lnTo>
                  <a:lnTo>
                    <a:pt x="192" y="162"/>
                  </a:lnTo>
                  <a:lnTo>
                    <a:pt x="188" y="160"/>
                  </a:lnTo>
                  <a:lnTo>
                    <a:pt x="182" y="158"/>
                  </a:lnTo>
                  <a:lnTo>
                    <a:pt x="170" y="158"/>
                  </a:lnTo>
                  <a:lnTo>
                    <a:pt x="172" y="160"/>
                  </a:lnTo>
                  <a:lnTo>
                    <a:pt x="180" y="168"/>
                  </a:lnTo>
                  <a:lnTo>
                    <a:pt x="196" y="182"/>
                  </a:lnTo>
                  <a:lnTo>
                    <a:pt x="194" y="188"/>
                  </a:lnTo>
                  <a:lnTo>
                    <a:pt x="190" y="190"/>
                  </a:lnTo>
                  <a:lnTo>
                    <a:pt x="184" y="188"/>
                  </a:lnTo>
                  <a:lnTo>
                    <a:pt x="174" y="184"/>
                  </a:lnTo>
                  <a:lnTo>
                    <a:pt x="160" y="176"/>
                  </a:lnTo>
                  <a:lnTo>
                    <a:pt x="134" y="176"/>
                  </a:lnTo>
                  <a:lnTo>
                    <a:pt x="132" y="172"/>
                  </a:lnTo>
                  <a:lnTo>
                    <a:pt x="134" y="170"/>
                  </a:lnTo>
                  <a:lnTo>
                    <a:pt x="134" y="168"/>
                  </a:lnTo>
                  <a:lnTo>
                    <a:pt x="134" y="164"/>
                  </a:lnTo>
                  <a:lnTo>
                    <a:pt x="134" y="160"/>
                  </a:lnTo>
                  <a:lnTo>
                    <a:pt x="134" y="158"/>
                  </a:lnTo>
                  <a:lnTo>
                    <a:pt x="132" y="158"/>
                  </a:lnTo>
                  <a:lnTo>
                    <a:pt x="124" y="152"/>
                  </a:lnTo>
                  <a:lnTo>
                    <a:pt x="120" y="148"/>
                  </a:lnTo>
                  <a:lnTo>
                    <a:pt x="120" y="144"/>
                  </a:lnTo>
                  <a:lnTo>
                    <a:pt x="102" y="144"/>
                  </a:lnTo>
                  <a:lnTo>
                    <a:pt x="94" y="144"/>
                  </a:lnTo>
                  <a:lnTo>
                    <a:pt x="88" y="146"/>
                  </a:lnTo>
                  <a:lnTo>
                    <a:pt x="78" y="148"/>
                  </a:lnTo>
                  <a:lnTo>
                    <a:pt x="70" y="150"/>
                  </a:lnTo>
                  <a:lnTo>
                    <a:pt x="62" y="148"/>
                  </a:lnTo>
                  <a:lnTo>
                    <a:pt x="60" y="146"/>
                  </a:lnTo>
                  <a:lnTo>
                    <a:pt x="60" y="144"/>
                  </a:lnTo>
                  <a:lnTo>
                    <a:pt x="60" y="142"/>
                  </a:lnTo>
                  <a:lnTo>
                    <a:pt x="62" y="138"/>
                  </a:lnTo>
                  <a:lnTo>
                    <a:pt x="70" y="136"/>
                  </a:lnTo>
                  <a:lnTo>
                    <a:pt x="86" y="128"/>
                  </a:lnTo>
                  <a:lnTo>
                    <a:pt x="88" y="132"/>
                  </a:lnTo>
                  <a:lnTo>
                    <a:pt x="92" y="134"/>
                  </a:lnTo>
                  <a:lnTo>
                    <a:pt x="104" y="134"/>
                  </a:lnTo>
                  <a:lnTo>
                    <a:pt x="114" y="132"/>
                  </a:lnTo>
                  <a:lnTo>
                    <a:pt x="116" y="130"/>
                  </a:lnTo>
                  <a:lnTo>
                    <a:pt x="120" y="128"/>
                  </a:lnTo>
                  <a:lnTo>
                    <a:pt x="122" y="126"/>
                  </a:lnTo>
                  <a:lnTo>
                    <a:pt x="122" y="120"/>
                  </a:lnTo>
                  <a:lnTo>
                    <a:pt x="134" y="116"/>
                  </a:lnTo>
                  <a:lnTo>
                    <a:pt x="142" y="112"/>
                  </a:lnTo>
                  <a:lnTo>
                    <a:pt x="162" y="98"/>
                  </a:lnTo>
                  <a:lnTo>
                    <a:pt x="152" y="84"/>
                  </a:lnTo>
                  <a:lnTo>
                    <a:pt x="148" y="82"/>
                  </a:lnTo>
                  <a:lnTo>
                    <a:pt x="142" y="80"/>
                  </a:lnTo>
                  <a:lnTo>
                    <a:pt x="142" y="76"/>
                  </a:lnTo>
                  <a:lnTo>
                    <a:pt x="128" y="76"/>
                  </a:lnTo>
                  <a:lnTo>
                    <a:pt x="130" y="74"/>
                  </a:lnTo>
                  <a:lnTo>
                    <a:pt x="134" y="74"/>
                  </a:lnTo>
                  <a:lnTo>
                    <a:pt x="134" y="66"/>
                  </a:lnTo>
                  <a:lnTo>
                    <a:pt x="130" y="64"/>
                  </a:lnTo>
                  <a:lnTo>
                    <a:pt x="126" y="62"/>
                  </a:lnTo>
                  <a:lnTo>
                    <a:pt x="118" y="56"/>
                  </a:lnTo>
                  <a:lnTo>
                    <a:pt x="114" y="54"/>
                  </a:lnTo>
                  <a:lnTo>
                    <a:pt x="112" y="54"/>
                  </a:lnTo>
                  <a:lnTo>
                    <a:pt x="110" y="56"/>
                  </a:lnTo>
                  <a:lnTo>
                    <a:pt x="104" y="58"/>
                  </a:lnTo>
                  <a:lnTo>
                    <a:pt x="100" y="62"/>
                  </a:lnTo>
                  <a:lnTo>
                    <a:pt x="96" y="64"/>
                  </a:lnTo>
                  <a:lnTo>
                    <a:pt x="92" y="66"/>
                  </a:lnTo>
                  <a:lnTo>
                    <a:pt x="88" y="66"/>
                  </a:lnTo>
                  <a:lnTo>
                    <a:pt x="88" y="64"/>
                  </a:lnTo>
                  <a:lnTo>
                    <a:pt x="88" y="56"/>
                  </a:lnTo>
                  <a:lnTo>
                    <a:pt x="76" y="58"/>
                  </a:lnTo>
                  <a:lnTo>
                    <a:pt x="64" y="58"/>
                  </a:lnTo>
                  <a:lnTo>
                    <a:pt x="36" y="56"/>
                  </a:lnTo>
                  <a:lnTo>
                    <a:pt x="32" y="56"/>
                  </a:lnTo>
                  <a:lnTo>
                    <a:pt x="26" y="54"/>
                  </a:lnTo>
                  <a:lnTo>
                    <a:pt x="24" y="52"/>
                  </a:lnTo>
                  <a:lnTo>
                    <a:pt x="22" y="46"/>
                  </a:lnTo>
                  <a:lnTo>
                    <a:pt x="18" y="48"/>
                  </a:lnTo>
                  <a:lnTo>
                    <a:pt x="14" y="50"/>
                  </a:lnTo>
                  <a:lnTo>
                    <a:pt x="10" y="52"/>
                  </a:lnTo>
                  <a:lnTo>
                    <a:pt x="6" y="52"/>
                  </a:lnTo>
                  <a:lnTo>
                    <a:pt x="4" y="52"/>
                  </a:lnTo>
                  <a:lnTo>
                    <a:pt x="2" y="48"/>
                  </a:lnTo>
                  <a:lnTo>
                    <a:pt x="0" y="44"/>
                  </a:lnTo>
                  <a:lnTo>
                    <a:pt x="6" y="40"/>
                  </a:lnTo>
                  <a:lnTo>
                    <a:pt x="14" y="40"/>
                  </a:lnTo>
                  <a:lnTo>
                    <a:pt x="6" y="36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4" y="28"/>
                  </a:lnTo>
                  <a:lnTo>
                    <a:pt x="6" y="24"/>
                  </a:lnTo>
                  <a:lnTo>
                    <a:pt x="12" y="18"/>
                  </a:lnTo>
                  <a:lnTo>
                    <a:pt x="22" y="14"/>
                  </a:lnTo>
                  <a:lnTo>
                    <a:pt x="32" y="10"/>
                  </a:lnTo>
                  <a:lnTo>
                    <a:pt x="56" y="6"/>
                  </a:lnTo>
                  <a:lnTo>
                    <a:pt x="64" y="4"/>
                  </a:lnTo>
                  <a:lnTo>
                    <a:pt x="72" y="0"/>
                  </a:lnTo>
                  <a:lnTo>
                    <a:pt x="82" y="0"/>
                  </a:lnTo>
                  <a:lnTo>
                    <a:pt x="78" y="6"/>
                  </a:lnTo>
                  <a:lnTo>
                    <a:pt x="72" y="8"/>
                  </a:lnTo>
                  <a:lnTo>
                    <a:pt x="62" y="12"/>
                  </a:lnTo>
                  <a:lnTo>
                    <a:pt x="58" y="16"/>
                  </a:lnTo>
                  <a:lnTo>
                    <a:pt x="54" y="18"/>
                  </a:lnTo>
                  <a:lnTo>
                    <a:pt x="50" y="22"/>
                  </a:lnTo>
                  <a:lnTo>
                    <a:pt x="48" y="28"/>
                  </a:lnTo>
                  <a:lnTo>
                    <a:pt x="56" y="28"/>
                  </a:lnTo>
                  <a:lnTo>
                    <a:pt x="60" y="24"/>
                  </a:lnTo>
                  <a:lnTo>
                    <a:pt x="64" y="18"/>
                  </a:lnTo>
                  <a:lnTo>
                    <a:pt x="70" y="14"/>
                  </a:lnTo>
                  <a:lnTo>
                    <a:pt x="76" y="12"/>
                  </a:lnTo>
                  <a:lnTo>
                    <a:pt x="94" y="6"/>
                  </a:lnTo>
                  <a:lnTo>
                    <a:pt x="1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258" name="任意多边形: 形状 257">
              <a:extLst>
                <a:ext uri="{FF2B5EF4-FFF2-40B4-BE49-F238E27FC236}">
                  <a16:creationId xmlns:a16="http://schemas.microsoft.com/office/drawing/2014/main" id="{F459125A-2694-4CD7-8A80-91FFDE938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4426" y="1816523"/>
              <a:ext cx="56466" cy="30822"/>
            </a:xfrm>
            <a:custGeom>
              <a:avLst/>
              <a:gdLst>
                <a:gd name="T0" fmla="*/ 2147483647 w 32"/>
                <a:gd name="T1" fmla="*/ 2147483647 h 18"/>
                <a:gd name="T2" fmla="*/ 2147483647 w 32"/>
                <a:gd name="T3" fmla="*/ 0 h 18"/>
                <a:gd name="T4" fmla="*/ 2147483647 w 32"/>
                <a:gd name="T5" fmla="*/ 0 h 18"/>
                <a:gd name="T6" fmla="*/ 2147483647 w 32"/>
                <a:gd name="T7" fmla="*/ 2147483647 h 18"/>
                <a:gd name="T8" fmla="*/ 2147483647 w 32"/>
                <a:gd name="T9" fmla="*/ 2147483647 h 18"/>
                <a:gd name="T10" fmla="*/ 2147483647 w 32"/>
                <a:gd name="T11" fmla="*/ 2147483647 h 18"/>
                <a:gd name="T12" fmla="*/ 2147483647 w 32"/>
                <a:gd name="T13" fmla="*/ 2147483647 h 18"/>
                <a:gd name="T14" fmla="*/ 2147483647 w 32"/>
                <a:gd name="T15" fmla="*/ 2147483647 h 18"/>
                <a:gd name="T16" fmla="*/ 2147483647 w 32"/>
                <a:gd name="T17" fmla="*/ 2147483647 h 18"/>
                <a:gd name="T18" fmla="*/ 2147483647 w 32"/>
                <a:gd name="T19" fmla="*/ 2147483647 h 18"/>
                <a:gd name="T20" fmla="*/ 0 w 32"/>
                <a:gd name="T21" fmla="*/ 2147483647 h 18"/>
                <a:gd name="T22" fmla="*/ 2147483647 w 32"/>
                <a:gd name="T23" fmla="*/ 2147483647 h 18"/>
                <a:gd name="T24" fmla="*/ 2147483647 w 32"/>
                <a:gd name="T25" fmla="*/ 2147483647 h 18"/>
                <a:gd name="T26" fmla="*/ 2147483647 w 32"/>
                <a:gd name="T27" fmla="*/ 2147483647 h 18"/>
                <a:gd name="T28" fmla="*/ 2147483647 w 32"/>
                <a:gd name="T29" fmla="*/ 2147483647 h 18"/>
                <a:gd name="T30" fmla="*/ 2147483647 w 32"/>
                <a:gd name="T31" fmla="*/ 0 h 18"/>
                <a:gd name="T32" fmla="*/ 2147483647 w 32"/>
                <a:gd name="T33" fmla="*/ 2147483647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18"/>
                <a:gd name="T53" fmla="*/ 32 w 3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18">
                  <a:moveTo>
                    <a:pt x="16" y="2"/>
                  </a:moveTo>
                  <a:lnTo>
                    <a:pt x="28" y="0"/>
                  </a:lnTo>
                  <a:lnTo>
                    <a:pt x="30" y="0"/>
                  </a:lnTo>
                  <a:lnTo>
                    <a:pt x="32" y="2"/>
                  </a:lnTo>
                  <a:lnTo>
                    <a:pt x="30" y="6"/>
                  </a:lnTo>
                  <a:lnTo>
                    <a:pt x="28" y="10"/>
                  </a:lnTo>
                  <a:lnTo>
                    <a:pt x="22" y="14"/>
                  </a:lnTo>
                  <a:lnTo>
                    <a:pt x="14" y="18"/>
                  </a:lnTo>
                  <a:lnTo>
                    <a:pt x="6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8" y="6"/>
                  </a:lnTo>
                  <a:lnTo>
                    <a:pt x="12" y="2"/>
                  </a:lnTo>
                  <a:lnTo>
                    <a:pt x="18" y="2"/>
                  </a:lnTo>
                  <a:lnTo>
                    <a:pt x="18" y="0"/>
                  </a:lnTo>
                  <a:lnTo>
                    <a:pt x="16" y="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259" name="任意多边形: 形状 258">
              <a:extLst>
                <a:ext uri="{FF2B5EF4-FFF2-40B4-BE49-F238E27FC236}">
                  <a16:creationId xmlns:a16="http://schemas.microsoft.com/office/drawing/2014/main" id="{B72CA75D-1BEF-46EC-9FD0-B1709F93D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4460" y="2367140"/>
              <a:ext cx="1524577" cy="725748"/>
            </a:xfrm>
            <a:custGeom>
              <a:avLst/>
              <a:gdLst>
                <a:gd name="T0" fmla="*/ 2147483647 w 872"/>
                <a:gd name="T1" fmla="*/ 2147483647 h 434"/>
                <a:gd name="T2" fmla="*/ 2147483647 w 872"/>
                <a:gd name="T3" fmla="*/ 2147483647 h 434"/>
                <a:gd name="T4" fmla="*/ 2147483647 w 872"/>
                <a:gd name="T5" fmla="*/ 2147483647 h 434"/>
                <a:gd name="T6" fmla="*/ 2147483647 w 872"/>
                <a:gd name="T7" fmla="*/ 2147483647 h 434"/>
                <a:gd name="T8" fmla="*/ 2147483647 w 872"/>
                <a:gd name="T9" fmla="*/ 2147483647 h 434"/>
                <a:gd name="T10" fmla="*/ 2147483647 w 872"/>
                <a:gd name="T11" fmla="*/ 2147483647 h 434"/>
                <a:gd name="T12" fmla="*/ 2147483647 w 872"/>
                <a:gd name="T13" fmla="*/ 2147483647 h 434"/>
                <a:gd name="T14" fmla="*/ 2147483647 w 872"/>
                <a:gd name="T15" fmla="*/ 2147483647 h 434"/>
                <a:gd name="T16" fmla="*/ 2147483647 w 872"/>
                <a:gd name="T17" fmla="*/ 2147483647 h 434"/>
                <a:gd name="T18" fmla="*/ 2147483647 w 872"/>
                <a:gd name="T19" fmla="*/ 2147483647 h 434"/>
                <a:gd name="T20" fmla="*/ 2147483647 w 872"/>
                <a:gd name="T21" fmla="*/ 2147483647 h 434"/>
                <a:gd name="T22" fmla="*/ 2147483647 w 872"/>
                <a:gd name="T23" fmla="*/ 2147483647 h 434"/>
                <a:gd name="T24" fmla="*/ 2147483647 w 872"/>
                <a:gd name="T25" fmla="*/ 2147483647 h 434"/>
                <a:gd name="T26" fmla="*/ 2147483647 w 872"/>
                <a:gd name="T27" fmla="*/ 2147483647 h 434"/>
                <a:gd name="T28" fmla="*/ 2147483647 w 872"/>
                <a:gd name="T29" fmla="*/ 2147483647 h 434"/>
                <a:gd name="T30" fmla="*/ 2147483647 w 872"/>
                <a:gd name="T31" fmla="*/ 2147483647 h 434"/>
                <a:gd name="T32" fmla="*/ 2147483647 w 872"/>
                <a:gd name="T33" fmla="*/ 2147483647 h 434"/>
                <a:gd name="T34" fmla="*/ 2147483647 w 872"/>
                <a:gd name="T35" fmla="*/ 2147483647 h 434"/>
                <a:gd name="T36" fmla="*/ 2147483647 w 872"/>
                <a:gd name="T37" fmla="*/ 2147483647 h 434"/>
                <a:gd name="T38" fmla="*/ 2147483647 w 872"/>
                <a:gd name="T39" fmla="*/ 2147483647 h 434"/>
                <a:gd name="T40" fmla="*/ 2147483647 w 872"/>
                <a:gd name="T41" fmla="*/ 2147483647 h 434"/>
                <a:gd name="T42" fmla="*/ 2147483647 w 872"/>
                <a:gd name="T43" fmla="*/ 2147483647 h 434"/>
                <a:gd name="T44" fmla="*/ 2147483647 w 872"/>
                <a:gd name="T45" fmla="*/ 2147483647 h 434"/>
                <a:gd name="T46" fmla="*/ 2147483647 w 872"/>
                <a:gd name="T47" fmla="*/ 2147483647 h 434"/>
                <a:gd name="T48" fmla="*/ 2147483647 w 872"/>
                <a:gd name="T49" fmla="*/ 2147483647 h 434"/>
                <a:gd name="T50" fmla="*/ 2147483647 w 872"/>
                <a:gd name="T51" fmla="*/ 2147483647 h 434"/>
                <a:gd name="T52" fmla="*/ 2147483647 w 872"/>
                <a:gd name="T53" fmla="*/ 2147483647 h 434"/>
                <a:gd name="T54" fmla="*/ 2147483647 w 872"/>
                <a:gd name="T55" fmla="*/ 2147483647 h 434"/>
                <a:gd name="T56" fmla="*/ 2147483647 w 872"/>
                <a:gd name="T57" fmla="*/ 2147483647 h 434"/>
                <a:gd name="T58" fmla="*/ 2147483647 w 872"/>
                <a:gd name="T59" fmla="*/ 2147483647 h 434"/>
                <a:gd name="T60" fmla="*/ 2147483647 w 872"/>
                <a:gd name="T61" fmla="*/ 2147483647 h 434"/>
                <a:gd name="T62" fmla="*/ 2147483647 w 872"/>
                <a:gd name="T63" fmla="*/ 2147483647 h 434"/>
                <a:gd name="T64" fmla="*/ 2147483647 w 872"/>
                <a:gd name="T65" fmla="*/ 2147483647 h 434"/>
                <a:gd name="T66" fmla="*/ 2147483647 w 872"/>
                <a:gd name="T67" fmla="*/ 2147483647 h 434"/>
                <a:gd name="T68" fmla="*/ 2147483647 w 872"/>
                <a:gd name="T69" fmla="*/ 2147483647 h 434"/>
                <a:gd name="T70" fmla="*/ 2147483647 w 872"/>
                <a:gd name="T71" fmla="*/ 2147483647 h 434"/>
                <a:gd name="T72" fmla="*/ 2147483647 w 872"/>
                <a:gd name="T73" fmla="*/ 2147483647 h 434"/>
                <a:gd name="T74" fmla="*/ 2147483647 w 872"/>
                <a:gd name="T75" fmla="*/ 2147483647 h 434"/>
                <a:gd name="T76" fmla="*/ 2147483647 w 872"/>
                <a:gd name="T77" fmla="*/ 2147483647 h 434"/>
                <a:gd name="T78" fmla="*/ 2147483647 w 872"/>
                <a:gd name="T79" fmla="*/ 2147483647 h 434"/>
                <a:gd name="T80" fmla="*/ 2147483647 w 872"/>
                <a:gd name="T81" fmla="*/ 2147483647 h 434"/>
                <a:gd name="T82" fmla="*/ 2147483647 w 872"/>
                <a:gd name="T83" fmla="*/ 2147483647 h 434"/>
                <a:gd name="T84" fmla="*/ 2147483647 w 872"/>
                <a:gd name="T85" fmla="*/ 2147483647 h 434"/>
                <a:gd name="T86" fmla="*/ 2147483647 w 872"/>
                <a:gd name="T87" fmla="*/ 2147483647 h 434"/>
                <a:gd name="T88" fmla="*/ 2147483647 w 872"/>
                <a:gd name="T89" fmla="*/ 2147483647 h 434"/>
                <a:gd name="T90" fmla="*/ 2147483647 w 872"/>
                <a:gd name="T91" fmla="*/ 2147483647 h 434"/>
                <a:gd name="T92" fmla="*/ 2147483647 w 872"/>
                <a:gd name="T93" fmla="*/ 2147483647 h 434"/>
                <a:gd name="T94" fmla="*/ 2147483647 w 872"/>
                <a:gd name="T95" fmla="*/ 2147483647 h 434"/>
                <a:gd name="T96" fmla="*/ 2147483647 w 872"/>
                <a:gd name="T97" fmla="*/ 2147483647 h 434"/>
                <a:gd name="T98" fmla="*/ 2147483647 w 872"/>
                <a:gd name="T99" fmla="*/ 2147483647 h 434"/>
                <a:gd name="T100" fmla="*/ 2147483647 w 872"/>
                <a:gd name="T101" fmla="*/ 2147483647 h 434"/>
                <a:gd name="T102" fmla="*/ 2147483647 w 872"/>
                <a:gd name="T103" fmla="*/ 2147483647 h 434"/>
                <a:gd name="T104" fmla="*/ 0 w 872"/>
                <a:gd name="T105" fmla="*/ 2147483647 h 434"/>
                <a:gd name="T106" fmla="*/ 2147483647 w 872"/>
                <a:gd name="T107" fmla="*/ 2147483647 h 434"/>
                <a:gd name="T108" fmla="*/ 2147483647 w 872"/>
                <a:gd name="T109" fmla="*/ 2147483647 h 43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72"/>
                <a:gd name="T166" fmla="*/ 0 h 434"/>
                <a:gd name="T167" fmla="*/ 872 w 872"/>
                <a:gd name="T168" fmla="*/ 434 h 43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72" h="434">
                  <a:moveTo>
                    <a:pt x="4" y="226"/>
                  </a:moveTo>
                  <a:lnTo>
                    <a:pt x="4" y="228"/>
                  </a:lnTo>
                  <a:lnTo>
                    <a:pt x="4" y="230"/>
                  </a:lnTo>
                  <a:lnTo>
                    <a:pt x="2" y="236"/>
                  </a:lnTo>
                  <a:lnTo>
                    <a:pt x="4" y="244"/>
                  </a:lnTo>
                  <a:lnTo>
                    <a:pt x="6" y="254"/>
                  </a:lnTo>
                  <a:lnTo>
                    <a:pt x="14" y="260"/>
                  </a:lnTo>
                  <a:lnTo>
                    <a:pt x="26" y="264"/>
                  </a:lnTo>
                  <a:lnTo>
                    <a:pt x="30" y="266"/>
                  </a:lnTo>
                  <a:lnTo>
                    <a:pt x="32" y="268"/>
                  </a:lnTo>
                  <a:lnTo>
                    <a:pt x="40" y="278"/>
                  </a:lnTo>
                  <a:lnTo>
                    <a:pt x="44" y="290"/>
                  </a:lnTo>
                  <a:lnTo>
                    <a:pt x="46" y="300"/>
                  </a:lnTo>
                  <a:lnTo>
                    <a:pt x="66" y="298"/>
                  </a:lnTo>
                  <a:lnTo>
                    <a:pt x="74" y="298"/>
                  </a:lnTo>
                  <a:lnTo>
                    <a:pt x="80" y="300"/>
                  </a:lnTo>
                  <a:lnTo>
                    <a:pt x="124" y="326"/>
                  </a:lnTo>
                  <a:lnTo>
                    <a:pt x="174" y="326"/>
                  </a:lnTo>
                  <a:lnTo>
                    <a:pt x="178" y="316"/>
                  </a:lnTo>
                  <a:lnTo>
                    <a:pt x="194" y="318"/>
                  </a:lnTo>
                  <a:lnTo>
                    <a:pt x="198" y="318"/>
                  </a:lnTo>
                  <a:lnTo>
                    <a:pt x="204" y="316"/>
                  </a:lnTo>
                  <a:lnTo>
                    <a:pt x="206" y="324"/>
                  </a:lnTo>
                  <a:lnTo>
                    <a:pt x="212" y="328"/>
                  </a:lnTo>
                  <a:lnTo>
                    <a:pt x="216" y="332"/>
                  </a:lnTo>
                  <a:lnTo>
                    <a:pt x="220" y="336"/>
                  </a:lnTo>
                  <a:lnTo>
                    <a:pt x="224" y="356"/>
                  </a:lnTo>
                  <a:lnTo>
                    <a:pt x="226" y="360"/>
                  </a:lnTo>
                  <a:lnTo>
                    <a:pt x="230" y="364"/>
                  </a:lnTo>
                  <a:lnTo>
                    <a:pt x="234" y="366"/>
                  </a:lnTo>
                  <a:lnTo>
                    <a:pt x="238" y="366"/>
                  </a:lnTo>
                  <a:lnTo>
                    <a:pt x="244" y="364"/>
                  </a:lnTo>
                  <a:lnTo>
                    <a:pt x="250" y="360"/>
                  </a:lnTo>
                  <a:lnTo>
                    <a:pt x="254" y="354"/>
                  </a:lnTo>
                  <a:lnTo>
                    <a:pt x="256" y="354"/>
                  </a:lnTo>
                  <a:lnTo>
                    <a:pt x="262" y="354"/>
                  </a:lnTo>
                  <a:lnTo>
                    <a:pt x="270" y="354"/>
                  </a:lnTo>
                  <a:lnTo>
                    <a:pt x="276" y="358"/>
                  </a:lnTo>
                  <a:lnTo>
                    <a:pt x="278" y="366"/>
                  </a:lnTo>
                  <a:lnTo>
                    <a:pt x="282" y="374"/>
                  </a:lnTo>
                  <a:lnTo>
                    <a:pt x="286" y="392"/>
                  </a:lnTo>
                  <a:lnTo>
                    <a:pt x="288" y="408"/>
                  </a:lnTo>
                  <a:lnTo>
                    <a:pt x="290" y="412"/>
                  </a:lnTo>
                  <a:lnTo>
                    <a:pt x="294" y="414"/>
                  </a:lnTo>
                  <a:lnTo>
                    <a:pt x="302" y="420"/>
                  </a:lnTo>
                  <a:lnTo>
                    <a:pt x="320" y="426"/>
                  </a:lnTo>
                  <a:lnTo>
                    <a:pt x="322" y="426"/>
                  </a:lnTo>
                  <a:lnTo>
                    <a:pt x="322" y="408"/>
                  </a:lnTo>
                  <a:lnTo>
                    <a:pt x="322" y="402"/>
                  </a:lnTo>
                  <a:lnTo>
                    <a:pt x="324" y="394"/>
                  </a:lnTo>
                  <a:lnTo>
                    <a:pt x="328" y="388"/>
                  </a:lnTo>
                  <a:lnTo>
                    <a:pt x="332" y="382"/>
                  </a:lnTo>
                  <a:lnTo>
                    <a:pt x="338" y="378"/>
                  </a:lnTo>
                  <a:lnTo>
                    <a:pt x="340" y="374"/>
                  </a:lnTo>
                  <a:lnTo>
                    <a:pt x="342" y="370"/>
                  </a:lnTo>
                  <a:lnTo>
                    <a:pt x="350" y="370"/>
                  </a:lnTo>
                  <a:lnTo>
                    <a:pt x="358" y="368"/>
                  </a:lnTo>
                  <a:lnTo>
                    <a:pt x="370" y="360"/>
                  </a:lnTo>
                  <a:lnTo>
                    <a:pt x="372" y="358"/>
                  </a:lnTo>
                  <a:lnTo>
                    <a:pt x="374" y="356"/>
                  </a:lnTo>
                  <a:lnTo>
                    <a:pt x="374" y="354"/>
                  </a:lnTo>
                  <a:lnTo>
                    <a:pt x="378" y="352"/>
                  </a:lnTo>
                  <a:lnTo>
                    <a:pt x="384" y="354"/>
                  </a:lnTo>
                  <a:lnTo>
                    <a:pt x="386" y="352"/>
                  </a:lnTo>
                  <a:lnTo>
                    <a:pt x="386" y="350"/>
                  </a:lnTo>
                  <a:lnTo>
                    <a:pt x="388" y="348"/>
                  </a:lnTo>
                  <a:lnTo>
                    <a:pt x="392" y="348"/>
                  </a:lnTo>
                  <a:lnTo>
                    <a:pt x="398" y="348"/>
                  </a:lnTo>
                  <a:lnTo>
                    <a:pt x="404" y="350"/>
                  </a:lnTo>
                  <a:lnTo>
                    <a:pt x="408" y="352"/>
                  </a:lnTo>
                  <a:lnTo>
                    <a:pt x="414" y="354"/>
                  </a:lnTo>
                  <a:lnTo>
                    <a:pt x="418" y="352"/>
                  </a:lnTo>
                  <a:lnTo>
                    <a:pt x="424" y="352"/>
                  </a:lnTo>
                  <a:lnTo>
                    <a:pt x="430" y="356"/>
                  </a:lnTo>
                  <a:lnTo>
                    <a:pt x="434" y="358"/>
                  </a:lnTo>
                  <a:lnTo>
                    <a:pt x="440" y="360"/>
                  </a:lnTo>
                  <a:lnTo>
                    <a:pt x="444" y="358"/>
                  </a:lnTo>
                  <a:lnTo>
                    <a:pt x="450" y="356"/>
                  </a:lnTo>
                  <a:lnTo>
                    <a:pt x="452" y="358"/>
                  </a:lnTo>
                  <a:lnTo>
                    <a:pt x="454" y="360"/>
                  </a:lnTo>
                  <a:lnTo>
                    <a:pt x="456" y="362"/>
                  </a:lnTo>
                  <a:lnTo>
                    <a:pt x="460" y="362"/>
                  </a:lnTo>
                  <a:lnTo>
                    <a:pt x="462" y="362"/>
                  </a:lnTo>
                  <a:lnTo>
                    <a:pt x="462" y="358"/>
                  </a:lnTo>
                  <a:lnTo>
                    <a:pt x="458" y="356"/>
                  </a:lnTo>
                  <a:lnTo>
                    <a:pt x="456" y="354"/>
                  </a:lnTo>
                  <a:lnTo>
                    <a:pt x="456" y="340"/>
                  </a:lnTo>
                  <a:lnTo>
                    <a:pt x="466" y="338"/>
                  </a:lnTo>
                  <a:lnTo>
                    <a:pt x="474" y="336"/>
                  </a:lnTo>
                  <a:lnTo>
                    <a:pt x="486" y="340"/>
                  </a:lnTo>
                  <a:lnTo>
                    <a:pt x="490" y="338"/>
                  </a:lnTo>
                  <a:lnTo>
                    <a:pt x="494" y="336"/>
                  </a:lnTo>
                  <a:lnTo>
                    <a:pt x="510" y="336"/>
                  </a:lnTo>
                  <a:lnTo>
                    <a:pt x="512" y="338"/>
                  </a:lnTo>
                  <a:lnTo>
                    <a:pt x="516" y="340"/>
                  </a:lnTo>
                  <a:lnTo>
                    <a:pt x="522" y="342"/>
                  </a:lnTo>
                  <a:lnTo>
                    <a:pt x="524" y="346"/>
                  </a:lnTo>
                  <a:lnTo>
                    <a:pt x="524" y="348"/>
                  </a:lnTo>
                  <a:lnTo>
                    <a:pt x="524" y="352"/>
                  </a:lnTo>
                  <a:lnTo>
                    <a:pt x="530" y="350"/>
                  </a:lnTo>
                  <a:lnTo>
                    <a:pt x="532" y="348"/>
                  </a:lnTo>
                  <a:lnTo>
                    <a:pt x="542" y="344"/>
                  </a:lnTo>
                  <a:lnTo>
                    <a:pt x="550" y="346"/>
                  </a:lnTo>
                  <a:lnTo>
                    <a:pt x="552" y="350"/>
                  </a:lnTo>
                  <a:lnTo>
                    <a:pt x="552" y="354"/>
                  </a:lnTo>
                  <a:lnTo>
                    <a:pt x="554" y="356"/>
                  </a:lnTo>
                  <a:lnTo>
                    <a:pt x="556" y="360"/>
                  </a:lnTo>
                  <a:lnTo>
                    <a:pt x="558" y="362"/>
                  </a:lnTo>
                  <a:lnTo>
                    <a:pt x="562" y="364"/>
                  </a:lnTo>
                  <a:lnTo>
                    <a:pt x="560" y="370"/>
                  </a:lnTo>
                  <a:lnTo>
                    <a:pt x="558" y="372"/>
                  </a:lnTo>
                  <a:lnTo>
                    <a:pt x="556" y="376"/>
                  </a:lnTo>
                  <a:lnTo>
                    <a:pt x="556" y="380"/>
                  </a:lnTo>
                  <a:lnTo>
                    <a:pt x="558" y="382"/>
                  </a:lnTo>
                  <a:lnTo>
                    <a:pt x="560" y="386"/>
                  </a:lnTo>
                  <a:lnTo>
                    <a:pt x="558" y="388"/>
                  </a:lnTo>
                  <a:lnTo>
                    <a:pt x="558" y="390"/>
                  </a:lnTo>
                  <a:lnTo>
                    <a:pt x="558" y="400"/>
                  </a:lnTo>
                  <a:lnTo>
                    <a:pt x="564" y="408"/>
                  </a:lnTo>
                  <a:lnTo>
                    <a:pt x="564" y="416"/>
                  </a:lnTo>
                  <a:lnTo>
                    <a:pt x="566" y="422"/>
                  </a:lnTo>
                  <a:lnTo>
                    <a:pt x="570" y="428"/>
                  </a:lnTo>
                  <a:lnTo>
                    <a:pt x="574" y="432"/>
                  </a:lnTo>
                  <a:lnTo>
                    <a:pt x="578" y="434"/>
                  </a:lnTo>
                  <a:lnTo>
                    <a:pt x="584" y="434"/>
                  </a:lnTo>
                  <a:lnTo>
                    <a:pt x="584" y="428"/>
                  </a:lnTo>
                  <a:lnTo>
                    <a:pt x="588" y="420"/>
                  </a:lnTo>
                  <a:lnTo>
                    <a:pt x="590" y="414"/>
                  </a:lnTo>
                  <a:lnTo>
                    <a:pt x="592" y="408"/>
                  </a:lnTo>
                  <a:lnTo>
                    <a:pt x="592" y="398"/>
                  </a:lnTo>
                  <a:lnTo>
                    <a:pt x="594" y="388"/>
                  </a:lnTo>
                  <a:lnTo>
                    <a:pt x="592" y="380"/>
                  </a:lnTo>
                  <a:lnTo>
                    <a:pt x="588" y="370"/>
                  </a:lnTo>
                  <a:lnTo>
                    <a:pt x="586" y="358"/>
                  </a:lnTo>
                  <a:lnTo>
                    <a:pt x="584" y="348"/>
                  </a:lnTo>
                  <a:lnTo>
                    <a:pt x="586" y="332"/>
                  </a:lnTo>
                  <a:lnTo>
                    <a:pt x="590" y="322"/>
                  </a:lnTo>
                  <a:lnTo>
                    <a:pt x="598" y="310"/>
                  </a:lnTo>
                  <a:lnTo>
                    <a:pt x="606" y="300"/>
                  </a:lnTo>
                  <a:lnTo>
                    <a:pt x="608" y="300"/>
                  </a:lnTo>
                  <a:lnTo>
                    <a:pt x="612" y="298"/>
                  </a:lnTo>
                  <a:lnTo>
                    <a:pt x="616" y="296"/>
                  </a:lnTo>
                  <a:lnTo>
                    <a:pt x="618" y="294"/>
                  </a:lnTo>
                  <a:lnTo>
                    <a:pt x="624" y="292"/>
                  </a:lnTo>
                  <a:lnTo>
                    <a:pt x="626" y="290"/>
                  </a:lnTo>
                  <a:lnTo>
                    <a:pt x="632" y="282"/>
                  </a:lnTo>
                  <a:lnTo>
                    <a:pt x="634" y="276"/>
                  </a:lnTo>
                  <a:lnTo>
                    <a:pt x="638" y="274"/>
                  </a:lnTo>
                  <a:lnTo>
                    <a:pt x="644" y="274"/>
                  </a:lnTo>
                  <a:lnTo>
                    <a:pt x="644" y="272"/>
                  </a:lnTo>
                  <a:lnTo>
                    <a:pt x="646" y="272"/>
                  </a:lnTo>
                  <a:lnTo>
                    <a:pt x="650" y="272"/>
                  </a:lnTo>
                  <a:lnTo>
                    <a:pt x="654" y="268"/>
                  </a:lnTo>
                  <a:lnTo>
                    <a:pt x="658" y="264"/>
                  </a:lnTo>
                  <a:lnTo>
                    <a:pt x="660" y="260"/>
                  </a:lnTo>
                  <a:lnTo>
                    <a:pt x="668" y="258"/>
                  </a:lnTo>
                  <a:lnTo>
                    <a:pt x="672" y="258"/>
                  </a:lnTo>
                  <a:lnTo>
                    <a:pt x="678" y="254"/>
                  </a:lnTo>
                  <a:lnTo>
                    <a:pt x="676" y="250"/>
                  </a:lnTo>
                  <a:lnTo>
                    <a:pt x="678" y="246"/>
                  </a:lnTo>
                  <a:lnTo>
                    <a:pt x="688" y="244"/>
                  </a:lnTo>
                  <a:lnTo>
                    <a:pt x="690" y="242"/>
                  </a:lnTo>
                  <a:lnTo>
                    <a:pt x="692" y="240"/>
                  </a:lnTo>
                  <a:lnTo>
                    <a:pt x="696" y="238"/>
                  </a:lnTo>
                  <a:lnTo>
                    <a:pt x="698" y="234"/>
                  </a:lnTo>
                  <a:lnTo>
                    <a:pt x="696" y="230"/>
                  </a:lnTo>
                  <a:lnTo>
                    <a:pt x="696" y="226"/>
                  </a:lnTo>
                  <a:lnTo>
                    <a:pt x="694" y="222"/>
                  </a:lnTo>
                  <a:lnTo>
                    <a:pt x="692" y="218"/>
                  </a:lnTo>
                  <a:lnTo>
                    <a:pt x="690" y="216"/>
                  </a:lnTo>
                  <a:lnTo>
                    <a:pt x="688" y="214"/>
                  </a:lnTo>
                  <a:lnTo>
                    <a:pt x="694" y="214"/>
                  </a:lnTo>
                  <a:lnTo>
                    <a:pt x="692" y="214"/>
                  </a:lnTo>
                  <a:lnTo>
                    <a:pt x="692" y="212"/>
                  </a:lnTo>
                  <a:lnTo>
                    <a:pt x="694" y="208"/>
                  </a:lnTo>
                  <a:lnTo>
                    <a:pt x="700" y="210"/>
                  </a:lnTo>
                  <a:lnTo>
                    <a:pt x="704" y="208"/>
                  </a:lnTo>
                  <a:lnTo>
                    <a:pt x="706" y="206"/>
                  </a:lnTo>
                  <a:lnTo>
                    <a:pt x="706" y="198"/>
                  </a:lnTo>
                  <a:lnTo>
                    <a:pt x="702" y="190"/>
                  </a:lnTo>
                  <a:lnTo>
                    <a:pt x="702" y="188"/>
                  </a:lnTo>
                  <a:lnTo>
                    <a:pt x="706" y="192"/>
                  </a:lnTo>
                  <a:lnTo>
                    <a:pt x="708" y="196"/>
                  </a:lnTo>
                  <a:lnTo>
                    <a:pt x="714" y="196"/>
                  </a:lnTo>
                  <a:lnTo>
                    <a:pt x="716" y="194"/>
                  </a:lnTo>
                  <a:lnTo>
                    <a:pt x="718" y="188"/>
                  </a:lnTo>
                  <a:lnTo>
                    <a:pt x="718" y="168"/>
                  </a:lnTo>
                  <a:lnTo>
                    <a:pt x="718" y="172"/>
                  </a:lnTo>
                  <a:lnTo>
                    <a:pt x="718" y="174"/>
                  </a:lnTo>
                  <a:lnTo>
                    <a:pt x="720" y="174"/>
                  </a:lnTo>
                  <a:lnTo>
                    <a:pt x="720" y="178"/>
                  </a:lnTo>
                  <a:lnTo>
                    <a:pt x="722" y="182"/>
                  </a:lnTo>
                  <a:lnTo>
                    <a:pt x="726" y="176"/>
                  </a:lnTo>
                  <a:lnTo>
                    <a:pt x="732" y="172"/>
                  </a:lnTo>
                  <a:lnTo>
                    <a:pt x="734" y="172"/>
                  </a:lnTo>
                  <a:lnTo>
                    <a:pt x="740" y="164"/>
                  </a:lnTo>
                  <a:lnTo>
                    <a:pt x="744" y="158"/>
                  </a:lnTo>
                  <a:lnTo>
                    <a:pt x="742" y="150"/>
                  </a:lnTo>
                  <a:lnTo>
                    <a:pt x="744" y="148"/>
                  </a:lnTo>
                  <a:lnTo>
                    <a:pt x="746" y="146"/>
                  </a:lnTo>
                  <a:lnTo>
                    <a:pt x="756" y="146"/>
                  </a:lnTo>
                  <a:lnTo>
                    <a:pt x="766" y="146"/>
                  </a:lnTo>
                  <a:lnTo>
                    <a:pt x="770" y="142"/>
                  </a:lnTo>
                  <a:lnTo>
                    <a:pt x="752" y="142"/>
                  </a:lnTo>
                  <a:lnTo>
                    <a:pt x="760" y="140"/>
                  </a:lnTo>
                  <a:lnTo>
                    <a:pt x="770" y="140"/>
                  </a:lnTo>
                  <a:lnTo>
                    <a:pt x="776" y="138"/>
                  </a:lnTo>
                  <a:lnTo>
                    <a:pt x="786" y="134"/>
                  </a:lnTo>
                  <a:lnTo>
                    <a:pt x="790" y="132"/>
                  </a:lnTo>
                  <a:lnTo>
                    <a:pt x="792" y="130"/>
                  </a:lnTo>
                  <a:lnTo>
                    <a:pt x="802" y="132"/>
                  </a:lnTo>
                  <a:lnTo>
                    <a:pt x="808" y="130"/>
                  </a:lnTo>
                  <a:lnTo>
                    <a:pt x="812" y="128"/>
                  </a:lnTo>
                  <a:lnTo>
                    <a:pt x="810" y="124"/>
                  </a:lnTo>
                  <a:lnTo>
                    <a:pt x="808" y="126"/>
                  </a:lnTo>
                  <a:lnTo>
                    <a:pt x="806" y="128"/>
                  </a:lnTo>
                  <a:lnTo>
                    <a:pt x="800" y="128"/>
                  </a:lnTo>
                  <a:lnTo>
                    <a:pt x="802" y="126"/>
                  </a:lnTo>
                  <a:lnTo>
                    <a:pt x="802" y="122"/>
                  </a:lnTo>
                  <a:lnTo>
                    <a:pt x="800" y="118"/>
                  </a:lnTo>
                  <a:lnTo>
                    <a:pt x="802" y="112"/>
                  </a:lnTo>
                  <a:lnTo>
                    <a:pt x="804" y="108"/>
                  </a:lnTo>
                  <a:lnTo>
                    <a:pt x="806" y="104"/>
                  </a:lnTo>
                  <a:lnTo>
                    <a:pt x="808" y="98"/>
                  </a:lnTo>
                  <a:lnTo>
                    <a:pt x="814" y="94"/>
                  </a:lnTo>
                  <a:lnTo>
                    <a:pt x="822" y="90"/>
                  </a:lnTo>
                  <a:lnTo>
                    <a:pt x="838" y="84"/>
                  </a:lnTo>
                  <a:lnTo>
                    <a:pt x="854" y="80"/>
                  </a:lnTo>
                  <a:lnTo>
                    <a:pt x="870" y="74"/>
                  </a:lnTo>
                  <a:lnTo>
                    <a:pt x="864" y="54"/>
                  </a:lnTo>
                  <a:lnTo>
                    <a:pt x="864" y="50"/>
                  </a:lnTo>
                  <a:lnTo>
                    <a:pt x="866" y="46"/>
                  </a:lnTo>
                  <a:lnTo>
                    <a:pt x="872" y="38"/>
                  </a:lnTo>
                  <a:lnTo>
                    <a:pt x="852" y="32"/>
                  </a:lnTo>
                  <a:lnTo>
                    <a:pt x="846" y="34"/>
                  </a:lnTo>
                  <a:lnTo>
                    <a:pt x="840" y="38"/>
                  </a:lnTo>
                  <a:lnTo>
                    <a:pt x="830" y="52"/>
                  </a:lnTo>
                  <a:lnTo>
                    <a:pt x="824" y="58"/>
                  </a:lnTo>
                  <a:lnTo>
                    <a:pt x="820" y="66"/>
                  </a:lnTo>
                  <a:lnTo>
                    <a:pt x="814" y="70"/>
                  </a:lnTo>
                  <a:lnTo>
                    <a:pt x="804" y="72"/>
                  </a:lnTo>
                  <a:lnTo>
                    <a:pt x="798" y="74"/>
                  </a:lnTo>
                  <a:lnTo>
                    <a:pt x="766" y="74"/>
                  </a:lnTo>
                  <a:lnTo>
                    <a:pt x="758" y="78"/>
                  </a:lnTo>
                  <a:lnTo>
                    <a:pt x="750" y="80"/>
                  </a:lnTo>
                  <a:lnTo>
                    <a:pt x="738" y="90"/>
                  </a:lnTo>
                  <a:lnTo>
                    <a:pt x="724" y="100"/>
                  </a:lnTo>
                  <a:lnTo>
                    <a:pt x="718" y="102"/>
                  </a:lnTo>
                  <a:lnTo>
                    <a:pt x="712" y="104"/>
                  </a:lnTo>
                  <a:lnTo>
                    <a:pt x="706" y="102"/>
                  </a:lnTo>
                  <a:lnTo>
                    <a:pt x="700" y="100"/>
                  </a:lnTo>
                  <a:lnTo>
                    <a:pt x="694" y="100"/>
                  </a:lnTo>
                  <a:lnTo>
                    <a:pt x="692" y="102"/>
                  </a:lnTo>
                  <a:lnTo>
                    <a:pt x="688" y="106"/>
                  </a:lnTo>
                  <a:lnTo>
                    <a:pt x="686" y="110"/>
                  </a:lnTo>
                  <a:lnTo>
                    <a:pt x="684" y="116"/>
                  </a:lnTo>
                  <a:lnTo>
                    <a:pt x="672" y="122"/>
                  </a:lnTo>
                  <a:lnTo>
                    <a:pt x="658" y="128"/>
                  </a:lnTo>
                  <a:lnTo>
                    <a:pt x="642" y="134"/>
                  </a:lnTo>
                  <a:lnTo>
                    <a:pt x="632" y="136"/>
                  </a:lnTo>
                  <a:lnTo>
                    <a:pt x="622" y="134"/>
                  </a:lnTo>
                  <a:lnTo>
                    <a:pt x="618" y="134"/>
                  </a:lnTo>
                  <a:lnTo>
                    <a:pt x="618" y="132"/>
                  </a:lnTo>
                  <a:lnTo>
                    <a:pt x="618" y="126"/>
                  </a:lnTo>
                  <a:lnTo>
                    <a:pt x="622" y="122"/>
                  </a:lnTo>
                  <a:lnTo>
                    <a:pt x="630" y="118"/>
                  </a:lnTo>
                  <a:lnTo>
                    <a:pt x="636" y="112"/>
                  </a:lnTo>
                  <a:lnTo>
                    <a:pt x="640" y="108"/>
                  </a:lnTo>
                  <a:lnTo>
                    <a:pt x="640" y="106"/>
                  </a:lnTo>
                  <a:lnTo>
                    <a:pt x="638" y="104"/>
                  </a:lnTo>
                  <a:lnTo>
                    <a:pt x="636" y="102"/>
                  </a:lnTo>
                  <a:lnTo>
                    <a:pt x="638" y="96"/>
                  </a:lnTo>
                  <a:lnTo>
                    <a:pt x="636" y="94"/>
                  </a:lnTo>
                  <a:lnTo>
                    <a:pt x="634" y="88"/>
                  </a:lnTo>
                  <a:lnTo>
                    <a:pt x="632" y="92"/>
                  </a:lnTo>
                  <a:lnTo>
                    <a:pt x="630" y="96"/>
                  </a:lnTo>
                  <a:lnTo>
                    <a:pt x="622" y="96"/>
                  </a:lnTo>
                  <a:lnTo>
                    <a:pt x="626" y="90"/>
                  </a:lnTo>
                  <a:lnTo>
                    <a:pt x="632" y="86"/>
                  </a:lnTo>
                  <a:lnTo>
                    <a:pt x="634" y="80"/>
                  </a:lnTo>
                  <a:lnTo>
                    <a:pt x="636" y="72"/>
                  </a:lnTo>
                  <a:lnTo>
                    <a:pt x="636" y="68"/>
                  </a:lnTo>
                  <a:lnTo>
                    <a:pt x="632" y="66"/>
                  </a:lnTo>
                  <a:lnTo>
                    <a:pt x="630" y="64"/>
                  </a:lnTo>
                  <a:lnTo>
                    <a:pt x="622" y="64"/>
                  </a:lnTo>
                  <a:lnTo>
                    <a:pt x="618" y="64"/>
                  </a:lnTo>
                  <a:lnTo>
                    <a:pt x="610" y="72"/>
                  </a:lnTo>
                  <a:lnTo>
                    <a:pt x="602" y="78"/>
                  </a:lnTo>
                  <a:lnTo>
                    <a:pt x="592" y="82"/>
                  </a:lnTo>
                  <a:lnTo>
                    <a:pt x="584" y="92"/>
                  </a:lnTo>
                  <a:lnTo>
                    <a:pt x="582" y="96"/>
                  </a:lnTo>
                  <a:lnTo>
                    <a:pt x="580" y="104"/>
                  </a:lnTo>
                  <a:lnTo>
                    <a:pt x="578" y="116"/>
                  </a:lnTo>
                  <a:lnTo>
                    <a:pt x="576" y="122"/>
                  </a:lnTo>
                  <a:lnTo>
                    <a:pt x="572" y="128"/>
                  </a:lnTo>
                  <a:lnTo>
                    <a:pt x="566" y="132"/>
                  </a:lnTo>
                  <a:lnTo>
                    <a:pt x="558" y="134"/>
                  </a:lnTo>
                  <a:lnTo>
                    <a:pt x="554" y="132"/>
                  </a:lnTo>
                  <a:lnTo>
                    <a:pt x="552" y="130"/>
                  </a:lnTo>
                  <a:lnTo>
                    <a:pt x="550" y="128"/>
                  </a:lnTo>
                  <a:lnTo>
                    <a:pt x="552" y="122"/>
                  </a:lnTo>
                  <a:lnTo>
                    <a:pt x="554" y="114"/>
                  </a:lnTo>
                  <a:lnTo>
                    <a:pt x="560" y="102"/>
                  </a:lnTo>
                  <a:lnTo>
                    <a:pt x="568" y="90"/>
                  </a:lnTo>
                  <a:lnTo>
                    <a:pt x="576" y="80"/>
                  </a:lnTo>
                  <a:lnTo>
                    <a:pt x="576" y="78"/>
                  </a:lnTo>
                  <a:lnTo>
                    <a:pt x="578" y="74"/>
                  </a:lnTo>
                  <a:lnTo>
                    <a:pt x="584" y="66"/>
                  </a:lnTo>
                  <a:lnTo>
                    <a:pt x="594" y="60"/>
                  </a:lnTo>
                  <a:lnTo>
                    <a:pt x="602" y="58"/>
                  </a:lnTo>
                  <a:lnTo>
                    <a:pt x="620" y="58"/>
                  </a:lnTo>
                  <a:lnTo>
                    <a:pt x="624" y="56"/>
                  </a:lnTo>
                  <a:lnTo>
                    <a:pt x="628" y="56"/>
                  </a:lnTo>
                  <a:lnTo>
                    <a:pt x="634" y="52"/>
                  </a:lnTo>
                  <a:lnTo>
                    <a:pt x="626" y="50"/>
                  </a:lnTo>
                  <a:lnTo>
                    <a:pt x="618" y="50"/>
                  </a:lnTo>
                  <a:lnTo>
                    <a:pt x="612" y="50"/>
                  </a:lnTo>
                  <a:lnTo>
                    <a:pt x="606" y="48"/>
                  </a:lnTo>
                  <a:lnTo>
                    <a:pt x="596" y="46"/>
                  </a:lnTo>
                  <a:lnTo>
                    <a:pt x="592" y="44"/>
                  </a:lnTo>
                  <a:lnTo>
                    <a:pt x="590" y="40"/>
                  </a:lnTo>
                  <a:lnTo>
                    <a:pt x="590" y="36"/>
                  </a:lnTo>
                  <a:lnTo>
                    <a:pt x="584" y="36"/>
                  </a:lnTo>
                  <a:lnTo>
                    <a:pt x="582" y="36"/>
                  </a:lnTo>
                  <a:lnTo>
                    <a:pt x="580" y="34"/>
                  </a:lnTo>
                  <a:lnTo>
                    <a:pt x="586" y="30"/>
                  </a:lnTo>
                  <a:lnTo>
                    <a:pt x="564" y="38"/>
                  </a:lnTo>
                  <a:lnTo>
                    <a:pt x="550" y="40"/>
                  </a:lnTo>
                  <a:lnTo>
                    <a:pt x="540" y="42"/>
                  </a:lnTo>
                  <a:lnTo>
                    <a:pt x="536" y="42"/>
                  </a:lnTo>
                  <a:lnTo>
                    <a:pt x="532" y="42"/>
                  </a:lnTo>
                  <a:lnTo>
                    <a:pt x="528" y="40"/>
                  </a:lnTo>
                  <a:lnTo>
                    <a:pt x="536" y="34"/>
                  </a:lnTo>
                  <a:lnTo>
                    <a:pt x="544" y="30"/>
                  </a:lnTo>
                  <a:lnTo>
                    <a:pt x="552" y="26"/>
                  </a:lnTo>
                  <a:lnTo>
                    <a:pt x="562" y="22"/>
                  </a:lnTo>
                  <a:lnTo>
                    <a:pt x="550" y="20"/>
                  </a:lnTo>
                  <a:lnTo>
                    <a:pt x="540" y="16"/>
                  </a:lnTo>
                  <a:lnTo>
                    <a:pt x="540" y="18"/>
                  </a:lnTo>
                  <a:lnTo>
                    <a:pt x="534" y="16"/>
                  </a:lnTo>
                  <a:lnTo>
                    <a:pt x="528" y="14"/>
                  </a:lnTo>
                  <a:lnTo>
                    <a:pt x="522" y="14"/>
                  </a:lnTo>
                  <a:lnTo>
                    <a:pt x="516" y="12"/>
                  </a:lnTo>
                  <a:lnTo>
                    <a:pt x="510" y="10"/>
                  </a:lnTo>
                  <a:lnTo>
                    <a:pt x="506" y="6"/>
                  </a:lnTo>
                  <a:lnTo>
                    <a:pt x="506" y="0"/>
                  </a:lnTo>
                  <a:lnTo>
                    <a:pt x="112" y="0"/>
                  </a:lnTo>
                  <a:lnTo>
                    <a:pt x="110" y="6"/>
                  </a:lnTo>
                  <a:lnTo>
                    <a:pt x="106" y="14"/>
                  </a:lnTo>
                  <a:lnTo>
                    <a:pt x="104" y="22"/>
                  </a:lnTo>
                  <a:lnTo>
                    <a:pt x="100" y="24"/>
                  </a:lnTo>
                  <a:lnTo>
                    <a:pt x="96" y="26"/>
                  </a:lnTo>
                  <a:lnTo>
                    <a:pt x="94" y="22"/>
                  </a:lnTo>
                  <a:lnTo>
                    <a:pt x="92" y="20"/>
                  </a:lnTo>
                  <a:lnTo>
                    <a:pt x="82" y="16"/>
                  </a:lnTo>
                  <a:lnTo>
                    <a:pt x="78" y="26"/>
                  </a:lnTo>
                  <a:lnTo>
                    <a:pt x="64" y="52"/>
                  </a:lnTo>
                  <a:lnTo>
                    <a:pt x="48" y="80"/>
                  </a:lnTo>
                  <a:lnTo>
                    <a:pt x="40" y="90"/>
                  </a:lnTo>
                  <a:lnTo>
                    <a:pt x="32" y="98"/>
                  </a:lnTo>
                  <a:lnTo>
                    <a:pt x="26" y="106"/>
                  </a:lnTo>
                  <a:lnTo>
                    <a:pt x="20" y="114"/>
                  </a:lnTo>
                  <a:lnTo>
                    <a:pt x="14" y="126"/>
                  </a:lnTo>
                  <a:lnTo>
                    <a:pt x="12" y="136"/>
                  </a:lnTo>
                  <a:lnTo>
                    <a:pt x="8" y="146"/>
                  </a:lnTo>
                  <a:lnTo>
                    <a:pt x="2" y="158"/>
                  </a:lnTo>
                  <a:lnTo>
                    <a:pt x="2" y="162"/>
                  </a:lnTo>
                  <a:lnTo>
                    <a:pt x="2" y="166"/>
                  </a:lnTo>
                  <a:lnTo>
                    <a:pt x="2" y="170"/>
                  </a:lnTo>
                  <a:lnTo>
                    <a:pt x="0" y="172"/>
                  </a:lnTo>
                  <a:lnTo>
                    <a:pt x="0" y="174"/>
                  </a:lnTo>
                  <a:lnTo>
                    <a:pt x="0" y="178"/>
                  </a:lnTo>
                  <a:lnTo>
                    <a:pt x="2" y="190"/>
                  </a:lnTo>
                  <a:lnTo>
                    <a:pt x="4" y="198"/>
                  </a:lnTo>
                  <a:lnTo>
                    <a:pt x="6" y="196"/>
                  </a:lnTo>
                  <a:lnTo>
                    <a:pt x="10" y="194"/>
                  </a:lnTo>
                  <a:lnTo>
                    <a:pt x="18" y="196"/>
                  </a:lnTo>
                  <a:lnTo>
                    <a:pt x="10" y="196"/>
                  </a:lnTo>
                  <a:lnTo>
                    <a:pt x="8" y="198"/>
                  </a:lnTo>
                  <a:lnTo>
                    <a:pt x="6" y="200"/>
                  </a:lnTo>
                  <a:lnTo>
                    <a:pt x="8" y="204"/>
                  </a:lnTo>
                  <a:lnTo>
                    <a:pt x="4" y="202"/>
                  </a:lnTo>
                  <a:lnTo>
                    <a:pt x="2" y="206"/>
                  </a:lnTo>
                  <a:lnTo>
                    <a:pt x="4" y="214"/>
                  </a:lnTo>
                  <a:lnTo>
                    <a:pt x="4" y="216"/>
                  </a:lnTo>
                  <a:lnTo>
                    <a:pt x="6" y="216"/>
                  </a:lnTo>
                  <a:lnTo>
                    <a:pt x="6" y="220"/>
                  </a:lnTo>
                  <a:lnTo>
                    <a:pt x="6" y="222"/>
                  </a:lnTo>
                  <a:lnTo>
                    <a:pt x="4" y="22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260" name="任意多边形: 形状 259">
              <a:extLst>
                <a:ext uri="{FF2B5EF4-FFF2-40B4-BE49-F238E27FC236}">
                  <a16:creationId xmlns:a16="http://schemas.microsoft.com/office/drawing/2014/main" id="{20D59E5A-B047-4E77-B82D-29C414110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774" y="1746470"/>
              <a:ext cx="1001236" cy="463750"/>
            </a:xfrm>
            <a:custGeom>
              <a:avLst/>
              <a:gdLst>
                <a:gd name="T0" fmla="*/ 2147483647 w 574"/>
                <a:gd name="T1" fmla="*/ 2147483647 h 278"/>
                <a:gd name="T2" fmla="*/ 2147483647 w 574"/>
                <a:gd name="T3" fmla="*/ 2147483647 h 278"/>
                <a:gd name="T4" fmla="*/ 2147483647 w 574"/>
                <a:gd name="T5" fmla="*/ 2147483647 h 278"/>
                <a:gd name="T6" fmla="*/ 2147483647 w 574"/>
                <a:gd name="T7" fmla="*/ 2147483647 h 278"/>
                <a:gd name="T8" fmla="*/ 2147483647 w 574"/>
                <a:gd name="T9" fmla="*/ 2147483647 h 278"/>
                <a:gd name="T10" fmla="*/ 2147483647 w 574"/>
                <a:gd name="T11" fmla="*/ 2147483647 h 278"/>
                <a:gd name="T12" fmla="*/ 2147483647 w 574"/>
                <a:gd name="T13" fmla="*/ 2147483647 h 278"/>
                <a:gd name="T14" fmla="*/ 2147483647 w 574"/>
                <a:gd name="T15" fmla="*/ 2147483647 h 278"/>
                <a:gd name="T16" fmla="*/ 2147483647 w 574"/>
                <a:gd name="T17" fmla="*/ 2147483647 h 278"/>
                <a:gd name="T18" fmla="*/ 2147483647 w 574"/>
                <a:gd name="T19" fmla="*/ 2147483647 h 278"/>
                <a:gd name="T20" fmla="*/ 2147483647 w 574"/>
                <a:gd name="T21" fmla="*/ 2147483647 h 278"/>
                <a:gd name="T22" fmla="*/ 2147483647 w 574"/>
                <a:gd name="T23" fmla="*/ 2147483647 h 278"/>
                <a:gd name="T24" fmla="*/ 2147483647 w 574"/>
                <a:gd name="T25" fmla="*/ 2147483647 h 278"/>
                <a:gd name="T26" fmla="*/ 2147483647 w 574"/>
                <a:gd name="T27" fmla="*/ 2147483647 h 278"/>
                <a:gd name="T28" fmla="*/ 2147483647 w 574"/>
                <a:gd name="T29" fmla="*/ 2147483647 h 278"/>
                <a:gd name="T30" fmla="*/ 2147483647 w 574"/>
                <a:gd name="T31" fmla="*/ 2147483647 h 278"/>
                <a:gd name="T32" fmla="*/ 2147483647 w 574"/>
                <a:gd name="T33" fmla="*/ 2147483647 h 278"/>
                <a:gd name="T34" fmla="*/ 2147483647 w 574"/>
                <a:gd name="T35" fmla="*/ 2147483647 h 278"/>
                <a:gd name="T36" fmla="*/ 2147483647 w 574"/>
                <a:gd name="T37" fmla="*/ 2147483647 h 278"/>
                <a:gd name="T38" fmla="*/ 2147483647 w 574"/>
                <a:gd name="T39" fmla="*/ 2147483647 h 278"/>
                <a:gd name="T40" fmla="*/ 2147483647 w 574"/>
                <a:gd name="T41" fmla="*/ 2147483647 h 278"/>
                <a:gd name="T42" fmla="*/ 2147483647 w 574"/>
                <a:gd name="T43" fmla="*/ 2147483647 h 278"/>
                <a:gd name="T44" fmla="*/ 2147483647 w 574"/>
                <a:gd name="T45" fmla="*/ 2147483647 h 278"/>
                <a:gd name="T46" fmla="*/ 2147483647 w 574"/>
                <a:gd name="T47" fmla="*/ 2147483647 h 278"/>
                <a:gd name="T48" fmla="*/ 2147483647 w 574"/>
                <a:gd name="T49" fmla="*/ 2147483647 h 278"/>
                <a:gd name="T50" fmla="*/ 2147483647 w 574"/>
                <a:gd name="T51" fmla="*/ 2147483647 h 278"/>
                <a:gd name="T52" fmla="*/ 2147483647 w 574"/>
                <a:gd name="T53" fmla="*/ 2147483647 h 278"/>
                <a:gd name="T54" fmla="*/ 2147483647 w 574"/>
                <a:gd name="T55" fmla="*/ 2147483647 h 278"/>
                <a:gd name="T56" fmla="*/ 2147483647 w 574"/>
                <a:gd name="T57" fmla="*/ 2147483647 h 278"/>
                <a:gd name="T58" fmla="*/ 2147483647 w 574"/>
                <a:gd name="T59" fmla="*/ 2147483647 h 278"/>
                <a:gd name="T60" fmla="*/ 2147483647 w 574"/>
                <a:gd name="T61" fmla="*/ 2147483647 h 278"/>
                <a:gd name="T62" fmla="*/ 2147483647 w 574"/>
                <a:gd name="T63" fmla="*/ 2147483647 h 278"/>
                <a:gd name="T64" fmla="*/ 2147483647 w 574"/>
                <a:gd name="T65" fmla="*/ 2147483647 h 278"/>
                <a:gd name="T66" fmla="*/ 2147483647 w 574"/>
                <a:gd name="T67" fmla="*/ 2147483647 h 278"/>
                <a:gd name="T68" fmla="*/ 2147483647 w 574"/>
                <a:gd name="T69" fmla="*/ 2147483647 h 278"/>
                <a:gd name="T70" fmla="*/ 2147483647 w 574"/>
                <a:gd name="T71" fmla="*/ 2147483647 h 278"/>
                <a:gd name="T72" fmla="*/ 2147483647 w 574"/>
                <a:gd name="T73" fmla="*/ 2147483647 h 278"/>
                <a:gd name="T74" fmla="*/ 2147483647 w 574"/>
                <a:gd name="T75" fmla="*/ 2147483647 h 278"/>
                <a:gd name="T76" fmla="*/ 2147483647 w 574"/>
                <a:gd name="T77" fmla="*/ 2147483647 h 278"/>
                <a:gd name="T78" fmla="*/ 2147483647 w 574"/>
                <a:gd name="T79" fmla="*/ 2147483647 h 278"/>
                <a:gd name="T80" fmla="*/ 2147483647 w 574"/>
                <a:gd name="T81" fmla="*/ 2147483647 h 278"/>
                <a:gd name="T82" fmla="*/ 2147483647 w 574"/>
                <a:gd name="T83" fmla="*/ 2147483647 h 278"/>
                <a:gd name="T84" fmla="*/ 2147483647 w 574"/>
                <a:gd name="T85" fmla="*/ 2147483647 h 278"/>
                <a:gd name="T86" fmla="*/ 2147483647 w 574"/>
                <a:gd name="T87" fmla="*/ 2147483647 h 278"/>
                <a:gd name="T88" fmla="*/ 2147483647 w 574"/>
                <a:gd name="T89" fmla="*/ 2147483647 h 278"/>
                <a:gd name="T90" fmla="*/ 2147483647 w 574"/>
                <a:gd name="T91" fmla="*/ 2147483647 h 278"/>
                <a:gd name="T92" fmla="*/ 2147483647 w 574"/>
                <a:gd name="T93" fmla="*/ 2147483647 h 278"/>
                <a:gd name="T94" fmla="*/ 2147483647 w 574"/>
                <a:gd name="T95" fmla="*/ 2147483647 h 278"/>
                <a:gd name="T96" fmla="*/ 2147483647 w 574"/>
                <a:gd name="T97" fmla="*/ 2147483647 h 27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74"/>
                <a:gd name="T148" fmla="*/ 0 h 278"/>
                <a:gd name="T149" fmla="*/ 574 w 574"/>
                <a:gd name="T150" fmla="*/ 278 h 27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74" h="278">
                  <a:moveTo>
                    <a:pt x="400" y="178"/>
                  </a:moveTo>
                  <a:lnTo>
                    <a:pt x="388" y="182"/>
                  </a:lnTo>
                  <a:lnTo>
                    <a:pt x="376" y="184"/>
                  </a:lnTo>
                  <a:lnTo>
                    <a:pt x="366" y="182"/>
                  </a:lnTo>
                  <a:lnTo>
                    <a:pt x="356" y="180"/>
                  </a:lnTo>
                  <a:lnTo>
                    <a:pt x="350" y="176"/>
                  </a:lnTo>
                  <a:lnTo>
                    <a:pt x="348" y="172"/>
                  </a:lnTo>
                  <a:lnTo>
                    <a:pt x="346" y="168"/>
                  </a:lnTo>
                  <a:lnTo>
                    <a:pt x="338" y="168"/>
                  </a:lnTo>
                  <a:lnTo>
                    <a:pt x="324" y="178"/>
                  </a:lnTo>
                  <a:lnTo>
                    <a:pt x="318" y="182"/>
                  </a:lnTo>
                  <a:lnTo>
                    <a:pt x="308" y="184"/>
                  </a:lnTo>
                  <a:lnTo>
                    <a:pt x="300" y="184"/>
                  </a:lnTo>
                  <a:lnTo>
                    <a:pt x="290" y="188"/>
                  </a:lnTo>
                  <a:lnTo>
                    <a:pt x="282" y="192"/>
                  </a:lnTo>
                  <a:lnTo>
                    <a:pt x="272" y="200"/>
                  </a:lnTo>
                  <a:lnTo>
                    <a:pt x="258" y="200"/>
                  </a:lnTo>
                  <a:lnTo>
                    <a:pt x="262" y="194"/>
                  </a:lnTo>
                  <a:lnTo>
                    <a:pt x="266" y="190"/>
                  </a:lnTo>
                  <a:lnTo>
                    <a:pt x="276" y="182"/>
                  </a:lnTo>
                  <a:lnTo>
                    <a:pt x="286" y="178"/>
                  </a:lnTo>
                  <a:lnTo>
                    <a:pt x="298" y="170"/>
                  </a:lnTo>
                  <a:lnTo>
                    <a:pt x="290" y="170"/>
                  </a:lnTo>
                  <a:lnTo>
                    <a:pt x="282" y="174"/>
                  </a:lnTo>
                  <a:lnTo>
                    <a:pt x="268" y="180"/>
                  </a:lnTo>
                  <a:lnTo>
                    <a:pt x="252" y="190"/>
                  </a:lnTo>
                  <a:lnTo>
                    <a:pt x="246" y="192"/>
                  </a:lnTo>
                  <a:lnTo>
                    <a:pt x="240" y="194"/>
                  </a:lnTo>
                  <a:lnTo>
                    <a:pt x="234" y="196"/>
                  </a:lnTo>
                  <a:lnTo>
                    <a:pt x="230" y="202"/>
                  </a:lnTo>
                  <a:lnTo>
                    <a:pt x="224" y="206"/>
                  </a:lnTo>
                  <a:lnTo>
                    <a:pt x="218" y="210"/>
                  </a:lnTo>
                  <a:lnTo>
                    <a:pt x="206" y="214"/>
                  </a:lnTo>
                  <a:lnTo>
                    <a:pt x="194" y="218"/>
                  </a:lnTo>
                  <a:lnTo>
                    <a:pt x="184" y="220"/>
                  </a:lnTo>
                  <a:lnTo>
                    <a:pt x="172" y="224"/>
                  </a:lnTo>
                  <a:lnTo>
                    <a:pt x="164" y="230"/>
                  </a:lnTo>
                  <a:lnTo>
                    <a:pt x="160" y="234"/>
                  </a:lnTo>
                  <a:lnTo>
                    <a:pt x="154" y="234"/>
                  </a:lnTo>
                  <a:lnTo>
                    <a:pt x="132" y="240"/>
                  </a:lnTo>
                  <a:lnTo>
                    <a:pt x="110" y="248"/>
                  </a:lnTo>
                  <a:lnTo>
                    <a:pt x="86" y="258"/>
                  </a:lnTo>
                  <a:lnTo>
                    <a:pt x="64" y="266"/>
                  </a:lnTo>
                  <a:lnTo>
                    <a:pt x="64" y="264"/>
                  </a:lnTo>
                  <a:lnTo>
                    <a:pt x="62" y="262"/>
                  </a:lnTo>
                  <a:lnTo>
                    <a:pt x="60" y="262"/>
                  </a:lnTo>
                  <a:lnTo>
                    <a:pt x="54" y="262"/>
                  </a:lnTo>
                  <a:lnTo>
                    <a:pt x="48" y="264"/>
                  </a:lnTo>
                  <a:lnTo>
                    <a:pt x="34" y="270"/>
                  </a:lnTo>
                  <a:lnTo>
                    <a:pt x="22" y="276"/>
                  </a:lnTo>
                  <a:lnTo>
                    <a:pt x="14" y="278"/>
                  </a:lnTo>
                  <a:lnTo>
                    <a:pt x="8" y="278"/>
                  </a:lnTo>
                  <a:lnTo>
                    <a:pt x="0" y="278"/>
                  </a:lnTo>
                  <a:lnTo>
                    <a:pt x="14" y="270"/>
                  </a:lnTo>
                  <a:lnTo>
                    <a:pt x="36" y="262"/>
                  </a:lnTo>
                  <a:lnTo>
                    <a:pt x="58" y="258"/>
                  </a:lnTo>
                  <a:lnTo>
                    <a:pt x="76" y="256"/>
                  </a:lnTo>
                  <a:lnTo>
                    <a:pt x="82" y="256"/>
                  </a:lnTo>
                  <a:lnTo>
                    <a:pt x="84" y="254"/>
                  </a:lnTo>
                  <a:lnTo>
                    <a:pt x="90" y="248"/>
                  </a:lnTo>
                  <a:lnTo>
                    <a:pt x="96" y="244"/>
                  </a:lnTo>
                  <a:lnTo>
                    <a:pt x="102" y="242"/>
                  </a:lnTo>
                  <a:lnTo>
                    <a:pt x="120" y="236"/>
                  </a:lnTo>
                  <a:lnTo>
                    <a:pt x="136" y="232"/>
                  </a:lnTo>
                  <a:lnTo>
                    <a:pt x="166" y="210"/>
                  </a:lnTo>
                  <a:lnTo>
                    <a:pt x="164" y="206"/>
                  </a:lnTo>
                  <a:lnTo>
                    <a:pt x="162" y="204"/>
                  </a:lnTo>
                  <a:lnTo>
                    <a:pt x="154" y="210"/>
                  </a:lnTo>
                  <a:lnTo>
                    <a:pt x="146" y="210"/>
                  </a:lnTo>
                  <a:lnTo>
                    <a:pt x="146" y="204"/>
                  </a:lnTo>
                  <a:lnTo>
                    <a:pt x="144" y="202"/>
                  </a:lnTo>
                  <a:lnTo>
                    <a:pt x="140" y="202"/>
                  </a:lnTo>
                  <a:lnTo>
                    <a:pt x="136" y="202"/>
                  </a:lnTo>
                  <a:lnTo>
                    <a:pt x="132" y="204"/>
                  </a:lnTo>
                  <a:lnTo>
                    <a:pt x="124" y="208"/>
                  </a:lnTo>
                  <a:lnTo>
                    <a:pt x="112" y="208"/>
                  </a:lnTo>
                  <a:lnTo>
                    <a:pt x="118" y="204"/>
                  </a:lnTo>
                  <a:lnTo>
                    <a:pt x="126" y="198"/>
                  </a:lnTo>
                  <a:lnTo>
                    <a:pt x="132" y="192"/>
                  </a:lnTo>
                  <a:lnTo>
                    <a:pt x="136" y="186"/>
                  </a:lnTo>
                  <a:lnTo>
                    <a:pt x="132" y="186"/>
                  </a:lnTo>
                  <a:lnTo>
                    <a:pt x="128" y="186"/>
                  </a:lnTo>
                  <a:lnTo>
                    <a:pt x="120" y="186"/>
                  </a:lnTo>
                  <a:lnTo>
                    <a:pt x="116" y="186"/>
                  </a:lnTo>
                  <a:lnTo>
                    <a:pt x="112" y="184"/>
                  </a:lnTo>
                  <a:lnTo>
                    <a:pt x="110" y="178"/>
                  </a:lnTo>
                  <a:lnTo>
                    <a:pt x="110" y="160"/>
                  </a:lnTo>
                  <a:lnTo>
                    <a:pt x="152" y="128"/>
                  </a:lnTo>
                  <a:lnTo>
                    <a:pt x="158" y="130"/>
                  </a:lnTo>
                  <a:lnTo>
                    <a:pt x="166" y="132"/>
                  </a:lnTo>
                  <a:lnTo>
                    <a:pt x="190" y="130"/>
                  </a:lnTo>
                  <a:lnTo>
                    <a:pt x="214" y="124"/>
                  </a:lnTo>
                  <a:lnTo>
                    <a:pt x="224" y="122"/>
                  </a:lnTo>
                  <a:lnTo>
                    <a:pt x="236" y="116"/>
                  </a:lnTo>
                  <a:lnTo>
                    <a:pt x="244" y="110"/>
                  </a:lnTo>
                  <a:lnTo>
                    <a:pt x="246" y="104"/>
                  </a:lnTo>
                  <a:lnTo>
                    <a:pt x="234" y="108"/>
                  </a:lnTo>
                  <a:lnTo>
                    <a:pt x="228" y="110"/>
                  </a:lnTo>
                  <a:lnTo>
                    <a:pt x="220" y="112"/>
                  </a:lnTo>
                  <a:lnTo>
                    <a:pt x="212" y="110"/>
                  </a:lnTo>
                  <a:lnTo>
                    <a:pt x="202" y="108"/>
                  </a:lnTo>
                  <a:lnTo>
                    <a:pt x="186" y="102"/>
                  </a:lnTo>
                  <a:lnTo>
                    <a:pt x="234" y="70"/>
                  </a:lnTo>
                  <a:lnTo>
                    <a:pt x="242" y="70"/>
                  </a:lnTo>
                  <a:lnTo>
                    <a:pt x="252" y="72"/>
                  </a:lnTo>
                  <a:lnTo>
                    <a:pt x="252" y="78"/>
                  </a:lnTo>
                  <a:lnTo>
                    <a:pt x="254" y="80"/>
                  </a:lnTo>
                  <a:lnTo>
                    <a:pt x="258" y="82"/>
                  </a:lnTo>
                  <a:lnTo>
                    <a:pt x="264" y="82"/>
                  </a:lnTo>
                  <a:lnTo>
                    <a:pt x="268" y="82"/>
                  </a:lnTo>
                  <a:lnTo>
                    <a:pt x="272" y="80"/>
                  </a:lnTo>
                  <a:lnTo>
                    <a:pt x="272" y="76"/>
                  </a:lnTo>
                  <a:lnTo>
                    <a:pt x="274" y="70"/>
                  </a:lnTo>
                  <a:lnTo>
                    <a:pt x="270" y="70"/>
                  </a:lnTo>
                  <a:lnTo>
                    <a:pt x="268" y="68"/>
                  </a:lnTo>
                  <a:lnTo>
                    <a:pt x="268" y="66"/>
                  </a:lnTo>
                  <a:lnTo>
                    <a:pt x="268" y="60"/>
                  </a:lnTo>
                  <a:lnTo>
                    <a:pt x="266" y="58"/>
                  </a:lnTo>
                  <a:lnTo>
                    <a:pt x="266" y="54"/>
                  </a:lnTo>
                  <a:lnTo>
                    <a:pt x="266" y="46"/>
                  </a:lnTo>
                  <a:lnTo>
                    <a:pt x="280" y="36"/>
                  </a:lnTo>
                  <a:lnTo>
                    <a:pt x="288" y="38"/>
                  </a:lnTo>
                  <a:lnTo>
                    <a:pt x="296" y="40"/>
                  </a:lnTo>
                  <a:lnTo>
                    <a:pt x="306" y="38"/>
                  </a:lnTo>
                  <a:lnTo>
                    <a:pt x="318" y="32"/>
                  </a:lnTo>
                  <a:lnTo>
                    <a:pt x="324" y="28"/>
                  </a:lnTo>
                  <a:lnTo>
                    <a:pt x="332" y="22"/>
                  </a:lnTo>
                  <a:lnTo>
                    <a:pt x="356" y="14"/>
                  </a:lnTo>
                  <a:lnTo>
                    <a:pt x="384" y="10"/>
                  </a:lnTo>
                  <a:lnTo>
                    <a:pt x="410" y="4"/>
                  </a:lnTo>
                  <a:lnTo>
                    <a:pt x="436" y="0"/>
                  </a:lnTo>
                  <a:lnTo>
                    <a:pt x="444" y="2"/>
                  </a:lnTo>
                  <a:lnTo>
                    <a:pt x="452" y="4"/>
                  </a:lnTo>
                  <a:lnTo>
                    <a:pt x="462" y="6"/>
                  </a:lnTo>
                  <a:lnTo>
                    <a:pt x="472" y="6"/>
                  </a:lnTo>
                  <a:lnTo>
                    <a:pt x="474" y="12"/>
                  </a:lnTo>
                  <a:lnTo>
                    <a:pt x="476" y="12"/>
                  </a:lnTo>
                  <a:lnTo>
                    <a:pt x="510" y="12"/>
                  </a:lnTo>
                  <a:lnTo>
                    <a:pt x="516" y="14"/>
                  </a:lnTo>
                  <a:lnTo>
                    <a:pt x="520" y="16"/>
                  </a:lnTo>
                  <a:lnTo>
                    <a:pt x="534" y="16"/>
                  </a:lnTo>
                  <a:lnTo>
                    <a:pt x="548" y="16"/>
                  </a:lnTo>
                  <a:lnTo>
                    <a:pt x="554" y="18"/>
                  </a:lnTo>
                  <a:lnTo>
                    <a:pt x="562" y="20"/>
                  </a:lnTo>
                  <a:lnTo>
                    <a:pt x="574" y="20"/>
                  </a:lnTo>
                  <a:lnTo>
                    <a:pt x="402" y="178"/>
                  </a:lnTo>
                  <a:lnTo>
                    <a:pt x="400" y="17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261" name="任意多边形: 形状 260">
              <a:extLst>
                <a:ext uri="{FF2B5EF4-FFF2-40B4-BE49-F238E27FC236}">
                  <a16:creationId xmlns:a16="http://schemas.microsoft.com/office/drawing/2014/main" id="{C897B422-A0B2-435C-8BE3-4E6CB7381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4339" y="2865917"/>
              <a:ext cx="746452" cy="559021"/>
            </a:xfrm>
            <a:custGeom>
              <a:avLst/>
              <a:gdLst>
                <a:gd name="T0" fmla="*/ 2147483647 w 428"/>
                <a:gd name="T1" fmla="*/ 2147483647 h 336"/>
                <a:gd name="T2" fmla="*/ 2147483647 w 428"/>
                <a:gd name="T3" fmla="*/ 2147483647 h 336"/>
                <a:gd name="T4" fmla="*/ 2147483647 w 428"/>
                <a:gd name="T5" fmla="*/ 2147483647 h 336"/>
                <a:gd name="T6" fmla="*/ 2147483647 w 428"/>
                <a:gd name="T7" fmla="*/ 2147483647 h 336"/>
                <a:gd name="T8" fmla="*/ 2147483647 w 428"/>
                <a:gd name="T9" fmla="*/ 2147483647 h 336"/>
                <a:gd name="T10" fmla="*/ 2147483647 w 428"/>
                <a:gd name="T11" fmla="*/ 2147483647 h 336"/>
                <a:gd name="T12" fmla="*/ 2147483647 w 428"/>
                <a:gd name="T13" fmla="*/ 2147483647 h 336"/>
                <a:gd name="T14" fmla="*/ 2147483647 w 428"/>
                <a:gd name="T15" fmla="*/ 2147483647 h 336"/>
                <a:gd name="T16" fmla="*/ 2147483647 w 428"/>
                <a:gd name="T17" fmla="*/ 2147483647 h 336"/>
                <a:gd name="T18" fmla="*/ 2147483647 w 428"/>
                <a:gd name="T19" fmla="*/ 2147483647 h 336"/>
                <a:gd name="T20" fmla="*/ 2147483647 w 428"/>
                <a:gd name="T21" fmla="*/ 2147483647 h 336"/>
                <a:gd name="T22" fmla="*/ 2147483647 w 428"/>
                <a:gd name="T23" fmla="*/ 2147483647 h 336"/>
                <a:gd name="T24" fmla="*/ 2147483647 w 428"/>
                <a:gd name="T25" fmla="*/ 2147483647 h 336"/>
                <a:gd name="T26" fmla="*/ 2147483647 w 428"/>
                <a:gd name="T27" fmla="*/ 2147483647 h 336"/>
                <a:gd name="T28" fmla="*/ 2147483647 w 428"/>
                <a:gd name="T29" fmla="*/ 2147483647 h 336"/>
                <a:gd name="T30" fmla="*/ 2147483647 w 428"/>
                <a:gd name="T31" fmla="*/ 2147483647 h 336"/>
                <a:gd name="T32" fmla="*/ 2147483647 w 428"/>
                <a:gd name="T33" fmla="*/ 0 h 336"/>
                <a:gd name="T34" fmla="*/ 2147483647 w 428"/>
                <a:gd name="T35" fmla="*/ 2147483647 h 336"/>
                <a:gd name="T36" fmla="*/ 2147483647 w 428"/>
                <a:gd name="T37" fmla="*/ 2147483647 h 336"/>
                <a:gd name="T38" fmla="*/ 2147483647 w 428"/>
                <a:gd name="T39" fmla="*/ 2147483647 h 336"/>
                <a:gd name="T40" fmla="*/ 2147483647 w 428"/>
                <a:gd name="T41" fmla="*/ 2147483647 h 336"/>
                <a:gd name="T42" fmla="*/ 2147483647 w 428"/>
                <a:gd name="T43" fmla="*/ 2147483647 h 336"/>
                <a:gd name="T44" fmla="*/ 2147483647 w 428"/>
                <a:gd name="T45" fmla="*/ 2147483647 h 336"/>
                <a:gd name="T46" fmla="*/ 2147483647 w 428"/>
                <a:gd name="T47" fmla="*/ 2147483647 h 336"/>
                <a:gd name="T48" fmla="*/ 2147483647 w 428"/>
                <a:gd name="T49" fmla="*/ 2147483647 h 336"/>
                <a:gd name="T50" fmla="*/ 2147483647 w 428"/>
                <a:gd name="T51" fmla="*/ 2147483647 h 336"/>
                <a:gd name="T52" fmla="*/ 2147483647 w 428"/>
                <a:gd name="T53" fmla="*/ 2147483647 h 336"/>
                <a:gd name="T54" fmla="*/ 2147483647 w 428"/>
                <a:gd name="T55" fmla="*/ 2147483647 h 336"/>
                <a:gd name="T56" fmla="*/ 2147483647 w 428"/>
                <a:gd name="T57" fmla="*/ 2147483647 h 336"/>
                <a:gd name="T58" fmla="*/ 2147483647 w 428"/>
                <a:gd name="T59" fmla="*/ 2147483647 h 336"/>
                <a:gd name="T60" fmla="*/ 2147483647 w 428"/>
                <a:gd name="T61" fmla="*/ 2147483647 h 336"/>
                <a:gd name="T62" fmla="*/ 2147483647 w 428"/>
                <a:gd name="T63" fmla="*/ 2147483647 h 336"/>
                <a:gd name="T64" fmla="*/ 2147483647 w 428"/>
                <a:gd name="T65" fmla="*/ 2147483647 h 336"/>
                <a:gd name="T66" fmla="*/ 2147483647 w 428"/>
                <a:gd name="T67" fmla="*/ 2147483647 h 336"/>
                <a:gd name="T68" fmla="*/ 2147483647 w 428"/>
                <a:gd name="T69" fmla="*/ 2147483647 h 336"/>
                <a:gd name="T70" fmla="*/ 2147483647 w 428"/>
                <a:gd name="T71" fmla="*/ 2147483647 h 336"/>
                <a:gd name="T72" fmla="*/ 2147483647 w 428"/>
                <a:gd name="T73" fmla="*/ 2147483647 h 336"/>
                <a:gd name="T74" fmla="*/ 2147483647 w 428"/>
                <a:gd name="T75" fmla="*/ 2147483647 h 336"/>
                <a:gd name="T76" fmla="*/ 2147483647 w 428"/>
                <a:gd name="T77" fmla="*/ 2147483647 h 336"/>
                <a:gd name="T78" fmla="*/ 2147483647 w 428"/>
                <a:gd name="T79" fmla="*/ 2147483647 h 336"/>
                <a:gd name="T80" fmla="*/ 2147483647 w 428"/>
                <a:gd name="T81" fmla="*/ 2147483647 h 336"/>
                <a:gd name="T82" fmla="*/ 2147483647 w 428"/>
                <a:gd name="T83" fmla="*/ 2147483647 h 336"/>
                <a:gd name="T84" fmla="*/ 2147483647 w 428"/>
                <a:gd name="T85" fmla="*/ 2147483647 h 336"/>
                <a:gd name="T86" fmla="*/ 2147483647 w 428"/>
                <a:gd name="T87" fmla="*/ 2147483647 h 336"/>
                <a:gd name="T88" fmla="*/ 2147483647 w 428"/>
                <a:gd name="T89" fmla="*/ 2147483647 h 336"/>
                <a:gd name="T90" fmla="*/ 2147483647 w 428"/>
                <a:gd name="T91" fmla="*/ 2147483647 h 336"/>
                <a:gd name="T92" fmla="*/ 2147483647 w 428"/>
                <a:gd name="T93" fmla="*/ 2147483647 h 336"/>
                <a:gd name="T94" fmla="*/ 2147483647 w 428"/>
                <a:gd name="T95" fmla="*/ 2147483647 h 336"/>
                <a:gd name="T96" fmla="*/ 2147483647 w 428"/>
                <a:gd name="T97" fmla="*/ 2147483647 h 336"/>
                <a:gd name="T98" fmla="*/ 2147483647 w 428"/>
                <a:gd name="T99" fmla="*/ 2147483647 h 336"/>
                <a:gd name="T100" fmla="*/ 2147483647 w 428"/>
                <a:gd name="T101" fmla="*/ 2147483647 h 336"/>
                <a:gd name="T102" fmla="*/ 2147483647 w 428"/>
                <a:gd name="T103" fmla="*/ 2147483647 h 336"/>
                <a:gd name="T104" fmla="*/ 2147483647 w 428"/>
                <a:gd name="T105" fmla="*/ 2147483647 h 336"/>
                <a:gd name="T106" fmla="*/ 2147483647 w 428"/>
                <a:gd name="T107" fmla="*/ 2147483647 h 336"/>
                <a:gd name="T108" fmla="*/ 2147483647 w 428"/>
                <a:gd name="T109" fmla="*/ 2147483647 h 336"/>
                <a:gd name="T110" fmla="*/ 2147483647 w 428"/>
                <a:gd name="T111" fmla="*/ 2147483647 h 3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28"/>
                <a:gd name="T169" fmla="*/ 0 h 336"/>
                <a:gd name="T170" fmla="*/ 428 w 428"/>
                <a:gd name="T171" fmla="*/ 336 h 3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28" h="336">
                  <a:moveTo>
                    <a:pt x="400" y="274"/>
                  </a:moveTo>
                  <a:lnTo>
                    <a:pt x="402" y="270"/>
                  </a:lnTo>
                  <a:lnTo>
                    <a:pt x="408" y="260"/>
                  </a:lnTo>
                  <a:lnTo>
                    <a:pt x="410" y="250"/>
                  </a:lnTo>
                  <a:lnTo>
                    <a:pt x="416" y="234"/>
                  </a:lnTo>
                  <a:lnTo>
                    <a:pt x="418" y="228"/>
                  </a:lnTo>
                  <a:lnTo>
                    <a:pt x="422" y="222"/>
                  </a:lnTo>
                  <a:lnTo>
                    <a:pt x="428" y="210"/>
                  </a:lnTo>
                  <a:lnTo>
                    <a:pt x="426" y="206"/>
                  </a:lnTo>
                  <a:lnTo>
                    <a:pt x="426" y="202"/>
                  </a:lnTo>
                  <a:lnTo>
                    <a:pt x="422" y="202"/>
                  </a:lnTo>
                  <a:lnTo>
                    <a:pt x="410" y="202"/>
                  </a:lnTo>
                  <a:lnTo>
                    <a:pt x="394" y="204"/>
                  </a:lnTo>
                  <a:lnTo>
                    <a:pt x="378" y="208"/>
                  </a:lnTo>
                  <a:lnTo>
                    <a:pt x="372" y="212"/>
                  </a:lnTo>
                  <a:lnTo>
                    <a:pt x="368" y="216"/>
                  </a:lnTo>
                  <a:lnTo>
                    <a:pt x="364" y="224"/>
                  </a:lnTo>
                  <a:lnTo>
                    <a:pt x="358" y="234"/>
                  </a:lnTo>
                  <a:lnTo>
                    <a:pt x="352" y="246"/>
                  </a:lnTo>
                  <a:lnTo>
                    <a:pt x="346" y="254"/>
                  </a:lnTo>
                  <a:lnTo>
                    <a:pt x="334" y="256"/>
                  </a:lnTo>
                  <a:lnTo>
                    <a:pt x="320" y="260"/>
                  </a:lnTo>
                  <a:lnTo>
                    <a:pt x="310" y="262"/>
                  </a:lnTo>
                  <a:lnTo>
                    <a:pt x="298" y="264"/>
                  </a:lnTo>
                  <a:lnTo>
                    <a:pt x="288" y="262"/>
                  </a:lnTo>
                  <a:lnTo>
                    <a:pt x="280" y="256"/>
                  </a:lnTo>
                  <a:lnTo>
                    <a:pt x="272" y="248"/>
                  </a:lnTo>
                  <a:lnTo>
                    <a:pt x="266" y="238"/>
                  </a:lnTo>
                  <a:lnTo>
                    <a:pt x="260" y="226"/>
                  </a:lnTo>
                  <a:lnTo>
                    <a:pt x="258" y="216"/>
                  </a:lnTo>
                  <a:lnTo>
                    <a:pt x="256" y="204"/>
                  </a:lnTo>
                  <a:lnTo>
                    <a:pt x="256" y="194"/>
                  </a:lnTo>
                  <a:lnTo>
                    <a:pt x="258" y="178"/>
                  </a:lnTo>
                  <a:lnTo>
                    <a:pt x="260" y="160"/>
                  </a:lnTo>
                  <a:lnTo>
                    <a:pt x="268" y="142"/>
                  </a:lnTo>
                  <a:lnTo>
                    <a:pt x="276" y="128"/>
                  </a:lnTo>
                  <a:lnTo>
                    <a:pt x="256" y="122"/>
                  </a:lnTo>
                  <a:lnTo>
                    <a:pt x="248" y="116"/>
                  </a:lnTo>
                  <a:lnTo>
                    <a:pt x="244" y="114"/>
                  </a:lnTo>
                  <a:lnTo>
                    <a:pt x="242" y="110"/>
                  </a:lnTo>
                  <a:lnTo>
                    <a:pt x="240" y="94"/>
                  </a:lnTo>
                  <a:lnTo>
                    <a:pt x="236" y="76"/>
                  </a:lnTo>
                  <a:lnTo>
                    <a:pt x="232" y="68"/>
                  </a:lnTo>
                  <a:lnTo>
                    <a:pt x="230" y="60"/>
                  </a:lnTo>
                  <a:lnTo>
                    <a:pt x="224" y="56"/>
                  </a:lnTo>
                  <a:lnTo>
                    <a:pt x="216" y="56"/>
                  </a:lnTo>
                  <a:lnTo>
                    <a:pt x="210" y="56"/>
                  </a:lnTo>
                  <a:lnTo>
                    <a:pt x="208" y="56"/>
                  </a:lnTo>
                  <a:lnTo>
                    <a:pt x="204" y="62"/>
                  </a:lnTo>
                  <a:lnTo>
                    <a:pt x="198" y="66"/>
                  </a:lnTo>
                  <a:lnTo>
                    <a:pt x="192" y="68"/>
                  </a:lnTo>
                  <a:lnTo>
                    <a:pt x="188" y="68"/>
                  </a:lnTo>
                  <a:lnTo>
                    <a:pt x="184" y="66"/>
                  </a:lnTo>
                  <a:lnTo>
                    <a:pt x="180" y="62"/>
                  </a:lnTo>
                  <a:lnTo>
                    <a:pt x="178" y="58"/>
                  </a:lnTo>
                  <a:lnTo>
                    <a:pt x="174" y="38"/>
                  </a:lnTo>
                  <a:lnTo>
                    <a:pt x="170" y="34"/>
                  </a:lnTo>
                  <a:lnTo>
                    <a:pt x="166" y="30"/>
                  </a:lnTo>
                  <a:lnTo>
                    <a:pt x="160" y="26"/>
                  </a:lnTo>
                  <a:lnTo>
                    <a:pt x="158" y="18"/>
                  </a:lnTo>
                  <a:lnTo>
                    <a:pt x="152" y="20"/>
                  </a:lnTo>
                  <a:lnTo>
                    <a:pt x="148" y="20"/>
                  </a:lnTo>
                  <a:lnTo>
                    <a:pt x="132" y="18"/>
                  </a:lnTo>
                  <a:lnTo>
                    <a:pt x="128" y="28"/>
                  </a:lnTo>
                  <a:lnTo>
                    <a:pt x="78" y="28"/>
                  </a:lnTo>
                  <a:lnTo>
                    <a:pt x="34" y="2"/>
                  </a:lnTo>
                  <a:lnTo>
                    <a:pt x="28" y="0"/>
                  </a:lnTo>
                  <a:lnTo>
                    <a:pt x="20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2" y="36"/>
                  </a:lnTo>
                  <a:lnTo>
                    <a:pt x="2" y="38"/>
                  </a:lnTo>
                  <a:lnTo>
                    <a:pt x="2" y="42"/>
                  </a:lnTo>
                  <a:lnTo>
                    <a:pt x="4" y="48"/>
                  </a:lnTo>
                  <a:lnTo>
                    <a:pt x="4" y="54"/>
                  </a:lnTo>
                  <a:lnTo>
                    <a:pt x="8" y="56"/>
                  </a:lnTo>
                  <a:lnTo>
                    <a:pt x="12" y="62"/>
                  </a:lnTo>
                  <a:lnTo>
                    <a:pt x="20" y="70"/>
                  </a:lnTo>
                  <a:lnTo>
                    <a:pt x="22" y="74"/>
                  </a:lnTo>
                  <a:lnTo>
                    <a:pt x="22" y="78"/>
                  </a:lnTo>
                  <a:lnTo>
                    <a:pt x="20" y="82"/>
                  </a:lnTo>
                  <a:lnTo>
                    <a:pt x="14" y="84"/>
                  </a:lnTo>
                  <a:lnTo>
                    <a:pt x="12" y="88"/>
                  </a:lnTo>
                  <a:lnTo>
                    <a:pt x="8" y="92"/>
                  </a:lnTo>
                  <a:lnTo>
                    <a:pt x="8" y="96"/>
                  </a:lnTo>
                  <a:lnTo>
                    <a:pt x="12" y="102"/>
                  </a:lnTo>
                  <a:lnTo>
                    <a:pt x="16" y="108"/>
                  </a:lnTo>
                  <a:lnTo>
                    <a:pt x="24" y="110"/>
                  </a:lnTo>
                  <a:lnTo>
                    <a:pt x="32" y="112"/>
                  </a:lnTo>
                  <a:lnTo>
                    <a:pt x="34" y="118"/>
                  </a:lnTo>
                  <a:lnTo>
                    <a:pt x="38" y="120"/>
                  </a:lnTo>
                  <a:lnTo>
                    <a:pt x="40" y="124"/>
                  </a:lnTo>
                  <a:lnTo>
                    <a:pt x="40" y="130"/>
                  </a:lnTo>
                  <a:lnTo>
                    <a:pt x="40" y="134"/>
                  </a:lnTo>
                  <a:lnTo>
                    <a:pt x="40" y="138"/>
                  </a:lnTo>
                  <a:lnTo>
                    <a:pt x="38" y="140"/>
                  </a:lnTo>
                  <a:lnTo>
                    <a:pt x="38" y="144"/>
                  </a:lnTo>
                  <a:lnTo>
                    <a:pt x="38" y="148"/>
                  </a:lnTo>
                  <a:lnTo>
                    <a:pt x="40" y="150"/>
                  </a:lnTo>
                  <a:lnTo>
                    <a:pt x="42" y="154"/>
                  </a:lnTo>
                  <a:lnTo>
                    <a:pt x="48" y="158"/>
                  </a:lnTo>
                  <a:lnTo>
                    <a:pt x="54" y="164"/>
                  </a:lnTo>
                  <a:lnTo>
                    <a:pt x="66" y="182"/>
                  </a:lnTo>
                  <a:lnTo>
                    <a:pt x="68" y="180"/>
                  </a:lnTo>
                  <a:lnTo>
                    <a:pt x="72" y="178"/>
                  </a:lnTo>
                  <a:lnTo>
                    <a:pt x="74" y="176"/>
                  </a:lnTo>
                  <a:lnTo>
                    <a:pt x="76" y="172"/>
                  </a:lnTo>
                  <a:lnTo>
                    <a:pt x="74" y="164"/>
                  </a:lnTo>
                  <a:lnTo>
                    <a:pt x="68" y="158"/>
                  </a:lnTo>
                  <a:lnTo>
                    <a:pt x="66" y="152"/>
                  </a:lnTo>
                  <a:lnTo>
                    <a:pt x="60" y="146"/>
                  </a:lnTo>
                  <a:lnTo>
                    <a:pt x="62" y="142"/>
                  </a:lnTo>
                  <a:lnTo>
                    <a:pt x="60" y="138"/>
                  </a:lnTo>
                  <a:lnTo>
                    <a:pt x="56" y="128"/>
                  </a:lnTo>
                  <a:lnTo>
                    <a:pt x="54" y="116"/>
                  </a:lnTo>
                  <a:lnTo>
                    <a:pt x="50" y="108"/>
                  </a:lnTo>
                  <a:lnTo>
                    <a:pt x="48" y="106"/>
                  </a:lnTo>
                  <a:lnTo>
                    <a:pt x="46" y="104"/>
                  </a:lnTo>
                  <a:lnTo>
                    <a:pt x="46" y="102"/>
                  </a:lnTo>
                  <a:lnTo>
                    <a:pt x="44" y="90"/>
                  </a:lnTo>
                  <a:lnTo>
                    <a:pt x="42" y="82"/>
                  </a:lnTo>
                  <a:lnTo>
                    <a:pt x="36" y="62"/>
                  </a:lnTo>
                  <a:lnTo>
                    <a:pt x="34" y="60"/>
                  </a:lnTo>
                  <a:lnTo>
                    <a:pt x="34" y="58"/>
                  </a:lnTo>
                  <a:lnTo>
                    <a:pt x="32" y="56"/>
                  </a:lnTo>
                  <a:lnTo>
                    <a:pt x="30" y="56"/>
                  </a:lnTo>
                  <a:lnTo>
                    <a:pt x="28" y="56"/>
                  </a:lnTo>
                  <a:lnTo>
                    <a:pt x="26" y="48"/>
                  </a:lnTo>
                  <a:lnTo>
                    <a:pt x="28" y="30"/>
                  </a:lnTo>
                  <a:lnTo>
                    <a:pt x="30" y="24"/>
                  </a:lnTo>
                  <a:lnTo>
                    <a:pt x="30" y="22"/>
                  </a:lnTo>
                  <a:lnTo>
                    <a:pt x="32" y="20"/>
                  </a:lnTo>
                  <a:lnTo>
                    <a:pt x="38" y="22"/>
                  </a:lnTo>
                  <a:lnTo>
                    <a:pt x="42" y="24"/>
                  </a:lnTo>
                  <a:lnTo>
                    <a:pt x="46" y="28"/>
                  </a:lnTo>
                  <a:lnTo>
                    <a:pt x="48" y="32"/>
                  </a:lnTo>
                  <a:lnTo>
                    <a:pt x="52" y="44"/>
                  </a:lnTo>
                  <a:lnTo>
                    <a:pt x="54" y="56"/>
                  </a:lnTo>
                  <a:lnTo>
                    <a:pt x="54" y="58"/>
                  </a:lnTo>
                  <a:lnTo>
                    <a:pt x="52" y="64"/>
                  </a:lnTo>
                  <a:lnTo>
                    <a:pt x="50" y="70"/>
                  </a:lnTo>
                  <a:lnTo>
                    <a:pt x="50" y="72"/>
                  </a:lnTo>
                  <a:lnTo>
                    <a:pt x="52" y="74"/>
                  </a:lnTo>
                  <a:lnTo>
                    <a:pt x="58" y="74"/>
                  </a:lnTo>
                  <a:lnTo>
                    <a:pt x="58" y="80"/>
                  </a:lnTo>
                  <a:lnTo>
                    <a:pt x="62" y="84"/>
                  </a:lnTo>
                  <a:lnTo>
                    <a:pt x="66" y="88"/>
                  </a:lnTo>
                  <a:lnTo>
                    <a:pt x="68" y="88"/>
                  </a:lnTo>
                  <a:lnTo>
                    <a:pt x="72" y="100"/>
                  </a:lnTo>
                  <a:lnTo>
                    <a:pt x="76" y="106"/>
                  </a:lnTo>
                  <a:lnTo>
                    <a:pt x="80" y="110"/>
                  </a:lnTo>
                  <a:lnTo>
                    <a:pt x="84" y="112"/>
                  </a:lnTo>
                  <a:lnTo>
                    <a:pt x="86" y="114"/>
                  </a:lnTo>
                  <a:lnTo>
                    <a:pt x="88" y="116"/>
                  </a:lnTo>
                  <a:lnTo>
                    <a:pt x="86" y="120"/>
                  </a:lnTo>
                  <a:lnTo>
                    <a:pt x="84" y="126"/>
                  </a:lnTo>
                  <a:lnTo>
                    <a:pt x="86" y="132"/>
                  </a:lnTo>
                  <a:lnTo>
                    <a:pt x="92" y="140"/>
                  </a:lnTo>
                  <a:lnTo>
                    <a:pt x="104" y="154"/>
                  </a:lnTo>
                  <a:lnTo>
                    <a:pt x="112" y="162"/>
                  </a:lnTo>
                  <a:lnTo>
                    <a:pt x="118" y="168"/>
                  </a:lnTo>
                  <a:lnTo>
                    <a:pt x="122" y="178"/>
                  </a:lnTo>
                  <a:lnTo>
                    <a:pt x="130" y="188"/>
                  </a:lnTo>
                  <a:lnTo>
                    <a:pt x="130" y="202"/>
                  </a:lnTo>
                  <a:lnTo>
                    <a:pt x="132" y="206"/>
                  </a:lnTo>
                  <a:lnTo>
                    <a:pt x="132" y="210"/>
                  </a:lnTo>
                  <a:lnTo>
                    <a:pt x="132" y="216"/>
                  </a:lnTo>
                  <a:lnTo>
                    <a:pt x="130" y="220"/>
                  </a:lnTo>
                  <a:lnTo>
                    <a:pt x="128" y="220"/>
                  </a:lnTo>
                  <a:lnTo>
                    <a:pt x="128" y="226"/>
                  </a:lnTo>
                  <a:lnTo>
                    <a:pt x="124" y="226"/>
                  </a:lnTo>
                  <a:lnTo>
                    <a:pt x="124" y="232"/>
                  </a:lnTo>
                  <a:lnTo>
                    <a:pt x="126" y="238"/>
                  </a:lnTo>
                  <a:lnTo>
                    <a:pt x="130" y="244"/>
                  </a:lnTo>
                  <a:lnTo>
                    <a:pt x="138" y="250"/>
                  </a:lnTo>
                  <a:lnTo>
                    <a:pt x="148" y="256"/>
                  </a:lnTo>
                  <a:lnTo>
                    <a:pt x="150" y="262"/>
                  </a:lnTo>
                  <a:lnTo>
                    <a:pt x="154" y="266"/>
                  </a:lnTo>
                  <a:lnTo>
                    <a:pt x="158" y="270"/>
                  </a:lnTo>
                  <a:lnTo>
                    <a:pt x="166" y="270"/>
                  </a:lnTo>
                  <a:lnTo>
                    <a:pt x="174" y="272"/>
                  </a:lnTo>
                  <a:lnTo>
                    <a:pt x="178" y="274"/>
                  </a:lnTo>
                  <a:lnTo>
                    <a:pt x="190" y="284"/>
                  </a:lnTo>
                  <a:lnTo>
                    <a:pt x="198" y="290"/>
                  </a:lnTo>
                  <a:lnTo>
                    <a:pt x="204" y="294"/>
                  </a:lnTo>
                  <a:lnTo>
                    <a:pt x="218" y="300"/>
                  </a:lnTo>
                  <a:lnTo>
                    <a:pt x="232" y="306"/>
                  </a:lnTo>
                  <a:lnTo>
                    <a:pt x="246" y="312"/>
                  </a:lnTo>
                  <a:lnTo>
                    <a:pt x="254" y="314"/>
                  </a:lnTo>
                  <a:lnTo>
                    <a:pt x="260" y="314"/>
                  </a:lnTo>
                  <a:lnTo>
                    <a:pt x="266" y="314"/>
                  </a:lnTo>
                  <a:lnTo>
                    <a:pt x="274" y="308"/>
                  </a:lnTo>
                  <a:lnTo>
                    <a:pt x="280" y="304"/>
                  </a:lnTo>
                  <a:lnTo>
                    <a:pt x="286" y="302"/>
                  </a:lnTo>
                  <a:lnTo>
                    <a:pt x="290" y="304"/>
                  </a:lnTo>
                  <a:lnTo>
                    <a:pt x="296" y="306"/>
                  </a:lnTo>
                  <a:lnTo>
                    <a:pt x="306" y="312"/>
                  </a:lnTo>
                  <a:lnTo>
                    <a:pt x="314" y="320"/>
                  </a:lnTo>
                  <a:lnTo>
                    <a:pt x="318" y="328"/>
                  </a:lnTo>
                  <a:lnTo>
                    <a:pt x="324" y="336"/>
                  </a:lnTo>
                  <a:lnTo>
                    <a:pt x="328" y="324"/>
                  </a:lnTo>
                  <a:lnTo>
                    <a:pt x="330" y="318"/>
                  </a:lnTo>
                  <a:lnTo>
                    <a:pt x="334" y="312"/>
                  </a:lnTo>
                  <a:lnTo>
                    <a:pt x="354" y="312"/>
                  </a:lnTo>
                  <a:lnTo>
                    <a:pt x="354" y="306"/>
                  </a:lnTo>
                  <a:lnTo>
                    <a:pt x="352" y="302"/>
                  </a:lnTo>
                  <a:lnTo>
                    <a:pt x="348" y="300"/>
                  </a:lnTo>
                  <a:lnTo>
                    <a:pt x="346" y="296"/>
                  </a:lnTo>
                  <a:lnTo>
                    <a:pt x="344" y="292"/>
                  </a:lnTo>
                  <a:lnTo>
                    <a:pt x="348" y="284"/>
                  </a:lnTo>
                  <a:lnTo>
                    <a:pt x="352" y="280"/>
                  </a:lnTo>
                  <a:lnTo>
                    <a:pt x="356" y="278"/>
                  </a:lnTo>
                  <a:lnTo>
                    <a:pt x="380" y="278"/>
                  </a:lnTo>
                  <a:lnTo>
                    <a:pt x="384" y="278"/>
                  </a:lnTo>
                  <a:lnTo>
                    <a:pt x="386" y="276"/>
                  </a:lnTo>
                  <a:lnTo>
                    <a:pt x="388" y="274"/>
                  </a:lnTo>
                  <a:lnTo>
                    <a:pt x="390" y="270"/>
                  </a:lnTo>
                  <a:lnTo>
                    <a:pt x="392" y="268"/>
                  </a:lnTo>
                  <a:lnTo>
                    <a:pt x="396" y="268"/>
                  </a:lnTo>
                  <a:lnTo>
                    <a:pt x="398" y="270"/>
                  </a:lnTo>
                  <a:lnTo>
                    <a:pt x="398" y="274"/>
                  </a:lnTo>
                  <a:lnTo>
                    <a:pt x="400" y="27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262" name="任意多边形: 形状 261">
              <a:extLst>
                <a:ext uri="{FF2B5EF4-FFF2-40B4-BE49-F238E27FC236}">
                  <a16:creationId xmlns:a16="http://schemas.microsoft.com/office/drawing/2014/main" id="{AD2807B9-F73C-440E-9782-191C1BC217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7256" y="3158738"/>
              <a:ext cx="282329" cy="106481"/>
            </a:xfrm>
            <a:custGeom>
              <a:avLst/>
              <a:gdLst>
                <a:gd name="T0" fmla="*/ 2147483647 w 162"/>
                <a:gd name="T1" fmla="*/ 2147483647 h 64"/>
                <a:gd name="T2" fmla="*/ 2147483647 w 162"/>
                <a:gd name="T3" fmla="*/ 2147483647 h 64"/>
                <a:gd name="T4" fmla="*/ 2147483647 w 162"/>
                <a:gd name="T5" fmla="*/ 2147483647 h 64"/>
                <a:gd name="T6" fmla="*/ 2147483647 w 162"/>
                <a:gd name="T7" fmla="*/ 2147483647 h 64"/>
                <a:gd name="T8" fmla="*/ 2147483647 w 162"/>
                <a:gd name="T9" fmla="*/ 2147483647 h 64"/>
                <a:gd name="T10" fmla="*/ 2147483647 w 162"/>
                <a:gd name="T11" fmla="*/ 2147483647 h 64"/>
                <a:gd name="T12" fmla="*/ 2147483647 w 162"/>
                <a:gd name="T13" fmla="*/ 2147483647 h 64"/>
                <a:gd name="T14" fmla="*/ 2147483647 w 162"/>
                <a:gd name="T15" fmla="*/ 2147483647 h 64"/>
                <a:gd name="T16" fmla="*/ 2147483647 w 162"/>
                <a:gd name="T17" fmla="*/ 2147483647 h 64"/>
                <a:gd name="T18" fmla="*/ 2147483647 w 162"/>
                <a:gd name="T19" fmla="*/ 2147483647 h 64"/>
                <a:gd name="T20" fmla="*/ 2147483647 w 162"/>
                <a:gd name="T21" fmla="*/ 2147483647 h 64"/>
                <a:gd name="T22" fmla="*/ 2147483647 w 162"/>
                <a:gd name="T23" fmla="*/ 2147483647 h 64"/>
                <a:gd name="T24" fmla="*/ 2147483647 w 162"/>
                <a:gd name="T25" fmla="*/ 2147483647 h 64"/>
                <a:gd name="T26" fmla="*/ 0 w 162"/>
                <a:gd name="T27" fmla="*/ 2147483647 h 64"/>
                <a:gd name="T28" fmla="*/ 2147483647 w 162"/>
                <a:gd name="T29" fmla="*/ 2147483647 h 64"/>
                <a:gd name="T30" fmla="*/ 2147483647 w 162"/>
                <a:gd name="T31" fmla="*/ 2147483647 h 64"/>
                <a:gd name="T32" fmla="*/ 2147483647 w 162"/>
                <a:gd name="T33" fmla="*/ 2147483647 h 64"/>
                <a:gd name="T34" fmla="*/ 2147483647 w 162"/>
                <a:gd name="T35" fmla="*/ 2147483647 h 64"/>
                <a:gd name="T36" fmla="*/ 2147483647 w 162"/>
                <a:gd name="T37" fmla="*/ 2147483647 h 64"/>
                <a:gd name="T38" fmla="*/ 2147483647 w 162"/>
                <a:gd name="T39" fmla="*/ 2147483647 h 64"/>
                <a:gd name="T40" fmla="*/ 2147483647 w 162"/>
                <a:gd name="T41" fmla="*/ 0 h 64"/>
                <a:gd name="T42" fmla="*/ 2147483647 w 162"/>
                <a:gd name="T43" fmla="*/ 0 h 64"/>
                <a:gd name="T44" fmla="*/ 2147483647 w 162"/>
                <a:gd name="T45" fmla="*/ 0 h 64"/>
                <a:gd name="T46" fmla="*/ 2147483647 w 162"/>
                <a:gd name="T47" fmla="*/ 2147483647 h 64"/>
                <a:gd name="T48" fmla="*/ 2147483647 w 162"/>
                <a:gd name="T49" fmla="*/ 2147483647 h 64"/>
                <a:gd name="T50" fmla="*/ 2147483647 w 162"/>
                <a:gd name="T51" fmla="*/ 2147483647 h 64"/>
                <a:gd name="T52" fmla="*/ 2147483647 w 162"/>
                <a:gd name="T53" fmla="*/ 2147483647 h 64"/>
                <a:gd name="T54" fmla="*/ 2147483647 w 162"/>
                <a:gd name="T55" fmla="*/ 2147483647 h 64"/>
                <a:gd name="T56" fmla="*/ 2147483647 w 162"/>
                <a:gd name="T57" fmla="*/ 2147483647 h 64"/>
                <a:gd name="T58" fmla="*/ 2147483647 w 162"/>
                <a:gd name="T59" fmla="*/ 2147483647 h 64"/>
                <a:gd name="T60" fmla="*/ 2147483647 w 162"/>
                <a:gd name="T61" fmla="*/ 2147483647 h 64"/>
                <a:gd name="T62" fmla="*/ 2147483647 w 162"/>
                <a:gd name="T63" fmla="*/ 2147483647 h 64"/>
                <a:gd name="T64" fmla="*/ 2147483647 w 162"/>
                <a:gd name="T65" fmla="*/ 2147483647 h 64"/>
                <a:gd name="T66" fmla="*/ 2147483647 w 162"/>
                <a:gd name="T67" fmla="*/ 2147483647 h 64"/>
                <a:gd name="T68" fmla="*/ 2147483647 w 162"/>
                <a:gd name="T69" fmla="*/ 2147483647 h 64"/>
                <a:gd name="T70" fmla="*/ 2147483647 w 162"/>
                <a:gd name="T71" fmla="*/ 2147483647 h 64"/>
                <a:gd name="T72" fmla="*/ 2147483647 w 162"/>
                <a:gd name="T73" fmla="*/ 2147483647 h 64"/>
                <a:gd name="T74" fmla="*/ 2147483647 w 162"/>
                <a:gd name="T75" fmla="*/ 2147483647 h 64"/>
                <a:gd name="T76" fmla="*/ 2147483647 w 162"/>
                <a:gd name="T77" fmla="*/ 2147483647 h 64"/>
                <a:gd name="T78" fmla="*/ 2147483647 w 162"/>
                <a:gd name="T79" fmla="*/ 2147483647 h 64"/>
                <a:gd name="T80" fmla="*/ 2147483647 w 162"/>
                <a:gd name="T81" fmla="*/ 2147483647 h 64"/>
                <a:gd name="T82" fmla="*/ 2147483647 w 162"/>
                <a:gd name="T83" fmla="*/ 2147483647 h 64"/>
                <a:gd name="T84" fmla="*/ 2147483647 w 162"/>
                <a:gd name="T85" fmla="*/ 2147483647 h 64"/>
                <a:gd name="T86" fmla="*/ 2147483647 w 162"/>
                <a:gd name="T87" fmla="*/ 2147483647 h 64"/>
                <a:gd name="T88" fmla="*/ 2147483647 w 162"/>
                <a:gd name="T89" fmla="*/ 2147483647 h 64"/>
                <a:gd name="T90" fmla="*/ 2147483647 w 162"/>
                <a:gd name="T91" fmla="*/ 2147483647 h 64"/>
                <a:gd name="T92" fmla="*/ 2147483647 w 162"/>
                <a:gd name="T93" fmla="*/ 2147483647 h 64"/>
                <a:gd name="T94" fmla="*/ 2147483647 w 162"/>
                <a:gd name="T95" fmla="*/ 2147483647 h 64"/>
                <a:gd name="T96" fmla="*/ 2147483647 w 162"/>
                <a:gd name="T97" fmla="*/ 2147483647 h 64"/>
                <a:gd name="T98" fmla="*/ 2147483647 w 162"/>
                <a:gd name="T99" fmla="*/ 2147483647 h 64"/>
                <a:gd name="T100" fmla="*/ 2147483647 w 162"/>
                <a:gd name="T101" fmla="*/ 2147483647 h 64"/>
                <a:gd name="T102" fmla="*/ 2147483647 w 162"/>
                <a:gd name="T103" fmla="*/ 2147483647 h 64"/>
                <a:gd name="T104" fmla="*/ 2147483647 w 162"/>
                <a:gd name="T105" fmla="*/ 2147483647 h 64"/>
                <a:gd name="T106" fmla="*/ 2147483647 w 162"/>
                <a:gd name="T107" fmla="*/ 2147483647 h 64"/>
                <a:gd name="T108" fmla="*/ 2147483647 w 162"/>
                <a:gd name="T109" fmla="*/ 2147483647 h 64"/>
                <a:gd name="T110" fmla="*/ 2147483647 w 162"/>
                <a:gd name="T111" fmla="*/ 2147483647 h 64"/>
                <a:gd name="T112" fmla="*/ 2147483647 w 162"/>
                <a:gd name="T113" fmla="*/ 2147483647 h 64"/>
                <a:gd name="T114" fmla="*/ 2147483647 w 162"/>
                <a:gd name="T115" fmla="*/ 2147483647 h 64"/>
                <a:gd name="T116" fmla="*/ 2147483647 w 162"/>
                <a:gd name="T117" fmla="*/ 2147483647 h 64"/>
                <a:gd name="T118" fmla="*/ 2147483647 w 162"/>
                <a:gd name="T119" fmla="*/ 2147483647 h 64"/>
                <a:gd name="T120" fmla="*/ 2147483647 w 162"/>
                <a:gd name="T121" fmla="*/ 2147483647 h 6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62"/>
                <a:gd name="T184" fmla="*/ 0 h 64"/>
                <a:gd name="T185" fmla="*/ 162 w 162"/>
                <a:gd name="T186" fmla="*/ 64 h 6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62" h="64">
                  <a:moveTo>
                    <a:pt x="44" y="18"/>
                  </a:moveTo>
                  <a:lnTo>
                    <a:pt x="44" y="16"/>
                  </a:lnTo>
                  <a:lnTo>
                    <a:pt x="48" y="16"/>
                  </a:lnTo>
                  <a:lnTo>
                    <a:pt x="48" y="12"/>
                  </a:lnTo>
                  <a:lnTo>
                    <a:pt x="44" y="10"/>
                  </a:lnTo>
                  <a:lnTo>
                    <a:pt x="44" y="12"/>
                  </a:lnTo>
                  <a:lnTo>
                    <a:pt x="36" y="12"/>
                  </a:lnTo>
                  <a:lnTo>
                    <a:pt x="30" y="16"/>
                  </a:lnTo>
                  <a:lnTo>
                    <a:pt x="22" y="18"/>
                  </a:lnTo>
                  <a:lnTo>
                    <a:pt x="16" y="20"/>
                  </a:lnTo>
                  <a:lnTo>
                    <a:pt x="14" y="22"/>
                  </a:lnTo>
                  <a:lnTo>
                    <a:pt x="12" y="24"/>
                  </a:lnTo>
                  <a:lnTo>
                    <a:pt x="6" y="26"/>
                  </a:lnTo>
                  <a:lnTo>
                    <a:pt x="0" y="26"/>
                  </a:lnTo>
                  <a:lnTo>
                    <a:pt x="4" y="24"/>
                  </a:lnTo>
                  <a:lnTo>
                    <a:pt x="6" y="24"/>
                  </a:lnTo>
                  <a:lnTo>
                    <a:pt x="8" y="18"/>
                  </a:lnTo>
                  <a:lnTo>
                    <a:pt x="12" y="14"/>
                  </a:lnTo>
                  <a:lnTo>
                    <a:pt x="18" y="10"/>
                  </a:lnTo>
                  <a:lnTo>
                    <a:pt x="24" y="6"/>
                  </a:lnTo>
                  <a:lnTo>
                    <a:pt x="42" y="0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2" y="2"/>
                  </a:lnTo>
                  <a:lnTo>
                    <a:pt x="66" y="4"/>
                  </a:lnTo>
                  <a:lnTo>
                    <a:pt x="78" y="8"/>
                  </a:lnTo>
                  <a:lnTo>
                    <a:pt x="86" y="16"/>
                  </a:lnTo>
                  <a:lnTo>
                    <a:pt x="90" y="16"/>
                  </a:lnTo>
                  <a:lnTo>
                    <a:pt x="96" y="16"/>
                  </a:lnTo>
                  <a:lnTo>
                    <a:pt x="102" y="18"/>
                  </a:lnTo>
                  <a:lnTo>
                    <a:pt x="114" y="24"/>
                  </a:lnTo>
                  <a:lnTo>
                    <a:pt x="122" y="32"/>
                  </a:lnTo>
                  <a:lnTo>
                    <a:pt x="130" y="38"/>
                  </a:lnTo>
                  <a:lnTo>
                    <a:pt x="142" y="42"/>
                  </a:lnTo>
                  <a:lnTo>
                    <a:pt x="140" y="44"/>
                  </a:lnTo>
                  <a:lnTo>
                    <a:pt x="154" y="48"/>
                  </a:lnTo>
                  <a:lnTo>
                    <a:pt x="160" y="52"/>
                  </a:lnTo>
                  <a:lnTo>
                    <a:pt x="162" y="58"/>
                  </a:lnTo>
                  <a:lnTo>
                    <a:pt x="154" y="60"/>
                  </a:lnTo>
                  <a:lnTo>
                    <a:pt x="152" y="60"/>
                  </a:lnTo>
                  <a:lnTo>
                    <a:pt x="152" y="62"/>
                  </a:lnTo>
                  <a:lnTo>
                    <a:pt x="142" y="64"/>
                  </a:lnTo>
                  <a:lnTo>
                    <a:pt x="130" y="64"/>
                  </a:lnTo>
                  <a:lnTo>
                    <a:pt x="108" y="62"/>
                  </a:lnTo>
                  <a:lnTo>
                    <a:pt x="112" y="58"/>
                  </a:lnTo>
                  <a:lnTo>
                    <a:pt x="118" y="52"/>
                  </a:lnTo>
                  <a:lnTo>
                    <a:pt x="118" y="48"/>
                  </a:lnTo>
                  <a:lnTo>
                    <a:pt x="110" y="48"/>
                  </a:lnTo>
                  <a:lnTo>
                    <a:pt x="102" y="46"/>
                  </a:lnTo>
                  <a:lnTo>
                    <a:pt x="100" y="44"/>
                  </a:lnTo>
                  <a:lnTo>
                    <a:pt x="98" y="38"/>
                  </a:lnTo>
                  <a:lnTo>
                    <a:pt x="98" y="34"/>
                  </a:lnTo>
                  <a:lnTo>
                    <a:pt x="96" y="32"/>
                  </a:lnTo>
                  <a:lnTo>
                    <a:pt x="92" y="30"/>
                  </a:lnTo>
                  <a:lnTo>
                    <a:pt x="78" y="30"/>
                  </a:lnTo>
                  <a:lnTo>
                    <a:pt x="76" y="28"/>
                  </a:lnTo>
                  <a:lnTo>
                    <a:pt x="72" y="26"/>
                  </a:lnTo>
                  <a:lnTo>
                    <a:pt x="60" y="22"/>
                  </a:lnTo>
                  <a:lnTo>
                    <a:pt x="50" y="18"/>
                  </a:lnTo>
                  <a:lnTo>
                    <a:pt x="44" y="16"/>
                  </a:lnTo>
                  <a:lnTo>
                    <a:pt x="44" y="1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263" name="任意多边形: 形状 262">
              <a:extLst>
                <a:ext uri="{FF2B5EF4-FFF2-40B4-BE49-F238E27FC236}">
                  <a16:creationId xmlns:a16="http://schemas.microsoft.com/office/drawing/2014/main" id="{03AF2A7E-722A-4A2B-841F-A0F38391A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3899" y="3300244"/>
              <a:ext cx="55088" cy="25219"/>
            </a:xfrm>
            <a:custGeom>
              <a:avLst/>
              <a:gdLst>
                <a:gd name="T0" fmla="*/ 0 w 30"/>
                <a:gd name="T1" fmla="*/ 2147483647 h 14"/>
                <a:gd name="T2" fmla="*/ 0 w 30"/>
                <a:gd name="T3" fmla="*/ 2147483647 h 14"/>
                <a:gd name="T4" fmla="*/ 2147483647 w 30"/>
                <a:gd name="T5" fmla="*/ 2147483647 h 14"/>
                <a:gd name="T6" fmla="*/ 2147483647 w 30"/>
                <a:gd name="T7" fmla="*/ 0 h 14"/>
                <a:gd name="T8" fmla="*/ 2147483647 w 30"/>
                <a:gd name="T9" fmla="*/ 0 h 14"/>
                <a:gd name="T10" fmla="*/ 2147483647 w 30"/>
                <a:gd name="T11" fmla="*/ 2147483647 h 14"/>
                <a:gd name="T12" fmla="*/ 2147483647 w 30"/>
                <a:gd name="T13" fmla="*/ 2147483647 h 14"/>
                <a:gd name="T14" fmla="*/ 2147483647 w 30"/>
                <a:gd name="T15" fmla="*/ 2147483647 h 14"/>
                <a:gd name="T16" fmla="*/ 2147483647 w 30"/>
                <a:gd name="T17" fmla="*/ 2147483647 h 14"/>
                <a:gd name="T18" fmla="*/ 2147483647 w 30"/>
                <a:gd name="T19" fmla="*/ 2147483647 h 14"/>
                <a:gd name="T20" fmla="*/ 2147483647 w 30"/>
                <a:gd name="T21" fmla="*/ 2147483647 h 14"/>
                <a:gd name="T22" fmla="*/ 0 w 30"/>
                <a:gd name="T23" fmla="*/ 2147483647 h 14"/>
                <a:gd name="T24" fmla="*/ 0 w 30"/>
                <a:gd name="T25" fmla="*/ 2147483647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"/>
                <a:gd name="T40" fmla="*/ 0 h 14"/>
                <a:gd name="T41" fmla="*/ 30 w 30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" h="14">
                  <a:moveTo>
                    <a:pt x="0" y="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12" y="0"/>
                  </a:lnTo>
                  <a:lnTo>
                    <a:pt x="20" y="4"/>
                  </a:lnTo>
                  <a:lnTo>
                    <a:pt x="30" y="12"/>
                  </a:lnTo>
                  <a:lnTo>
                    <a:pt x="26" y="12"/>
                  </a:lnTo>
                  <a:lnTo>
                    <a:pt x="20" y="14"/>
                  </a:lnTo>
                  <a:lnTo>
                    <a:pt x="8" y="12"/>
                  </a:lnTo>
                  <a:lnTo>
                    <a:pt x="4" y="10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264" name="任意多边形: 形状 263">
              <a:extLst>
                <a:ext uri="{FF2B5EF4-FFF2-40B4-BE49-F238E27FC236}">
                  <a16:creationId xmlns:a16="http://schemas.microsoft.com/office/drawing/2014/main" id="{1A71C194-7CE0-4380-99E0-398F8FA448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2755" y="3300244"/>
              <a:ext cx="45449" cy="22417"/>
            </a:xfrm>
            <a:custGeom>
              <a:avLst/>
              <a:gdLst>
                <a:gd name="T0" fmla="*/ 2147483647 w 26"/>
                <a:gd name="T1" fmla="*/ 2147483647 h 12"/>
                <a:gd name="T2" fmla="*/ 2147483647 w 26"/>
                <a:gd name="T3" fmla="*/ 0 h 12"/>
                <a:gd name="T4" fmla="*/ 2147483647 w 26"/>
                <a:gd name="T5" fmla="*/ 2147483647 h 12"/>
                <a:gd name="T6" fmla="*/ 2147483647 w 26"/>
                <a:gd name="T7" fmla="*/ 2147483647 h 12"/>
                <a:gd name="T8" fmla="*/ 2147483647 w 26"/>
                <a:gd name="T9" fmla="*/ 2147483647 h 12"/>
                <a:gd name="T10" fmla="*/ 2147483647 w 26"/>
                <a:gd name="T11" fmla="*/ 2147483647 h 12"/>
                <a:gd name="T12" fmla="*/ 2147483647 w 26"/>
                <a:gd name="T13" fmla="*/ 2147483647 h 12"/>
                <a:gd name="T14" fmla="*/ 2147483647 w 26"/>
                <a:gd name="T15" fmla="*/ 2147483647 h 12"/>
                <a:gd name="T16" fmla="*/ 0 w 26"/>
                <a:gd name="T17" fmla="*/ 2147483647 h 12"/>
                <a:gd name="T18" fmla="*/ 0 w 26"/>
                <a:gd name="T19" fmla="*/ 2147483647 h 12"/>
                <a:gd name="T20" fmla="*/ 2147483647 w 26"/>
                <a:gd name="T21" fmla="*/ 2147483647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"/>
                <a:gd name="T34" fmla="*/ 0 h 12"/>
                <a:gd name="T35" fmla="*/ 26 w 26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" h="12">
                  <a:moveTo>
                    <a:pt x="10" y="2"/>
                  </a:moveTo>
                  <a:lnTo>
                    <a:pt x="24" y="0"/>
                  </a:lnTo>
                  <a:lnTo>
                    <a:pt x="24" y="2"/>
                  </a:lnTo>
                  <a:lnTo>
                    <a:pt x="26" y="6"/>
                  </a:lnTo>
                  <a:lnTo>
                    <a:pt x="24" y="8"/>
                  </a:lnTo>
                  <a:lnTo>
                    <a:pt x="22" y="10"/>
                  </a:lnTo>
                  <a:lnTo>
                    <a:pt x="12" y="12"/>
                  </a:lnTo>
                  <a:lnTo>
                    <a:pt x="4" y="10"/>
                  </a:lnTo>
                  <a:lnTo>
                    <a:pt x="0" y="8"/>
                  </a:lnTo>
                  <a:lnTo>
                    <a:pt x="0" y="2"/>
                  </a:lnTo>
                  <a:lnTo>
                    <a:pt x="10" y="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265" name="任意多边形: 形状 264">
              <a:extLst>
                <a:ext uri="{FF2B5EF4-FFF2-40B4-BE49-F238E27FC236}">
                  <a16:creationId xmlns:a16="http://schemas.microsoft.com/office/drawing/2014/main" id="{9E37BC80-CDC2-4FFF-9C25-78B4E4E571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7311" y="3105497"/>
              <a:ext cx="16526" cy="23818"/>
            </a:xfrm>
            <a:custGeom>
              <a:avLst/>
              <a:gdLst>
                <a:gd name="T0" fmla="*/ 2147483647 w 10"/>
                <a:gd name="T1" fmla="*/ 2147483647 h 14"/>
                <a:gd name="T2" fmla="*/ 2147483647 w 10"/>
                <a:gd name="T3" fmla="*/ 2147483647 h 14"/>
                <a:gd name="T4" fmla="*/ 2147483647 w 10"/>
                <a:gd name="T5" fmla="*/ 2147483647 h 14"/>
                <a:gd name="T6" fmla="*/ 2147483647 w 10"/>
                <a:gd name="T7" fmla="*/ 2147483647 h 14"/>
                <a:gd name="T8" fmla="*/ 0 w 10"/>
                <a:gd name="T9" fmla="*/ 2147483647 h 14"/>
                <a:gd name="T10" fmla="*/ 2147483647 w 10"/>
                <a:gd name="T11" fmla="*/ 2147483647 h 14"/>
                <a:gd name="T12" fmla="*/ 2147483647 w 10"/>
                <a:gd name="T13" fmla="*/ 0 h 14"/>
                <a:gd name="T14" fmla="*/ 2147483647 w 10"/>
                <a:gd name="T15" fmla="*/ 2147483647 h 14"/>
                <a:gd name="T16" fmla="*/ 2147483647 w 10"/>
                <a:gd name="T17" fmla="*/ 2147483647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14"/>
                <a:gd name="T29" fmla="*/ 10 w 10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14">
                  <a:moveTo>
                    <a:pt x="10" y="8"/>
                  </a:moveTo>
                  <a:lnTo>
                    <a:pt x="8" y="12"/>
                  </a:lnTo>
                  <a:lnTo>
                    <a:pt x="4" y="14"/>
                  </a:lnTo>
                  <a:lnTo>
                    <a:pt x="2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4" y="0"/>
                  </a:lnTo>
                  <a:lnTo>
                    <a:pt x="8" y="2"/>
                  </a:lnTo>
                  <a:lnTo>
                    <a:pt x="10" y="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266" name="任意多边形: 形状 265">
              <a:extLst>
                <a:ext uri="{FF2B5EF4-FFF2-40B4-BE49-F238E27FC236}">
                  <a16:creationId xmlns:a16="http://schemas.microsoft.com/office/drawing/2014/main" id="{198684AF-129B-4ED4-9B98-087E88D248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9651" y="3573451"/>
              <a:ext cx="151494" cy="68651"/>
            </a:xfrm>
            <a:custGeom>
              <a:avLst/>
              <a:gdLst>
                <a:gd name="T0" fmla="*/ 0 w 88"/>
                <a:gd name="T1" fmla="*/ 2147483647 h 42"/>
                <a:gd name="T2" fmla="*/ 0 w 88"/>
                <a:gd name="T3" fmla="*/ 2147483647 h 42"/>
                <a:gd name="T4" fmla="*/ 0 w 88"/>
                <a:gd name="T5" fmla="*/ 2147483647 h 42"/>
                <a:gd name="T6" fmla="*/ 0 w 88"/>
                <a:gd name="T7" fmla="*/ 2147483647 h 42"/>
                <a:gd name="T8" fmla="*/ 2147483647 w 88"/>
                <a:gd name="T9" fmla="*/ 2147483647 h 42"/>
                <a:gd name="T10" fmla="*/ 2147483647 w 88"/>
                <a:gd name="T11" fmla="*/ 2147483647 h 42"/>
                <a:gd name="T12" fmla="*/ 2147483647 w 88"/>
                <a:gd name="T13" fmla="*/ 2147483647 h 42"/>
                <a:gd name="T14" fmla="*/ 2147483647 w 88"/>
                <a:gd name="T15" fmla="*/ 2147483647 h 42"/>
                <a:gd name="T16" fmla="*/ 2147483647 w 88"/>
                <a:gd name="T17" fmla="*/ 2147483647 h 42"/>
                <a:gd name="T18" fmla="*/ 2147483647 w 88"/>
                <a:gd name="T19" fmla="*/ 2147483647 h 42"/>
                <a:gd name="T20" fmla="*/ 2147483647 w 88"/>
                <a:gd name="T21" fmla="*/ 2147483647 h 42"/>
                <a:gd name="T22" fmla="*/ 2147483647 w 88"/>
                <a:gd name="T23" fmla="*/ 2147483647 h 42"/>
                <a:gd name="T24" fmla="*/ 2147483647 w 88"/>
                <a:gd name="T25" fmla="*/ 2147483647 h 42"/>
                <a:gd name="T26" fmla="*/ 2147483647 w 88"/>
                <a:gd name="T27" fmla="*/ 2147483647 h 42"/>
                <a:gd name="T28" fmla="*/ 2147483647 w 88"/>
                <a:gd name="T29" fmla="*/ 0 h 42"/>
                <a:gd name="T30" fmla="*/ 2147483647 w 88"/>
                <a:gd name="T31" fmla="*/ 0 h 42"/>
                <a:gd name="T32" fmla="*/ 2147483647 w 88"/>
                <a:gd name="T33" fmla="*/ 2147483647 h 42"/>
                <a:gd name="T34" fmla="*/ 2147483647 w 88"/>
                <a:gd name="T35" fmla="*/ 2147483647 h 42"/>
                <a:gd name="T36" fmla="*/ 2147483647 w 88"/>
                <a:gd name="T37" fmla="*/ 2147483647 h 42"/>
                <a:gd name="T38" fmla="*/ 2147483647 w 88"/>
                <a:gd name="T39" fmla="*/ 2147483647 h 42"/>
                <a:gd name="T40" fmla="*/ 2147483647 w 88"/>
                <a:gd name="T41" fmla="*/ 2147483647 h 42"/>
                <a:gd name="T42" fmla="*/ 2147483647 w 88"/>
                <a:gd name="T43" fmla="*/ 2147483647 h 42"/>
                <a:gd name="T44" fmla="*/ 2147483647 w 88"/>
                <a:gd name="T45" fmla="*/ 2147483647 h 42"/>
                <a:gd name="T46" fmla="*/ 2147483647 w 88"/>
                <a:gd name="T47" fmla="*/ 2147483647 h 42"/>
                <a:gd name="T48" fmla="*/ 2147483647 w 88"/>
                <a:gd name="T49" fmla="*/ 2147483647 h 42"/>
                <a:gd name="T50" fmla="*/ 2147483647 w 88"/>
                <a:gd name="T51" fmla="*/ 2147483647 h 42"/>
                <a:gd name="T52" fmla="*/ 2147483647 w 88"/>
                <a:gd name="T53" fmla="*/ 2147483647 h 42"/>
                <a:gd name="T54" fmla="*/ 2147483647 w 88"/>
                <a:gd name="T55" fmla="*/ 2147483647 h 42"/>
                <a:gd name="T56" fmla="*/ 2147483647 w 88"/>
                <a:gd name="T57" fmla="*/ 2147483647 h 42"/>
                <a:gd name="T58" fmla="*/ 2147483647 w 88"/>
                <a:gd name="T59" fmla="*/ 2147483647 h 42"/>
                <a:gd name="T60" fmla="*/ 2147483647 w 88"/>
                <a:gd name="T61" fmla="*/ 2147483647 h 42"/>
                <a:gd name="T62" fmla="*/ 2147483647 w 88"/>
                <a:gd name="T63" fmla="*/ 2147483647 h 42"/>
                <a:gd name="T64" fmla="*/ 2147483647 w 88"/>
                <a:gd name="T65" fmla="*/ 2147483647 h 42"/>
                <a:gd name="T66" fmla="*/ 2147483647 w 88"/>
                <a:gd name="T67" fmla="*/ 2147483647 h 42"/>
                <a:gd name="T68" fmla="*/ 2147483647 w 88"/>
                <a:gd name="T69" fmla="*/ 2147483647 h 42"/>
                <a:gd name="T70" fmla="*/ 2147483647 w 88"/>
                <a:gd name="T71" fmla="*/ 2147483647 h 42"/>
                <a:gd name="T72" fmla="*/ 2147483647 w 88"/>
                <a:gd name="T73" fmla="*/ 2147483647 h 42"/>
                <a:gd name="T74" fmla="*/ 2147483647 w 88"/>
                <a:gd name="T75" fmla="*/ 2147483647 h 42"/>
                <a:gd name="T76" fmla="*/ 2147483647 w 88"/>
                <a:gd name="T77" fmla="*/ 2147483647 h 42"/>
                <a:gd name="T78" fmla="*/ 2147483647 w 88"/>
                <a:gd name="T79" fmla="*/ 2147483647 h 42"/>
                <a:gd name="T80" fmla="*/ 2147483647 w 88"/>
                <a:gd name="T81" fmla="*/ 2147483647 h 42"/>
                <a:gd name="T82" fmla="*/ 2147483647 w 88"/>
                <a:gd name="T83" fmla="*/ 2147483647 h 42"/>
                <a:gd name="T84" fmla="*/ 2147483647 w 88"/>
                <a:gd name="T85" fmla="*/ 2147483647 h 42"/>
                <a:gd name="T86" fmla="*/ 2147483647 w 88"/>
                <a:gd name="T87" fmla="*/ 2147483647 h 42"/>
                <a:gd name="T88" fmla="*/ 2147483647 w 88"/>
                <a:gd name="T89" fmla="*/ 2147483647 h 42"/>
                <a:gd name="T90" fmla="*/ 2147483647 w 88"/>
                <a:gd name="T91" fmla="*/ 2147483647 h 42"/>
                <a:gd name="T92" fmla="*/ 2147483647 w 88"/>
                <a:gd name="T93" fmla="*/ 2147483647 h 42"/>
                <a:gd name="T94" fmla="*/ 2147483647 w 88"/>
                <a:gd name="T95" fmla="*/ 2147483647 h 42"/>
                <a:gd name="T96" fmla="*/ 2147483647 w 88"/>
                <a:gd name="T97" fmla="*/ 2147483647 h 42"/>
                <a:gd name="T98" fmla="*/ 0 w 88"/>
                <a:gd name="T99" fmla="*/ 2147483647 h 4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8"/>
                <a:gd name="T151" fmla="*/ 0 h 42"/>
                <a:gd name="T152" fmla="*/ 88 w 88"/>
                <a:gd name="T153" fmla="*/ 42 h 4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8" h="42">
                  <a:moveTo>
                    <a:pt x="0" y="22"/>
                  </a:moveTo>
                  <a:lnTo>
                    <a:pt x="0" y="18"/>
                  </a:lnTo>
                  <a:lnTo>
                    <a:pt x="0" y="14"/>
                  </a:lnTo>
                  <a:lnTo>
                    <a:pt x="0" y="6"/>
                  </a:lnTo>
                  <a:lnTo>
                    <a:pt x="2" y="6"/>
                  </a:lnTo>
                  <a:lnTo>
                    <a:pt x="8" y="6"/>
                  </a:lnTo>
                  <a:lnTo>
                    <a:pt x="12" y="10"/>
                  </a:lnTo>
                  <a:lnTo>
                    <a:pt x="16" y="10"/>
                  </a:lnTo>
                  <a:lnTo>
                    <a:pt x="20" y="14"/>
                  </a:lnTo>
                  <a:lnTo>
                    <a:pt x="26" y="14"/>
                  </a:lnTo>
                  <a:lnTo>
                    <a:pt x="30" y="14"/>
                  </a:lnTo>
                  <a:lnTo>
                    <a:pt x="36" y="12"/>
                  </a:lnTo>
                  <a:lnTo>
                    <a:pt x="38" y="8"/>
                  </a:lnTo>
                  <a:lnTo>
                    <a:pt x="44" y="2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62" y="2"/>
                  </a:lnTo>
                  <a:lnTo>
                    <a:pt x="70" y="8"/>
                  </a:lnTo>
                  <a:lnTo>
                    <a:pt x="80" y="14"/>
                  </a:lnTo>
                  <a:lnTo>
                    <a:pt x="86" y="18"/>
                  </a:lnTo>
                  <a:lnTo>
                    <a:pt x="88" y="18"/>
                  </a:lnTo>
                  <a:lnTo>
                    <a:pt x="86" y="20"/>
                  </a:lnTo>
                  <a:lnTo>
                    <a:pt x="86" y="26"/>
                  </a:lnTo>
                  <a:lnTo>
                    <a:pt x="88" y="32"/>
                  </a:lnTo>
                  <a:lnTo>
                    <a:pt x="86" y="34"/>
                  </a:lnTo>
                  <a:lnTo>
                    <a:pt x="82" y="38"/>
                  </a:lnTo>
                  <a:lnTo>
                    <a:pt x="76" y="42"/>
                  </a:lnTo>
                  <a:lnTo>
                    <a:pt x="70" y="30"/>
                  </a:lnTo>
                  <a:lnTo>
                    <a:pt x="70" y="26"/>
                  </a:lnTo>
                  <a:lnTo>
                    <a:pt x="76" y="26"/>
                  </a:lnTo>
                  <a:lnTo>
                    <a:pt x="68" y="16"/>
                  </a:lnTo>
                  <a:lnTo>
                    <a:pt x="64" y="14"/>
                  </a:lnTo>
                  <a:lnTo>
                    <a:pt x="56" y="14"/>
                  </a:lnTo>
                  <a:lnTo>
                    <a:pt x="52" y="14"/>
                  </a:lnTo>
                  <a:lnTo>
                    <a:pt x="46" y="20"/>
                  </a:lnTo>
                  <a:lnTo>
                    <a:pt x="38" y="30"/>
                  </a:lnTo>
                  <a:lnTo>
                    <a:pt x="40" y="32"/>
                  </a:lnTo>
                  <a:lnTo>
                    <a:pt x="44" y="32"/>
                  </a:lnTo>
                  <a:lnTo>
                    <a:pt x="44" y="38"/>
                  </a:lnTo>
                  <a:lnTo>
                    <a:pt x="42" y="42"/>
                  </a:lnTo>
                  <a:lnTo>
                    <a:pt x="38" y="42"/>
                  </a:lnTo>
                  <a:lnTo>
                    <a:pt x="36" y="42"/>
                  </a:lnTo>
                  <a:lnTo>
                    <a:pt x="32" y="42"/>
                  </a:lnTo>
                  <a:lnTo>
                    <a:pt x="30" y="42"/>
                  </a:lnTo>
                  <a:lnTo>
                    <a:pt x="30" y="36"/>
                  </a:lnTo>
                  <a:lnTo>
                    <a:pt x="24" y="34"/>
                  </a:lnTo>
                  <a:lnTo>
                    <a:pt x="20" y="32"/>
                  </a:lnTo>
                  <a:lnTo>
                    <a:pt x="16" y="30"/>
                  </a:lnTo>
                  <a:lnTo>
                    <a:pt x="12" y="26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267" name="任意多边形: 形状 266">
              <a:extLst>
                <a:ext uri="{FF2B5EF4-FFF2-40B4-BE49-F238E27FC236}">
                  <a16:creationId xmlns:a16="http://schemas.microsoft.com/office/drawing/2014/main" id="{6E41B4EE-2989-4712-9250-EFB15ED504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8394" y="3535622"/>
              <a:ext cx="93650" cy="74256"/>
            </a:xfrm>
            <a:custGeom>
              <a:avLst/>
              <a:gdLst>
                <a:gd name="T0" fmla="*/ 2147483647 w 54"/>
                <a:gd name="T1" fmla="*/ 2147483647 h 44"/>
                <a:gd name="T2" fmla="*/ 2147483647 w 54"/>
                <a:gd name="T3" fmla="*/ 2147483647 h 44"/>
                <a:gd name="T4" fmla="*/ 2147483647 w 54"/>
                <a:gd name="T5" fmla="*/ 2147483647 h 44"/>
                <a:gd name="T6" fmla="*/ 2147483647 w 54"/>
                <a:gd name="T7" fmla="*/ 2147483647 h 44"/>
                <a:gd name="T8" fmla="*/ 2147483647 w 54"/>
                <a:gd name="T9" fmla="*/ 2147483647 h 44"/>
                <a:gd name="T10" fmla="*/ 2147483647 w 54"/>
                <a:gd name="T11" fmla="*/ 2147483647 h 44"/>
                <a:gd name="T12" fmla="*/ 2147483647 w 54"/>
                <a:gd name="T13" fmla="*/ 2147483647 h 44"/>
                <a:gd name="T14" fmla="*/ 2147483647 w 54"/>
                <a:gd name="T15" fmla="*/ 2147483647 h 44"/>
                <a:gd name="T16" fmla="*/ 2147483647 w 54"/>
                <a:gd name="T17" fmla="*/ 2147483647 h 44"/>
                <a:gd name="T18" fmla="*/ 2147483647 w 54"/>
                <a:gd name="T19" fmla="*/ 2147483647 h 44"/>
                <a:gd name="T20" fmla="*/ 2147483647 w 54"/>
                <a:gd name="T21" fmla="*/ 2147483647 h 44"/>
                <a:gd name="T22" fmla="*/ 2147483647 w 54"/>
                <a:gd name="T23" fmla="*/ 2147483647 h 44"/>
                <a:gd name="T24" fmla="*/ 2147483647 w 54"/>
                <a:gd name="T25" fmla="*/ 2147483647 h 44"/>
                <a:gd name="T26" fmla="*/ 2147483647 w 54"/>
                <a:gd name="T27" fmla="*/ 2147483647 h 44"/>
                <a:gd name="T28" fmla="*/ 2147483647 w 54"/>
                <a:gd name="T29" fmla="*/ 2147483647 h 44"/>
                <a:gd name="T30" fmla="*/ 2147483647 w 54"/>
                <a:gd name="T31" fmla="*/ 2147483647 h 44"/>
                <a:gd name="T32" fmla="*/ 0 w 54"/>
                <a:gd name="T33" fmla="*/ 2147483647 h 44"/>
                <a:gd name="T34" fmla="*/ 2147483647 w 54"/>
                <a:gd name="T35" fmla="*/ 2147483647 h 44"/>
                <a:gd name="T36" fmla="*/ 2147483647 w 54"/>
                <a:gd name="T37" fmla="*/ 2147483647 h 44"/>
                <a:gd name="T38" fmla="*/ 2147483647 w 54"/>
                <a:gd name="T39" fmla="*/ 2147483647 h 44"/>
                <a:gd name="T40" fmla="*/ 2147483647 w 54"/>
                <a:gd name="T41" fmla="*/ 0 h 44"/>
                <a:gd name="T42" fmla="*/ 2147483647 w 54"/>
                <a:gd name="T43" fmla="*/ 2147483647 h 44"/>
                <a:gd name="T44" fmla="*/ 2147483647 w 54"/>
                <a:gd name="T45" fmla="*/ 2147483647 h 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4"/>
                <a:gd name="T70" fmla="*/ 0 h 44"/>
                <a:gd name="T71" fmla="*/ 54 w 54"/>
                <a:gd name="T72" fmla="*/ 44 h 4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4" h="44">
                  <a:moveTo>
                    <a:pt x="38" y="6"/>
                  </a:moveTo>
                  <a:lnTo>
                    <a:pt x="46" y="18"/>
                  </a:lnTo>
                  <a:lnTo>
                    <a:pt x="54" y="28"/>
                  </a:lnTo>
                  <a:lnTo>
                    <a:pt x="46" y="28"/>
                  </a:lnTo>
                  <a:lnTo>
                    <a:pt x="46" y="44"/>
                  </a:lnTo>
                  <a:lnTo>
                    <a:pt x="32" y="40"/>
                  </a:lnTo>
                  <a:lnTo>
                    <a:pt x="34" y="36"/>
                  </a:lnTo>
                  <a:lnTo>
                    <a:pt x="34" y="34"/>
                  </a:lnTo>
                  <a:lnTo>
                    <a:pt x="24" y="22"/>
                  </a:lnTo>
                  <a:lnTo>
                    <a:pt x="18" y="16"/>
                  </a:lnTo>
                  <a:lnTo>
                    <a:pt x="12" y="14"/>
                  </a:lnTo>
                  <a:lnTo>
                    <a:pt x="16" y="22"/>
                  </a:lnTo>
                  <a:lnTo>
                    <a:pt x="12" y="22"/>
                  </a:lnTo>
                  <a:lnTo>
                    <a:pt x="8" y="22"/>
                  </a:lnTo>
                  <a:lnTo>
                    <a:pt x="4" y="20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0"/>
                  </a:lnTo>
                  <a:lnTo>
                    <a:pt x="20" y="4"/>
                  </a:lnTo>
                  <a:lnTo>
                    <a:pt x="38" y="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268" name="任意多边形: 形状 267">
              <a:extLst>
                <a:ext uri="{FF2B5EF4-FFF2-40B4-BE49-F238E27FC236}">
                  <a16:creationId xmlns:a16="http://schemas.microsoft.com/office/drawing/2014/main" id="{FF1D4D95-DF1F-4FE7-9584-99AFE6447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9832" y="3416532"/>
              <a:ext cx="125327" cy="130299"/>
            </a:xfrm>
            <a:custGeom>
              <a:avLst/>
              <a:gdLst>
                <a:gd name="T0" fmla="*/ 2147483647 w 72"/>
                <a:gd name="T1" fmla="*/ 0 h 78"/>
                <a:gd name="T2" fmla="*/ 2147483647 w 72"/>
                <a:gd name="T3" fmla="*/ 2147483647 h 78"/>
                <a:gd name="T4" fmla="*/ 2147483647 w 72"/>
                <a:gd name="T5" fmla="*/ 2147483647 h 78"/>
                <a:gd name="T6" fmla="*/ 2147483647 w 72"/>
                <a:gd name="T7" fmla="*/ 2147483647 h 78"/>
                <a:gd name="T8" fmla="*/ 2147483647 w 72"/>
                <a:gd name="T9" fmla="*/ 2147483647 h 78"/>
                <a:gd name="T10" fmla="*/ 2147483647 w 72"/>
                <a:gd name="T11" fmla="*/ 2147483647 h 78"/>
                <a:gd name="T12" fmla="*/ 2147483647 w 72"/>
                <a:gd name="T13" fmla="*/ 2147483647 h 78"/>
                <a:gd name="T14" fmla="*/ 2147483647 w 72"/>
                <a:gd name="T15" fmla="*/ 2147483647 h 78"/>
                <a:gd name="T16" fmla="*/ 2147483647 w 72"/>
                <a:gd name="T17" fmla="*/ 2147483647 h 78"/>
                <a:gd name="T18" fmla="*/ 2147483647 w 72"/>
                <a:gd name="T19" fmla="*/ 2147483647 h 78"/>
                <a:gd name="T20" fmla="*/ 2147483647 w 72"/>
                <a:gd name="T21" fmla="*/ 2147483647 h 78"/>
                <a:gd name="T22" fmla="*/ 2147483647 w 72"/>
                <a:gd name="T23" fmla="*/ 2147483647 h 78"/>
                <a:gd name="T24" fmla="*/ 2147483647 w 72"/>
                <a:gd name="T25" fmla="*/ 2147483647 h 78"/>
                <a:gd name="T26" fmla="*/ 2147483647 w 72"/>
                <a:gd name="T27" fmla="*/ 2147483647 h 78"/>
                <a:gd name="T28" fmla="*/ 2147483647 w 72"/>
                <a:gd name="T29" fmla="*/ 2147483647 h 78"/>
                <a:gd name="T30" fmla="*/ 2147483647 w 72"/>
                <a:gd name="T31" fmla="*/ 2147483647 h 78"/>
                <a:gd name="T32" fmla="*/ 2147483647 w 72"/>
                <a:gd name="T33" fmla="*/ 2147483647 h 78"/>
                <a:gd name="T34" fmla="*/ 2147483647 w 72"/>
                <a:gd name="T35" fmla="*/ 2147483647 h 78"/>
                <a:gd name="T36" fmla="*/ 2147483647 w 72"/>
                <a:gd name="T37" fmla="*/ 2147483647 h 78"/>
                <a:gd name="T38" fmla="*/ 2147483647 w 72"/>
                <a:gd name="T39" fmla="*/ 2147483647 h 78"/>
                <a:gd name="T40" fmla="*/ 0 w 72"/>
                <a:gd name="T41" fmla="*/ 2147483647 h 78"/>
                <a:gd name="T42" fmla="*/ 2147483647 w 72"/>
                <a:gd name="T43" fmla="*/ 2147483647 h 78"/>
                <a:gd name="T44" fmla="*/ 2147483647 w 72"/>
                <a:gd name="T45" fmla="*/ 2147483647 h 78"/>
                <a:gd name="T46" fmla="*/ 2147483647 w 72"/>
                <a:gd name="T47" fmla="*/ 2147483647 h 78"/>
                <a:gd name="T48" fmla="*/ 2147483647 w 72"/>
                <a:gd name="T49" fmla="*/ 2147483647 h 78"/>
                <a:gd name="T50" fmla="*/ 2147483647 w 72"/>
                <a:gd name="T51" fmla="*/ 2147483647 h 78"/>
                <a:gd name="T52" fmla="*/ 2147483647 w 72"/>
                <a:gd name="T53" fmla="*/ 2147483647 h 78"/>
                <a:gd name="T54" fmla="*/ 2147483647 w 72"/>
                <a:gd name="T55" fmla="*/ 2147483647 h 78"/>
                <a:gd name="T56" fmla="*/ 2147483647 w 72"/>
                <a:gd name="T57" fmla="*/ 2147483647 h 78"/>
                <a:gd name="T58" fmla="*/ 2147483647 w 72"/>
                <a:gd name="T59" fmla="*/ 2147483647 h 78"/>
                <a:gd name="T60" fmla="*/ 2147483647 w 72"/>
                <a:gd name="T61" fmla="*/ 2147483647 h 78"/>
                <a:gd name="T62" fmla="*/ 2147483647 w 72"/>
                <a:gd name="T63" fmla="*/ 2147483647 h 78"/>
                <a:gd name="T64" fmla="*/ 2147483647 w 72"/>
                <a:gd name="T65" fmla="*/ 2147483647 h 78"/>
                <a:gd name="T66" fmla="*/ 2147483647 w 72"/>
                <a:gd name="T67" fmla="*/ 2147483647 h 78"/>
                <a:gd name="T68" fmla="*/ 2147483647 w 72"/>
                <a:gd name="T69" fmla="*/ 2147483647 h 78"/>
                <a:gd name="T70" fmla="*/ 2147483647 w 72"/>
                <a:gd name="T71" fmla="*/ 2147483647 h 78"/>
                <a:gd name="T72" fmla="*/ 2147483647 w 72"/>
                <a:gd name="T73" fmla="*/ 2147483647 h 78"/>
                <a:gd name="T74" fmla="*/ 2147483647 w 72"/>
                <a:gd name="T75" fmla="*/ 2147483647 h 78"/>
                <a:gd name="T76" fmla="*/ 2147483647 w 72"/>
                <a:gd name="T77" fmla="*/ 0 h 7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2"/>
                <a:gd name="T118" fmla="*/ 0 h 78"/>
                <a:gd name="T119" fmla="*/ 72 w 72"/>
                <a:gd name="T120" fmla="*/ 78 h 7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2" h="78">
                  <a:moveTo>
                    <a:pt x="72" y="0"/>
                  </a:moveTo>
                  <a:lnTo>
                    <a:pt x="72" y="2"/>
                  </a:lnTo>
                  <a:lnTo>
                    <a:pt x="70" y="10"/>
                  </a:lnTo>
                  <a:lnTo>
                    <a:pt x="68" y="20"/>
                  </a:lnTo>
                  <a:lnTo>
                    <a:pt x="66" y="26"/>
                  </a:lnTo>
                  <a:lnTo>
                    <a:pt x="64" y="36"/>
                  </a:lnTo>
                  <a:lnTo>
                    <a:pt x="64" y="44"/>
                  </a:lnTo>
                  <a:lnTo>
                    <a:pt x="60" y="50"/>
                  </a:lnTo>
                  <a:lnTo>
                    <a:pt x="56" y="54"/>
                  </a:lnTo>
                  <a:lnTo>
                    <a:pt x="56" y="60"/>
                  </a:lnTo>
                  <a:lnTo>
                    <a:pt x="56" y="66"/>
                  </a:lnTo>
                  <a:lnTo>
                    <a:pt x="58" y="74"/>
                  </a:lnTo>
                  <a:lnTo>
                    <a:pt x="60" y="78"/>
                  </a:lnTo>
                  <a:lnTo>
                    <a:pt x="42" y="76"/>
                  </a:lnTo>
                  <a:lnTo>
                    <a:pt x="26" y="72"/>
                  </a:lnTo>
                  <a:lnTo>
                    <a:pt x="24" y="66"/>
                  </a:lnTo>
                  <a:lnTo>
                    <a:pt x="24" y="62"/>
                  </a:lnTo>
                  <a:lnTo>
                    <a:pt x="16" y="58"/>
                  </a:lnTo>
                  <a:lnTo>
                    <a:pt x="8" y="50"/>
                  </a:lnTo>
                  <a:lnTo>
                    <a:pt x="4" y="44"/>
                  </a:lnTo>
                  <a:lnTo>
                    <a:pt x="0" y="36"/>
                  </a:lnTo>
                  <a:lnTo>
                    <a:pt x="6" y="36"/>
                  </a:lnTo>
                  <a:lnTo>
                    <a:pt x="10" y="30"/>
                  </a:lnTo>
                  <a:lnTo>
                    <a:pt x="12" y="26"/>
                  </a:lnTo>
                  <a:lnTo>
                    <a:pt x="14" y="24"/>
                  </a:lnTo>
                  <a:lnTo>
                    <a:pt x="16" y="22"/>
                  </a:lnTo>
                  <a:lnTo>
                    <a:pt x="22" y="20"/>
                  </a:lnTo>
                  <a:lnTo>
                    <a:pt x="26" y="20"/>
                  </a:lnTo>
                  <a:lnTo>
                    <a:pt x="32" y="18"/>
                  </a:lnTo>
                  <a:lnTo>
                    <a:pt x="40" y="8"/>
                  </a:lnTo>
                  <a:lnTo>
                    <a:pt x="44" y="4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2" y="4"/>
                  </a:lnTo>
                  <a:lnTo>
                    <a:pt x="52" y="6"/>
                  </a:lnTo>
                  <a:lnTo>
                    <a:pt x="58" y="4"/>
                  </a:lnTo>
                  <a:lnTo>
                    <a:pt x="62" y="2"/>
                  </a:lnTo>
                  <a:lnTo>
                    <a:pt x="66" y="2"/>
                  </a:lnTo>
                  <a:lnTo>
                    <a:pt x="72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269" name="任意多边形: 形状 268">
              <a:extLst>
                <a:ext uri="{FF2B5EF4-FFF2-40B4-BE49-F238E27FC236}">
                  <a16:creationId xmlns:a16="http://schemas.microsoft.com/office/drawing/2014/main" id="{A76EF742-D3BB-4DDE-A2E7-E714C1D67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9595" y="3437549"/>
              <a:ext cx="67484" cy="25219"/>
            </a:xfrm>
            <a:custGeom>
              <a:avLst/>
              <a:gdLst>
                <a:gd name="T0" fmla="*/ 2147483647 w 38"/>
                <a:gd name="T1" fmla="*/ 2147483647 h 16"/>
                <a:gd name="T2" fmla="*/ 2147483647 w 38"/>
                <a:gd name="T3" fmla="*/ 2147483647 h 16"/>
                <a:gd name="T4" fmla="*/ 2147483647 w 38"/>
                <a:gd name="T5" fmla="*/ 2147483647 h 16"/>
                <a:gd name="T6" fmla="*/ 2147483647 w 38"/>
                <a:gd name="T7" fmla="*/ 2147483647 h 16"/>
                <a:gd name="T8" fmla="*/ 2147483647 w 38"/>
                <a:gd name="T9" fmla="*/ 2147483647 h 16"/>
                <a:gd name="T10" fmla="*/ 0 w 38"/>
                <a:gd name="T11" fmla="*/ 2147483647 h 16"/>
                <a:gd name="T12" fmla="*/ 2147483647 w 38"/>
                <a:gd name="T13" fmla="*/ 2147483647 h 16"/>
                <a:gd name="T14" fmla="*/ 2147483647 w 38"/>
                <a:gd name="T15" fmla="*/ 0 h 16"/>
                <a:gd name="T16" fmla="*/ 2147483647 w 38"/>
                <a:gd name="T17" fmla="*/ 0 h 16"/>
                <a:gd name="T18" fmla="*/ 2147483647 w 38"/>
                <a:gd name="T19" fmla="*/ 2147483647 h 16"/>
                <a:gd name="T20" fmla="*/ 2147483647 w 38"/>
                <a:gd name="T21" fmla="*/ 2147483647 h 16"/>
                <a:gd name="T22" fmla="*/ 2147483647 w 38"/>
                <a:gd name="T23" fmla="*/ 2147483647 h 16"/>
                <a:gd name="T24" fmla="*/ 2147483647 w 38"/>
                <a:gd name="T25" fmla="*/ 2147483647 h 16"/>
                <a:gd name="T26" fmla="*/ 2147483647 w 38"/>
                <a:gd name="T27" fmla="*/ 2147483647 h 16"/>
                <a:gd name="T28" fmla="*/ 2147483647 w 38"/>
                <a:gd name="T29" fmla="*/ 2147483647 h 16"/>
                <a:gd name="T30" fmla="*/ 2147483647 w 38"/>
                <a:gd name="T31" fmla="*/ 2147483647 h 16"/>
                <a:gd name="T32" fmla="*/ 2147483647 w 38"/>
                <a:gd name="T33" fmla="*/ 2147483647 h 16"/>
                <a:gd name="T34" fmla="*/ 2147483647 w 38"/>
                <a:gd name="T35" fmla="*/ 2147483647 h 1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8"/>
                <a:gd name="T55" fmla="*/ 0 h 16"/>
                <a:gd name="T56" fmla="*/ 38 w 38"/>
                <a:gd name="T57" fmla="*/ 16 h 1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8" h="16">
                  <a:moveTo>
                    <a:pt x="36" y="16"/>
                  </a:moveTo>
                  <a:lnTo>
                    <a:pt x="30" y="16"/>
                  </a:lnTo>
                  <a:lnTo>
                    <a:pt x="24" y="16"/>
                  </a:lnTo>
                  <a:lnTo>
                    <a:pt x="10" y="14"/>
                  </a:lnTo>
                  <a:lnTo>
                    <a:pt x="4" y="12"/>
                  </a:lnTo>
                  <a:lnTo>
                    <a:pt x="0" y="8"/>
                  </a:lnTo>
                  <a:lnTo>
                    <a:pt x="6" y="6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20" y="4"/>
                  </a:lnTo>
                  <a:lnTo>
                    <a:pt x="24" y="8"/>
                  </a:lnTo>
                  <a:lnTo>
                    <a:pt x="30" y="10"/>
                  </a:lnTo>
                  <a:lnTo>
                    <a:pt x="34" y="10"/>
                  </a:lnTo>
                  <a:lnTo>
                    <a:pt x="36" y="12"/>
                  </a:lnTo>
                  <a:lnTo>
                    <a:pt x="38" y="14"/>
                  </a:lnTo>
                  <a:lnTo>
                    <a:pt x="38" y="16"/>
                  </a:lnTo>
                  <a:lnTo>
                    <a:pt x="36" y="1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270" name="任意多边形: 形状 269">
              <a:extLst>
                <a:ext uri="{FF2B5EF4-FFF2-40B4-BE49-F238E27FC236}">
                  <a16:creationId xmlns:a16="http://schemas.microsoft.com/office/drawing/2014/main" id="{B811926F-A709-49FF-888A-1EE166473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0253" y="3375901"/>
              <a:ext cx="174906" cy="99476"/>
            </a:xfrm>
            <a:custGeom>
              <a:avLst/>
              <a:gdLst>
                <a:gd name="T0" fmla="*/ 2147483647 w 100"/>
                <a:gd name="T1" fmla="*/ 2147483647 h 60"/>
                <a:gd name="T2" fmla="*/ 2147483647 w 100"/>
                <a:gd name="T3" fmla="*/ 2147483647 h 60"/>
                <a:gd name="T4" fmla="*/ 2147483647 w 100"/>
                <a:gd name="T5" fmla="*/ 2147483647 h 60"/>
                <a:gd name="T6" fmla="*/ 2147483647 w 100"/>
                <a:gd name="T7" fmla="*/ 2147483647 h 60"/>
                <a:gd name="T8" fmla="*/ 2147483647 w 100"/>
                <a:gd name="T9" fmla="*/ 2147483647 h 60"/>
                <a:gd name="T10" fmla="*/ 2147483647 w 100"/>
                <a:gd name="T11" fmla="*/ 2147483647 h 60"/>
                <a:gd name="T12" fmla="*/ 2147483647 w 100"/>
                <a:gd name="T13" fmla="*/ 2147483647 h 60"/>
                <a:gd name="T14" fmla="*/ 2147483647 w 100"/>
                <a:gd name="T15" fmla="*/ 2147483647 h 60"/>
                <a:gd name="T16" fmla="*/ 2147483647 w 100"/>
                <a:gd name="T17" fmla="*/ 2147483647 h 60"/>
                <a:gd name="T18" fmla="*/ 2147483647 w 100"/>
                <a:gd name="T19" fmla="*/ 2147483647 h 60"/>
                <a:gd name="T20" fmla="*/ 2147483647 w 100"/>
                <a:gd name="T21" fmla="*/ 2147483647 h 60"/>
                <a:gd name="T22" fmla="*/ 2147483647 w 100"/>
                <a:gd name="T23" fmla="*/ 2147483647 h 60"/>
                <a:gd name="T24" fmla="*/ 2147483647 w 100"/>
                <a:gd name="T25" fmla="*/ 2147483647 h 60"/>
                <a:gd name="T26" fmla="*/ 2147483647 w 100"/>
                <a:gd name="T27" fmla="*/ 2147483647 h 60"/>
                <a:gd name="T28" fmla="*/ 2147483647 w 100"/>
                <a:gd name="T29" fmla="*/ 2147483647 h 60"/>
                <a:gd name="T30" fmla="*/ 2147483647 w 100"/>
                <a:gd name="T31" fmla="*/ 2147483647 h 60"/>
                <a:gd name="T32" fmla="*/ 2147483647 w 100"/>
                <a:gd name="T33" fmla="*/ 2147483647 h 60"/>
                <a:gd name="T34" fmla="*/ 2147483647 w 100"/>
                <a:gd name="T35" fmla="*/ 2147483647 h 60"/>
                <a:gd name="T36" fmla="*/ 2147483647 w 100"/>
                <a:gd name="T37" fmla="*/ 2147483647 h 60"/>
                <a:gd name="T38" fmla="*/ 2147483647 w 100"/>
                <a:gd name="T39" fmla="*/ 2147483647 h 60"/>
                <a:gd name="T40" fmla="*/ 2147483647 w 100"/>
                <a:gd name="T41" fmla="*/ 2147483647 h 60"/>
                <a:gd name="T42" fmla="*/ 2147483647 w 100"/>
                <a:gd name="T43" fmla="*/ 2147483647 h 60"/>
                <a:gd name="T44" fmla="*/ 2147483647 w 100"/>
                <a:gd name="T45" fmla="*/ 2147483647 h 60"/>
                <a:gd name="T46" fmla="*/ 2147483647 w 100"/>
                <a:gd name="T47" fmla="*/ 2147483647 h 60"/>
                <a:gd name="T48" fmla="*/ 2147483647 w 100"/>
                <a:gd name="T49" fmla="*/ 2147483647 h 60"/>
                <a:gd name="T50" fmla="*/ 2147483647 w 100"/>
                <a:gd name="T51" fmla="*/ 2147483647 h 60"/>
                <a:gd name="T52" fmla="*/ 2147483647 w 100"/>
                <a:gd name="T53" fmla="*/ 2147483647 h 60"/>
                <a:gd name="T54" fmla="*/ 0 w 100"/>
                <a:gd name="T55" fmla="*/ 2147483647 h 60"/>
                <a:gd name="T56" fmla="*/ 2147483647 w 100"/>
                <a:gd name="T57" fmla="*/ 2147483647 h 60"/>
                <a:gd name="T58" fmla="*/ 2147483647 w 100"/>
                <a:gd name="T59" fmla="*/ 2147483647 h 60"/>
                <a:gd name="T60" fmla="*/ 2147483647 w 100"/>
                <a:gd name="T61" fmla="*/ 2147483647 h 60"/>
                <a:gd name="T62" fmla="*/ 2147483647 w 100"/>
                <a:gd name="T63" fmla="*/ 2147483647 h 60"/>
                <a:gd name="T64" fmla="*/ 2147483647 w 100"/>
                <a:gd name="T65" fmla="*/ 2147483647 h 60"/>
                <a:gd name="T66" fmla="*/ 2147483647 w 100"/>
                <a:gd name="T67" fmla="*/ 0 h 60"/>
                <a:gd name="T68" fmla="*/ 2147483647 w 100"/>
                <a:gd name="T69" fmla="*/ 0 h 60"/>
                <a:gd name="T70" fmla="*/ 2147483647 w 100"/>
                <a:gd name="T71" fmla="*/ 2147483647 h 60"/>
                <a:gd name="T72" fmla="*/ 2147483647 w 100"/>
                <a:gd name="T73" fmla="*/ 2147483647 h 60"/>
                <a:gd name="T74" fmla="*/ 2147483647 w 100"/>
                <a:gd name="T75" fmla="*/ 2147483647 h 60"/>
                <a:gd name="T76" fmla="*/ 2147483647 w 100"/>
                <a:gd name="T77" fmla="*/ 2147483647 h 6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0"/>
                <a:gd name="T118" fmla="*/ 0 h 60"/>
                <a:gd name="T119" fmla="*/ 100 w 100"/>
                <a:gd name="T120" fmla="*/ 60 h 6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0" h="60">
                  <a:moveTo>
                    <a:pt x="100" y="24"/>
                  </a:moveTo>
                  <a:lnTo>
                    <a:pt x="94" y="26"/>
                  </a:lnTo>
                  <a:lnTo>
                    <a:pt x="90" y="26"/>
                  </a:lnTo>
                  <a:lnTo>
                    <a:pt x="86" y="28"/>
                  </a:lnTo>
                  <a:lnTo>
                    <a:pt x="80" y="30"/>
                  </a:lnTo>
                  <a:lnTo>
                    <a:pt x="80" y="28"/>
                  </a:lnTo>
                  <a:lnTo>
                    <a:pt x="78" y="28"/>
                  </a:lnTo>
                  <a:lnTo>
                    <a:pt x="76" y="28"/>
                  </a:lnTo>
                  <a:lnTo>
                    <a:pt x="72" y="28"/>
                  </a:lnTo>
                  <a:lnTo>
                    <a:pt x="68" y="32"/>
                  </a:lnTo>
                  <a:lnTo>
                    <a:pt x="60" y="42"/>
                  </a:lnTo>
                  <a:lnTo>
                    <a:pt x="54" y="44"/>
                  </a:lnTo>
                  <a:lnTo>
                    <a:pt x="50" y="44"/>
                  </a:lnTo>
                  <a:lnTo>
                    <a:pt x="44" y="46"/>
                  </a:lnTo>
                  <a:lnTo>
                    <a:pt x="42" y="48"/>
                  </a:lnTo>
                  <a:lnTo>
                    <a:pt x="40" y="50"/>
                  </a:lnTo>
                  <a:lnTo>
                    <a:pt x="38" y="54"/>
                  </a:lnTo>
                  <a:lnTo>
                    <a:pt x="34" y="60"/>
                  </a:lnTo>
                  <a:lnTo>
                    <a:pt x="28" y="60"/>
                  </a:lnTo>
                  <a:lnTo>
                    <a:pt x="26" y="52"/>
                  </a:lnTo>
                  <a:lnTo>
                    <a:pt x="26" y="50"/>
                  </a:lnTo>
                  <a:lnTo>
                    <a:pt x="24" y="48"/>
                  </a:lnTo>
                  <a:lnTo>
                    <a:pt x="22" y="46"/>
                  </a:lnTo>
                  <a:lnTo>
                    <a:pt x="18" y="46"/>
                  </a:lnTo>
                  <a:lnTo>
                    <a:pt x="12" y="44"/>
                  </a:lnTo>
                  <a:lnTo>
                    <a:pt x="8" y="40"/>
                  </a:lnTo>
                  <a:lnTo>
                    <a:pt x="4" y="38"/>
                  </a:lnTo>
                  <a:lnTo>
                    <a:pt x="0" y="36"/>
                  </a:lnTo>
                  <a:lnTo>
                    <a:pt x="4" y="28"/>
                  </a:lnTo>
                  <a:lnTo>
                    <a:pt x="8" y="22"/>
                  </a:lnTo>
                  <a:lnTo>
                    <a:pt x="18" y="16"/>
                  </a:lnTo>
                  <a:lnTo>
                    <a:pt x="22" y="8"/>
                  </a:lnTo>
                  <a:lnTo>
                    <a:pt x="26" y="2"/>
                  </a:lnTo>
                  <a:lnTo>
                    <a:pt x="34" y="0"/>
                  </a:lnTo>
                  <a:lnTo>
                    <a:pt x="80" y="0"/>
                  </a:lnTo>
                  <a:lnTo>
                    <a:pt x="84" y="6"/>
                  </a:lnTo>
                  <a:lnTo>
                    <a:pt x="90" y="12"/>
                  </a:lnTo>
                  <a:lnTo>
                    <a:pt x="96" y="18"/>
                  </a:lnTo>
                  <a:lnTo>
                    <a:pt x="100" y="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271" name="任意多边形: 形状 270">
              <a:extLst>
                <a:ext uri="{FF2B5EF4-FFF2-40B4-BE49-F238E27FC236}">
                  <a16:creationId xmlns:a16="http://schemas.microsoft.com/office/drawing/2014/main" id="{181D46F8-CE37-4D9D-9262-D780BDFF5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2648" y="3312854"/>
              <a:ext cx="41317" cy="68651"/>
            </a:xfrm>
            <a:custGeom>
              <a:avLst/>
              <a:gdLst>
                <a:gd name="T0" fmla="*/ 2147483647 w 24"/>
                <a:gd name="T1" fmla="*/ 2147483647 h 42"/>
                <a:gd name="T2" fmla="*/ 2147483647 w 24"/>
                <a:gd name="T3" fmla="*/ 2147483647 h 42"/>
                <a:gd name="T4" fmla="*/ 2147483647 w 24"/>
                <a:gd name="T5" fmla="*/ 2147483647 h 42"/>
                <a:gd name="T6" fmla="*/ 2147483647 w 24"/>
                <a:gd name="T7" fmla="*/ 2147483647 h 42"/>
                <a:gd name="T8" fmla="*/ 2147483647 w 24"/>
                <a:gd name="T9" fmla="*/ 2147483647 h 42"/>
                <a:gd name="T10" fmla="*/ 2147483647 w 24"/>
                <a:gd name="T11" fmla="*/ 2147483647 h 42"/>
                <a:gd name="T12" fmla="*/ 2147483647 w 24"/>
                <a:gd name="T13" fmla="*/ 2147483647 h 42"/>
                <a:gd name="T14" fmla="*/ 0 w 24"/>
                <a:gd name="T15" fmla="*/ 2147483647 h 42"/>
                <a:gd name="T16" fmla="*/ 2147483647 w 24"/>
                <a:gd name="T17" fmla="*/ 2147483647 h 42"/>
                <a:gd name="T18" fmla="*/ 2147483647 w 24"/>
                <a:gd name="T19" fmla="*/ 2147483647 h 42"/>
                <a:gd name="T20" fmla="*/ 2147483647 w 24"/>
                <a:gd name="T21" fmla="*/ 2147483647 h 42"/>
                <a:gd name="T22" fmla="*/ 2147483647 w 24"/>
                <a:gd name="T23" fmla="*/ 2147483647 h 42"/>
                <a:gd name="T24" fmla="*/ 2147483647 w 24"/>
                <a:gd name="T25" fmla="*/ 2147483647 h 42"/>
                <a:gd name="T26" fmla="*/ 2147483647 w 24"/>
                <a:gd name="T27" fmla="*/ 0 h 42"/>
                <a:gd name="T28" fmla="*/ 2147483647 w 24"/>
                <a:gd name="T29" fmla="*/ 0 h 42"/>
                <a:gd name="T30" fmla="*/ 2147483647 w 24"/>
                <a:gd name="T31" fmla="*/ 2147483647 h 42"/>
                <a:gd name="T32" fmla="*/ 2147483647 w 24"/>
                <a:gd name="T33" fmla="*/ 2147483647 h 42"/>
                <a:gd name="T34" fmla="*/ 2147483647 w 24"/>
                <a:gd name="T35" fmla="*/ 2147483647 h 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"/>
                <a:gd name="T55" fmla="*/ 0 h 42"/>
                <a:gd name="T56" fmla="*/ 24 w 24"/>
                <a:gd name="T57" fmla="*/ 42 h 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" h="42">
                  <a:moveTo>
                    <a:pt x="24" y="6"/>
                  </a:moveTo>
                  <a:lnTo>
                    <a:pt x="18" y="10"/>
                  </a:lnTo>
                  <a:lnTo>
                    <a:pt x="18" y="18"/>
                  </a:lnTo>
                  <a:lnTo>
                    <a:pt x="16" y="26"/>
                  </a:lnTo>
                  <a:lnTo>
                    <a:pt x="14" y="32"/>
                  </a:lnTo>
                  <a:lnTo>
                    <a:pt x="10" y="36"/>
                  </a:lnTo>
                  <a:lnTo>
                    <a:pt x="10" y="42"/>
                  </a:lnTo>
                  <a:lnTo>
                    <a:pt x="0" y="42"/>
                  </a:lnTo>
                  <a:lnTo>
                    <a:pt x="4" y="10"/>
                  </a:lnTo>
                  <a:lnTo>
                    <a:pt x="8" y="10"/>
                  </a:lnTo>
                  <a:lnTo>
                    <a:pt x="10" y="8"/>
                  </a:lnTo>
                  <a:lnTo>
                    <a:pt x="12" y="6"/>
                  </a:lnTo>
                  <a:lnTo>
                    <a:pt x="14" y="2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2" y="2"/>
                  </a:lnTo>
                  <a:lnTo>
                    <a:pt x="22" y="6"/>
                  </a:lnTo>
                  <a:lnTo>
                    <a:pt x="24" y="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272" name="任意多边形: 形状 271">
              <a:extLst>
                <a:ext uri="{FF2B5EF4-FFF2-40B4-BE49-F238E27FC236}">
                  <a16:creationId xmlns:a16="http://schemas.microsoft.com/office/drawing/2014/main" id="{BD30D43B-7986-478E-8811-71A56E9AA0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1752" y="3328265"/>
              <a:ext cx="125327" cy="121893"/>
            </a:xfrm>
            <a:custGeom>
              <a:avLst/>
              <a:gdLst>
                <a:gd name="T0" fmla="*/ 2147483647 w 72"/>
                <a:gd name="T1" fmla="*/ 2147483647 h 72"/>
                <a:gd name="T2" fmla="*/ 2147483647 w 72"/>
                <a:gd name="T3" fmla="*/ 2147483647 h 72"/>
                <a:gd name="T4" fmla="*/ 2147483647 w 72"/>
                <a:gd name="T5" fmla="*/ 2147483647 h 72"/>
                <a:gd name="T6" fmla="*/ 2147483647 w 72"/>
                <a:gd name="T7" fmla="*/ 2147483647 h 72"/>
                <a:gd name="T8" fmla="*/ 2147483647 w 72"/>
                <a:gd name="T9" fmla="*/ 0 h 72"/>
                <a:gd name="T10" fmla="*/ 2147483647 w 72"/>
                <a:gd name="T11" fmla="*/ 0 h 72"/>
                <a:gd name="T12" fmla="*/ 2147483647 w 72"/>
                <a:gd name="T13" fmla="*/ 2147483647 h 72"/>
                <a:gd name="T14" fmla="*/ 2147483647 w 72"/>
                <a:gd name="T15" fmla="*/ 2147483647 h 72"/>
                <a:gd name="T16" fmla="*/ 2147483647 w 72"/>
                <a:gd name="T17" fmla="*/ 2147483647 h 72"/>
                <a:gd name="T18" fmla="*/ 2147483647 w 72"/>
                <a:gd name="T19" fmla="*/ 2147483647 h 72"/>
                <a:gd name="T20" fmla="*/ 2147483647 w 72"/>
                <a:gd name="T21" fmla="*/ 2147483647 h 72"/>
                <a:gd name="T22" fmla="*/ 2147483647 w 72"/>
                <a:gd name="T23" fmla="*/ 2147483647 h 72"/>
                <a:gd name="T24" fmla="*/ 2147483647 w 72"/>
                <a:gd name="T25" fmla="*/ 2147483647 h 72"/>
                <a:gd name="T26" fmla="*/ 2147483647 w 72"/>
                <a:gd name="T27" fmla="*/ 2147483647 h 72"/>
                <a:gd name="T28" fmla="*/ 2147483647 w 72"/>
                <a:gd name="T29" fmla="*/ 2147483647 h 72"/>
                <a:gd name="T30" fmla="*/ 2147483647 w 72"/>
                <a:gd name="T31" fmla="*/ 2147483647 h 72"/>
                <a:gd name="T32" fmla="*/ 2147483647 w 72"/>
                <a:gd name="T33" fmla="*/ 2147483647 h 72"/>
                <a:gd name="T34" fmla="*/ 0 w 72"/>
                <a:gd name="T35" fmla="*/ 2147483647 h 72"/>
                <a:gd name="T36" fmla="*/ 2147483647 w 72"/>
                <a:gd name="T37" fmla="*/ 2147483647 h 72"/>
                <a:gd name="T38" fmla="*/ 2147483647 w 72"/>
                <a:gd name="T39" fmla="*/ 2147483647 h 72"/>
                <a:gd name="T40" fmla="*/ 2147483647 w 72"/>
                <a:gd name="T41" fmla="*/ 2147483647 h 72"/>
                <a:gd name="T42" fmla="*/ 2147483647 w 72"/>
                <a:gd name="T43" fmla="*/ 2147483647 h 72"/>
                <a:gd name="T44" fmla="*/ 2147483647 w 72"/>
                <a:gd name="T45" fmla="*/ 2147483647 h 72"/>
                <a:gd name="T46" fmla="*/ 2147483647 w 72"/>
                <a:gd name="T47" fmla="*/ 2147483647 h 72"/>
                <a:gd name="T48" fmla="*/ 2147483647 w 72"/>
                <a:gd name="T49" fmla="*/ 2147483647 h 72"/>
                <a:gd name="T50" fmla="*/ 2147483647 w 72"/>
                <a:gd name="T51" fmla="*/ 2147483647 h 72"/>
                <a:gd name="T52" fmla="*/ 2147483647 w 72"/>
                <a:gd name="T53" fmla="*/ 2147483647 h 72"/>
                <a:gd name="T54" fmla="*/ 2147483647 w 72"/>
                <a:gd name="T55" fmla="*/ 2147483647 h 72"/>
                <a:gd name="T56" fmla="*/ 2147483647 w 72"/>
                <a:gd name="T57" fmla="*/ 2147483647 h 72"/>
                <a:gd name="T58" fmla="*/ 2147483647 w 72"/>
                <a:gd name="T59" fmla="*/ 2147483647 h 72"/>
                <a:gd name="T60" fmla="*/ 2147483647 w 72"/>
                <a:gd name="T61" fmla="*/ 2147483647 h 72"/>
                <a:gd name="T62" fmla="*/ 2147483647 w 72"/>
                <a:gd name="T63" fmla="*/ 2147483647 h 7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2"/>
                <a:gd name="T97" fmla="*/ 0 h 72"/>
                <a:gd name="T98" fmla="*/ 72 w 72"/>
                <a:gd name="T99" fmla="*/ 72 h 7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2" h="72">
                  <a:moveTo>
                    <a:pt x="72" y="30"/>
                  </a:moveTo>
                  <a:lnTo>
                    <a:pt x="68" y="32"/>
                  </a:lnTo>
                  <a:lnTo>
                    <a:pt x="62" y="32"/>
                  </a:lnTo>
                  <a:lnTo>
                    <a:pt x="52" y="32"/>
                  </a:lnTo>
                  <a:lnTo>
                    <a:pt x="56" y="0"/>
                  </a:lnTo>
                  <a:lnTo>
                    <a:pt x="32" y="0"/>
                  </a:lnTo>
                  <a:lnTo>
                    <a:pt x="28" y="2"/>
                  </a:lnTo>
                  <a:lnTo>
                    <a:pt x="24" y="6"/>
                  </a:lnTo>
                  <a:lnTo>
                    <a:pt x="20" y="14"/>
                  </a:lnTo>
                  <a:lnTo>
                    <a:pt x="22" y="18"/>
                  </a:lnTo>
                  <a:lnTo>
                    <a:pt x="24" y="22"/>
                  </a:lnTo>
                  <a:lnTo>
                    <a:pt x="28" y="24"/>
                  </a:lnTo>
                  <a:lnTo>
                    <a:pt x="30" y="28"/>
                  </a:lnTo>
                  <a:lnTo>
                    <a:pt x="30" y="34"/>
                  </a:lnTo>
                  <a:lnTo>
                    <a:pt x="10" y="34"/>
                  </a:lnTo>
                  <a:lnTo>
                    <a:pt x="6" y="40"/>
                  </a:lnTo>
                  <a:lnTo>
                    <a:pt x="4" y="46"/>
                  </a:lnTo>
                  <a:lnTo>
                    <a:pt x="0" y="58"/>
                  </a:lnTo>
                  <a:lnTo>
                    <a:pt x="8" y="66"/>
                  </a:lnTo>
                  <a:lnTo>
                    <a:pt x="14" y="68"/>
                  </a:lnTo>
                  <a:lnTo>
                    <a:pt x="16" y="70"/>
                  </a:lnTo>
                  <a:lnTo>
                    <a:pt x="26" y="70"/>
                  </a:lnTo>
                  <a:lnTo>
                    <a:pt x="30" y="70"/>
                  </a:lnTo>
                  <a:lnTo>
                    <a:pt x="34" y="72"/>
                  </a:lnTo>
                  <a:lnTo>
                    <a:pt x="40" y="70"/>
                  </a:lnTo>
                  <a:lnTo>
                    <a:pt x="42" y="64"/>
                  </a:lnTo>
                  <a:lnTo>
                    <a:pt x="46" y="64"/>
                  </a:lnTo>
                  <a:lnTo>
                    <a:pt x="50" y="56"/>
                  </a:lnTo>
                  <a:lnTo>
                    <a:pt x="54" y="50"/>
                  </a:lnTo>
                  <a:lnTo>
                    <a:pt x="64" y="44"/>
                  </a:lnTo>
                  <a:lnTo>
                    <a:pt x="68" y="36"/>
                  </a:lnTo>
                  <a:lnTo>
                    <a:pt x="72" y="3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273" name="任意多边形: 形状 272">
              <a:extLst>
                <a:ext uri="{FF2B5EF4-FFF2-40B4-BE49-F238E27FC236}">
                  <a16:creationId xmlns:a16="http://schemas.microsoft.com/office/drawing/2014/main" id="{D88AE482-DB5A-4C85-AAE0-03B4556F4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7190" y="3258212"/>
              <a:ext cx="77124" cy="61646"/>
            </a:xfrm>
            <a:custGeom>
              <a:avLst/>
              <a:gdLst>
                <a:gd name="T0" fmla="*/ 2147483647 w 44"/>
                <a:gd name="T1" fmla="*/ 2147483647 h 36"/>
                <a:gd name="T2" fmla="*/ 2147483647 w 44"/>
                <a:gd name="T3" fmla="*/ 2147483647 h 36"/>
                <a:gd name="T4" fmla="*/ 2147483647 w 44"/>
                <a:gd name="T5" fmla="*/ 2147483647 h 36"/>
                <a:gd name="T6" fmla="*/ 2147483647 w 44"/>
                <a:gd name="T7" fmla="*/ 2147483647 h 36"/>
                <a:gd name="T8" fmla="*/ 2147483647 w 44"/>
                <a:gd name="T9" fmla="*/ 2147483647 h 36"/>
                <a:gd name="T10" fmla="*/ 0 w 44"/>
                <a:gd name="T11" fmla="*/ 2147483647 h 36"/>
                <a:gd name="T12" fmla="*/ 2147483647 w 44"/>
                <a:gd name="T13" fmla="*/ 2147483647 h 36"/>
                <a:gd name="T14" fmla="*/ 2147483647 w 44"/>
                <a:gd name="T15" fmla="*/ 2147483647 h 36"/>
                <a:gd name="T16" fmla="*/ 2147483647 w 44"/>
                <a:gd name="T17" fmla="*/ 2147483647 h 36"/>
                <a:gd name="T18" fmla="*/ 2147483647 w 44"/>
                <a:gd name="T19" fmla="*/ 2147483647 h 36"/>
                <a:gd name="T20" fmla="*/ 2147483647 w 44"/>
                <a:gd name="T21" fmla="*/ 2147483647 h 36"/>
                <a:gd name="T22" fmla="*/ 2147483647 w 44"/>
                <a:gd name="T23" fmla="*/ 2147483647 h 36"/>
                <a:gd name="T24" fmla="*/ 2147483647 w 44"/>
                <a:gd name="T25" fmla="*/ 2147483647 h 36"/>
                <a:gd name="T26" fmla="*/ 2147483647 w 44"/>
                <a:gd name="T27" fmla="*/ 2147483647 h 36"/>
                <a:gd name="T28" fmla="*/ 2147483647 w 44"/>
                <a:gd name="T29" fmla="*/ 2147483647 h 36"/>
                <a:gd name="T30" fmla="*/ 2147483647 w 44"/>
                <a:gd name="T31" fmla="*/ 2147483647 h 36"/>
                <a:gd name="T32" fmla="*/ 2147483647 w 44"/>
                <a:gd name="T33" fmla="*/ 2147483647 h 36"/>
                <a:gd name="T34" fmla="*/ 2147483647 w 44"/>
                <a:gd name="T35" fmla="*/ 2147483647 h 36"/>
                <a:gd name="T36" fmla="*/ 2147483647 w 44"/>
                <a:gd name="T37" fmla="*/ 0 h 36"/>
                <a:gd name="T38" fmla="*/ 2147483647 w 44"/>
                <a:gd name="T39" fmla="*/ 2147483647 h 36"/>
                <a:gd name="T40" fmla="*/ 2147483647 w 44"/>
                <a:gd name="T41" fmla="*/ 2147483647 h 36"/>
                <a:gd name="T42" fmla="*/ 2147483647 w 44"/>
                <a:gd name="T43" fmla="*/ 2147483647 h 36"/>
                <a:gd name="T44" fmla="*/ 2147483647 w 44"/>
                <a:gd name="T45" fmla="*/ 2147483647 h 36"/>
                <a:gd name="T46" fmla="*/ 2147483647 w 44"/>
                <a:gd name="T47" fmla="*/ 2147483647 h 36"/>
                <a:gd name="T48" fmla="*/ 2147483647 w 44"/>
                <a:gd name="T49" fmla="*/ 2147483647 h 36"/>
                <a:gd name="T50" fmla="*/ 2147483647 w 44"/>
                <a:gd name="T51" fmla="*/ 2147483647 h 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4"/>
                <a:gd name="T79" fmla="*/ 0 h 36"/>
                <a:gd name="T80" fmla="*/ 44 w 44"/>
                <a:gd name="T81" fmla="*/ 36 h 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4" h="36">
                  <a:moveTo>
                    <a:pt x="42" y="36"/>
                  </a:moveTo>
                  <a:lnTo>
                    <a:pt x="42" y="34"/>
                  </a:lnTo>
                  <a:lnTo>
                    <a:pt x="14" y="34"/>
                  </a:lnTo>
                  <a:lnTo>
                    <a:pt x="4" y="32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14" y="22"/>
                  </a:lnTo>
                  <a:lnTo>
                    <a:pt x="20" y="24"/>
                  </a:lnTo>
                  <a:lnTo>
                    <a:pt x="26" y="26"/>
                  </a:lnTo>
                  <a:lnTo>
                    <a:pt x="28" y="24"/>
                  </a:lnTo>
                  <a:lnTo>
                    <a:pt x="30" y="20"/>
                  </a:lnTo>
                  <a:lnTo>
                    <a:pt x="28" y="18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24" y="8"/>
                  </a:lnTo>
                  <a:lnTo>
                    <a:pt x="22" y="6"/>
                  </a:lnTo>
                  <a:lnTo>
                    <a:pt x="22" y="2"/>
                  </a:lnTo>
                  <a:lnTo>
                    <a:pt x="26" y="2"/>
                  </a:lnTo>
                  <a:lnTo>
                    <a:pt x="28" y="0"/>
                  </a:lnTo>
                  <a:lnTo>
                    <a:pt x="44" y="2"/>
                  </a:lnTo>
                  <a:lnTo>
                    <a:pt x="44" y="6"/>
                  </a:lnTo>
                  <a:lnTo>
                    <a:pt x="42" y="8"/>
                  </a:lnTo>
                  <a:lnTo>
                    <a:pt x="42" y="18"/>
                  </a:lnTo>
                  <a:lnTo>
                    <a:pt x="40" y="28"/>
                  </a:lnTo>
                  <a:lnTo>
                    <a:pt x="40" y="34"/>
                  </a:lnTo>
                  <a:lnTo>
                    <a:pt x="42" y="3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274" name="任意多边形: 形状 273">
              <a:extLst>
                <a:ext uri="{FF2B5EF4-FFF2-40B4-BE49-F238E27FC236}">
                  <a16:creationId xmlns:a16="http://schemas.microsoft.com/office/drawing/2014/main" id="{4445DAD0-B3E4-4C5F-91CC-19A80F72C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6051" y="3263817"/>
              <a:ext cx="101914" cy="58844"/>
            </a:xfrm>
            <a:custGeom>
              <a:avLst/>
              <a:gdLst>
                <a:gd name="T0" fmla="*/ 0 w 58"/>
                <a:gd name="T1" fmla="*/ 2147483647 h 36"/>
                <a:gd name="T2" fmla="*/ 0 w 58"/>
                <a:gd name="T3" fmla="*/ 2147483647 h 36"/>
                <a:gd name="T4" fmla="*/ 2147483647 w 58"/>
                <a:gd name="T5" fmla="*/ 2147483647 h 36"/>
                <a:gd name="T6" fmla="*/ 2147483647 w 58"/>
                <a:gd name="T7" fmla="*/ 2147483647 h 36"/>
                <a:gd name="T8" fmla="*/ 2147483647 w 58"/>
                <a:gd name="T9" fmla="*/ 2147483647 h 36"/>
                <a:gd name="T10" fmla="*/ 2147483647 w 58"/>
                <a:gd name="T11" fmla="*/ 0 h 36"/>
                <a:gd name="T12" fmla="*/ 2147483647 w 58"/>
                <a:gd name="T13" fmla="*/ 2147483647 h 36"/>
                <a:gd name="T14" fmla="*/ 2147483647 w 58"/>
                <a:gd name="T15" fmla="*/ 2147483647 h 36"/>
                <a:gd name="T16" fmla="*/ 2147483647 w 58"/>
                <a:gd name="T17" fmla="*/ 2147483647 h 36"/>
                <a:gd name="T18" fmla="*/ 2147483647 w 58"/>
                <a:gd name="T19" fmla="*/ 2147483647 h 36"/>
                <a:gd name="T20" fmla="*/ 2147483647 w 58"/>
                <a:gd name="T21" fmla="*/ 2147483647 h 36"/>
                <a:gd name="T22" fmla="*/ 2147483647 w 58"/>
                <a:gd name="T23" fmla="*/ 2147483647 h 36"/>
                <a:gd name="T24" fmla="*/ 2147483647 w 58"/>
                <a:gd name="T25" fmla="*/ 2147483647 h 36"/>
                <a:gd name="T26" fmla="*/ 2147483647 w 58"/>
                <a:gd name="T27" fmla="*/ 2147483647 h 36"/>
                <a:gd name="T28" fmla="*/ 2147483647 w 58"/>
                <a:gd name="T29" fmla="*/ 2147483647 h 36"/>
                <a:gd name="T30" fmla="*/ 2147483647 w 58"/>
                <a:gd name="T31" fmla="*/ 2147483647 h 36"/>
                <a:gd name="T32" fmla="*/ 2147483647 w 58"/>
                <a:gd name="T33" fmla="*/ 2147483647 h 36"/>
                <a:gd name="T34" fmla="*/ 2147483647 w 58"/>
                <a:gd name="T35" fmla="*/ 2147483647 h 36"/>
                <a:gd name="T36" fmla="*/ 2147483647 w 58"/>
                <a:gd name="T37" fmla="*/ 2147483647 h 36"/>
                <a:gd name="T38" fmla="*/ 2147483647 w 58"/>
                <a:gd name="T39" fmla="*/ 2147483647 h 36"/>
                <a:gd name="T40" fmla="*/ 2147483647 w 58"/>
                <a:gd name="T41" fmla="*/ 2147483647 h 36"/>
                <a:gd name="T42" fmla="*/ 2147483647 w 58"/>
                <a:gd name="T43" fmla="*/ 2147483647 h 36"/>
                <a:gd name="T44" fmla="*/ 2147483647 w 58"/>
                <a:gd name="T45" fmla="*/ 2147483647 h 36"/>
                <a:gd name="T46" fmla="*/ 2147483647 w 58"/>
                <a:gd name="T47" fmla="*/ 2147483647 h 36"/>
                <a:gd name="T48" fmla="*/ 2147483647 w 58"/>
                <a:gd name="T49" fmla="*/ 2147483647 h 36"/>
                <a:gd name="T50" fmla="*/ 2147483647 w 58"/>
                <a:gd name="T51" fmla="*/ 2147483647 h 36"/>
                <a:gd name="T52" fmla="*/ 2147483647 w 58"/>
                <a:gd name="T53" fmla="*/ 2147483647 h 36"/>
                <a:gd name="T54" fmla="*/ 2147483647 w 58"/>
                <a:gd name="T55" fmla="*/ 2147483647 h 36"/>
                <a:gd name="T56" fmla="*/ 2147483647 w 58"/>
                <a:gd name="T57" fmla="*/ 2147483647 h 36"/>
                <a:gd name="T58" fmla="*/ 2147483647 w 58"/>
                <a:gd name="T59" fmla="*/ 2147483647 h 36"/>
                <a:gd name="T60" fmla="*/ 2147483647 w 58"/>
                <a:gd name="T61" fmla="*/ 2147483647 h 36"/>
                <a:gd name="T62" fmla="*/ 2147483647 w 58"/>
                <a:gd name="T63" fmla="*/ 2147483647 h 36"/>
                <a:gd name="T64" fmla="*/ 2147483647 w 58"/>
                <a:gd name="T65" fmla="*/ 2147483647 h 36"/>
                <a:gd name="T66" fmla="*/ 2147483647 w 58"/>
                <a:gd name="T67" fmla="*/ 2147483647 h 36"/>
                <a:gd name="T68" fmla="*/ 0 w 58"/>
                <a:gd name="T69" fmla="*/ 2147483647 h 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8"/>
                <a:gd name="T106" fmla="*/ 0 h 36"/>
                <a:gd name="T107" fmla="*/ 58 w 58"/>
                <a:gd name="T108" fmla="*/ 36 h 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8" h="36">
                  <a:moveTo>
                    <a:pt x="0" y="32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2" y="6"/>
                  </a:lnTo>
                  <a:lnTo>
                    <a:pt x="4" y="4"/>
                  </a:lnTo>
                  <a:lnTo>
                    <a:pt x="4" y="0"/>
                  </a:lnTo>
                  <a:lnTo>
                    <a:pt x="14" y="2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28" y="4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38" y="6"/>
                  </a:lnTo>
                  <a:lnTo>
                    <a:pt x="40" y="8"/>
                  </a:lnTo>
                  <a:lnTo>
                    <a:pt x="42" y="8"/>
                  </a:lnTo>
                  <a:lnTo>
                    <a:pt x="42" y="10"/>
                  </a:lnTo>
                  <a:lnTo>
                    <a:pt x="42" y="12"/>
                  </a:lnTo>
                  <a:lnTo>
                    <a:pt x="48" y="14"/>
                  </a:lnTo>
                  <a:lnTo>
                    <a:pt x="52" y="16"/>
                  </a:lnTo>
                  <a:lnTo>
                    <a:pt x="54" y="18"/>
                  </a:lnTo>
                  <a:lnTo>
                    <a:pt x="58" y="26"/>
                  </a:lnTo>
                  <a:lnTo>
                    <a:pt x="52" y="28"/>
                  </a:lnTo>
                  <a:lnTo>
                    <a:pt x="50" y="32"/>
                  </a:lnTo>
                  <a:lnTo>
                    <a:pt x="48" y="30"/>
                  </a:lnTo>
                  <a:lnTo>
                    <a:pt x="46" y="28"/>
                  </a:lnTo>
                  <a:lnTo>
                    <a:pt x="30" y="28"/>
                  </a:lnTo>
                  <a:lnTo>
                    <a:pt x="28" y="30"/>
                  </a:lnTo>
                  <a:lnTo>
                    <a:pt x="26" y="30"/>
                  </a:lnTo>
                  <a:lnTo>
                    <a:pt x="18" y="30"/>
                  </a:lnTo>
                  <a:lnTo>
                    <a:pt x="14" y="30"/>
                  </a:lnTo>
                  <a:lnTo>
                    <a:pt x="12" y="34"/>
                  </a:lnTo>
                  <a:lnTo>
                    <a:pt x="8" y="36"/>
                  </a:lnTo>
                  <a:lnTo>
                    <a:pt x="2" y="36"/>
                  </a:lnTo>
                  <a:lnTo>
                    <a:pt x="2" y="34"/>
                  </a:lnTo>
                  <a:lnTo>
                    <a:pt x="0" y="3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275" name="任意多边形: 形状 274">
              <a:extLst>
                <a:ext uri="{FF2B5EF4-FFF2-40B4-BE49-F238E27FC236}">
                  <a16:creationId xmlns:a16="http://schemas.microsoft.com/office/drawing/2014/main" id="{172833A5-6251-47F3-B2FE-F450960A1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9099" y="3535622"/>
              <a:ext cx="19282" cy="21015"/>
            </a:xfrm>
            <a:custGeom>
              <a:avLst/>
              <a:gdLst>
                <a:gd name="T0" fmla="*/ 2147483647 w 12"/>
                <a:gd name="T1" fmla="*/ 2147483647 h 12"/>
                <a:gd name="T2" fmla="*/ 2147483647 w 12"/>
                <a:gd name="T3" fmla="*/ 2147483647 h 12"/>
                <a:gd name="T4" fmla="*/ 2147483647 w 12"/>
                <a:gd name="T5" fmla="*/ 2147483647 h 12"/>
                <a:gd name="T6" fmla="*/ 2147483647 w 12"/>
                <a:gd name="T7" fmla="*/ 2147483647 h 12"/>
                <a:gd name="T8" fmla="*/ 2147483647 w 12"/>
                <a:gd name="T9" fmla="*/ 2147483647 h 12"/>
                <a:gd name="T10" fmla="*/ 2147483647 w 12"/>
                <a:gd name="T11" fmla="*/ 0 h 12"/>
                <a:gd name="T12" fmla="*/ 0 w 12"/>
                <a:gd name="T13" fmla="*/ 2147483647 h 12"/>
                <a:gd name="T14" fmla="*/ 2147483647 w 12"/>
                <a:gd name="T15" fmla="*/ 2147483647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12"/>
                <a:gd name="T26" fmla="*/ 12 w 12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12">
                  <a:moveTo>
                    <a:pt x="8" y="12"/>
                  </a:moveTo>
                  <a:lnTo>
                    <a:pt x="10" y="8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10" y="2"/>
                  </a:lnTo>
                  <a:lnTo>
                    <a:pt x="6" y="0"/>
                  </a:lnTo>
                  <a:lnTo>
                    <a:pt x="0" y="10"/>
                  </a:lnTo>
                  <a:lnTo>
                    <a:pt x="8" y="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276" name="任意多边形: 形状 275">
              <a:extLst>
                <a:ext uri="{FF2B5EF4-FFF2-40B4-BE49-F238E27FC236}">
                  <a16:creationId xmlns:a16="http://schemas.microsoft.com/office/drawing/2014/main" id="{28A93FAA-777B-4DF4-9CD1-5B7C7C0BB1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9332" y="3862068"/>
              <a:ext cx="68861" cy="57443"/>
            </a:xfrm>
            <a:custGeom>
              <a:avLst/>
              <a:gdLst>
                <a:gd name="T0" fmla="*/ 0 w 40"/>
                <a:gd name="T1" fmla="*/ 2147483647 h 34"/>
                <a:gd name="T2" fmla="*/ 2147483647 w 40"/>
                <a:gd name="T3" fmla="*/ 2147483647 h 34"/>
                <a:gd name="T4" fmla="*/ 2147483647 w 40"/>
                <a:gd name="T5" fmla="*/ 2147483647 h 34"/>
                <a:gd name="T6" fmla="*/ 2147483647 w 40"/>
                <a:gd name="T7" fmla="*/ 2147483647 h 34"/>
                <a:gd name="T8" fmla="*/ 2147483647 w 40"/>
                <a:gd name="T9" fmla="*/ 2147483647 h 34"/>
                <a:gd name="T10" fmla="*/ 2147483647 w 40"/>
                <a:gd name="T11" fmla="*/ 2147483647 h 34"/>
                <a:gd name="T12" fmla="*/ 2147483647 w 40"/>
                <a:gd name="T13" fmla="*/ 2147483647 h 34"/>
                <a:gd name="T14" fmla="*/ 2147483647 w 40"/>
                <a:gd name="T15" fmla="*/ 2147483647 h 34"/>
                <a:gd name="T16" fmla="*/ 2147483647 w 40"/>
                <a:gd name="T17" fmla="*/ 2147483647 h 34"/>
                <a:gd name="T18" fmla="*/ 2147483647 w 40"/>
                <a:gd name="T19" fmla="*/ 2147483647 h 34"/>
                <a:gd name="T20" fmla="*/ 2147483647 w 40"/>
                <a:gd name="T21" fmla="*/ 2147483647 h 34"/>
                <a:gd name="T22" fmla="*/ 2147483647 w 40"/>
                <a:gd name="T23" fmla="*/ 0 h 34"/>
                <a:gd name="T24" fmla="*/ 2147483647 w 40"/>
                <a:gd name="T25" fmla="*/ 0 h 34"/>
                <a:gd name="T26" fmla="*/ 2147483647 w 40"/>
                <a:gd name="T27" fmla="*/ 0 h 34"/>
                <a:gd name="T28" fmla="*/ 2147483647 w 40"/>
                <a:gd name="T29" fmla="*/ 2147483647 h 34"/>
                <a:gd name="T30" fmla="*/ 2147483647 w 40"/>
                <a:gd name="T31" fmla="*/ 2147483647 h 34"/>
                <a:gd name="T32" fmla="*/ 2147483647 w 40"/>
                <a:gd name="T33" fmla="*/ 2147483647 h 34"/>
                <a:gd name="T34" fmla="*/ 0 w 40"/>
                <a:gd name="T35" fmla="*/ 2147483647 h 3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0"/>
                <a:gd name="T55" fmla="*/ 0 h 34"/>
                <a:gd name="T56" fmla="*/ 40 w 40"/>
                <a:gd name="T57" fmla="*/ 34 h 3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0" h="34">
                  <a:moveTo>
                    <a:pt x="0" y="22"/>
                  </a:moveTo>
                  <a:lnTo>
                    <a:pt x="4" y="30"/>
                  </a:lnTo>
                  <a:lnTo>
                    <a:pt x="18" y="32"/>
                  </a:lnTo>
                  <a:lnTo>
                    <a:pt x="26" y="34"/>
                  </a:lnTo>
                  <a:lnTo>
                    <a:pt x="28" y="32"/>
                  </a:lnTo>
                  <a:lnTo>
                    <a:pt x="32" y="32"/>
                  </a:lnTo>
                  <a:lnTo>
                    <a:pt x="36" y="22"/>
                  </a:lnTo>
                  <a:lnTo>
                    <a:pt x="38" y="12"/>
                  </a:lnTo>
                  <a:lnTo>
                    <a:pt x="40" y="6"/>
                  </a:lnTo>
                  <a:lnTo>
                    <a:pt x="30" y="4"/>
                  </a:lnTo>
                  <a:lnTo>
                    <a:pt x="22" y="4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14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277" name="任意多边形: 形状 276">
              <a:extLst>
                <a:ext uri="{FF2B5EF4-FFF2-40B4-BE49-F238E27FC236}">
                  <a16:creationId xmlns:a16="http://schemas.microsoft.com/office/drawing/2014/main" id="{0F320D1B-A044-43BB-955D-C05DAFC3C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9393" y="5428451"/>
              <a:ext cx="71616" cy="26620"/>
            </a:xfrm>
            <a:custGeom>
              <a:avLst/>
              <a:gdLst>
                <a:gd name="T0" fmla="*/ 2147483647 w 40"/>
                <a:gd name="T1" fmla="*/ 2147483647 h 16"/>
                <a:gd name="T2" fmla="*/ 2147483647 w 40"/>
                <a:gd name="T3" fmla="*/ 2147483647 h 16"/>
                <a:gd name="T4" fmla="*/ 2147483647 w 40"/>
                <a:gd name="T5" fmla="*/ 2147483647 h 16"/>
                <a:gd name="T6" fmla="*/ 2147483647 w 40"/>
                <a:gd name="T7" fmla="*/ 2147483647 h 16"/>
                <a:gd name="T8" fmla="*/ 2147483647 w 40"/>
                <a:gd name="T9" fmla="*/ 2147483647 h 16"/>
                <a:gd name="T10" fmla="*/ 2147483647 w 40"/>
                <a:gd name="T11" fmla="*/ 2147483647 h 16"/>
                <a:gd name="T12" fmla="*/ 2147483647 w 40"/>
                <a:gd name="T13" fmla="*/ 2147483647 h 16"/>
                <a:gd name="T14" fmla="*/ 2147483647 w 40"/>
                <a:gd name="T15" fmla="*/ 2147483647 h 16"/>
                <a:gd name="T16" fmla="*/ 2147483647 w 40"/>
                <a:gd name="T17" fmla="*/ 2147483647 h 16"/>
                <a:gd name="T18" fmla="*/ 2147483647 w 40"/>
                <a:gd name="T19" fmla="*/ 2147483647 h 16"/>
                <a:gd name="T20" fmla="*/ 2147483647 w 40"/>
                <a:gd name="T21" fmla="*/ 2147483647 h 16"/>
                <a:gd name="T22" fmla="*/ 2147483647 w 40"/>
                <a:gd name="T23" fmla="*/ 0 h 16"/>
                <a:gd name="T24" fmla="*/ 2147483647 w 40"/>
                <a:gd name="T25" fmla="*/ 0 h 16"/>
                <a:gd name="T26" fmla="*/ 2147483647 w 40"/>
                <a:gd name="T27" fmla="*/ 0 h 16"/>
                <a:gd name="T28" fmla="*/ 2147483647 w 40"/>
                <a:gd name="T29" fmla="*/ 2147483647 h 16"/>
                <a:gd name="T30" fmla="*/ 2147483647 w 40"/>
                <a:gd name="T31" fmla="*/ 2147483647 h 16"/>
                <a:gd name="T32" fmla="*/ 2147483647 w 40"/>
                <a:gd name="T33" fmla="*/ 2147483647 h 16"/>
                <a:gd name="T34" fmla="*/ 0 w 40"/>
                <a:gd name="T35" fmla="*/ 2147483647 h 16"/>
                <a:gd name="T36" fmla="*/ 2147483647 w 40"/>
                <a:gd name="T37" fmla="*/ 2147483647 h 16"/>
                <a:gd name="T38" fmla="*/ 2147483647 w 40"/>
                <a:gd name="T39" fmla="*/ 2147483647 h 1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0"/>
                <a:gd name="T61" fmla="*/ 0 h 16"/>
                <a:gd name="T62" fmla="*/ 40 w 40"/>
                <a:gd name="T63" fmla="*/ 16 h 1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0" h="16">
                  <a:moveTo>
                    <a:pt x="12" y="14"/>
                  </a:moveTo>
                  <a:lnTo>
                    <a:pt x="14" y="14"/>
                  </a:lnTo>
                  <a:lnTo>
                    <a:pt x="14" y="12"/>
                  </a:lnTo>
                  <a:lnTo>
                    <a:pt x="16" y="8"/>
                  </a:lnTo>
                  <a:lnTo>
                    <a:pt x="16" y="14"/>
                  </a:lnTo>
                  <a:lnTo>
                    <a:pt x="18" y="16"/>
                  </a:lnTo>
                  <a:lnTo>
                    <a:pt x="20" y="16"/>
                  </a:lnTo>
                  <a:lnTo>
                    <a:pt x="22" y="14"/>
                  </a:lnTo>
                  <a:lnTo>
                    <a:pt x="28" y="14"/>
                  </a:lnTo>
                  <a:lnTo>
                    <a:pt x="32" y="10"/>
                  </a:lnTo>
                  <a:lnTo>
                    <a:pt x="38" y="6"/>
                  </a:lnTo>
                  <a:lnTo>
                    <a:pt x="40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8" y="2"/>
                  </a:lnTo>
                  <a:lnTo>
                    <a:pt x="0" y="12"/>
                  </a:lnTo>
                  <a:lnTo>
                    <a:pt x="4" y="14"/>
                  </a:lnTo>
                  <a:lnTo>
                    <a:pt x="12" y="1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278" name="任意多边形: 形状 277">
              <a:extLst>
                <a:ext uri="{FF2B5EF4-FFF2-40B4-BE49-F238E27FC236}">
                  <a16:creationId xmlns:a16="http://schemas.microsoft.com/office/drawing/2014/main" id="{90100BE7-B0A3-4CA6-940D-D4EB5CC7A1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853" y="3602874"/>
              <a:ext cx="122572" cy="231174"/>
            </a:xfrm>
            <a:custGeom>
              <a:avLst/>
              <a:gdLst>
                <a:gd name="T0" fmla="*/ 2147483647 w 70"/>
                <a:gd name="T1" fmla="*/ 0 h 138"/>
                <a:gd name="T2" fmla="*/ 2147483647 w 70"/>
                <a:gd name="T3" fmla="*/ 2147483647 h 138"/>
                <a:gd name="T4" fmla="*/ 2147483647 w 70"/>
                <a:gd name="T5" fmla="*/ 2147483647 h 138"/>
                <a:gd name="T6" fmla="*/ 2147483647 w 70"/>
                <a:gd name="T7" fmla="*/ 2147483647 h 138"/>
                <a:gd name="T8" fmla="*/ 2147483647 w 70"/>
                <a:gd name="T9" fmla="*/ 2147483647 h 138"/>
                <a:gd name="T10" fmla="*/ 2147483647 w 70"/>
                <a:gd name="T11" fmla="*/ 2147483647 h 138"/>
                <a:gd name="T12" fmla="*/ 2147483647 w 70"/>
                <a:gd name="T13" fmla="*/ 2147483647 h 138"/>
                <a:gd name="T14" fmla="*/ 0 w 70"/>
                <a:gd name="T15" fmla="*/ 2147483647 h 138"/>
                <a:gd name="T16" fmla="*/ 0 w 70"/>
                <a:gd name="T17" fmla="*/ 2147483647 h 138"/>
                <a:gd name="T18" fmla="*/ 2147483647 w 70"/>
                <a:gd name="T19" fmla="*/ 2147483647 h 138"/>
                <a:gd name="T20" fmla="*/ 2147483647 w 70"/>
                <a:gd name="T21" fmla="*/ 2147483647 h 138"/>
                <a:gd name="T22" fmla="*/ 2147483647 w 70"/>
                <a:gd name="T23" fmla="*/ 2147483647 h 138"/>
                <a:gd name="T24" fmla="*/ 2147483647 w 70"/>
                <a:gd name="T25" fmla="*/ 2147483647 h 138"/>
                <a:gd name="T26" fmla="*/ 2147483647 w 70"/>
                <a:gd name="T27" fmla="*/ 2147483647 h 138"/>
                <a:gd name="T28" fmla="*/ 2147483647 w 70"/>
                <a:gd name="T29" fmla="*/ 2147483647 h 138"/>
                <a:gd name="T30" fmla="*/ 2147483647 w 70"/>
                <a:gd name="T31" fmla="*/ 2147483647 h 138"/>
                <a:gd name="T32" fmla="*/ 2147483647 w 70"/>
                <a:gd name="T33" fmla="*/ 2147483647 h 138"/>
                <a:gd name="T34" fmla="*/ 2147483647 w 70"/>
                <a:gd name="T35" fmla="*/ 2147483647 h 138"/>
                <a:gd name="T36" fmla="*/ 2147483647 w 70"/>
                <a:gd name="T37" fmla="*/ 2147483647 h 138"/>
                <a:gd name="T38" fmla="*/ 2147483647 w 70"/>
                <a:gd name="T39" fmla="*/ 2147483647 h 138"/>
                <a:gd name="T40" fmla="*/ 2147483647 w 70"/>
                <a:gd name="T41" fmla="*/ 2147483647 h 138"/>
                <a:gd name="T42" fmla="*/ 2147483647 w 70"/>
                <a:gd name="T43" fmla="*/ 2147483647 h 138"/>
                <a:gd name="T44" fmla="*/ 2147483647 w 70"/>
                <a:gd name="T45" fmla="*/ 2147483647 h 138"/>
                <a:gd name="T46" fmla="*/ 2147483647 w 70"/>
                <a:gd name="T47" fmla="*/ 2147483647 h 138"/>
                <a:gd name="T48" fmla="*/ 2147483647 w 70"/>
                <a:gd name="T49" fmla="*/ 2147483647 h 138"/>
                <a:gd name="T50" fmla="*/ 2147483647 w 70"/>
                <a:gd name="T51" fmla="*/ 2147483647 h 138"/>
                <a:gd name="T52" fmla="*/ 2147483647 w 70"/>
                <a:gd name="T53" fmla="*/ 2147483647 h 138"/>
                <a:gd name="T54" fmla="*/ 2147483647 w 70"/>
                <a:gd name="T55" fmla="*/ 2147483647 h 138"/>
                <a:gd name="T56" fmla="*/ 2147483647 w 70"/>
                <a:gd name="T57" fmla="*/ 2147483647 h 138"/>
                <a:gd name="T58" fmla="*/ 2147483647 w 70"/>
                <a:gd name="T59" fmla="*/ 2147483647 h 138"/>
                <a:gd name="T60" fmla="*/ 2147483647 w 70"/>
                <a:gd name="T61" fmla="*/ 2147483647 h 138"/>
                <a:gd name="T62" fmla="*/ 2147483647 w 70"/>
                <a:gd name="T63" fmla="*/ 2147483647 h 138"/>
                <a:gd name="T64" fmla="*/ 2147483647 w 70"/>
                <a:gd name="T65" fmla="*/ 2147483647 h 138"/>
                <a:gd name="T66" fmla="*/ 2147483647 w 70"/>
                <a:gd name="T67" fmla="*/ 2147483647 h 138"/>
                <a:gd name="T68" fmla="*/ 2147483647 w 70"/>
                <a:gd name="T69" fmla="*/ 2147483647 h 138"/>
                <a:gd name="T70" fmla="*/ 2147483647 w 70"/>
                <a:gd name="T71" fmla="*/ 2147483647 h 138"/>
                <a:gd name="T72" fmla="*/ 2147483647 w 70"/>
                <a:gd name="T73" fmla="*/ 2147483647 h 138"/>
                <a:gd name="T74" fmla="*/ 2147483647 w 70"/>
                <a:gd name="T75" fmla="*/ 2147483647 h 138"/>
                <a:gd name="T76" fmla="*/ 2147483647 w 70"/>
                <a:gd name="T77" fmla="*/ 2147483647 h 138"/>
                <a:gd name="T78" fmla="*/ 2147483647 w 70"/>
                <a:gd name="T79" fmla="*/ 2147483647 h 138"/>
                <a:gd name="T80" fmla="*/ 2147483647 w 70"/>
                <a:gd name="T81" fmla="*/ 2147483647 h 138"/>
                <a:gd name="T82" fmla="*/ 2147483647 w 70"/>
                <a:gd name="T83" fmla="*/ 2147483647 h 138"/>
                <a:gd name="T84" fmla="*/ 2147483647 w 70"/>
                <a:gd name="T85" fmla="*/ 2147483647 h 138"/>
                <a:gd name="T86" fmla="*/ 2147483647 w 70"/>
                <a:gd name="T87" fmla="*/ 2147483647 h 138"/>
                <a:gd name="T88" fmla="*/ 2147483647 w 70"/>
                <a:gd name="T89" fmla="*/ 2147483647 h 138"/>
                <a:gd name="T90" fmla="*/ 2147483647 w 70"/>
                <a:gd name="T91" fmla="*/ 2147483647 h 138"/>
                <a:gd name="T92" fmla="*/ 2147483647 w 70"/>
                <a:gd name="T93" fmla="*/ 2147483647 h 138"/>
                <a:gd name="T94" fmla="*/ 2147483647 w 70"/>
                <a:gd name="T95" fmla="*/ 2147483647 h 138"/>
                <a:gd name="T96" fmla="*/ 2147483647 w 70"/>
                <a:gd name="T97" fmla="*/ 2147483647 h 138"/>
                <a:gd name="T98" fmla="*/ 2147483647 w 70"/>
                <a:gd name="T99" fmla="*/ 2147483647 h 138"/>
                <a:gd name="T100" fmla="*/ 2147483647 w 70"/>
                <a:gd name="T101" fmla="*/ 2147483647 h 138"/>
                <a:gd name="T102" fmla="*/ 2147483647 w 70"/>
                <a:gd name="T103" fmla="*/ 2147483647 h 138"/>
                <a:gd name="T104" fmla="*/ 2147483647 w 70"/>
                <a:gd name="T105" fmla="*/ 2147483647 h 138"/>
                <a:gd name="T106" fmla="*/ 2147483647 w 70"/>
                <a:gd name="T107" fmla="*/ 2147483647 h 138"/>
                <a:gd name="T108" fmla="*/ 2147483647 w 70"/>
                <a:gd name="T109" fmla="*/ 0 h 13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0"/>
                <a:gd name="T166" fmla="*/ 0 h 138"/>
                <a:gd name="T167" fmla="*/ 70 w 70"/>
                <a:gd name="T168" fmla="*/ 138 h 13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0" h="138">
                  <a:moveTo>
                    <a:pt x="26" y="0"/>
                  </a:moveTo>
                  <a:lnTo>
                    <a:pt x="22" y="8"/>
                  </a:lnTo>
                  <a:lnTo>
                    <a:pt x="18" y="14"/>
                  </a:lnTo>
                  <a:lnTo>
                    <a:pt x="12" y="18"/>
                  </a:lnTo>
                  <a:lnTo>
                    <a:pt x="10" y="24"/>
                  </a:lnTo>
                  <a:lnTo>
                    <a:pt x="12" y="28"/>
                  </a:lnTo>
                  <a:lnTo>
                    <a:pt x="18" y="32"/>
                  </a:lnTo>
                  <a:lnTo>
                    <a:pt x="0" y="42"/>
                  </a:lnTo>
                  <a:lnTo>
                    <a:pt x="0" y="54"/>
                  </a:lnTo>
                  <a:lnTo>
                    <a:pt x="2" y="58"/>
                  </a:lnTo>
                  <a:lnTo>
                    <a:pt x="4" y="60"/>
                  </a:lnTo>
                  <a:lnTo>
                    <a:pt x="8" y="64"/>
                  </a:lnTo>
                  <a:lnTo>
                    <a:pt x="8" y="68"/>
                  </a:lnTo>
                  <a:lnTo>
                    <a:pt x="20" y="68"/>
                  </a:lnTo>
                  <a:lnTo>
                    <a:pt x="20" y="76"/>
                  </a:lnTo>
                  <a:lnTo>
                    <a:pt x="20" y="78"/>
                  </a:lnTo>
                  <a:lnTo>
                    <a:pt x="24" y="82"/>
                  </a:lnTo>
                  <a:lnTo>
                    <a:pt x="26" y="88"/>
                  </a:lnTo>
                  <a:lnTo>
                    <a:pt x="26" y="94"/>
                  </a:lnTo>
                  <a:lnTo>
                    <a:pt x="26" y="98"/>
                  </a:lnTo>
                  <a:lnTo>
                    <a:pt x="26" y="102"/>
                  </a:lnTo>
                  <a:lnTo>
                    <a:pt x="24" y="106"/>
                  </a:lnTo>
                  <a:lnTo>
                    <a:pt x="22" y="112"/>
                  </a:lnTo>
                  <a:lnTo>
                    <a:pt x="24" y="122"/>
                  </a:lnTo>
                  <a:lnTo>
                    <a:pt x="26" y="130"/>
                  </a:lnTo>
                  <a:lnTo>
                    <a:pt x="32" y="136"/>
                  </a:lnTo>
                  <a:lnTo>
                    <a:pt x="34" y="138"/>
                  </a:lnTo>
                  <a:lnTo>
                    <a:pt x="38" y="138"/>
                  </a:lnTo>
                  <a:lnTo>
                    <a:pt x="44" y="138"/>
                  </a:lnTo>
                  <a:lnTo>
                    <a:pt x="48" y="136"/>
                  </a:lnTo>
                  <a:lnTo>
                    <a:pt x="54" y="132"/>
                  </a:lnTo>
                  <a:lnTo>
                    <a:pt x="60" y="126"/>
                  </a:lnTo>
                  <a:lnTo>
                    <a:pt x="64" y="124"/>
                  </a:lnTo>
                  <a:lnTo>
                    <a:pt x="70" y="124"/>
                  </a:lnTo>
                  <a:lnTo>
                    <a:pt x="68" y="118"/>
                  </a:lnTo>
                  <a:lnTo>
                    <a:pt x="66" y="112"/>
                  </a:lnTo>
                  <a:lnTo>
                    <a:pt x="60" y="104"/>
                  </a:lnTo>
                  <a:lnTo>
                    <a:pt x="54" y="96"/>
                  </a:lnTo>
                  <a:lnTo>
                    <a:pt x="54" y="92"/>
                  </a:lnTo>
                  <a:lnTo>
                    <a:pt x="54" y="86"/>
                  </a:lnTo>
                  <a:lnTo>
                    <a:pt x="54" y="82"/>
                  </a:lnTo>
                  <a:lnTo>
                    <a:pt x="54" y="78"/>
                  </a:lnTo>
                  <a:lnTo>
                    <a:pt x="58" y="74"/>
                  </a:lnTo>
                  <a:lnTo>
                    <a:pt x="64" y="70"/>
                  </a:lnTo>
                  <a:lnTo>
                    <a:pt x="68" y="64"/>
                  </a:lnTo>
                  <a:lnTo>
                    <a:pt x="70" y="44"/>
                  </a:lnTo>
                  <a:lnTo>
                    <a:pt x="60" y="36"/>
                  </a:lnTo>
                  <a:lnTo>
                    <a:pt x="56" y="32"/>
                  </a:lnTo>
                  <a:lnTo>
                    <a:pt x="52" y="32"/>
                  </a:lnTo>
                  <a:lnTo>
                    <a:pt x="46" y="32"/>
                  </a:lnTo>
                  <a:lnTo>
                    <a:pt x="46" y="24"/>
                  </a:lnTo>
                  <a:lnTo>
                    <a:pt x="44" y="20"/>
                  </a:lnTo>
                  <a:lnTo>
                    <a:pt x="40" y="12"/>
                  </a:lnTo>
                  <a:lnTo>
                    <a:pt x="32" y="4"/>
                  </a:ln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279" name="任意多边形: 形状 278">
              <a:extLst>
                <a:ext uri="{FF2B5EF4-FFF2-40B4-BE49-F238E27FC236}">
                  <a16:creationId xmlns:a16="http://schemas.microsoft.com/office/drawing/2014/main" id="{4F427A35-670A-4D16-92B2-58143509D0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5503" y="3677129"/>
              <a:ext cx="115686" cy="142908"/>
            </a:xfrm>
            <a:custGeom>
              <a:avLst/>
              <a:gdLst>
                <a:gd name="T0" fmla="*/ 2147483647 w 66"/>
                <a:gd name="T1" fmla="*/ 2147483647 h 86"/>
                <a:gd name="T2" fmla="*/ 2147483647 w 66"/>
                <a:gd name="T3" fmla="*/ 2147483647 h 86"/>
                <a:gd name="T4" fmla="*/ 2147483647 w 66"/>
                <a:gd name="T5" fmla="*/ 2147483647 h 86"/>
                <a:gd name="T6" fmla="*/ 2147483647 w 66"/>
                <a:gd name="T7" fmla="*/ 2147483647 h 86"/>
                <a:gd name="T8" fmla="*/ 2147483647 w 66"/>
                <a:gd name="T9" fmla="*/ 2147483647 h 86"/>
                <a:gd name="T10" fmla="*/ 2147483647 w 66"/>
                <a:gd name="T11" fmla="*/ 2147483647 h 86"/>
                <a:gd name="T12" fmla="*/ 2147483647 w 66"/>
                <a:gd name="T13" fmla="*/ 2147483647 h 86"/>
                <a:gd name="T14" fmla="*/ 2147483647 w 66"/>
                <a:gd name="T15" fmla="*/ 2147483647 h 86"/>
                <a:gd name="T16" fmla="*/ 2147483647 w 66"/>
                <a:gd name="T17" fmla="*/ 2147483647 h 86"/>
                <a:gd name="T18" fmla="*/ 2147483647 w 66"/>
                <a:gd name="T19" fmla="*/ 2147483647 h 86"/>
                <a:gd name="T20" fmla="*/ 2147483647 w 66"/>
                <a:gd name="T21" fmla="*/ 2147483647 h 86"/>
                <a:gd name="T22" fmla="*/ 2147483647 w 66"/>
                <a:gd name="T23" fmla="*/ 2147483647 h 86"/>
                <a:gd name="T24" fmla="*/ 2147483647 w 66"/>
                <a:gd name="T25" fmla="*/ 2147483647 h 86"/>
                <a:gd name="T26" fmla="*/ 2147483647 w 66"/>
                <a:gd name="T27" fmla="*/ 2147483647 h 86"/>
                <a:gd name="T28" fmla="*/ 2147483647 w 66"/>
                <a:gd name="T29" fmla="*/ 2147483647 h 86"/>
                <a:gd name="T30" fmla="*/ 2147483647 w 66"/>
                <a:gd name="T31" fmla="*/ 2147483647 h 86"/>
                <a:gd name="T32" fmla="*/ 2147483647 w 66"/>
                <a:gd name="T33" fmla="*/ 2147483647 h 86"/>
                <a:gd name="T34" fmla="*/ 2147483647 w 66"/>
                <a:gd name="T35" fmla="*/ 2147483647 h 86"/>
                <a:gd name="T36" fmla="*/ 2147483647 w 66"/>
                <a:gd name="T37" fmla="*/ 2147483647 h 86"/>
                <a:gd name="T38" fmla="*/ 2147483647 w 66"/>
                <a:gd name="T39" fmla="*/ 2147483647 h 86"/>
                <a:gd name="T40" fmla="*/ 2147483647 w 66"/>
                <a:gd name="T41" fmla="*/ 2147483647 h 86"/>
                <a:gd name="T42" fmla="*/ 2147483647 w 66"/>
                <a:gd name="T43" fmla="*/ 2147483647 h 86"/>
                <a:gd name="T44" fmla="*/ 2147483647 w 66"/>
                <a:gd name="T45" fmla="*/ 2147483647 h 86"/>
                <a:gd name="T46" fmla="*/ 2147483647 w 66"/>
                <a:gd name="T47" fmla="*/ 2147483647 h 86"/>
                <a:gd name="T48" fmla="*/ 0 w 66"/>
                <a:gd name="T49" fmla="*/ 2147483647 h 86"/>
                <a:gd name="T50" fmla="*/ 0 w 66"/>
                <a:gd name="T51" fmla="*/ 2147483647 h 86"/>
                <a:gd name="T52" fmla="*/ 0 w 66"/>
                <a:gd name="T53" fmla="*/ 2147483647 h 86"/>
                <a:gd name="T54" fmla="*/ 0 w 66"/>
                <a:gd name="T55" fmla="*/ 2147483647 h 86"/>
                <a:gd name="T56" fmla="*/ 0 w 66"/>
                <a:gd name="T57" fmla="*/ 2147483647 h 86"/>
                <a:gd name="T58" fmla="*/ 2147483647 w 66"/>
                <a:gd name="T59" fmla="*/ 2147483647 h 86"/>
                <a:gd name="T60" fmla="*/ 2147483647 w 66"/>
                <a:gd name="T61" fmla="*/ 2147483647 h 86"/>
                <a:gd name="T62" fmla="*/ 2147483647 w 66"/>
                <a:gd name="T63" fmla="*/ 2147483647 h 86"/>
                <a:gd name="T64" fmla="*/ 2147483647 w 66"/>
                <a:gd name="T65" fmla="*/ 0 h 86"/>
                <a:gd name="T66" fmla="*/ 2147483647 w 66"/>
                <a:gd name="T67" fmla="*/ 2147483647 h 86"/>
                <a:gd name="T68" fmla="*/ 2147483647 w 66"/>
                <a:gd name="T69" fmla="*/ 2147483647 h 86"/>
                <a:gd name="T70" fmla="*/ 2147483647 w 66"/>
                <a:gd name="T71" fmla="*/ 2147483647 h 86"/>
                <a:gd name="T72" fmla="*/ 2147483647 w 66"/>
                <a:gd name="T73" fmla="*/ 2147483647 h 86"/>
                <a:gd name="T74" fmla="*/ 2147483647 w 66"/>
                <a:gd name="T75" fmla="*/ 2147483647 h 8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6"/>
                <a:gd name="T115" fmla="*/ 0 h 86"/>
                <a:gd name="T116" fmla="*/ 66 w 66"/>
                <a:gd name="T117" fmla="*/ 86 h 8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6" h="86">
                  <a:moveTo>
                    <a:pt x="66" y="10"/>
                  </a:moveTo>
                  <a:lnTo>
                    <a:pt x="64" y="18"/>
                  </a:lnTo>
                  <a:lnTo>
                    <a:pt x="60" y="24"/>
                  </a:lnTo>
                  <a:lnTo>
                    <a:pt x="58" y="30"/>
                  </a:lnTo>
                  <a:lnTo>
                    <a:pt x="56" y="36"/>
                  </a:lnTo>
                  <a:lnTo>
                    <a:pt x="58" y="42"/>
                  </a:lnTo>
                  <a:lnTo>
                    <a:pt x="60" y="46"/>
                  </a:lnTo>
                  <a:lnTo>
                    <a:pt x="62" y="52"/>
                  </a:lnTo>
                  <a:lnTo>
                    <a:pt x="64" y="58"/>
                  </a:lnTo>
                  <a:lnTo>
                    <a:pt x="62" y="62"/>
                  </a:lnTo>
                  <a:lnTo>
                    <a:pt x="58" y="66"/>
                  </a:lnTo>
                  <a:lnTo>
                    <a:pt x="54" y="76"/>
                  </a:lnTo>
                  <a:lnTo>
                    <a:pt x="52" y="74"/>
                  </a:lnTo>
                  <a:lnTo>
                    <a:pt x="50" y="68"/>
                  </a:lnTo>
                  <a:lnTo>
                    <a:pt x="40" y="72"/>
                  </a:lnTo>
                  <a:lnTo>
                    <a:pt x="28" y="76"/>
                  </a:lnTo>
                  <a:lnTo>
                    <a:pt x="28" y="86"/>
                  </a:lnTo>
                  <a:lnTo>
                    <a:pt x="26" y="84"/>
                  </a:lnTo>
                  <a:lnTo>
                    <a:pt x="22" y="82"/>
                  </a:lnTo>
                  <a:lnTo>
                    <a:pt x="20" y="80"/>
                  </a:lnTo>
                  <a:lnTo>
                    <a:pt x="16" y="80"/>
                  </a:lnTo>
                  <a:lnTo>
                    <a:pt x="14" y="74"/>
                  </a:lnTo>
                  <a:lnTo>
                    <a:pt x="12" y="68"/>
                  </a:lnTo>
                  <a:lnTo>
                    <a:pt x="6" y="60"/>
                  </a:lnTo>
                  <a:lnTo>
                    <a:pt x="0" y="52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4" y="30"/>
                  </a:lnTo>
                  <a:lnTo>
                    <a:pt x="10" y="26"/>
                  </a:lnTo>
                  <a:lnTo>
                    <a:pt x="14" y="20"/>
                  </a:lnTo>
                  <a:lnTo>
                    <a:pt x="16" y="0"/>
                  </a:lnTo>
                  <a:lnTo>
                    <a:pt x="24" y="6"/>
                  </a:lnTo>
                  <a:lnTo>
                    <a:pt x="28" y="6"/>
                  </a:lnTo>
                  <a:lnTo>
                    <a:pt x="44" y="6"/>
                  </a:lnTo>
                  <a:lnTo>
                    <a:pt x="48" y="8"/>
                  </a:lnTo>
                  <a:lnTo>
                    <a:pt x="66" y="1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280" name="任意多边形: 形状 279">
              <a:extLst>
                <a:ext uri="{FF2B5EF4-FFF2-40B4-BE49-F238E27FC236}">
                  <a16:creationId xmlns:a16="http://schemas.microsoft.com/office/drawing/2014/main" id="{38CA3570-A033-4226-8B13-D36AABD0A6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0532" y="3693942"/>
              <a:ext cx="99160" cy="112085"/>
            </a:xfrm>
            <a:custGeom>
              <a:avLst/>
              <a:gdLst>
                <a:gd name="T0" fmla="*/ 2147483647 w 56"/>
                <a:gd name="T1" fmla="*/ 2147483647 h 68"/>
                <a:gd name="T2" fmla="*/ 2147483647 w 56"/>
                <a:gd name="T3" fmla="*/ 2147483647 h 68"/>
                <a:gd name="T4" fmla="*/ 2147483647 w 56"/>
                <a:gd name="T5" fmla="*/ 2147483647 h 68"/>
                <a:gd name="T6" fmla="*/ 2147483647 w 56"/>
                <a:gd name="T7" fmla="*/ 2147483647 h 68"/>
                <a:gd name="T8" fmla="*/ 2147483647 w 56"/>
                <a:gd name="T9" fmla="*/ 2147483647 h 68"/>
                <a:gd name="T10" fmla="*/ 2147483647 w 56"/>
                <a:gd name="T11" fmla="*/ 2147483647 h 68"/>
                <a:gd name="T12" fmla="*/ 2147483647 w 56"/>
                <a:gd name="T13" fmla="*/ 2147483647 h 68"/>
                <a:gd name="T14" fmla="*/ 2147483647 w 56"/>
                <a:gd name="T15" fmla="*/ 2147483647 h 68"/>
                <a:gd name="T16" fmla="*/ 2147483647 w 56"/>
                <a:gd name="T17" fmla="*/ 2147483647 h 68"/>
                <a:gd name="T18" fmla="*/ 0 w 56"/>
                <a:gd name="T19" fmla="*/ 2147483647 h 68"/>
                <a:gd name="T20" fmla="*/ 2147483647 w 56"/>
                <a:gd name="T21" fmla="*/ 2147483647 h 68"/>
                <a:gd name="T22" fmla="*/ 2147483647 w 56"/>
                <a:gd name="T23" fmla="*/ 2147483647 h 68"/>
                <a:gd name="T24" fmla="*/ 2147483647 w 56"/>
                <a:gd name="T25" fmla="*/ 2147483647 h 68"/>
                <a:gd name="T26" fmla="*/ 2147483647 w 56"/>
                <a:gd name="T27" fmla="*/ 2147483647 h 68"/>
                <a:gd name="T28" fmla="*/ 2147483647 w 56"/>
                <a:gd name="T29" fmla="*/ 2147483647 h 68"/>
                <a:gd name="T30" fmla="*/ 2147483647 w 56"/>
                <a:gd name="T31" fmla="*/ 2147483647 h 68"/>
                <a:gd name="T32" fmla="*/ 2147483647 w 56"/>
                <a:gd name="T33" fmla="*/ 2147483647 h 68"/>
                <a:gd name="T34" fmla="*/ 2147483647 w 56"/>
                <a:gd name="T35" fmla="*/ 2147483647 h 68"/>
                <a:gd name="T36" fmla="*/ 2147483647 w 56"/>
                <a:gd name="T37" fmla="*/ 2147483647 h 68"/>
                <a:gd name="T38" fmla="*/ 2147483647 w 56"/>
                <a:gd name="T39" fmla="*/ 2147483647 h 68"/>
                <a:gd name="T40" fmla="*/ 2147483647 w 56"/>
                <a:gd name="T41" fmla="*/ 0 h 68"/>
                <a:gd name="T42" fmla="*/ 2147483647 w 56"/>
                <a:gd name="T43" fmla="*/ 2147483647 h 68"/>
                <a:gd name="T44" fmla="*/ 2147483647 w 56"/>
                <a:gd name="T45" fmla="*/ 2147483647 h 68"/>
                <a:gd name="T46" fmla="*/ 2147483647 w 56"/>
                <a:gd name="T47" fmla="*/ 2147483647 h 68"/>
                <a:gd name="T48" fmla="*/ 2147483647 w 56"/>
                <a:gd name="T49" fmla="*/ 2147483647 h 68"/>
                <a:gd name="T50" fmla="*/ 2147483647 w 56"/>
                <a:gd name="T51" fmla="*/ 2147483647 h 6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6"/>
                <a:gd name="T79" fmla="*/ 0 h 68"/>
                <a:gd name="T80" fmla="*/ 56 w 56"/>
                <a:gd name="T81" fmla="*/ 68 h 6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6" h="68">
                  <a:moveTo>
                    <a:pt x="56" y="28"/>
                  </a:moveTo>
                  <a:lnTo>
                    <a:pt x="54" y="26"/>
                  </a:lnTo>
                  <a:lnTo>
                    <a:pt x="48" y="40"/>
                  </a:lnTo>
                  <a:lnTo>
                    <a:pt x="40" y="52"/>
                  </a:lnTo>
                  <a:lnTo>
                    <a:pt x="34" y="58"/>
                  </a:lnTo>
                  <a:lnTo>
                    <a:pt x="28" y="64"/>
                  </a:lnTo>
                  <a:lnTo>
                    <a:pt x="22" y="68"/>
                  </a:lnTo>
                  <a:lnTo>
                    <a:pt x="12" y="68"/>
                  </a:lnTo>
                  <a:lnTo>
                    <a:pt x="6" y="68"/>
                  </a:lnTo>
                  <a:lnTo>
                    <a:pt x="0" y="66"/>
                  </a:lnTo>
                  <a:lnTo>
                    <a:pt x="4" y="56"/>
                  </a:lnTo>
                  <a:lnTo>
                    <a:pt x="8" y="52"/>
                  </a:lnTo>
                  <a:lnTo>
                    <a:pt x="10" y="48"/>
                  </a:lnTo>
                  <a:lnTo>
                    <a:pt x="8" y="42"/>
                  </a:lnTo>
                  <a:lnTo>
                    <a:pt x="6" y="36"/>
                  </a:lnTo>
                  <a:lnTo>
                    <a:pt x="4" y="32"/>
                  </a:lnTo>
                  <a:lnTo>
                    <a:pt x="2" y="26"/>
                  </a:lnTo>
                  <a:lnTo>
                    <a:pt x="4" y="20"/>
                  </a:lnTo>
                  <a:lnTo>
                    <a:pt x="6" y="14"/>
                  </a:lnTo>
                  <a:lnTo>
                    <a:pt x="10" y="8"/>
                  </a:lnTo>
                  <a:lnTo>
                    <a:pt x="12" y="0"/>
                  </a:lnTo>
                  <a:lnTo>
                    <a:pt x="26" y="4"/>
                  </a:lnTo>
                  <a:lnTo>
                    <a:pt x="34" y="10"/>
                  </a:lnTo>
                  <a:lnTo>
                    <a:pt x="44" y="18"/>
                  </a:lnTo>
                  <a:lnTo>
                    <a:pt x="54" y="26"/>
                  </a:lnTo>
                  <a:lnTo>
                    <a:pt x="56" y="2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281" name="任意多边形: 形状 280">
              <a:extLst>
                <a:ext uri="{FF2B5EF4-FFF2-40B4-BE49-F238E27FC236}">
                  <a16:creationId xmlns:a16="http://schemas.microsoft.com/office/drawing/2014/main" id="{384CE0C4-4406-4325-AFA7-15882D974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2698" y="3510403"/>
              <a:ext cx="375980" cy="340458"/>
            </a:xfrm>
            <a:custGeom>
              <a:avLst/>
              <a:gdLst>
                <a:gd name="T0" fmla="*/ 2147483647 w 214"/>
                <a:gd name="T1" fmla="*/ 2147483647 h 204"/>
                <a:gd name="T2" fmla="*/ 2147483647 w 214"/>
                <a:gd name="T3" fmla="*/ 2147483647 h 204"/>
                <a:gd name="T4" fmla="*/ 2147483647 w 214"/>
                <a:gd name="T5" fmla="*/ 2147483647 h 204"/>
                <a:gd name="T6" fmla="*/ 2147483647 w 214"/>
                <a:gd name="T7" fmla="*/ 2147483647 h 204"/>
                <a:gd name="T8" fmla="*/ 2147483647 w 214"/>
                <a:gd name="T9" fmla="*/ 2147483647 h 204"/>
                <a:gd name="T10" fmla="*/ 2147483647 w 214"/>
                <a:gd name="T11" fmla="*/ 2147483647 h 204"/>
                <a:gd name="T12" fmla="*/ 2147483647 w 214"/>
                <a:gd name="T13" fmla="*/ 2147483647 h 204"/>
                <a:gd name="T14" fmla="*/ 2147483647 w 214"/>
                <a:gd name="T15" fmla="*/ 2147483647 h 204"/>
                <a:gd name="T16" fmla="*/ 2147483647 w 214"/>
                <a:gd name="T17" fmla="*/ 2147483647 h 204"/>
                <a:gd name="T18" fmla="*/ 2147483647 w 214"/>
                <a:gd name="T19" fmla="*/ 2147483647 h 204"/>
                <a:gd name="T20" fmla="*/ 2147483647 w 214"/>
                <a:gd name="T21" fmla="*/ 2147483647 h 204"/>
                <a:gd name="T22" fmla="*/ 2147483647 w 214"/>
                <a:gd name="T23" fmla="*/ 2147483647 h 204"/>
                <a:gd name="T24" fmla="*/ 2147483647 w 214"/>
                <a:gd name="T25" fmla="*/ 2147483647 h 204"/>
                <a:gd name="T26" fmla="*/ 2147483647 w 214"/>
                <a:gd name="T27" fmla="*/ 2147483647 h 204"/>
                <a:gd name="T28" fmla="*/ 2147483647 w 214"/>
                <a:gd name="T29" fmla="*/ 2147483647 h 204"/>
                <a:gd name="T30" fmla="*/ 2147483647 w 214"/>
                <a:gd name="T31" fmla="*/ 2147483647 h 204"/>
                <a:gd name="T32" fmla="*/ 2147483647 w 214"/>
                <a:gd name="T33" fmla="*/ 2147483647 h 204"/>
                <a:gd name="T34" fmla="*/ 2147483647 w 214"/>
                <a:gd name="T35" fmla="*/ 2147483647 h 204"/>
                <a:gd name="T36" fmla="*/ 2147483647 w 214"/>
                <a:gd name="T37" fmla="*/ 2147483647 h 204"/>
                <a:gd name="T38" fmla="*/ 2147483647 w 214"/>
                <a:gd name="T39" fmla="*/ 2147483647 h 204"/>
                <a:gd name="T40" fmla="*/ 2147483647 w 214"/>
                <a:gd name="T41" fmla="*/ 2147483647 h 204"/>
                <a:gd name="T42" fmla="*/ 2147483647 w 214"/>
                <a:gd name="T43" fmla="*/ 2147483647 h 204"/>
                <a:gd name="T44" fmla="*/ 2147483647 w 214"/>
                <a:gd name="T45" fmla="*/ 2147483647 h 204"/>
                <a:gd name="T46" fmla="*/ 0 w 214"/>
                <a:gd name="T47" fmla="*/ 2147483647 h 204"/>
                <a:gd name="T48" fmla="*/ 2147483647 w 214"/>
                <a:gd name="T49" fmla="*/ 2147483647 h 204"/>
                <a:gd name="T50" fmla="*/ 2147483647 w 214"/>
                <a:gd name="T51" fmla="*/ 2147483647 h 204"/>
                <a:gd name="T52" fmla="*/ 2147483647 w 214"/>
                <a:gd name="T53" fmla="*/ 2147483647 h 204"/>
                <a:gd name="T54" fmla="*/ 2147483647 w 214"/>
                <a:gd name="T55" fmla="*/ 2147483647 h 204"/>
                <a:gd name="T56" fmla="*/ 2147483647 w 214"/>
                <a:gd name="T57" fmla="*/ 2147483647 h 204"/>
                <a:gd name="T58" fmla="*/ 2147483647 w 214"/>
                <a:gd name="T59" fmla="*/ 2147483647 h 204"/>
                <a:gd name="T60" fmla="*/ 2147483647 w 214"/>
                <a:gd name="T61" fmla="*/ 2147483647 h 204"/>
                <a:gd name="T62" fmla="*/ 2147483647 w 214"/>
                <a:gd name="T63" fmla="*/ 2147483647 h 204"/>
                <a:gd name="T64" fmla="*/ 2147483647 w 214"/>
                <a:gd name="T65" fmla="*/ 2147483647 h 204"/>
                <a:gd name="T66" fmla="*/ 2147483647 w 214"/>
                <a:gd name="T67" fmla="*/ 2147483647 h 204"/>
                <a:gd name="T68" fmla="*/ 2147483647 w 214"/>
                <a:gd name="T69" fmla="*/ 2147483647 h 204"/>
                <a:gd name="T70" fmla="*/ 2147483647 w 214"/>
                <a:gd name="T71" fmla="*/ 2147483647 h 204"/>
                <a:gd name="T72" fmla="*/ 2147483647 w 214"/>
                <a:gd name="T73" fmla="*/ 2147483647 h 204"/>
                <a:gd name="T74" fmla="*/ 2147483647 w 214"/>
                <a:gd name="T75" fmla="*/ 2147483647 h 204"/>
                <a:gd name="T76" fmla="*/ 2147483647 w 214"/>
                <a:gd name="T77" fmla="*/ 2147483647 h 204"/>
                <a:gd name="T78" fmla="*/ 2147483647 w 214"/>
                <a:gd name="T79" fmla="*/ 2147483647 h 204"/>
                <a:gd name="T80" fmla="*/ 2147483647 w 214"/>
                <a:gd name="T81" fmla="*/ 2147483647 h 204"/>
                <a:gd name="T82" fmla="*/ 2147483647 w 214"/>
                <a:gd name="T83" fmla="*/ 2147483647 h 2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14"/>
                <a:gd name="T127" fmla="*/ 0 h 204"/>
                <a:gd name="T128" fmla="*/ 214 w 214"/>
                <a:gd name="T129" fmla="*/ 204 h 20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14" h="204">
                  <a:moveTo>
                    <a:pt x="214" y="56"/>
                  </a:moveTo>
                  <a:lnTo>
                    <a:pt x="210" y="64"/>
                  </a:lnTo>
                  <a:lnTo>
                    <a:pt x="206" y="70"/>
                  </a:lnTo>
                  <a:lnTo>
                    <a:pt x="200" y="74"/>
                  </a:lnTo>
                  <a:lnTo>
                    <a:pt x="198" y="80"/>
                  </a:lnTo>
                  <a:lnTo>
                    <a:pt x="200" y="84"/>
                  </a:lnTo>
                  <a:lnTo>
                    <a:pt x="206" y="88"/>
                  </a:lnTo>
                  <a:lnTo>
                    <a:pt x="188" y="98"/>
                  </a:lnTo>
                  <a:lnTo>
                    <a:pt x="188" y="110"/>
                  </a:lnTo>
                  <a:lnTo>
                    <a:pt x="190" y="114"/>
                  </a:lnTo>
                  <a:lnTo>
                    <a:pt x="192" y="116"/>
                  </a:lnTo>
                  <a:lnTo>
                    <a:pt x="196" y="120"/>
                  </a:lnTo>
                  <a:lnTo>
                    <a:pt x="196" y="124"/>
                  </a:lnTo>
                  <a:lnTo>
                    <a:pt x="196" y="130"/>
                  </a:lnTo>
                  <a:lnTo>
                    <a:pt x="192" y="134"/>
                  </a:lnTo>
                  <a:lnTo>
                    <a:pt x="188" y="136"/>
                  </a:lnTo>
                  <a:lnTo>
                    <a:pt x="184" y="140"/>
                  </a:lnTo>
                  <a:lnTo>
                    <a:pt x="170" y="146"/>
                  </a:lnTo>
                  <a:lnTo>
                    <a:pt x="166" y="150"/>
                  </a:lnTo>
                  <a:lnTo>
                    <a:pt x="162" y="154"/>
                  </a:lnTo>
                  <a:lnTo>
                    <a:pt x="150" y="148"/>
                  </a:lnTo>
                  <a:lnTo>
                    <a:pt x="144" y="144"/>
                  </a:lnTo>
                  <a:lnTo>
                    <a:pt x="134" y="142"/>
                  </a:lnTo>
                  <a:lnTo>
                    <a:pt x="142" y="162"/>
                  </a:lnTo>
                  <a:lnTo>
                    <a:pt x="146" y="170"/>
                  </a:lnTo>
                  <a:lnTo>
                    <a:pt x="148" y="172"/>
                  </a:lnTo>
                  <a:lnTo>
                    <a:pt x="152" y="176"/>
                  </a:lnTo>
                  <a:lnTo>
                    <a:pt x="146" y="186"/>
                  </a:lnTo>
                  <a:lnTo>
                    <a:pt x="134" y="194"/>
                  </a:lnTo>
                  <a:lnTo>
                    <a:pt x="124" y="200"/>
                  </a:lnTo>
                  <a:lnTo>
                    <a:pt x="116" y="204"/>
                  </a:lnTo>
                  <a:lnTo>
                    <a:pt x="108" y="204"/>
                  </a:lnTo>
                  <a:lnTo>
                    <a:pt x="102" y="204"/>
                  </a:lnTo>
                  <a:lnTo>
                    <a:pt x="98" y="202"/>
                  </a:lnTo>
                  <a:lnTo>
                    <a:pt x="96" y="198"/>
                  </a:lnTo>
                  <a:lnTo>
                    <a:pt x="96" y="188"/>
                  </a:lnTo>
                  <a:lnTo>
                    <a:pt x="92" y="178"/>
                  </a:lnTo>
                  <a:lnTo>
                    <a:pt x="88" y="170"/>
                  </a:lnTo>
                  <a:lnTo>
                    <a:pt x="86" y="166"/>
                  </a:lnTo>
                  <a:lnTo>
                    <a:pt x="86" y="162"/>
                  </a:lnTo>
                  <a:lnTo>
                    <a:pt x="88" y="162"/>
                  </a:lnTo>
                  <a:lnTo>
                    <a:pt x="90" y="158"/>
                  </a:lnTo>
                  <a:lnTo>
                    <a:pt x="90" y="156"/>
                  </a:lnTo>
                  <a:lnTo>
                    <a:pt x="88" y="150"/>
                  </a:lnTo>
                  <a:lnTo>
                    <a:pt x="86" y="146"/>
                  </a:lnTo>
                  <a:lnTo>
                    <a:pt x="82" y="142"/>
                  </a:lnTo>
                  <a:lnTo>
                    <a:pt x="80" y="136"/>
                  </a:lnTo>
                  <a:lnTo>
                    <a:pt x="82" y="130"/>
                  </a:lnTo>
                  <a:lnTo>
                    <a:pt x="84" y="120"/>
                  </a:lnTo>
                  <a:lnTo>
                    <a:pt x="92" y="104"/>
                  </a:lnTo>
                  <a:lnTo>
                    <a:pt x="84" y="104"/>
                  </a:lnTo>
                  <a:lnTo>
                    <a:pt x="78" y="106"/>
                  </a:lnTo>
                  <a:lnTo>
                    <a:pt x="74" y="106"/>
                  </a:lnTo>
                  <a:lnTo>
                    <a:pt x="66" y="106"/>
                  </a:lnTo>
                  <a:lnTo>
                    <a:pt x="60" y="106"/>
                  </a:lnTo>
                  <a:lnTo>
                    <a:pt x="54" y="104"/>
                  </a:lnTo>
                  <a:lnTo>
                    <a:pt x="50" y="100"/>
                  </a:lnTo>
                  <a:lnTo>
                    <a:pt x="50" y="94"/>
                  </a:lnTo>
                  <a:lnTo>
                    <a:pt x="38" y="92"/>
                  </a:lnTo>
                  <a:lnTo>
                    <a:pt x="24" y="90"/>
                  </a:lnTo>
                  <a:lnTo>
                    <a:pt x="20" y="88"/>
                  </a:lnTo>
                  <a:lnTo>
                    <a:pt x="16" y="86"/>
                  </a:lnTo>
                  <a:lnTo>
                    <a:pt x="12" y="82"/>
                  </a:lnTo>
                  <a:lnTo>
                    <a:pt x="10" y="80"/>
                  </a:lnTo>
                  <a:lnTo>
                    <a:pt x="12" y="76"/>
                  </a:lnTo>
                  <a:lnTo>
                    <a:pt x="16" y="70"/>
                  </a:lnTo>
                  <a:lnTo>
                    <a:pt x="14" y="64"/>
                  </a:lnTo>
                  <a:lnTo>
                    <a:pt x="10" y="60"/>
                  </a:lnTo>
                  <a:lnTo>
                    <a:pt x="8" y="56"/>
                  </a:lnTo>
                  <a:lnTo>
                    <a:pt x="6" y="52"/>
                  </a:lnTo>
                  <a:lnTo>
                    <a:pt x="2" y="50"/>
                  </a:lnTo>
                  <a:lnTo>
                    <a:pt x="0" y="44"/>
                  </a:lnTo>
                  <a:lnTo>
                    <a:pt x="2" y="36"/>
                  </a:lnTo>
                  <a:lnTo>
                    <a:pt x="6" y="28"/>
                  </a:lnTo>
                  <a:lnTo>
                    <a:pt x="18" y="16"/>
                  </a:lnTo>
                  <a:lnTo>
                    <a:pt x="26" y="6"/>
                  </a:lnTo>
                  <a:lnTo>
                    <a:pt x="28" y="12"/>
                  </a:lnTo>
                  <a:lnTo>
                    <a:pt x="30" y="16"/>
                  </a:lnTo>
                  <a:lnTo>
                    <a:pt x="30" y="20"/>
                  </a:lnTo>
                  <a:lnTo>
                    <a:pt x="28" y="24"/>
                  </a:lnTo>
                  <a:lnTo>
                    <a:pt x="24" y="28"/>
                  </a:lnTo>
                  <a:lnTo>
                    <a:pt x="24" y="34"/>
                  </a:lnTo>
                  <a:lnTo>
                    <a:pt x="24" y="44"/>
                  </a:lnTo>
                  <a:lnTo>
                    <a:pt x="28" y="48"/>
                  </a:lnTo>
                  <a:lnTo>
                    <a:pt x="30" y="48"/>
                  </a:lnTo>
                  <a:lnTo>
                    <a:pt x="34" y="46"/>
                  </a:lnTo>
                  <a:lnTo>
                    <a:pt x="38" y="44"/>
                  </a:lnTo>
                  <a:lnTo>
                    <a:pt x="40" y="38"/>
                  </a:lnTo>
                  <a:lnTo>
                    <a:pt x="38" y="34"/>
                  </a:lnTo>
                  <a:lnTo>
                    <a:pt x="36" y="30"/>
                  </a:lnTo>
                  <a:lnTo>
                    <a:pt x="32" y="26"/>
                  </a:lnTo>
                  <a:lnTo>
                    <a:pt x="30" y="24"/>
                  </a:lnTo>
                  <a:lnTo>
                    <a:pt x="32" y="20"/>
                  </a:lnTo>
                  <a:lnTo>
                    <a:pt x="34" y="16"/>
                  </a:lnTo>
                  <a:lnTo>
                    <a:pt x="44" y="10"/>
                  </a:lnTo>
                  <a:lnTo>
                    <a:pt x="50" y="4"/>
                  </a:lnTo>
                  <a:lnTo>
                    <a:pt x="58" y="0"/>
                  </a:lnTo>
                  <a:lnTo>
                    <a:pt x="62" y="4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6" y="6"/>
                  </a:lnTo>
                  <a:lnTo>
                    <a:pt x="82" y="12"/>
                  </a:lnTo>
                  <a:lnTo>
                    <a:pt x="88" y="18"/>
                  </a:lnTo>
                  <a:lnTo>
                    <a:pt x="94" y="20"/>
                  </a:lnTo>
                  <a:lnTo>
                    <a:pt x="106" y="22"/>
                  </a:lnTo>
                  <a:lnTo>
                    <a:pt x="114" y="22"/>
                  </a:lnTo>
                  <a:lnTo>
                    <a:pt x="120" y="24"/>
                  </a:lnTo>
                  <a:lnTo>
                    <a:pt x="126" y="26"/>
                  </a:lnTo>
                  <a:lnTo>
                    <a:pt x="132" y="28"/>
                  </a:lnTo>
                  <a:lnTo>
                    <a:pt x="146" y="24"/>
                  </a:lnTo>
                  <a:lnTo>
                    <a:pt x="162" y="20"/>
                  </a:lnTo>
                  <a:lnTo>
                    <a:pt x="174" y="16"/>
                  </a:lnTo>
                  <a:lnTo>
                    <a:pt x="176" y="16"/>
                  </a:lnTo>
                  <a:lnTo>
                    <a:pt x="174" y="18"/>
                  </a:lnTo>
                  <a:lnTo>
                    <a:pt x="170" y="24"/>
                  </a:lnTo>
                  <a:lnTo>
                    <a:pt x="170" y="26"/>
                  </a:lnTo>
                  <a:lnTo>
                    <a:pt x="174" y="34"/>
                  </a:lnTo>
                  <a:lnTo>
                    <a:pt x="180" y="32"/>
                  </a:lnTo>
                  <a:lnTo>
                    <a:pt x="184" y="34"/>
                  </a:lnTo>
                  <a:lnTo>
                    <a:pt x="190" y="38"/>
                  </a:lnTo>
                  <a:lnTo>
                    <a:pt x="194" y="40"/>
                  </a:lnTo>
                  <a:lnTo>
                    <a:pt x="196" y="46"/>
                  </a:lnTo>
                  <a:lnTo>
                    <a:pt x="196" y="52"/>
                  </a:lnTo>
                  <a:lnTo>
                    <a:pt x="192" y="56"/>
                  </a:lnTo>
                  <a:lnTo>
                    <a:pt x="200" y="54"/>
                  </a:lnTo>
                  <a:lnTo>
                    <a:pt x="204" y="54"/>
                  </a:lnTo>
                  <a:lnTo>
                    <a:pt x="208" y="56"/>
                  </a:lnTo>
                  <a:lnTo>
                    <a:pt x="214" y="5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282" name="任意多边形: 形状 281">
              <a:extLst>
                <a:ext uri="{FF2B5EF4-FFF2-40B4-BE49-F238E27FC236}">
                  <a16:creationId xmlns:a16="http://schemas.microsoft.com/office/drawing/2014/main" id="{6F39A62A-0079-4C50-B5CC-879CEE952C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2040" y="3716358"/>
              <a:ext cx="1104527" cy="1164279"/>
            </a:xfrm>
            <a:custGeom>
              <a:avLst/>
              <a:gdLst>
                <a:gd name="T0" fmla="*/ 2147483647 w 632"/>
                <a:gd name="T1" fmla="*/ 2147483647 h 698"/>
                <a:gd name="T2" fmla="*/ 2147483647 w 632"/>
                <a:gd name="T3" fmla="*/ 2147483647 h 698"/>
                <a:gd name="T4" fmla="*/ 2147483647 w 632"/>
                <a:gd name="T5" fmla="*/ 2147483647 h 698"/>
                <a:gd name="T6" fmla="*/ 2147483647 w 632"/>
                <a:gd name="T7" fmla="*/ 2147483647 h 698"/>
                <a:gd name="T8" fmla="*/ 2147483647 w 632"/>
                <a:gd name="T9" fmla="*/ 2147483647 h 698"/>
                <a:gd name="T10" fmla="*/ 2147483647 w 632"/>
                <a:gd name="T11" fmla="*/ 2147483647 h 698"/>
                <a:gd name="T12" fmla="*/ 2147483647 w 632"/>
                <a:gd name="T13" fmla="*/ 2147483647 h 698"/>
                <a:gd name="T14" fmla="*/ 2147483647 w 632"/>
                <a:gd name="T15" fmla="*/ 2147483647 h 698"/>
                <a:gd name="T16" fmla="*/ 2147483647 w 632"/>
                <a:gd name="T17" fmla="*/ 2147483647 h 698"/>
                <a:gd name="T18" fmla="*/ 2147483647 w 632"/>
                <a:gd name="T19" fmla="*/ 2147483647 h 698"/>
                <a:gd name="T20" fmla="*/ 2147483647 w 632"/>
                <a:gd name="T21" fmla="*/ 2147483647 h 698"/>
                <a:gd name="T22" fmla="*/ 2147483647 w 632"/>
                <a:gd name="T23" fmla="*/ 2147483647 h 698"/>
                <a:gd name="T24" fmla="*/ 2147483647 w 632"/>
                <a:gd name="T25" fmla="*/ 2147483647 h 698"/>
                <a:gd name="T26" fmla="*/ 2147483647 w 632"/>
                <a:gd name="T27" fmla="*/ 2147483647 h 698"/>
                <a:gd name="T28" fmla="*/ 2147483647 w 632"/>
                <a:gd name="T29" fmla="*/ 2147483647 h 698"/>
                <a:gd name="T30" fmla="*/ 0 w 632"/>
                <a:gd name="T31" fmla="*/ 2147483647 h 698"/>
                <a:gd name="T32" fmla="*/ 2147483647 w 632"/>
                <a:gd name="T33" fmla="*/ 2147483647 h 698"/>
                <a:gd name="T34" fmla="*/ 2147483647 w 632"/>
                <a:gd name="T35" fmla="*/ 2147483647 h 698"/>
                <a:gd name="T36" fmla="*/ 2147483647 w 632"/>
                <a:gd name="T37" fmla="*/ 2147483647 h 698"/>
                <a:gd name="T38" fmla="*/ 2147483647 w 632"/>
                <a:gd name="T39" fmla="*/ 2147483647 h 698"/>
                <a:gd name="T40" fmla="*/ 2147483647 w 632"/>
                <a:gd name="T41" fmla="*/ 2147483647 h 698"/>
                <a:gd name="T42" fmla="*/ 2147483647 w 632"/>
                <a:gd name="T43" fmla="*/ 2147483647 h 698"/>
                <a:gd name="T44" fmla="*/ 2147483647 w 632"/>
                <a:gd name="T45" fmla="*/ 2147483647 h 698"/>
                <a:gd name="T46" fmla="*/ 2147483647 w 632"/>
                <a:gd name="T47" fmla="*/ 2147483647 h 698"/>
                <a:gd name="T48" fmla="*/ 2147483647 w 632"/>
                <a:gd name="T49" fmla="*/ 2147483647 h 698"/>
                <a:gd name="T50" fmla="*/ 2147483647 w 632"/>
                <a:gd name="T51" fmla="*/ 2147483647 h 698"/>
                <a:gd name="T52" fmla="*/ 2147483647 w 632"/>
                <a:gd name="T53" fmla="*/ 2147483647 h 698"/>
                <a:gd name="T54" fmla="*/ 2147483647 w 632"/>
                <a:gd name="T55" fmla="*/ 2147483647 h 698"/>
                <a:gd name="T56" fmla="*/ 2147483647 w 632"/>
                <a:gd name="T57" fmla="*/ 2147483647 h 698"/>
                <a:gd name="T58" fmla="*/ 2147483647 w 632"/>
                <a:gd name="T59" fmla="*/ 2147483647 h 698"/>
                <a:gd name="T60" fmla="*/ 2147483647 w 632"/>
                <a:gd name="T61" fmla="*/ 2147483647 h 698"/>
                <a:gd name="T62" fmla="*/ 2147483647 w 632"/>
                <a:gd name="T63" fmla="*/ 2147483647 h 698"/>
                <a:gd name="T64" fmla="*/ 2147483647 w 632"/>
                <a:gd name="T65" fmla="*/ 2147483647 h 698"/>
                <a:gd name="T66" fmla="*/ 2147483647 w 632"/>
                <a:gd name="T67" fmla="*/ 2147483647 h 698"/>
                <a:gd name="T68" fmla="*/ 2147483647 w 632"/>
                <a:gd name="T69" fmla="*/ 2147483647 h 698"/>
                <a:gd name="T70" fmla="*/ 2147483647 w 632"/>
                <a:gd name="T71" fmla="*/ 2147483647 h 698"/>
                <a:gd name="T72" fmla="*/ 2147483647 w 632"/>
                <a:gd name="T73" fmla="*/ 2147483647 h 698"/>
                <a:gd name="T74" fmla="*/ 2147483647 w 632"/>
                <a:gd name="T75" fmla="*/ 2147483647 h 698"/>
                <a:gd name="T76" fmla="*/ 2147483647 w 632"/>
                <a:gd name="T77" fmla="*/ 2147483647 h 698"/>
                <a:gd name="T78" fmla="*/ 2147483647 w 632"/>
                <a:gd name="T79" fmla="*/ 2147483647 h 698"/>
                <a:gd name="T80" fmla="*/ 2147483647 w 632"/>
                <a:gd name="T81" fmla="*/ 2147483647 h 698"/>
                <a:gd name="T82" fmla="*/ 2147483647 w 632"/>
                <a:gd name="T83" fmla="*/ 2147483647 h 698"/>
                <a:gd name="T84" fmla="*/ 2147483647 w 632"/>
                <a:gd name="T85" fmla="*/ 2147483647 h 698"/>
                <a:gd name="T86" fmla="*/ 2147483647 w 632"/>
                <a:gd name="T87" fmla="*/ 2147483647 h 698"/>
                <a:gd name="T88" fmla="*/ 2147483647 w 632"/>
                <a:gd name="T89" fmla="*/ 2147483647 h 698"/>
                <a:gd name="T90" fmla="*/ 2147483647 w 632"/>
                <a:gd name="T91" fmla="*/ 2147483647 h 698"/>
                <a:gd name="T92" fmla="*/ 2147483647 w 632"/>
                <a:gd name="T93" fmla="*/ 2147483647 h 698"/>
                <a:gd name="T94" fmla="*/ 2147483647 w 632"/>
                <a:gd name="T95" fmla="*/ 2147483647 h 698"/>
                <a:gd name="T96" fmla="*/ 2147483647 w 632"/>
                <a:gd name="T97" fmla="*/ 2147483647 h 698"/>
                <a:gd name="T98" fmla="*/ 2147483647 w 632"/>
                <a:gd name="T99" fmla="*/ 2147483647 h 698"/>
                <a:gd name="T100" fmla="*/ 2147483647 w 632"/>
                <a:gd name="T101" fmla="*/ 2147483647 h 698"/>
                <a:gd name="T102" fmla="*/ 2147483647 w 632"/>
                <a:gd name="T103" fmla="*/ 2147483647 h 698"/>
                <a:gd name="T104" fmla="*/ 2147483647 w 632"/>
                <a:gd name="T105" fmla="*/ 2147483647 h 69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32"/>
                <a:gd name="T160" fmla="*/ 0 h 698"/>
                <a:gd name="T161" fmla="*/ 632 w 632"/>
                <a:gd name="T162" fmla="*/ 698 h 69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32" h="698">
                  <a:moveTo>
                    <a:pt x="362" y="12"/>
                  </a:moveTo>
                  <a:lnTo>
                    <a:pt x="356" y="26"/>
                  </a:lnTo>
                  <a:lnTo>
                    <a:pt x="348" y="38"/>
                  </a:lnTo>
                  <a:lnTo>
                    <a:pt x="342" y="44"/>
                  </a:lnTo>
                  <a:lnTo>
                    <a:pt x="336" y="50"/>
                  </a:lnTo>
                  <a:lnTo>
                    <a:pt x="330" y="54"/>
                  </a:lnTo>
                  <a:lnTo>
                    <a:pt x="320" y="54"/>
                  </a:lnTo>
                  <a:lnTo>
                    <a:pt x="314" y="54"/>
                  </a:lnTo>
                  <a:lnTo>
                    <a:pt x="308" y="52"/>
                  </a:lnTo>
                  <a:lnTo>
                    <a:pt x="306" y="50"/>
                  </a:lnTo>
                  <a:lnTo>
                    <a:pt x="304" y="44"/>
                  </a:lnTo>
                  <a:lnTo>
                    <a:pt x="294" y="48"/>
                  </a:lnTo>
                  <a:lnTo>
                    <a:pt x="282" y="52"/>
                  </a:lnTo>
                  <a:lnTo>
                    <a:pt x="282" y="62"/>
                  </a:lnTo>
                  <a:lnTo>
                    <a:pt x="280" y="60"/>
                  </a:lnTo>
                  <a:lnTo>
                    <a:pt x="276" y="58"/>
                  </a:lnTo>
                  <a:lnTo>
                    <a:pt x="274" y="56"/>
                  </a:lnTo>
                  <a:lnTo>
                    <a:pt x="270" y="56"/>
                  </a:lnTo>
                  <a:lnTo>
                    <a:pt x="264" y="56"/>
                  </a:lnTo>
                  <a:lnTo>
                    <a:pt x="260" y="58"/>
                  </a:lnTo>
                  <a:lnTo>
                    <a:pt x="254" y="64"/>
                  </a:lnTo>
                  <a:lnTo>
                    <a:pt x="248" y="68"/>
                  </a:lnTo>
                  <a:lnTo>
                    <a:pt x="244" y="70"/>
                  </a:lnTo>
                  <a:lnTo>
                    <a:pt x="238" y="70"/>
                  </a:lnTo>
                  <a:lnTo>
                    <a:pt x="234" y="70"/>
                  </a:lnTo>
                  <a:lnTo>
                    <a:pt x="232" y="68"/>
                  </a:lnTo>
                  <a:lnTo>
                    <a:pt x="226" y="62"/>
                  </a:lnTo>
                  <a:lnTo>
                    <a:pt x="224" y="54"/>
                  </a:lnTo>
                  <a:lnTo>
                    <a:pt x="222" y="44"/>
                  </a:lnTo>
                  <a:lnTo>
                    <a:pt x="224" y="38"/>
                  </a:lnTo>
                  <a:lnTo>
                    <a:pt x="226" y="34"/>
                  </a:lnTo>
                  <a:lnTo>
                    <a:pt x="226" y="30"/>
                  </a:lnTo>
                  <a:lnTo>
                    <a:pt x="226" y="26"/>
                  </a:lnTo>
                  <a:lnTo>
                    <a:pt x="226" y="20"/>
                  </a:lnTo>
                  <a:lnTo>
                    <a:pt x="224" y="14"/>
                  </a:lnTo>
                  <a:lnTo>
                    <a:pt x="220" y="10"/>
                  </a:lnTo>
                  <a:lnTo>
                    <a:pt x="220" y="8"/>
                  </a:lnTo>
                  <a:lnTo>
                    <a:pt x="220" y="0"/>
                  </a:lnTo>
                  <a:lnTo>
                    <a:pt x="208" y="0"/>
                  </a:lnTo>
                  <a:lnTo>
                    <a:pt x="208" y="6"/>
                  </a:lnTo>
                  <a:lnTo>
                    <a:pt x="204" y="10"/>
                  </a:lnTo>
                  <a:lnTo>
                    <a:pt x="200" y="12"/>
                  </a:lnTo>
                  <a:lnTo>
                    <a:pt x="196" y="16"/>
                  </a:lnTo>
                  <a:lnTo>
                    <a:pt x="182" y="22"/>
                  </a:lnTo>
                  <a:lnTo>
                    <a:pt x="178" y="26"/>
                  </a:lnTo>
                  <a:lnTo>
                    <a:pt x="174" y="30"/>
                  </a:lnTo>
                  <a:lnTo>
                    <a:pt x="162" y="24"/>
                  </a:lnTo>
                  <a:lnTo>
                    <a:pt x="156" y="20"/>
                  </a:lnTo>
                  <a:lnTo>
                    <a:pt x="146" y="18"/>
                  </a:lnTo>
                  <a:lnTo>
                    <a:pt x="154" y="38"/>
                  </a:lnTo>
                  <a:lnTo>
                    <a:pt x="158" y="46"/>
                  </a:lnTo>
                  <a:lnTo>
                    <a:pt x="160" y="48"/>
                  </a:lnTo>
                  <a:lnTo>
                    <a:pt x="164" y="52"/>
                  </a:lnTo>
                  <a:lnTo>
                    <a:pt x="158" y="62"/>
                  </a:lnTo>
                  <a:lnTo>
                    <a:pt x="146" y="70"/>
                  </a:lnTo>
                  <a:lnTo>
                    <a:pt x="136" y="76"/>
                  </a:lnTo>
                  <a:lnTo>
                    <a:pt x="128" y="80"/>
                  </a:lnTo>
                  <a:lnTo>
                    <a:pt x="120" y="80"/>
                  </a:lnTo>
                  <a:lnTo>
                    <a:pt x="114" y="80"/>
                  </a:lnTo>
                  <a:lnTo>
                    <a:pt x="110" y="78"/>
                  </a:lnTo>
                  <a:lnTo>
                    <a:pt x="108" y="74"/>
                  </a:lnTo>
                  <a:lnTo>
                    <a:pt x="108" y="64"/>
                  </a:lnTo>
                  <a:lnTo>
                    <a:pt x="104" y="54"/>
                  </a:lnTo>
                  <a:lnTo>
                    <a:pt x="90" y="62"/>
                  </a:lnTo>
                  <a:lnTo>
                    <a:pt x="80" y="64"/>
                  </a:lnTo>
                  <a:lnTo>
                    <a:pt x="68" y="64"/>
                  </a:lnTo>
                  <a:lnTo>
                    <a:pt x="62" y="68"/>
                  </a:lnTo>
                  <a:lnTo>
                    <a:pt x="64" y="68"/>
                  </a:lnTo>
                  <a:lnTo>
                    <a:pt x="66" y="70"/>
                  </a:lnTo>
                  <a:lnTo>
                    <a:pt x="68" y="74"/>
                  </a:lnTo>
                  <a:lnTo>
                    <a:pt x="72" y="76"/>
                  </a:lnTo>
                  <a:lnTo>
                    <a:pt x="72" y="84"/>
                  </a:lnTo>
                  <a:lnTo>
                    <a:pt x="66" y="84"/>
                  </a:lnTo>
                  <a:lnTo>
                    <a:pt x="62" y="86"/>
                  </a:lnTo>
                  <a:lnTo>
                    <a:pt x="60" y="90"/>
                  </a:lnTo>
                  <a:lnTo>
                    <a:pt x="58" y="92"/>
                  </a:lnTo>
                  <a:lnTo>
                    <a:pt x="60" y="98"/>
                  </a:lnTo>
                  <a:lnTo>
                    <a:pt x="62" y="104"/>
                  </a:lnTo>
                  <a:lnTo>
                    <a:pt x="66" y="110"/>
                  </a:lnTo>
                  <a:lnTo>
                    <a:pt x="68" y="116"/>
                  </a:lnTo>
                  <a:lnTo>
                    <a:pt x="66" y="140"/>
                  </a:lnTo>
                  <a:lnTo>
                    <a:pt x="62" y="168"/>
                  </a:lnTo>
                  <a:lnTo>
                    <a:pt x="62" y="172"/>
                  </a:lnTo>
                  <a:lnTo>
                    <a:pt x="58" y="174"/>
                  </a:lnTo>
                  <a:lnTo>
                    <a:pt x="46" y="176"/>
                  </a:lnTo>
                  <a:lnTo>
                    <a:pt x="36" y="178"/>
                  </a:lnTo>
                  <a:lnTo>
                    <a:pt x="26" y="180"/>
                  </a:lnTo>
                  <a:lnTo>
                    <a:pt x="20" y="184"/>
                  </a:lnTo>
                  <a:lnTo>
                    <a:pt x="18" y="188"/>
                  </a:lnTo>
                  <a:lnTo>
                    <a:pt x="16" y="196"/>
                  </a:lnTo>
                  <a:lnTo>
                    <a:pt x="14" y="204"/>
                  </a:lnTo>
                  <a:lnTo>
                    <a:pt x="10" y="216"/>
                  </a:lnTo>
                  <a:lnTo>
                    <a:pt x="8" y="220"/>
                  </a:lnTo>
                  <a:lnTo>
                    <a:pt x="6" y="222"/>
                  </a:lnTo>
                  <a:lnTo>
                    <a:pt x="2" y="226"/>
                  </a:lnTo>
                  <a:lnTo>
                    <a:pt x="0" y="230"/>
                  </a:lnTo>
                  <a:lnTo>
                    <a:pt x="2" y="236"/>
                  </a:lnTo>
                  <a:lnTo>
                    <a:pt x="4" y="240"/>
                  </a:lnTo>
                  <a:lnTo>
                    <a:pt x="8" y="248"/>
                  </a:lnTo>
                  <a:lnTo>
                    <a:pt x="14" y="256"/>
                  </a:lnTo>
                  <a:lnTo>
                    <a:pt x="16" y="260"/>
                  </a:lnTo>
                  <a:lnTo>
                    <a:pt x="16" y="266"/>
                  </a:lnTo>
                  <a:lnTo>
                    <a:pt x="24" y="268"/>
                  </a:lnTo>
                  <a:lnTo>
                    <a:pt x="30" y="272"/>
                  </a:lnTo>
                  <a:lnTo>
                    <a:pt x="36" y="278"/>
                  </a:lnTo>
                  <a:lnTo>
                    <a:pt x="40" y="280"/>
                  </a:lnTo>
                  <a:lnTo>
                    <a:pt x="44" y="278"/>
                  </a:lnTo>
                  <a:lnTo>
                    <a:pt x="46" y="278"/>
                  </a:lnTo>
                  <a:lnTo>
                    <a:pt x="48" y="270"/>
                  </a:lnTo>
                  <a:lnTo>
                    <a:pt x="58" y="270"/>
                  </a:lnTo>
                  <a:lnTo>
                    <a:pt x="58" y="286"/>
                  </a:lnTo>
                  <a:lnTo>
                    <a:pt x="58" y="292"/>
                  </a:lnTo>
                  <a:lnTo>
                    <a:pt x="60" y="294"/>
                  </a:lnTo>
                  <a:lnTo>
                    <a:pt x="62" y="296"/>
                  </a:lnTo>
                  <a:lnTo>
                    <a:pt x="64" y="296"/>
                  </a:lnTo>
                  <a:lnTo>
                    <a:pt x="66" y="296"/>
                  </a:lnTo>
                  <a:lnTo>
                    <a:pt x="74" y="298"/>
                  </a:lnTo>
                  <a:lnTo>
                    <a:pt x="86" y="300"/>
                  </a:lnTo>
                  <a:lnTo>
                    <a:pt x="94" y="296"/>
                  </a:lnTo>
                  <a:lnTo>
                    <a:pt x="102" y="290"/>
                  </a:lnTo>
                  <a:lnTo>
                    <a:pt x="116" y="280"/>
                  </a:lnTo>
                  <a:lnTo>
                    <a:pt x="122" y="276"/>
                  </a:lnTo>
                  <a:lnTo>
                    <a:pt x="130" y="274"/>
                  </a:lnTo>
                  <a:lnTo>
                    <a:pt x="136" y="274"/>
                  </a:lnTo>
                  <a:lnTo>
                    <a:pt x="138" y="276"/>
                  </a:lnTo>
                  <a:lnTo>
                    <a:pt x="140" y="280"/>
                  </a:lnTo>
                  <a:lnTo>
                    <a:pt x="140" y="284"/>
                  </a:lnTo>
                  <a:lnTo>
                    <a:pt x="138" y="294"/>
                  </a:lnTo>
                  <a:lnTo>
                    <a:pt x="140" y="304"/>
                  </a:lnTo>
                  <a:lnTo>
                    <a:pt x="144" y="310"/>
                  </a:lnTo>
                  <a:lnTo>
                    <a:pt x="148" y="318"/>
                  </a:lnTo>
                  <a:lnTo>
                    <a:pt x="158" y="324"/>
                  </a:lnTo>
                  <a:lnTo>
                    <a:pt x="168" y="328"/>
                  </a:lnTo>
                  <a:lnTo>
                    <a:pt x="172" y="326"/>
                  </a:lnTo>
                  <a:lnTo>
                    <a:pt x="174" y="328"/>
                  </a:lnTo>
                  <a:lnTo>
                    <a:pt x="178" y="332"/>
                  </a:lnTo>
                  <a:lnTo>
                    <a:pt x="182" y="334"/>
                  </a:lnTo>
                  <a:lnTo>
                    <a:pt x="188" y="336"/>
                  </a:lnTo>
                  <a:lnTo>
                    <a:pt x="188" y="340"/>
                  </a:lnTo>
                  <a:lnTo>
                    <a:pt x="190" y="342"/>
                  </a:lnTo>
                  <a:lnTo>
                    <a:pt x="194" y="342"/>
                  </a:lnTo>
                  <a:lnTo>
                    <a:pt x="198" y="342"/>
                  </a:lnTo>
                  <a:lnTo>
                    <a:pt x="208" y="340"/>
                  </a:lnTo>
                  <a:lnTo>
                    <a:pt x="212" y="342"/>
                  </a:lnTo>
                  <a:lnTo>
                    <a:pt x="216" y="344"/>
                  </a:lnTo>
                  <a:lnTo>
                    <a:pt x="220" y="354"/>
                  </a:lnTo>
                  <a:lnTo>
                    <a:pt x="222" y="364"/>
                  </a:lnTo>
                  <a:lnTo>
                    <a:pt x="224" y="366"/>
                  </a:lnTo>
                  <a:lnTo>
                    <a:pt x="226" y="368"/>
                  </a:lnTo>
                  <a:lnTo>
                    <a:pt x="226" y="376"/>
                  </a:lnTo>
                  <a:lnTo>
                    <a:pt x="226" y="382"/>
                  </a:lnTo>
                  <a:lnTo>
                    <a:pt x="228" y="386"/>
                  </a:lnTo>
                  <a:lnTo>
                    <a:pt x="232" y="390"/>
                  </a:lnTo>
                  <a:lnTo>
                    <a:pt x="242" y="392"/>
                  </a:lnTo>
                  <a:lnTo>
                    <a:pt x="254" y="394"/>
                  </a:lnTo>
                  <a:lnTo>
                    <a:pt x="254" y="400"/>
                  </a:lnTo>
                  <a:lnTo>
                    <a:pt x="254" y="404"/>
                  </a:lnTo>
                  <a:lnTo>
                    <a:pt x="258" y="408"/>
                  </a:lnTo>
                  <a:lnTo>
                    <a:pt x="260" y="412"/>
                  </a:lnTo>
                  <a:lnTo>
                    <a:pt x="268" y="420"/>
                  </a:lnTo>
                  <a:lnTo>
                    <a:pt x="270" y="422"/>
                  </a:lnTo>
                  <a:lnTo>
                    <a:pt x="270" y="430"/>
                  </a:lnTo>
                  <a:lnTo>
                    <a:pt x="270" y="436"/>
                  </a:lnTo>
                  <a:lnTo>
                    <a:pt x="266" y="444"/>
                  </a:lnTo>
                  <a:lnTo>
                    <a:pt x="264" y="448"/>
                  </a:lnTo>
                  <a:lnTo>
                    <a:pt x="264" y="454"/>
                  </a:lnTo>
                  <a:lnTo>
                    <a:pt x="264" y="464"/>
                  </a:lnTo>
                  <a:lnTo>
                    <a:pt x="270" y="480"/>
                  </a:lnTo>
                  <a:lnTo>
                    <a:pt x="276" y="496"/>
                  </a:lnTo>
                  <a:lnTo>
                    <a:pt x="278" y="500"/>
                  </a:lnTo>
                  <a:lnTo>
                    <a:pt x="282" y="502"/>
                  </a:lnTo>
                  <a:lnTo>
                    <a:pt x="292" y="502"/>
                  </a:lnTo>
                  <a:lnTo>
                    <a:pt x="300" y="504"/>
                  </a:lnTo>
                  <a:lnTo>
                    <a:pt x="306" y="508"/>
                  </a:lnTo>
                  <a:lnTo>
                    <a:pt x="308" y="514"/>
                  </a:lnTo>
                  <a:lnTo>
                    <a:pt x="314" y="526"/>
                  </a:lnTo>
                  <a:lnTo>
                    <a:pt x="320" y="536"/>
                  </a:lnTo>
                  <a:lnTo>
                    <a:pt x="322" y="532"/>
                  </a:lnTo>
                  <a:lnTo>
                    <a:pt x="326" y="530"/>
                  </a:lnTo>
                  <a:lnTo>
                    <a:pt x="328" y="528"/>
                  </a:lnTo>
                  <a:lnTo>
                    <a:pt x="332" y="530"/>
                  </a:lnTo>
                  <a:lnTo>
                    <a:pt x="332" y="534"/>
                  </a:lnTo>
                  <a:lnTo>
                    <a:pt x="332" y="540"/>
                  </a:lnTo>
                  <a:lnTo>
                    <a:pt x="332" y="554"/>
                  </a:lnTo>
                  <a:lnTo>
                    <a:pt x="332" y="564"/>
                  </a:lnTo>
                  <a:lnTo>
                    <a:pt x="338" y="564"/>
                  </a:lnTo>
                  <a:lnTo>
                    <a:pt x="344" y="562"/>
                  </a:lnTo>
                  <a:lnTo>
                    <a:pt x="346" y="572"/>
                  </a:lnTo>
                  <a:lnTo>
                    <a:pt x="348" y="582"/>
                  </a:lnTo>
                  <a:lnTo>
                    <a:pt x="348" y="586"/>
                  </a:lnTo>
                  <a:lnTo>
                    <a:pt x="346" y="590"/>
                  </a:lnTo>
                  <a:lnTo>
                    <a:pt x="340" y="596"/>
                  </a:lnTo>
                  <a:lnTo>
                    <a:pt x="326" y="602"/>
                  </a:lnTo>
                  <a:lnTo>
                    <a:pt x="318" y="610"/>
                  </a:lnTo>
                  <a:lnTo>
                    <a:pt x="308" y="622"/>
                  </a:lnTo>
                  <a:lnTo>
                    <a:pt x="302" y="636"/>
                  </a:lnTo>
                  <a:lnTo>
                    <a:pt x="298" y="642"/>
                  </a:lnTo>
                  <a:lnTo>
                    <a:pt x="298" y="648"/>
                  </a:lnTo>
                  <a:lnTo>
                    <a:pt x="308" y="648"/>
                  </a:lnTo>
                  <a:lnTo>
                    <a:pt x="318" y="652"/>
                  </a:lnTo>
                  <a:lnTo>
                    <a:pt x="330" y="660"/>
                  </a:lnTo>
                  <a:lnTo>
                    <a:pt x="340" y="666"/>
                  </a:lnTo>
                  <a:lnTo>
                    <a:pt x="362" y="684"/>
                  </a:lnTo>
                  <a:lnTo>
                    <a:pt x="380" y="698"/>
                  </a:lnTo>
                  <a:lnTo>
                    <a:pt x="382" y="686"/>
                  </a:lnTo>
                  <a:lnTo>
                    <a:pt x="384" y="674"/>
                  </a:lnTo>
                  <a:lnTo>
                    <a:pt x="390" y="672"/>
                  </a:lnTo>
                  <a:lnTo>
                    <a:pt x="396" y="668"/>
                  </a:lnTo>
                  <a:lnTo>
                    <a:pt x="402" y="664"/>
                  </a:lnTo>
                  <a:lnTo>
                    <a:pt x="406" y="656"/>
                  </a:lnTo>
                  <a:lnTo>
                    <a:pt x="414" y="638"/>
                  </a:lnTo>
                  <a:lnTo>
                    <a:pt x="418" y="624"/>
                  </a:lnTo>
                  <a:lnTo>
                    <a:pt x="422" y="620"/>
                  </a:lnTo>
                  <a:lnTo>
                    <a:pt x="424" y="620"/>
                  </a:lnTo>
                  <a:lnTo>
                    <a:pt x="426" y="618"/>
                  </a:lnTo>
                  <a:lnTo>
                    <a:pt x="430" y="614"/>
                  </a:lnTo>
                  <a:lnTo>
                    <a:pt x="436" y="596"/>
                  </a:lnTo>
                  <a:lnTo>
                    <a:pt x="434" y="594"/>
                  </a:lnTo>
                  <a:lnTo>
                    <a:pt x="432" y="592"/>
                  </a:lnTo>
                  <a:lnTo>
                    <a:pt x="428" y="588"/>
                  </a:lnTo>
                  <a:lnTo>
                    <a:pt x="428" y="560"/>
                  </a:lnTo>
                  <a:lnTo>
                    <a:pt x="432" y="554"/>
                  </a:lnTo>
                  <a:lnTo>
                    <a:pt x="438" y="546"/>
                  </a:lnTo>
                  <a:lnTo>
                    <a:pt x="454" y="534"/>
                  </a:lnTo>
                  <a:lnTo>
                    <a:pt x="472" y="524"/>
                  </a:lnTo>
                  <a:lnTo>
                    <a:pt x="488" y="516"/>
                  </a:lnTo>
                  <a:lnTo>
                    <a:pt x="498" y="514"/>
                  </a:lnTo>
                  <a:lnTo>
                    <a:pt x="510" y="514"/>
                  </a:lnTo>
                  <a:lnTo>
                    <a:pt x="522" y="512"/>
                  </a:lnTo>
                  <a:lnTo>
                    <a:pt x="528" y="510"/>
                  </a:lnTo>
                  <a:lnTo>
                    <a:pt x="528" y="506"/>
                  </a:lnTo>
                  <a:lnTo>
                    <a:pt x="538" y="494"/>
                  </a:lnTo>
                  <a:lnTo>
                    <a:pt x="546" y="478"/>
                  </a:lnTo>
                  <a:lnTo>
                    <a:pt x="558" y="448"/>
                  </a:lnTo>
                  <a:lnTo>
                    <a:pt x="560" y="438"/>
                  </a:lnTo>
                  <a:lnTo>
                    <a:pt x="562" y="428"/>
                  </a:lnTo>
                  <a:lnTo>
                    <a:pt x="562" y="420"/>
                  </a:lnTo>
                  <a:lnTo>
                    <a:pt x="564" y="418"/>
                  </a:lnTo>
                  <a:lnTo>
                    <a:pt x="568" y="414"/>
                  </a:lnTo>
                  <a:lnTo>
                    <a:pt x="562" y="412"/>
                  </a:lnTo>
                  <a:lnTo>
                    <a:pt x="572" y="380"/>
                  </a:lnTo>
                  <a:lnTo>
                    <a:pt x="570" y="366"/>
                  </a:lnTo>
                  <a:lnTo>
                    <a:pt x="568" y="360"/>
                  </a:lnTo>
                  <a:lnTo>
                    <a:pt x="568" y="350"/>
                  </a:lnTo>
                  <a:lnTo>
                    <a:pt x="566" y="340"/>
                  </a:lnTo>
                  <a:lnTo>
                    <a:pt x="564" y="338"/>
                  </a:lnTo>
                  <a:lnTo>
                    <a:pt x="566" y="332"/>
                  </a:lnTo>
                  <a:lnTo>
                    <a:pt x="568" y="328"/>
                  </a:lnTo>
                  <a:lnTo>
                    <a:pt x="572" y="326"/>
                  </a:lnTo>
                  <a:lnTo>
                    <a:pt x="580" y="326"/>
                  </a:lnTo>
                  <a:lnTo>
                    <a:pt x="584" y="316"/>
                  </a:lnTo>
                  <a:lnTo>
                    <a:pt x="590" y="306"/>
                  </a:lnTo>
                  <a:lnTo>
                    <a:pt x="590" y="304"/>
                  </a:lnTo>
                  <a:lnTo>
                    <a:pt x="596" y="294"/>
                  </a:lnTo>
                  <a:lnTo>
                    <a:pt x="602" y="284"/>
                  </a:lnTo>
                  <a:lnTo>
                    <a:pt x="614" y="268"/>
                  </a:lnTo>
                  <a:lnTo>
                    <a:pt x="622" y="258"/>
                  </a:lnTo>
                  <a:lnTo>
                    <a:pt x="628" y="250"/>
                  </a:lnTo>
                  <a:lnTo>
                    <a:pt x="630" y="236"/>
                  </a:lnTo>
                  <a:lnTo>
                    <a:pt x="632" y="224"/>
                  </a:lnTo>
                  <a:lnTo>
                    <a:pt x="632" y="208"/>
                  </a:lnTo>
                  <a:lnTo>
                    <a:pt x="628" y="196"/>
                  </a:lnTo>
                  <a:lnTo>
                    <a:pt x="626" y="192"/>
                  </a:lnTo>
                  <a:lnTo>
                    <a:pt x="622" y="186"/>
                  </a:lnTo>
                  <a:lnTo>
                    <a:pt x="618" y="184"/>
                  </a:lnTo>
                  <a:lnTo>
                    <a:pt x="614" y="182"/>
                  </a:lnTo>
                  <a:lnTo>
                    <a:pt x="604" y="182"/>
                  </a:lnTo>
                  <a:lnTo>
                    <a:pt x="594" y="176"/>
                  </a:lnTo>
                  <a:lnTo>
                    <a:pt x="586" y="172"/>
                  </a:lnTo>
                  <a:lnTo>
                    <a:pt x="580" y="166"/>
                  </a:lnTo>
                  <a:lnTo>
                    <a:pt x="566" y="152"/>
                  </a:lnTo>
                  <a:lnTo>
                    <a:pt x="556" y="146"/>
                  </a:lnTo>
                  <a:lnTo>
                    <a:pt x="548" y="142"/>
                  </a:lnTo>
                  <a:lnTo>
                    <a:pt x="538" y="142"/>
                  </a:lnTo>
                  <a:lnTo>
                    <a:pt x="530" y="142"/>
                  </a:lnTo>
                  <a:lnTo>
                    <a:pt x="522" y="144"/>
                  </a:lnTo>
                  <a:lnTo>
                    <a:pt x="512" y="142"/>
                  </a:lnTo>
                  <a:lnTo>
                    <a:pt x="508" y="140"/>
                  </a:lnTo>
                  <a:lnTo>
                    <a:pt x="504" y="136"/>
                  </a:lnTo>
                  <a:lnTo>
                    <a:pt x="500" y="134"/>
                  </a:lnTo>
                  <a:lnTo>
                    <a:pt x="494" y="132"/>
                  </a:lnTo>
                  <a:lnTo>
                    <a:pt x="486" y="134"/>
                  </a:lnTo>
                  <a:lnTo>
                    <a:pt x="480" y="136"/>
                  </a:lnTo>
                  <a:lnTo>
                    <a:pt x="476" y="140"/>
                  </a:lnTo>
                  <a:lnTo>
                    <a:pt x="472" y="142"/>
                  </a:lnTo>
                  <a:lnTo>
                    <a:pt x="470" y="132"/>
                  </a:lnTo>
                  <a:lnTo>
                    <a:pt x="466" y="124"/>
                  </a:lnTo>
                  <a:lnTo>
                    <a:pt x="460" y="120"/>
                  </a:lnTo>
                  <a:lnTo>
                    <a:pt x="454" y="114"/>
                  </a:lnTo>
                  <a:lnTo>
                    <a:pt x="446" y="110"/>
                  </a:lnTo>
                  <a:lnTo>
                    <a:pt x="440" y="106"/>
                  </a:lnTo>
                  <a:lnTo>
                    <a:pt x="430" y="104"/>
                  </a:lnTo>
                  <a:lnTo>
                    <a:pt x="422" y="104"/>
                  </a:lnTo>
                  <a:lnTo>
                    <a:pt x="414" y="102"/>
                  </a:lnTo>
                  <a:lnTo>
                    <a:pt x="412" y="114"/>
                  </a:lnTo>
                  <a:lnTo>
                    <a:pt x="406" y="120"/>
                  </a:lnTo>
                  <a:lnTo>
                    <a:pt x="400" y="126"/>
                  </a:lnTo>
                  <a:lnTo>
                    <a:pt x="394" y="134"/>
                  </a:lnTo>
                  <a:lnTo>
                    <a:pt x="392" y="122"/>
                  </a:lnTo>
                  <a:lnTo>
                    <a:pt x="380" y="122"/>
                  </a:lnTo>
                  <a:lnTo>
                    <a:pt x="370" y="120"/>
                  </a:lnTo>
                  <a:lnTo>
                    <a:pt x="360" y="120"/>
                  </a:lnTo>
                  <a:lnTo>
                    <a:pt x="348" y="120"/>
                  </a:lnTo>
                  <a:lnTo>
                    <a:pt x="358" y="116"/>
                  </a:lnTo>
                  <a:lnTo>
                    <a:pt x="366" y="112"/>
                  </a:lnTo>
                  <a:lnTo>
                    <a:pt x="368" y="104"/>
                  </a:lnTo>
                  <a:lnTo>
                    <a:pt x="358" y="106"/>
                  </a:lnTo>
                  <a:lnTo>
                    <a:pt x="364" y="96"/>
                  </a:lnTo>
                  <a:lnTo>
                    <a:pt x="370" y="86"/>
                  </a:lnTo>
                  <a:lnTo>
                    <a:pt x="374" y="82"/>
                  </a:lnTo>
                  <a:lnTo>
                    <a:pt x="380" y="76"/>
                  </a:lnTo>
                  <a:lnTo>
                    <a:pt x="382" y="70"/>
                  </a:lnTo>
                  <a:lnTo>
                    <a:pt x="386" y="64"/>
                  </a:lnTo>
                  <a:lnTo>
                    <a:pt x="376" y="56"/>
                  </a:lnTo>
                  <a:lnTo>
                    <a:pt x="370" y="50"/>
                  </a:lnTo>
                  <a:lnTo>
                    <a:pt x="368" y="42"/>
                  </a:lnTo>
                  <a:lnTo>
                    <a:pt x="368" y="36"/>
                  </a:lnTo>
                  <a:lnTo>
                    <a:pt x="368" y="28"/>
                  </a:lnTo>
                  <a:lnTo>
                    <a:pt x="368" y="20"/>
                  </a:lnTo>
                  <a:lnTo>
                    <a:pt x="364" y="14"/>
                  </a:lnTo>
                  <a:lnTo>
                    <a:pt x="362" y="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283" name="任意多边形: 形状 282">
              <a:extLst>
                <a:ext uri="{FF2B5EF4-FFF2-40B4-BE49-F238E27FC236}">
                  <a16:creationId xmlns:a16="http://schemas.microsoft.com/office/drawing/2014/main" id="{FDBFDDEE-27DC-4F52-A0EC-9AC0767EB5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3721" y="3827043"/>
              <a:ext cx="152871" cy="196148"/>
            </a:xfrm>
            <a:custGeom>
              <a:avLst/>
              <a:gdLst>
                <a:gd name="T0" fmla="*/ 2147483647 w 88"/>
                <a:gd name="T1" fmla="*/ 2147483647 h 118"/>
                <a:gd name="T2" fmla="*/ 2147483647 w 88"/>
                <a:gd name="T3" fmla="*/ 2147483647 h 118"/>
                <a:gd name="T4" fmla="*/ 2147483647 w 88"/>
                <a:gd name="T5" fmla="*/ 2147483647 h 118"/>
                <a:gd name="T6" fmla="*/ 2147483647 w 88"/>
                <a:gd name="T7" fmla="*/ 2147483647 h 118"/>
                <a:gd name="T8" fmla="*/ 2147483647 w 88"/>
                <a:gd name="T9" fmla="*/ 2147483647 h 118"/>
                <a:gd name="T10" fmla="*/ 2147483647 w 88"/>
                <a:gd name="T11" fmla="*/ 2147483647 h 118"/>
                <a:gd name="T12" fmla="*/ 2147483647 w 88"/>
                <a:gd name="T13" fmla="*/ 2147483647 h 118"/>
                <a:gd name="T14" fmla="*/ 2147483647 w 88"/>
                <a:gd name="T15" fmla="*/ 2147483647 h 118"/>
                <a:gd name="T16" fmla="*/ 2147483647 w 88"/>
                <a:gd name="T17" fmla="*/ 2147483647 h 118"/>
                <a:gd name="T18" fmla="*/ 2147483647 w 88"/>
                <a:gd name="T19" fmla="*/ 2147483647 h 118"/>
                <a:gd name="T20" fmla="*/ 2147483647 w 88"/>
                <a:gd name="T21" fmla="*/ 2147483647 h 118"/>
                <a:gd name="T22" fmla="*/ 2147483647 w 88"/>
                <a:gd name="T23" fmla="*/ 2147483647 h 118"/>
                <a:gd name="T24" fmla="*/ 2147483647 w 88"/>
                <a:gd name="T25" fmla="*/ 2147483647 h 118"/>
                <a:gd name="T26" fmla="*/ 2147483647 w 88"/>
                <a:gd name="T27" fmla="*/ 2147483647 h 118"/>
                <a:gd name="T28" fmla="*/ 2147483647 w 88"/>
                <a:gd name="T29" fmla="*/ 2147483647 h 118"/>
                <a:gd name="T30" fmla="*/ 2147483647 w 88"/>
                <a:gd name="T31" fmla="*/ 2147483647 h 118"/>
                <a:gd name="T32" fmla="*/ 2147483647 w 88"/>
                <a:gd name="T33" fmla="*/ 2147483647 h 118"/>
                <a:gd name="T34" fmla="*/ 2147483647 w 88"/>
                <a:gd name="T35" fmla="*/ 2147483647 h 118"/>
                <a:gd name="T36" fmla="*/ 2147483647 w 88"/>
                <a:gd name="T37" fmla="*/ 2147483647 h 118"/>
                <a:gd name="T38" fmla="*/ 2147483647 w 88"/>
                <a:gd name="T39" fmla="*/ 2147483647 h 118"/>
                <a:gd name="T40" fmla="*/ 2147483647 w 88"/>
                <a:gd name="T41" fmla="*/ 2147483647 h 118"/>
                <a:gd name="T42" fmla="*/ 2147483647 w 88"/>
                <a:gd name="T43" fmla="*/ 2147483647 h 118"/>
                <a:gd name="T44" fmla="*/ 2147483647 w 88"/>
                <a:gd name="T45" fmla="*/ 2147483647 h 118"/>
                <a:gd name="T46" fmla="*/ 2147483647 w 88"/>
                <a:gd name="T47" fmla="*/ 2147483647 h 118"/>
                <a:gd name="T48" fmla="*/ 2147483647 w 88"/>
                <a:gd name="T49" fmla="*/ 2147483647 h 118"/>
                <a:gd name="T50" fmla="*/ 2147483647 w 88"/>
                <a:gd name="T51" fmla="*/ 2147483647 h 118"/>
                <a:gd name="T52" fmla="*/ 2147483647 w 88"/>
                <a:gd name="T53" fmla="*/ 2147483647 h 118"/>
                <a:gd name="T54" fmla="*/ 2147483647 w 88"/>
                <a:gd name="T55" fmla="*/ 0 h 118"/>
                <a:gd name="T56" fmla="*/ 2147483647 w 88"/>
                <a:gd name="T57" fmla="*/ 2147483647 h 118"/>
                <a:gd name="T58" fmla="*/ 2147483647 w 88"/>
                <a:gd name="T59" fmla="*/ 2147483647 h 118"/>
                <a:gd name="T60" fmla="*/ 2147483647 w 88"/>
                <a:gd name="T61" fmla="*/ 2147483647 h 118"/>
                <a:gd name="T62" fmla="*/ 2147483647 w 88"/>
                <a:gd name="T63" fmla="*/ 2147483647 h 118"/>
                <a:gd name="T64" fmla="*/ 2147483647 w 88"/>
                <a:gd name="T65" fmla="*/ 2147483647 h 118"/>
                <a:gd name="T66" fmla="*/ 2147483647 w 88"/>
                <a:gd name="T67" fmla="*/ 2147483647 h 118"/>
                <a:gd name="T68" fmla="*/ 2147483647 w 88"/>
                <a:gd name="T69" fmla="*/ 2147483647 h 118"/>
                <a:gd name="T70" fmla="*/ 0 w 88"/>
                <a:gd name="T71" fmla="*/ 2147483647 h 118"/>
                <a:gd name="T72" fmla="*/ 2147483647 w 88"/>
                <a:gd name="T73" fmla="*/ 2147483647 h 118"/>
                <a:gd name="T74" fmla="*/ 2147483647 w 88"/>
                <a:gd name="T75" fmla="*/ 2147483647 h 118"/>
                <a:gd name="T76" fmla="*/ 2147483647 w 88"/>
                <a:gd name="T77" fmla="*/ 2147483647 h 118"/>
                <a:gd name="T78" fmla="*/ 2147483647 w 88"/>
                <a:gd name="T79" fmla="*/ 2147483647 h 118"/>
                <a:gd name="T80" fmla="*/ 2147483647 w 88"/>
                <a:gd name="T81" fmla="*/ 2147483647 h 118"/>
                <a:gd name="T82" fmla="*/ 2147483647 w 88"/>
                <a:gd name="T83" fmla="*/ 2147483647 h 118"/>
                <a:gd name="T84" fmla="*/ 2147483647 w 88"/>
                <a:gd name="T85" fmla="*/ 2147483647 h 118"/>
                <a:gd name="T86" fmla="*/ 2147483647 w 88"/>
                <a:gd name="T87" fmla="*/ 2147483647 h 118"/>
                <a:gd name="T88" fmla="*/ 2147483647 w 88"/>
                <a:gd name="T89" fmla="*/ 2147483647 h 118"/>
                <a:gd name="T90" fmla="*/ 2147483647 w 88"/>
                <a:gd name="T91" fmla="*/ 2147483647 h 118"/>
                <a:gd name="T92" fmla="*/ 2147483647 w 88"/>
                <a:gd name="T93" fmla="*/ 2147483647 h 11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8"/>
                <a:gd name="T142" fmla="*/ 0 h 118"/>
                <a:gd name="T143" fmla="*/ 88 w 88"/>
                <a:gd name="T144" fmla="*/ 118 h 11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8" h="118">
                  <a:moveTo>
                    <a:pt x="12" y="86"/>
                  </a:moveTo>
                  <a:lnTo>
                    <a:pt x="10" y="90"/>
                  </a:lnTo>
                  <a:lnTo>
                    <a:pt x="12" y="92"/>
                  </a:lnTo>
                  <a:lnTo>
                    <a:pt x="12" y="98"/>
                  </a:lnTo>
                  <a:lnTo>
                    <a:pt x="10" y="102"/>
                  </a:lnTo>
                  <a:lnTo>
                    <a:pt x="8" y="106"/>
                  </a:lnTo>
                  <a:lnTo>
                    <a:pt x="18" y="112"/>
                  </a:lnTo>
                  <a:lnTo>
                    <a:pt x="30" y="118"/>
                  </a:lnTo>
                  <a:lnTo>
                    <a:pt x="34" y="116"/>
                  </a:lnTo>
                  <a:lnTo>
                    <a:pt x="36" y="112"/>
                  </a:lnTo>
                  <a:lnTo>
                    <a:pt x="40" y="102"/>
                  </a:lnTo>
                  <a:lnTo>
                    <a:pt x="46" y="88"/>
                  </a:lnTo>
                  <a:lnTo>
                    <a:pt x="50" y="84"/>
                  </a:lnTo>
                  <a:lnTo>
                    <a:pt x="56" y="80"/>
                  </a:lnTo>
                  <a:lnTo>
                    <a:pt x="68" y="74"/>
                  </a:lnTo>
                  <a:lnTo>
                    <a:pt x="78" y="66"/>
                  </a:lnTo>
                  <a:lnTo>
                    <a:pt x="84" y="54"/>
                  </a:lnTo>
                  <a:lnTo>
                    <a:pt x="86" y="50"/>
                  </a:lnTo>
                  <a:lnTo>
                    <a:pt x="86" y="42"/>
                  </a:lnTo>
                  <a:lnTo>
                    <a:pt x="88" y="40"/>
                  </a:lnTo>
                  <a:lnTo>
                    <a:pt x="86" y="32"/>
                  </a:lnTo>
                  <a:lnTo>
                    <a:pt x="84" y="28"/>
                  </a:lnTo>
                  <a:lnTo>
                    <a:pt x="86" y="26"/>
                  </a:lnTo>
                  <a:lnTo>
                    <a:pt x="70" y="24"/>
                  </a:lnTo>
                  <a:lnTo>
                    <a:pt x="56" y="18"/>
                  </a:lnTo>
                  <a:lnTo>
                    <a:pt x="42" y="10"/>
                  </a:lnTo>
                  <a:lnTo>
                    <a:pt x="34" y="2"/>
                  </a:lnTo>
                  <a:lnTo>
                    <a:pt x="28" y="0"/>
                  </a:lnTo>
                  <a:lnTo>
                    <a:pt x="20" y="2"/>
                  </a:lnTo>
                  <a:lnTo>
                    <a:pt x="14" y="6"/>
                  </a:lnTo>
                  <a:lnTo>
                    <a:pt x="12" y="10"/>
                  </a:lnTo>
                  <a:lnTo>
                    <a:pt x="12" y="14"/>
                  </a:lnTo>
                  <a:lnTo>
                    <a:pt x="12" y="26"/>
                  </a:lnTo>
                  <a:lnTo>
                    <a:pt x="6" y="40"/>
                  </a:lnTo>
                  <a:lnTo>
                    <a:pt x="2" y="54"/>
                  </a:lnTo>
                  <a:lnTo>
                    <a:pt x="0" y="64"/>
                  </a:lnTo>
                  <a:lnTo>
                    <a:pt x="4" y="70"/>
                  </a:lnTo>
                  <a:lnTo>
                    <a:pt x="6" y="72"/>
                  </a:lnTo>
                  <a:lnTo>
                    <a:pt x="10" y="72"/>
                  </a:lnTo>
                  <a:lnTo>
                    <a:pt x="14" y="70"/>
                  </a:lnTo>
                  <a:lnTo>
                    <a:pt x="18" y="66"/>
                  </a:lnTo>
                  <a:lnTo>
                    <a:pt x="18" y="74"/>
                  </a:lnTo>
                  <a:lnTo>
                    <a:pt x="18" y="80"/>
                  </a:lnTo>
                  <a:lnTo>
                    <a:pt x="12" y="84"/>
                  </a:lnTo>
                  <a:lnTo>
                    <a:pt x="8" y="86"/>
                  </a:lnTo>
                  <a:lnTo>
                    <a:pt x="10" y="86"/>
                  </a:lnTo>
                  <a:lnTo>
                    <a:pt x="12" y="8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284" name="任意多边形: 形状 283">
              <a:extLst>
                <a:ext uri="{FF2B5EF4-FFF2-40B4-BE49-F238E27FC236}">
                  <a16:creationId xmlns:a16="http://schemas.microsoft.com/office/drawing/2014/main" id="{F7BC2F12-BD31-42D7-BA19-E8F21BA94D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5457" y="3878882"/>
              <a:ext cx="364962" cy="554819"/>
            </a:xfrm>
            <a:custGeom>
              <a:avLst/>
              <a:gdLst>
                <a:gd name="T0" fmla="*/ 2147483647 w 208"/>
                <a:gd name="T1" fmla="*/ 2147483647 h 332"/>
                <a:gd name="T2" fmla="*/ 2147483647 w 208"/>
                <a:gd name="T3" fmla="*/ 2147483647 h 332"/>
                <a:gd name="T4" fmla="*/ 2147483647 w 208"/>
                <a:gd name="T5" fmla="*/ 2147483647 h 332"/>
                <a:gd name="T6" fmla="*/ 2147483647 w 208"/>
                <a:gd name="T7" fmla="*/ 2147483647 h 332"/>
                <a:gd name="T8" fmla="*/ 2147483647 w 208"/>
                <a:gd name="T9" fmla="*/ 2147483647 h 332"/>
                <a:gd name="T10" fmla="*/ 2147483647 w 208"/>
                <a:gd name="T11" fmla="*/ 2147483647 h 332"/>
                <a:gd name="T12" fmla="*/ 2147483647 w 208"/>
                <a:gd name="T13" fmla="*/ 2147483647 h 332"/>
                <a:gd name="T14" fmla="*/ 2147483647 w 208"/>
                <a:gd name="T15" fmla="*/ 2147483647 h 332"/>
                <a:gd name="T16" fmla="*/ 0 w 208"/>
                <a:gd name="T17" fmla="*/ 2147483647 h 332"/>
                <a:gd name="T18" fmla="*/ 2147483647 w 208"/>
                <a:gd name="T19" fmla="*/ 2147483647 h 332"/>
                <a:gd name="T20" fmla="*/ 2147483647 w 208"/>
                <a:gd name="T21" fmla="*/ 2147483647 h 332"/>
                <a:gd name="T22" fmla="*/ 2147483647 w 208"/>
                <a:gd name="T23" fmla="*/ 2147483647 h 332"/>
                <a:gd name="T24" fmla="*/ 2147483647 w 208"/>
                <a:gd name="T25" fmla="*/ 2147483647 h 332"/>
                <a:gd name="T26" fmla="*/ 2147483647 w 208"/>
                <a:gd name="T27" fmla="*/ 2147483647 h 332"/>
                <a:gd name="T28" fmla="*/ 2147483647 w 208"/>
                <a:gd name="T29" fmla="*/ 2147483647 h 332"/>
                <a:gd name="T30" fmla="*/ 2147483647 w 208"/>
                <a:gd name="T31" fmla="*/ 2147483647 h 332"/>
                <a:gd name="T32" fmla="*/ 2147483647 w 208"/>
                <a:gd name="T33" fmla="*/ 0 h 332"/>
                <a:gd name="T34" fmla="*/ 2147483647 w 208"/>
                <a:gd name="T35" fmla="*/ 2147483647 h 332"/>
                <a:gd name="T36" fmla="*/ 2147483647 w 208"/>
                <a:gd name="T37" fmla="*/ 2147483647 h 332"/>
                <a:gd name="T38" fmla="*/ 2147483647 w 208"/>
                <a:gd name="T39" fmla="*/ 2147483647 h 332"/>
                <a:gd name="T40" fmla="*/ 2147483647 w 208"/>
                <a:gd name="T41" fmla="*/ 2147483647 h 332"/>
                <a:gd name="T42" fmla="*/ 2147483647 w 208"/>
                <a:gd name="T43" fmla="*/ 2147483647 h 332"/>
                <a:gd name="T44" fmla="*/ 2147483647 w 208"/>
                <a:gd name="T45" fmla="*/ 2147483647 h 332"/>
                <a:gd name="T46" fmla="*/ 2147483647 w 208"/>
                <a:gd name="T47" fmla="*/ 2147483647 h 332"/>
                <a:gd name="T48" fmla="*/ 2147483647 w 208"/>
                <a:gd name="T49" fmla="*/ 2147483647 h 332"/>
                <a:gd name="T50" fmla="*/ 2147483647 w 208"/>
                <a:gd name="T51" fmla="*/ 2147483647 h 332"/>
                <a:gd name="T52" fmla="*/ 2147483647 w 208"/>
                <a:gd name="T53" fmla="*/ 2147483647 h 332"/>
                <a:gd name="T54" fmla="*/ 2147483647 w 208"/>
                <a:gd name="T55" fmla="*/ 2147483647 h 332"/>
                <a:gd name="T56" fmla="*/ 2147483647 w 208"/>
                <a:gd name="T57" fmla="*/ 2147483647 h 332"/>
                <a:gd name="T58" fmla="*/ 2147483647 w 208"/>
                <a:gd name="T59" fmla="*/ 2147483647 h 332"/>
                <a:gd name="T60" fmla="*/ 2147483647 w 208"/>
                <a:gd name="T61" fmla="*/ 2147483647 h 332"/>
                <a:gd name="T62" fmla="*/ 2147483647 w 208"/>
                <a:gd name="T63" fmla="*/ 2147483647 h 332"/>
                <a:gd name="T64" fmla="*/ 2147483647 w 208"/>
                <a:gd name="T65" fmla="*/ 2147483647 h 332"/>
                <a:gd name="T66" fmla="*/ 2147483647 w 208"/>
                <a:gd name="T67" fmla="*/ 2147483647 h 332"/>
                <a:gd name="T68" fmla="*/ 2147483647 w 208"/>
                <a:gd name="T69" fmla="*/ 2147483647 h 332"/>
                <a:gd name="T70" fmla="*/ 2147483647 w 208"/>
                <a:gd name="T71" fmla="*/ 2147483647 h 332"/>
                <a:gd name="T72" fmla="*/ 2147483647 w 208"/>
                <a:gd name="T73" fmla="*/ 2147483647 h 332"/>
                <a:gd name="T74" fmla="*/ 2147483647 w 208"/>
                <a:gd name="T75" fmla="*/ 2147483647 h 332"/>
                <a:gd name="T76" fmla="*/ 2147483647 w 208"/>
                <a:gd name="T77" fmla="*/ 2147483647 h 332"/>
                <a:gd name="T78" fmla="*/ 2147483647 w 208"/>
                <a:gd name="T79" fmla="*/ 2147483647 h 332"/>
                <a:gd name="T80" fmla="*/ 2147483647 w 208"/>
                <a:gd name="T81" fmla="*/ 2147483647 h 332"/>
                <a:gd name="T82" fmla="*/ 2147483647 w 208"/>
                <a:gd name="T83" fmla="*/ 2147483647 h 332"/>
                <a:gd name="T84" fmla="*/ 2147483647 w 208"/>
                <a:gd name="T85" fmla="*/ 2147483647 h 33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08"/>
                <a:gd name="T130" fmla="*/ 0 h 332"/>
                <a:gd name="T131" fmla="*/ 208 w 208"/>
                <a:gd name="T132" fmla="*/ 332 h 33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08" h="332">
                  <a:moveTo>
                    <a:pt x="186" y="332"/>
                  </a:moveTo>
                  <a:lnTo>
                    <a:pt x="180" y="324"/>
                  </a:lnTo>
                  <a:lnTo>
                    <a:pt x="174" y="318"/>
                  </a:lnTo>
                  <a:lnTo>
                    <a:pt x="154" y="300"/>
                  </a:lnTo>
                  <a:lnTo>
                    <a:pt x="146" y="294"/>
                  </a:lnTo>
                  <a:lnTo>
                    <a:pt x="136" y="292"/>
                  </a:lnTo>
                  <a:lnTo>
                    <a:pt x="118" y="282"/>
                  </a:lnTo>
                  <a:lnTo>
                    <a:pt x="108" y="276"/>
                  </a:lnTo>
                  <a:lnTo>
                    <a:pt x="98" y="268"/>
                  </a:lnTo>
                  <a:lnTo>
                    <a:pt x="94" y="262"/>
                  </a:lnTo>
                  <a:lnTo>
                    <a:pt x="90" y="254"/>
                  </a:lnTo>
                  <a:lnTo>
                    <a:pt x="80" y="232"/>
                  </a:lnTo>
                  <a:lnTo>
                    <a:pt x="72" y="212"/>
                  </a:lnTo>
                  <a:lnTo>
                    <a:pt x="62" y="194"/>
                  </a:lnTo>
                  <a:lnTo>
                    <a:pt x="52" y="174"/>
                  </a:lnTo>
                  <a:lnTo>
                    <a:pt x="46" y="158"/>
                  </a:lnTo>
                  <a:lnTo>
                    <a:pt x="40" y="146"/>
                  </a:lnTo>
                  <a:lnTo>
                    <a:pt x="32" y="132"/>
                  </a:lnTo>
                  <a:lnTo>
                    <a:pt x="24" y="118"/>
                  </a:lnTo>
                  <a:lnTo>
                    <a:pt x="22" y="114"/>
                  </a:lnTo>
                  <a:lnTo>
                    <a:pt x="18" y="112"/>
                  </a:lnTo>
                  <a:lnTo>
                    <a:pt x="12" y="108"/>
                  </a:lnTo>
                  <a:lnTo>
                    <a:pt x="4" y="106"/>
                  </a:lnTo>
                  <a:lnTo>
                    <a:pt x="2" y="104"/>
                  </a:lnTo>
                  <a:lnTo>
                    <a:pt x="0" y="100"/>
                  </a:lnTo>
                  <a:lnTo>
                    <a:pt x="0" y="82"/>
                  </a:lnTo>
                  <a:lnTo>
                    <a:pt x="0" y="66"/>
                  </a:lnTo>
                  <a:lnTo>
                    <a:pt x="2" y="64"/>
                  </a:lnTo>
                  <a:lnTo>
                    <a:pt x="4" y="60"/>
                  </a:lnTo>
                  <a:lnTo>
                    <a:pt x="12" y="54"/>
                  </a:lnTo>
                  <a:lnTo>
                    <a:pt x="16" y="54"/>
                  </a:lnTo>
                  <a:lnTo>
                    <a:pt x="14" y="58"/>
                  </a:lnTo>
                  <a:lnTo>
                    <a:pt x="16" y="60"/>
                  </a:lnTo>
                  <a:lnTo>
                    <a:pt x="16" y="66"/>
                  </a:lnTo>
                  <a:lnTo>
                    <a:pt x="14" y="70"/>
                  </a:lnTo>
                  <a:lnTo>
                    <a:pt x="12" y="74"/>
                  </a:lnTo>
                  <a:lnTo>
                    <a:pt x="22" y="80"/>
                  </a:lnTo>
                  <a:lnTo>
                    <a:pt x="34" y="86"/>
                  </a:lnTo>
                  <a:lnTo>
                    <a:pt x="38" y="84"/>
                  </a:lnTo>
                  <a:lnTo>
                    <a:pt x="40" y="80"/>
                  </a:lnTo>
                  <a:lnTo>
                    <a:pt x="44" y="70"/>
                  </a:lnTo>
                  <a:lnTo>
                    <a:pt x="50" y="56"/>
                  </a:lnTo>
                  <a:lnTo>
                    <a:pt x="54" y="52"/>
                  </a:lnTo>
                  <a:lnTo>
                    <a:pt x="60" y="48"/>
                  </a:lnTo>
                  <a:lnTo>
                    <a:pt x="72" y="42"/>
                  </a:lnTo>
                  <a:lnTo>
                    <a:pt x="82" y="34"/>
                  </a:lnTo>
                  <a:lnTo>
                    <a:pt x="88" y="22"/>
                  </a:lnTo>
                  <a:lnTo>
                    <a:pt x="90" y="18"/>
                  </a:lnTo>
                  <a:lnTo>
                    <a:pt x="90" y="10"/>
                  </a:lnTo>
                  <a:lnTo>
                    <a:pt x="92" y="8"/>
                  </a:lnTo>
                  <a:lnTo>
                    <a:pt x="90" y="0"/>
                  </a:lnTo>
                  <a:lnTo>
                    <a:pt x="96" y="0"/>
                  </a:lnTo>
                  <a:lnTo>
                    <a:pt x="100" y="4"/>
                  </a:lnTo>
                  <a:lnTo>
                    <a:pt x="106" y="8"/>
                  </a:lnTo>
                  <a:lnTo>
                    <a:pt x="114" y="14"/>
                  </a:lnTo>
                  <a:lnTo>
                    <a:pt x="120" y="22"/>
                  </a:lnTo>
                  <a:lnTo>
                    <a:pt x="124" y="26"/>
                  </a:lnTo>
                  <a:lnTo>
                    <a:pt x="126" y="34"/>
                  </a:lnTo>
                  <a:lnTo>
                    <a:pt x="128" y="42"/>
                  </a:lnTo>
                  <a:lnTo>
                    <a:pt x="144" y="42"/>
                  </a:lnTo>
                  <a:lnTo>
                    <a:pt x="146" y="42"/>
                  </a:lnTo>
                  <a:lnTo>
                    <a:pt x="148" y="40"/>
                  </a:lnTo>
                  <a:lnTo>
                    <a:pt x="152" y="38"/>
                  </a:lnTo>
                  <a:lnTo>
                    <a:pt x="154" y="38"/>
                  </a:lnTo>
                  <a:lnTo>
                    <a:pt x="156" y="40"/>
                  </a:lnTo>
                  <a:lnTo>
                    <a:pt x="160" y="44"/>
                  </a:lnTo>
                  <a:lnTo>
                    <a:pt x="160" y="40"/>
                  </a:lnTo>
                  <a:lnTo>
                    <a:pt x="164" y="38"/>
                  </a:lnTo>
                  <a:lnTo>
                    <a:pt x="172" y="40"/>
                  </a:lnTo>
                  <a:lnTo>
                    <a:pt x="178" y="44"/>
                  </a:lnTo>
                  <a:lnTo>
                    <a:pt x="176" y="48"/>
                  </a:lnTo>
                  <a:lnTo>
                    <a:pt x="174" y="52"/>
                  </a:lnTo>
                  <a:lnTo>
                    <a:pt x="170" y="56"/>
                  </a:lnTo>
                  <a:lnTo>
                    <a:pt x="168" y="60"/>
                  </a:lnTo>
                  <a:lnTo>
                    <a:pt x="170" y="64"/>
                  </a:lnTo>
                  <a:lnTo>
                    <a:pt x="174" y="66"/>
                  </a:lnTo>
                  <a:lnTo>
                    <a:pt x="180" y="70"/>
                  </a:lnTo>
                  <a:lnTo>
                    <a:pt x="180" y="74"/>
                  </a:lnTo>
                  <a:lnTo>
                    <a:pt x="176" y="76"/>
                  </a:lnTo>
                  <a:lnTo>
                    <a:pt x="164" y="78"/>
                  </a:lnTo>
                  <a:lnTo>
                    <a:pt x="154" y="80"/>
                  </a:lnTo>
                  <a:lnTo>
                    <a:pt x="144" y="82"/>
                  </a:lnTo>
                  <a:lnTo>
                    <a:pt x="138" y="86"/>
                  </a:lnTo>
                  <a:lnTo>
                    <a:pt x="136" y="90"/>
                  </a:lnTo>
                  <a:lnTo>
                    <a:pt x="134" y="98"/>
                  </a:lnTo>
                  <a:lnTo>
                    <a:pt x="132" y="106"/>
                  </a:lnTo>
                  <a:lnTo>
                    <a:pt x="128" y="118"/>
                  </a:lnTo>
                  <a:lnTo>
                    <a:pt x="126" y="122"/>
                  </a:lnTo>
                  <a:lnTo>
                    <a:pt x="124" y="124"/>
                  </a:lnTo>
                  <a:lnTo>
                    <a:pt x="120" y="128"/>
                  </a:lnTo>
                  <a:lnTo>
                    <a:pt x="118" y="132"/>
                  </a:lnTo>
                  <a:lnTo>
                    <a:pt x="120" y="138"/>
                  </a:lnTo>
                  <a:lnTo>
                    <a:pt x="122" y="142"/>
                  </a:lnTo>
                  <a:lnTo>
                    <a:pt x="126" y="150"/>
                  </a:lnTo>
                  <a:lnTo>
                    <a:pt x="132" y="158"/>
                  </a:lnTo>
                  <a:lnTo>
                    <a:pt x="134" y="162"/>
                  </a:lnTo>
                  <a:lnTo>
                    <a:pt x="134" y="168"/>
                  </a:lnTo>
                  <a:lnTo>
                    <a:pt x="142" y="170"/>
                  </a:lnTo>
                  <a:lnTo>
                    <a:pt x="148" y="174"/>
                  </a:lnTo>
                  <a:lnTo>
                    <a:pt x="154" y="180"/>
                  </a:lnTo>
                  <a:lnTo>
                    <a:pt x="158" y="182"/>
                  </a:lnTo>
                  <a:lnTo>
                    <a:pt x="162" y="180"/>
                  </a:lnTo>
                  <a:lnTo>
                    <a:pt x="164" y="180"/>
                  </a:lnTo>
                  <a:lnTo>
                    <a:pt x="166" y="172"/>
                  </a:lnTo>
                  <a:lnTo>
                    <a:pt x="176" y="172"/>
                  </a:lnTo>
                  <a:lnTo>
                    <a:pt x="176" y="188"/>
                  </a:lnTo>
                  <a:lnTo>
                    <a:pt x="176" y="194"/>
                  </a:lnTo>
                  <a:lnTo>
                    <a:pt x="178" y="196"/>
                  </a:lnTo>
                  <a:lnTo>
                    <a:pt x="180" y="198"/>
                  </a:lnTo>
                  <a:lnTo>
                    <a:pt x="182" y="198"/>
                  </a:lnTo>
                  <a:lnTo>
                    <a:pt x="184" y="198"/>
                  </a:lnTo>
                  <a:lnTo>
                    <a:pt x="192" y="200"/>
                  </a:lnTo>
                  <a:lnTo>
                    <a:pt x="202" y="212"/>
                  </a:lnTo>
                  <a:lnTo>
                    <a:pt x="206" y="218"/>
                  </a:lnTo>
                  <a:lnTo>
                    <a:pt x="208" y="226"/>
                  </a:lnTo>
                  <a:lnTo>
                    <a:pt x="206" y="258"/>
                  </a:lnTo>
                  <a:lnTo>
                    <a:pt x="204" y="264"/>
                  </a:lnTo>
                  <a:lnTo>
                    <a:pt x="204" y="266"/>
                  </a:lnTo>
                  <a:lnTo>
                    <a:pt x="202" y="270"/>
                  </a:lnTo>
                  <a:lnTo>
                    <a:pt x="200" y="276"/>
                  </a:lnTo>
                  <a:lnTo>
                    <a:pt x="202" y="290"/>
                  </a:lnTo>
                  <a:lnTo>
                    <a:pt x="204" y="294"/>
                  </a:lnTo>
                  <a:lnTo>
                    <a:pt x="208" y="296"/>
                  </a:lnTo>
                  <a:lnTo>
                    <a:pt x="204" y="306"/>
                  </a:lnTo>
                  <a:lnTo>
                    <a:pt x="202" y="316"/>
                  </a:lnTo>
                  <a:lnTo>
                    <a:pt x="200" y="322"/>
                  </a:lnTo>
                  <a:lnTo>
                    <a:pt x="196" y="326"/>
                  </a:lnTo>
                  <a:lnTo>
                    <a:pt x="190" y="330"/>
                  </a:lnTo>
                  <a:lnTo>
                    <a:pt x="186" y="33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285" name="任意多边形: 形状 284">
              <a:extLst>
                <a:ext uri="{FF2B5EF4-FFF2-40B4-BE49-F238E27FC236}">
                  <a16:creationId xmlns:a16="http://schemas.microsoft.com/office/drawing/2014/main" id="{9C011C7A-35A2-4D18-A624-87B97C923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2877" y="4173103"/>
              <a:ext cx="341549" cy="396499"/>
            </a:xfrm>
            <a:custGeom>
              <a:avLst/>
              <a:gdLst>
                <a:gd name="T0" fmla="*/ 2147483647 w 196"/>
                <a:gd name="T1" fmla="*/ 2147483647 h 238"/>
                <a:gd name="T2" fmla="*/ 2147483647 w 196"/>
                <a:gd name="T3" fmla="*/ 2147483647 h 238"/>
                <a:gd name="T4" fmla="*/ 2147483647 w 196"/>
                <a:gd name="T5" fmla="*/ 2147483647 h 238"/>
                <a:gd name="T6" fmla="*/ 2147483647 w 196"/>
                <a:gd name="T7" fmla="*/ 2147483647 h 238"/>
                <a:gd name="T8" fmla="*/ 2147483647 w 196"/>
                <a:gd name="T9" fmla="*/ 2147483647 h 238"/>
                <a:gd name="T10" fmla="*/ 2147483647 w 196"/>
                <a:gd name="T11" fmla="*/ 2147483647 h 238"/>
                <a:gd name="T12" fmla="*/ 2147483647 w 196"/>
                <a:gd name="T13" fmla="*/ 2147483647 h 238"/>
                <a:gd name="T14" fmla="*/ 2147483647 w 196"/>
                <a:gd name="T15" fmla="*/ 2147483647 h 238"/>
                <a:gd name="T16" fmla="*/ 2147483647 w 196"/>
                <a:gd name="T17" fmla="*/ 2147483647 h 238"/>
                <a:gd name="T18" fmla="*/ 2147483647 w 196"/>
                <a:gd name="T19" fmla="*/ 2147483647 h 238"/>
                <a:gd name="T20" fmla="*/ 2147483647 w 196"/>
                <a:gd name="T21" fmla="*/ 2147483647 h 238"/>
                <a:gd name="T22" fmla="*/ 2147483647 w 196"/>
                <a:gd name="T23" fmla="*/ 2147483647 h 238"/>
                <a:gd name="T24" fmla="*/ 2147483647 w 196"/>
                <a:gd name="T25" fmla="*/ 2147483647 h 238"/>
                <a:gd name="T26" fmla="*/ 2147483647 w 196"/>
                <a:gd name="T27" fmla="*/ 2147483647 h 238"/>
                <a:gd name="T28" fmla="*/ 2147483647 w 196"/>
                <a:gd name="T29" fmla="*/ 2147483647 h 238"/>
                <a:gd name="T30" fmla="*/ 2147483647 w 196"/>
                <a:gd name="T31" fmla="*/ 2147483647 h 238"/>
                <a:gd name="T32" fmla="*/ 2147483647 w 196"/>
                <a:gd name="T33" fmla="*/ 2147483647 h 238"/>
                <a:gd name="T34" fmla="*/ 2147483647 w 196"/>
                <a:gd name="T35" fmla="*/ 2147483647 h 238"/>
                <a:gd name="T36" fmla="*/ 2147483647 w 196"/>
                <a:gd name="T37" fmla="*/ 2147483647 h 238"/>
                <a:gd name="T38" fmla="*/ 2147483647 w 196"/>
                <a:gd name="T39" fmla="*/ 2147483647 h 238"/>
                <a:gd name="T40" fmla="*/ 2147483647 w 196"/>
                <a:gd name="T41" fmla="*/ 2147483647 h 238"/>
                <a:gd name="T42" fmla="*/ 2147483647 w 196"/>
                <a:gd name="T43" fmla="*/ 2147483647 h 238"/>
                <a:gd name="T44" fmla="*/ 2147483647 w 196"/>
                <a:gd name="T45" fmla="*/ 2147483647 h 238"/>
                <a:gd name="T46" fmla="*/ 2147483647 w 196"/>
                <a:gd name="T47" fmla="*/ 2147483647 h 238"/>
                <a:gd name="T48" fmla="*/ 2147483647 w 196"/>
                <a:gd name="T49" fmla="*/ 2147483647 h 238"/>
                <a:gd name="T50" fmla="*/ 2147483647 w 196"/>
                <a:gd name="T51" fmla="*/ 2147483647 h 238"/>
                <a:gd name="T52" fmla="*/ 2147483647 w 196"/>
                <a:gd name="T53" fmla="*/ 2147483647 h 238"/>
                <a:gd name="T54" fmla="*/ 2147483647 w 196"/>
                <a:gd name="T55" fmla="*/ 2147483647 h 238"/>
                <a:gd name="T56" fmla="*/ 2147483647 w 196"/>
                <a:gd name="T57" fmla="*/ 2147483647 h 238"/>
                <a:gd name="T58" fmla="*/ 2147483647 w 196"/>
                <a:gd name="T59" fmla="*/ 2147483647 h 238"/>
                <a:gd name="T60" fmla="*/ 2147483647 w 196"/>
                <a:gd name="T61" fmla="*/ 2147483647 h 238"/>
                <a:gd name="T62" fmla="*/ 2147483647 w 196"/>
                <a:gd name="T63" fmla="*/ 2147483647 h 238"/>
                <a:gd name="T64" fmla="*/ 2147483647 w 196"/>
                <a:gd name="T65" fmla="*/ 2147483647 h 238"/>
                <a:gd name="T66" fmla="*/ 2147483647 w 196"/>
                <a:gd name="T67" fmla="*/ 2147483647 h 238"/>
                <a:gd name="T68" fmla="*/ 2147483647 w 196"/>
                <a:gd name="T69" fmla="*/ 2147483647 h 238"/>
                <a:gd name="T70" fmla="*/ 2147483647 w 196"/>
                <a:gd name="T71" fmla="*/ 2147483647 h 238"/>
                <a:gd name="T72" fmla="*/ 2147483647 w 196"/>
                <a:gd name="T73" fmla="*/ 2147483647 h 238"/>
                <a:gd name="T74" fmla="*/ 2147483647 w 196"/>
                <a:gd name="T75" fmla="*/ 2147483647 h 238"/>
                <a:gd name="T76" fmla="*/ 2147483647 w 196"/>
                <a:gd name="T77" fmla="*/ 2147483647 h 238"/>
                <a:gd name="T78" fmla="*/ 2147483647 w 196"/>
                <a:gd name="T79" fmla="*/ 2147483647 h 238"/>
                <a:gd name="T80" fmla="*/ 2147483647 w 196"/>
                <a:gd name="T81" fmla="*/ 2147483647 h 238"/>
                <a:gd name="T82" fmla="*/ 2147483647 w 196"/>
                <a:gd name="T83" fmla="*/ 2147483647 h 238"/>
                <a:gd name="T84" fmla="*/ 2147483647 w 196"/>
                <a:gd name="T85" fmla="*/ 2147483647 h 238"/>
                <a:gd name="T86" fmla="*/ 2147483647 w 196"/>
                <a:gd name="T87" fmla="*/ 2147483647 h 238"/>
                <a:gd name="T88" fmla="*/ 2147483647 w 196"/>
                <a:gd name="T89" fmla="*/ 0 h 238"/>
                <a:gd name="T90" fmla="*/ 2147483647 w 196"/>
                <a:gd name="T91" fmla="*/ 2147483647 h 238"/>
                <a:gd name="T92" fmla="*/ 2147483647 w 196"/>
                <a:gd name="T93" fmla="*/ 2147483647 h 238"/>
                <a:gd name="T94" fmla="*/ 2147483647 w 196"/>
                <a:gd name="T95" fmla="*/ 2147483647 h 238"/>
                <a:gd name="T96" fmla="*/ 0 w 196"/>
                <a:gd name="T97" fmla="*/ 2147483647 h 23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6"/>
                <a:gd name="T148" fmla="*/ 0 h 238"/>
                <a:gd name="T149" fmla="*/ 196 w 196"/>
                <a:gd name="T150" fmla="*/ 238 h 23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6" h="238">
                  <a:moveTo>
                    <a:pt x="0" y="24"/>
                  </a:moveTo>
                  <a:lnTo>
                    <a:pt x="10" y="34"/>
                  </a:lnTo>
                  <a:lnTo>
                    <a:pt x="14" y="42"/>
                  </a:lnTo>
                  <a:lnTo>
                    <a:pt x="16" y="50"/>
                  </a:lnTo>
                  <a:lnTo>
                    <a:pt x="14" y="82"/>
                  </a:lnTo>
                  <a:lnTo>
                    <a:pt x="12" y="88"/>
                  </a:lnTo>
                  <a:lnTo>
                    <a:pt x="12" y="90"/>
                  </a:lnTo>
                  <a:lnTo>
                    <a:pt x="10" y="94"/>
                  </a:lnTo>
                  <a:lnTo>
                    <a:pt x="8" y="100"/>
                  </a:lnTo>
                  <a:lnTo>
                    <a:pt x="10" y="114"/>
                  </a:lnTo>
                  <a:lnTo>
                    <a:pt x="12" y="118"/>
                  </a:lnTo>
                  <a:lnTo>
                    <a:pt x="16" y="120"/>
                  </a:lnTo>
                  <a:lnTo>
                    <a:pt x="14" y="126"/>
                  </a:lnTo>
                  <a:lnTo>
                    <a:pt x="12" y="132"/>
                  </a:lnTo>
                  <a:lnTo>
                    <a:pt x="8" y="146"/>
                  </a:lnTo>
                  <a:lnTo>
                    <a:pt x="18" y="156"/>
                  </a:lnTo>
                  <a:lnTo>
                    <a:pt x="22" y="168"/>
                  </a:lnTo>
                  <a:lnTo>
                    <a:pt x="26" y="198"/>
                  </a:lnTo>
                  <a:lnTo>
                    <a:pt x="28" y="200"/>
                  </a:lnTo>
                  <a:lnTo>
                    <a:pt x="30" y="202"/>
                  </a:lnTo>
                  <a:lnTo>
                    <a:pt x="34" y="204"/>
                  </a:lnTo>
                  <a:lnTo>
                    <a:pt x="36" y="208"/>
                  </a:lnTo>
                  <a:lnTo>
                    <a:pt x="42" y="228"/>
                  </a:lnTo>
                  <a:lnTo>
                    <a:pt x="44" y="234"/>
                  </a:lnTo>
                  <a:lnTo>
                    <a:pt x="46" y="238"/>
                  </a:lnTo>
                  <a:lnTo>
                    <a:pt x="50" y="238"/>
                  </a:lnTo>
                  <a:lnTo>
                    <a:pt x="56" y="236"/>
                  </a:lnTo>
                  <a:lnTo>
                    <a:pt x="60" y="232"/>
                  </a:lnTo>
                  <a:lnTo>
                    <a:pt x="70" y="220"/>
                  </a:lnTo>
                  <a:lnTo>
                    <a:pt x="76" y="226"/>
                  </a:lnTo>
                  <a:lnTo>
                    <a:pt x="84" y="228"/>
                  </a:lnTo>
                  <a:lnTo>
                    <a:pt x="92" y="230"/>
                  </a:lnTo>
                  <a:lnTo>
                    <a:pt x="98" y="238"/>
                  </a:lnTo>
                  <a:lnTo>
                    <a:pt x="100" y="232"/>
                  </a:lnTo>
                  <a:lnTo>
                    <a:pt x="104" y="230"/>
                  </a:lnTo>
                  <a:lnTo>
                    <a:pt x="112" y="228"/>
                  </a:lnTo>
                  <a:lnTo>
                    <a:pt x="126" y="228"/>
                  </a:lnTo>
                  <a:lnTo>
                    <a:pt x="126" y="204"/>
                  </a:lnTo>
                  <a:lnTo>
                    <a:pt x="128" y="196"/>
                  </a:lnTo>
                  <a:lnTo>
                    <a:pt x="132" y="188"/>
                  </a:lnTo>
                  <a:lnTo>
                    <a:pt x="136" y="180"/>
                  </a:lnTo>
                  <a:lnTo>
                    <a:pt x="144" y="176"/>
                  </a:lnTo>
                  <a:lnTo>
                    <a:pt x="152" y="172"/>
                  </a:lnTo>
                  <a:lnTo>
                    <a:pt x="162" y="172"/>
                  </a:lnTo>
                  <a:lnTo>
                    <a:pt x="170" y="172"/>
                  </a:lnTo>
                  <a:lnTo>
                    <a:pt x="178" y="174"/>
                  </a:lnTo>
                  <a:lnTo>
                    <a:pt x="190" y="180"/>
                  </a:lnTo>
                  <a:lnTo>
                    <a:pt x="190" y="174"/>
                  </a:lnTo>
                  <a:lnTo>
                    <a:pt x="192" y="170"/>
                  </a:lnTo>
                  <a:lnTo>
                    <a:pt x="196" y="162"/>
                  </a:lnTo>
                  <a:lnTo>
                    <a:pt x="196" y="156"/>
                  </a:lnTo>
                  <a:lnTo>
                    <a:pt x="196" y="148"/>
                  </a:lnTo>
                  <a:lnTo>
                    <a:pt x="194" y="146"/>
                  </a:lnTo>
                  <a:lnTo>
                    <a:pt x="186" y="138"/>
                  </a:lnTo>
                  <a:lnTo>
                    <a:pt x="184" y="134"/>
                  </a:lnTo>
                  <a:lnTo>
                    <a:pt x="180" y="130"/>
                  </a:lnTo>
                  <a:lnTo>
                    <a:pt x="180" y="126"/>
                  </a:lnTo>
                  <a:lnTo>
                    <a:pt x="180" y="120"/>
                  </a:lnTo>
                  <a:lnTo>
                    <a:pt x="168" y="118"/>
                  </a:lnTo>
                  <a:lnTo>
                    <a:pt x="158" y="116"/>
                  </a:lnTo>
                  <a:lnTo>
                    <a:pt x="154" y="112"/>
                  </a:lnTo>
                  <a:lnTo>
                    <a:pt x="152" y="108"/>
                  </a:lnTo>
                  <a:lnTo>
                    <a:pt x="152" y="102"/>
                  </a:lnTo>
                  <a:lnTo>
                    <a:pt x="152" y="94"/>
                  </a:lnTo>
                  <a:lnTo>
                    <a:pt x="150" y="92"/>
                  </a:lnTo>
                  <a:lnTo>
                    <a:pt x="148" y="90"/>
                  </a:lnTo>
                  <a:lnTo>
                    <a:pt x="146" y="80"/>
                  </a:lnTo>
                  <a:lnTo>
                    <a:pt x="142" y="70"/>
                  </a:lnTo>
                  <a:lnTo>
                    <a:pt x="138" y="68"/>
                  </a:lnTo>
                  <a:lnTo>
                    <a:pt x="134" y="66"/>
                  </a:lnTo>
                  <a:lnTo>
                    <a:pt x="124" y="68"/>
                  </a:lnTo>
                  <a:lnTo>
                    <a:pt x="120" y="68"/>
                  </a:lnTo>
                  <a:lnTo>
                    <a:pt x="116" y="68"/>
                  </a:lnTo>
                  <a:lnTo>
                    <a:pt x="114" y="66"/>
                  </a:lnTo>
                  <a:lnTo>
                    <a:pt x="114" y="62"/>
                  </a:lnTo>
                  <a:lnTo>
                    <a:pt x="108" y="60"/>
                  </a:lnTo>
                  <a:lnTo>
                    <a:pt x="104" y="58"/>
                  </a:lnTo>
                  <a:lnTo>
                    <a:pt x="100" y="54"/>
                  </a:lnTo>
                  <a:lnTo>
                    <a:pt x="98" y="52"/>
                  </a:lnTo>
                  <a:lnTo>
                    <a:pt x="94" y="54"/>
                  </a:lnTo>
                  <a:lnTo>
                    <a:pt x="84" y="50"/>
                  </a:lnTo>
                  <a:lnTo>
                    <a:pt x="74" y="44"/>
                  </a:lnTo>
                  <a:lnTo>
                    <a:pt x="70" y="36"/>
                  </a:lnTo>
                  <a:lnTo>
                    <a:pt x="66" y="30"/>
                  </a:lnTo>
                  <a:lnTo>
                    <a:pt x="64" y="20"/>
                  </a:lnTo>
                  <a:lnTo>
                    <a:pt x="66" y="10"/>
                  </a:lnTo>
                  <a:lnTo>
                    <a:pt x="66" y="6"/>
                  </a:lnTo>
                  <a:lnTo>
                    <a:pt x="64" y="2"/>
                  </a:lnTo>
                  <a:lnTo>
                    <a:pt x="62" y="0"/>
                  </a:lnTo>
                  <a:lnTo>
                    <a:pt x="56" y="0"/>
                  </a:lnTo>
                  <a:lnTo>
                    <a:pt x="48" y="2"/>
                  </a:lnTo>
                  <a:lnTo>
                    <a:pt x="42" y="6"/>
                  </a:lnTo>
                  <a:lnTo>
                    <a:pt x="30" y="14"/>
                  </a:lnTo>
                  <a:lnTo>
                    <a:pt x="20" y="22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0" y="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286" name="任意多边形: 形状 285">
              <a:extLst>
                <a:ext uri="{FF2B5EF4-FFF2-40B4-BE49-F238E27FC236}">
                  <a16:creationId xmlns:a16="http://schemas.microsoft.com/office/drawing/2014/main" id="{9EA04F45-9B69-4780-87F8-92C022263B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853" y="4461722"/>
              <a:ext cx="234127" cy="252191"/>
            </a:xfrm>
            <a:custGeom>
              <a:avLst/>
              <a:gdLst>
                <a:gd name="T0" fmla="*/ 2147483647 w 134"/>
                <a:gd name="T1" fmla="*/ 2147483647 h 152"/>
                <a:gd name="T2" fmla="*/ 2147483647 w 134"/>
                <a:gd name="T3" fmla="*/ 2147483647 h 152"/>
                <a:gd name="T4" fmla="*/ 2147483647 w 134"/>
                <a:gd name="T5" fmla="*/ 2147483647 h 152"/>
                <a:gd name="T6" fmla="*/ 2147483647 w 134"/>
                <a:gd name="T7" fmla="*/ 2147483647 h 152"/>
                <a:gd name="T8" fmla="*/ 2147483647 w 134"/>
                <a:gd name="T9" fmla="*/ 2147483647 h 152"/>
                <a:gd name="T10" fmla="*/ 2147483647 w 134"/>
                <a:gd name="T11" fmla="*/ 2147483647 h 152"/>
                <a:gd name="T12" fmla="*/ 2147483647 w 134"/>
                <a:gd name="T13" fmla="*/ 2147483647 h 152"/>
                <a:gd name="T14" fmla="*/ 2147483647 w 134"/>
                <a:gd name="T15" fmla="*/ 2147483647 h 152"/>
                <a:gd name="T16" fmla="*/ 2147483647 w 134"/>
                <a:gd name="T17" fmla="*/ 2147483647 h 152"/>
                <a:gd name="T18" fmla="*/ 2147483647 w 134"/>
                <a:gd name="T19" fmla="*/ 2147483647 h 152"/>
                <a:gd name="T20" fmla="*/ 2147483647 w 134"/>
                <a:gd name="T21" fmla="*/ 2147483647 h 152"/>
                <a:gd name="T22" fmla="*/ 2147483647 w 134"/>
                <a:gd name="T23" fmla="*/ 2147483647 h 152"/>
                <a:gd name="T24" fmla="*/ 2147483647 w 134"/>
                <a:gd name="T25" fmla="*/ 2147483647 h 152"/>
                <a:gd name="T26" fmla="*/ 2147483647 w 134"/>
                <a:gd name="T27" fmla="*/ 2147483647 h 152"/>
                <a:gd name="T28" fmla="*/ 2147483647 w 134"/>
                <a:gd name="T29" fmla="*/ 2147483647 h 152"/>
                <a:gd name="T30" fmla="*/ 2147483647 w 134"/>
                <a:gd name="T31" fmla="*/ 2147483647 h 152"/>
                <a:gd name="T32" fmla="*/ 2147483647 w 134"/>
                <a:gd name="T33" fmla="*/ 2147483647 h 152"/>
                <a:gd name="T34" fmla="*/ 2147483647 w 134"/>
                <a:gd name="T35" fmla="*/ 2147483647 h 152"/>
                <a:gd name="T36" fmla="*/ 2147483647 w 134"/>
                <a:gd name="T37" fmla="*/ 2147483647 h 152"/>
                <a:gd name="T38" fmla="*/ 2147483647 w 134"/>
                <a:gd name="T39" fmla="*/ 2147483647 h 152"/>
                <a:gd name="T40" fmla="*/ 2147483647 w 134"/>
                <a:gd name="T41" fmla="*/ 2147483647 h 152"/>
                <a:gd name="T42" fmla="*/ 2147483647 w 134"/>
                <a:gd name="T43" fmla="*/ 2147483647 h 152"/>
                <a:gd name="T44" fmla="*/ 2147483647 w 134"/>
                <a:gd name="T45" fmla="*/ 2147483647 h 152"/>
                <a:gd name="T46" fmla="*/ 2147483647 w 134"/>
                <a:gd name="T47" fmla="*/ 2147483647 h 152"/>
                <a:gd name="T48" fmla="*/ 2147483647 w 134"/>
                <a:gd name="T49" fmla="*/ 2147483647 h 152"/>
                <a:gd name="T50" fmla="*/ 2147483647 w 134"/>
                <a:gd name="T51" fmla="*/ 2147483647 h 152"/>
                <a:gd name="T52" fmla="*/ 2147483647 w 134"/>
                <a:gd name="T53" fmla="*/ 2147483647 h 152"/>
                <a:gd name="T54" fmla="*/ 2147483647 w 134"/>
                <a:gd name="T55" fmla="*/ 2147483647 h 152"/>
                <a:gd name="T56" fmla="*/ 2147483647 w 134"/>
                <a:gd name="T57" fmla="*/ 2147483647 h 152"/>
                <a:gd name="T58" fmla="*/ 2147483647 w 134"/>
                <a:gd name="T59" fmla="*/ 2147483647 h 152"/>
                <a:gd name="T60" fmla="*/ 2147483647 w 134"/>
                <a:gd name="T61" fmla="*/ 2147483647 h 152"/>
                <a:gd name="T62" fmla="*/ 2147483647 w 134"/>
                <a:gd name="T63" fmla="*/ 2147483647 h 152"/>
                <a:gd name="T64" fmla="*/ 0 w 134"/>
                <a:gd name="T65" fmla="*/ 2147483647 h 152"/>
                <a:gd name="T66" fmla="*/ 0 w 134"/>
                <a:gd name="T67" fmla="*/ 2147483647 h 152"/>
                <a:gd name="T68" fmla="*/ 0 w 134"/>
                <a:gd name="T69" fmla="*/ 2147483647 h 152"/>
                <a:gd name="T70" fmla="*/ 2147483647 w 134"/>
                <a:gd name="T71" fmla="*/ 2147483647 h 152"/>
                <a:gd name="T72" fmla="*/ 2147483647 w 134"/>
                <a:gd name="T73" fmla="*/ 2147483647 h 152"/>
                <a:gd name="T74" fmla="*/ 2147483647 w 134"/>
                <a:gd name="T75" fmla="*/ 2147483647 h 152"/>
                <a:gd name="T76" fmla="*/ 2147483647 w 134"/>
                <a:gd name="T77" fmla="*/ 2147483647 h 152"/>
                <a:gd name="T78" fmla="*/ 2147483647 w 134"/>
                <a:gd name="T79" fmla="*/ 0 h 152"/>
                <a:gd name="T80" fmla="*/ 2147483647 w 134"/>
                <a:gd name="T81" fmla="*/ 0 h 152"/>
                <a:gd name="T82" fmla="*/ 2147483647 w 134"/>
                <a:gd name="T83" fmla="*/ 0 h 152"/>
                <a:gd name="T84" fmla="*/ 2147483647 w 134"/>
                <a:gd name="T85" fmla="*/ 2147483647 h 152"/>
                <a:gd name="T86" fmla="*/ 2147483647 w 134"/>
                <a:gd name="T87" fmla="*/ 2147483647 h 152"/>
                <a:gd name="T88" fmla="*/ 2147483647 w 134"/>
                <a:gd name="T89" fmla="*/ 2147483647 h 152"/>
                <a:gd name="T90" fmla="*/ 2147483647 w 134"/>
                <a:gd name="T91" fmla="*/ 2147483647 h 152"/>
                <a:gd name="T92" fmla="*/ 2147483647 w 134"/>
                <a:gd name="T93" fmla="*/ 2147483647 h 152"/>
                <a:gd name="T94" fmla="*/ 2147483647 w 134"/>
                <a:gd name="T95" fmla="*/ 2147483647 h 152"/>
                <a:gd name="T96" fmla="*/ 2147483647 w 134"/>
                <a:gd name="T97" fmla="*/ 2147483647 h 152"/>
                <a:gd name="T98" fmla="*/ 2147483647 w 134"/>
                <a:gd name="T99" fmla="*/ 2147483647 h 152"/>
                <a:gd name="T100" fmla="*/ 2147483647 w 134"/>
                <a:gd name="T101" fmla="*/ 2147483647 h 152"/>
                <a:gd name="T102" fmla="*/ 2147483647 w 134"/>
                <a:gd name="T103" fmla="*/ 2147483647 h 152"/>
                <a:gd name="T104" fmla="*/ 2147483647 w 134"/>
                <a:gd name="T105" fmla="*/ 2147483647 h 152"/>
                <a:gd name="T106" fmla="*/ 2147483647 w 134"/>
                <a:gd name="T107" fmla="*/ 2147483647 h 152"/>
                <a:gd name="T108" fmla="*/ 2147483647 w 134"/>
                <a:gd name="T109" fmla="*/ 2147483647 h 152"/>
                <a:gd name="T110" fmla="*/ 2147483647 w 134"/>
                <a:gd name="T111" fmla="*/ 2147483647 h 152"/>
                <a:gd name="T112" fmla="*/ 2147483647 w 134"/>
                <a:gd name="T113" fmla="*/ 2147483647 h 152"/>
                <a:gd name="T114" fmla="*/ 2147483647 w 134"/>
                <a:gd name="T115" fmla="*/ 2147483647 h 152"/>
                <a:gd name="T116" fmla="*/ 2147483647 w 134"/>
                <a:gd name="T117" fmla="*/ 2147483647 h 152"/>
                <a:gd name="T118" fmla="*/ 2147483647 w 134"/>
                <a:gd name="T119" fmla="*/ 2147483647 h 152"/>
                <a:gd name="T120" fmla="*/ 2147483647 w 134"/>
                <a:gd name="T121" fmla="*/ 2147483647 h 152"/>
                <a:gd name="T122" fmla="*/ 2147483647 w 134"/>
                <a:gd name="T123" fmla="*/ 2147483647 h 152"/>
                <a:gd name="T124" fmla="*/ 2147483647 w 134"/>
                <a:gd name="T125" fmla="*/ 2147483647 h 15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34"/>
                <a:gd name="T190" fmla="*/ 0 h 152"/>
                <a:gd name="T191" fmla="*/ 134 w 134"/>
                <a:gd name="T192" fmla="*/ 152 h 15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34" h="152">
                  <a:moveTo>
                    <a:pt x="132" y="118"/>
                  </a:moveTo>
                  <a:lnTo>
                    <a:pt x="134" y="122"/>
                  </a:lnTo>
                  <a:lnTo>
                    <a:pt x="134" y="130"/>
                  </a:lnTo>
                  <a:lnTo>
                    <a:pt x="134" y="136"/>
                  </a:lnTo>
                  <a:lnTo>
                    <a:pt x="130" y="138"/>
                  </a:lnTo>
                  <a:lnTo>
                    <a:pt x="122" y="146"/>
                  </a:lnTo>
                  <a:lnTo>
                    <a:pt x="112" y="150"/>
                  </a:lnTo>
                  <a:lnTo>
                    <a:pt x="102" y="152"/>
                  </a:lnTo>
                  <a:lnTo>
                    <a:pt x="94" y="152"/>
                  </a:lnTo>
                  <a:lnTo>
                    <a:pt x="86" y="150"/>
                  </a:lnTo>
                  <a:lnTo>
                    <a:pt x="82" y="148"/>
                  </a:lnTo>
                  <a:lnTo>
                    <a:pt x="74" y="148"/>
                  </a:lnTo>
                  <a:lnTo>
                    <a:pt x="76" y="138"/>
                  </a:lnTo>
                  <a:lnTo>
                    <a:pt x="80" y="132"/>
                  </a:lnTo>
                  <a:lnTo>
                    <a:pt x="82" y="124"/>
                  </a:lnTo>
                  <a:lnTo>
                    <a:pt x="84" y="116"/>
                  </a:lnTo>
                  <a:lnTo>
                    <a:pt x="82" y="110"/>
                  </a:lnTo>
                  <a:lnTo>
                    <a:pt x="78" y="106"/>
                  </a:lnTo>
                  <a:lnTo>
                    <a:pt x="72" y="106"/>
                  </a:lnTo>
                  <a:lnTo>
                    <a:pt x="64" y="104"/>
                  </a:lnTo>
                  <a:lnTo>
                    <a:pt x="62" y="102"/>
                  </a:lnTo>
                  <a:lnTo>
                    <a:pt x="60" y="98"/>
                  </a:lnTo>
                  <a:lnTo>
                    <a:pt x="58" y="94"/>
                  </a:lnTo>
                  <a:lnTo>
                    <a:pt x="54" y="92"/>
                  </a:lnTo>
                  <a:lnTo>
                    <a:pt x="46" y="90"/>
                  </a:lnTo>
                  <a:lnTo>
                    <a:pt x="40" y="88"/>
                  </a:lnTo>
                  <a:lnTo>
                    <a:pt x="34" y="88"/>
                  </a:lnTo>
                  <a:lnTo>
                    <a:pt x="30" y="86"/>
                  </a:lnTo>
                  <a:lnTo>
                    <a:pt x="24" y="82"/>
                  </a:lnTo>
                  <a:lnTo>
                    <a:pt x="12" y="66"/>
                  </a:lnTo>
                  <a:lnTo>
                    <a:pt x="4" y="62"/>
                  </a:lnTo>
                  <a:lnTo>
                    <a:pt x="2" y="60"/>
                  </a:lnTo>
                  <a:lnTo>
                    <a:pt x="0" y="58"/>
                  </a:lnTo>
                  <a:lnTo>
                    <a:pt x="0" y="56"/>
                  </a:lnTo>
                  <a:lnTo>
                    <a:pt x="0" y="32"/>
                  </a:lnTo>
                  <a:lnTo>
                    <a:pt x="2" y="24"/>
                  </a:lnTo>
                  <a:lnTo>
                    <a:pt x="6" y="16"/>
                  </a:lnTo>
                  <a:lnTo>
                    <a:pt x="10" y="8"/>
                  </a:lnTo>
                  <a:lnTo>
                    <a:pt x="18" y="4"/>
                  </a:lnTo>
                  <a:lnTo>
                    <a:pt x="26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2" y="2"/>
                  </a:lnTo>
                  <a:lnTo>
                    <a:pt x="64" y="8"/>
                  </a:lnTo>
                  <a:lnTo>
                    <a:pt x="64" y="18"/>
                  </a:lnTo>
                  <a:lnTo>
                    <a:pt x="70" y="34"/>
                  </a:lnTo>
                  <a:lnTo>
                    <a:pt x="76" y="50"/>
                  </a:lnTo>
                  <a:lnTo>
                    <a:pt x="78" y="54"/>
                  </a:lnTo>
                  <a:lnTo>
                    <a:pt x="82" y="56"/>
                  </a:lnTo>
                  <a:lnTo>
                    <a:pt x="92" y="56"/>
                  </a:lnTo>
                  <a:lnTo>
                    <a:pt x="100" y="58"/>
                  </a:lnTo>
                  <a:lnTo>
                    <a:pt x="106" y="62"/>
                  </a:lnTo>
                  <a:lnTo>
                    <a:pt x="108" y="68"/>
                  </a:lnTo>
                  <a:lnTo>
                    <a:pt x="114" y="80"/>
                  </a:lnTo>
                  <a:lnTo>
                    <a:pt x="120" y="90"/>
                  </a:lnTo>
                  <a:lnTo>
                    <a:pt x="122" y="86"/>
                  </a:lnTo>
                  <a:lnTo>
                    <a:pt x="126" y="84"/>
                  </a:lnTo>
                  <a:lnTo>
                    <a:pt x="128" y="82"/>
                  </a:lnTo>
                  <a:lnTo>
                    <a:pt x="132" y="84"/>
                  </a:lnTo>
                  <a:lnTo>
                    <a:pt x="132" y="88"/>
                  </a:lnTo>
                  <a:lnTo>
                    <a:pt x="132" y="94"/>
                  </a:lnTo>
                  <a:lnTo>
                    <a:pt x="132" y="106"/>
                  </a:lnTo>
                  <a:lnTo>
                    <a:pt x="132" y="11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287" name="任意多边形: 形状 286">
              <a:extLst>
                <a:ext uri="{FF2B5EF4-FFF2-40B4-BE49-F238E27FC236}">
                  <a16:creationId xmlns:a16="http://schemas.microsoft.com/office/drawing/2014/main" id="{10451DE3-1BF1-43D2-AC23-699D2BE28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9873" y="4797975"/>
              <a:ext cx="145985" cy="135904"/>
            </a:xfrm>
            <a:custGeom>
              <a:avLst/>
              <a:gdLst>
                <a:gd name="T0" fmla="*/ 2147483647 w 84"/>
                <a:gd name="T1" fmla="*/ 0 h 82"/>
                <a:gd name="T2" fmla="*/ 2147483647 w 84"/>
                <a:gd name="T3" fmla="*/ 0 h 82"/>
                <a:gd name="T4" fmla="*/ 2147483647 w 84"/>
                <a:gd name="T5" fmla="*/ 2147483647 h 82"/>
                <a:gd name="T6" fmla="*/ 2147483647 w 84"/>
                <a:gd name="T7" fmla="*/ 2147483647 h 82"/>
                <a:gd name="T8" fmla="*/ 2147483647 w 84"/>
                <a:gd name="T9" fmla="*/ 2147483647 h 82"/>
                <a:gd name="T10" fmla="*/ 2147483647 w 84"/>
                <a:gd name="T11" fmla="*/ 2147483647 h 82"/>
                <a:gd name="T12" fmla="*/ 2147483647 w 84"/>
                <a:gd name="T13" fmla="*/ 2147483647 h 82"/>
                <a:gd name="T14" fmla="*/ 2147483647 w 84"/>
                <a:gd name="T15" fmla="*/ 2147483647 h 82"/>
                <a:gd name="T16" fmla="*/ 2147483647 w 84"/>
                <a:gd name="T17" fmla="*/ 2147483647 h 82"/>
                <a:gd name="T18" fmla="*/ 2147483647 w 84"/>
                <a:gd name="T19" fmla="*/ 2147483647 h 82"/>
                <a:gd name="T20" fmla="*/ 2147483647 w 84"/>
                <a:gd name="T21" fmla="*/ 2147483647 h 82"/>
                <a:gd name="T22" fmla="*/ 2147483647 w 84"/>
                <a:gd name="T23" fmla="*/ 2147483647 h 82"/>
                <a:gd name="T24" fmla="*/ 2147483647 w 84"/>
                <a:gd name="T25" fmla="*/ 2147483647 h 82"/>
                <a:gd name="T26" fmla="*/ 2147483647 w 84"/>
                <a:gd name="T27" fmla="*/ 2147483647 h 82"/>
                <a:gd name="T28" fmla="*/ 2147483647 w 84"/>
                <a:gd name="T29" fmla="*/ 2147483647 h 82"/>
                <a:gd name="T30" fmla="*/ 0 w 84"/>
                <a:gd name="T31" fmla="*/ 2147483647 h 82"/>
                <a:gd name="T32" fmla="*/ 2147483647 w 84"/>
                <a:gd name="T33" fmla="*/ 0 h 8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4"/>
                <a:gd name="T52" fmla="*/ 0 h 82"/>
                <a:gd name="T53" fmla="*/ 84 w 84"/>
                <a:gd name="T54" fmla="*/ 82 h 8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4" h="82">
                  <a:moveTo>
                    <a:pt x="2" y="0"/>
                  </a:moveTo>
                  <a:lnTo>
                    <a:pt x="12" y="0"/>
                  </a:lnTo>
                  <a:lnTo>
                    <a:pt x="22" y="4"/>
                  </a:lnTo>
                  <a:lnTo>
                    <a:pt x="34" y="12"/>
                  </a:lnTo>
                  <a:lnTo>
                    <a:pt x="44" y="18"/>
                  </a:lnTo>
                  <a:lnTo>
                    <a:pt x="66" y="36"/>
                  </a:lnTo>
                  <a:lnTo>
                    <a:pt x="84" y="50"/>
                  </a:lnTo>
                  <a:lnTo>
                    <a:pt x="78" y="62"/>
                  </a:lnTo>
                  <a:lnTo>
                    <a:pt x="72" y="72"/>
                  </a:lnTo>
                  <a:lnTo>
                    <a:pt x="66" y="78"/>
                  </a:lnTo>
                  <a:lnTo>
                    <a:pt x="60" y="82"/>
                  </a:lnTo>
                  <a:lnTo>
                    <a:pt x="58" y="82"/>
                  </a:lnTo>
                  <a:lnTo>
                    <a:pt x="40" y="80"/>
                  </a:lnTo>
                  <a:lnTo>
                    <a:pt x="24" y="76"/>
                  </a:lnTo>
                  <a:lnTo>
                    <a:pt x="12" y="72"/>
                  </a:lnTo>
                  <a:lnTo>
                    <a:pt x="0" y="66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288" name="任意多边形: 形状 287">
              <a:extLst>
                <a:ext uri="{FF2B5EF4-FFF2-40B4-BE49-F238E27FC236}">
                  <a16:creationId xmlns:a16="http://schemas.microsoft.com/office/drawing/2014/main" id="{07BAC46B-6843-4144-A6B3-050FCCC6D9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2456" y="4541582"/>
              <a:ext cx="426937" cy="920495"/>
            </a:xfrm>
            <a:custGeom>
              <a:avLst/>
              <a:gdLst>
                <a:gd name="T0" fmla="*/ 2147483647 w 246"/>
                <a:gd name="T1" fmla="*/ 2147483647 h 552"/>
                <a:gd name="T2" fmla="*/ 2147483647 w 246"/>
                <a:gd name="T3" fmla="*/ 2147483647 h 552"/>
                <a:gd name="T4" fmla="*/ 2147483647 w 246"/>
                <a:gd name="T5" fmla="*/ 2147483647 h 552"/>
                <a:gd name="T6" fmla="*/ 2147483647 w 246"/>
                <a:gd name="T7" fmla="*/ 2147483647 h 552"/>
                <a:gd name="T8" fmla="*/ 2147483647 w 246"/>
                <a:gd name="T9" fmla="*/ 2147483647 h 552"/>
                <a:gd name="T10" fmla="*/ 2147483647 w 246"/>
                <a:gd name="T11" fmla="*/ 2147483647 h 552"/>
                <a:gd name="T12" fmla="*/ 2147483647 w 246"/>
                <a:gd name="T13" fmla="*/ 2147483647 h 552"/>
                <a:gd name="T14" fmla="*/ 2147483647 w 246"/>
                <a:gd name="T15" fmla="*/ 2147483647 h 552"/>
                <a:gd name="T16" fmla="*/ 2147483647 w 246"/>
                <a:gd name="T17" fmla="*/ 2147483647 h 552"/>
                <a:gd name="T18" fmla="*/ 2147483647 w 246"/>
                <a:gd name="T19" fmla="*/ 2147483647 h 552"/>
                <a:gd name="T20" fmla="*/ 2147483647 w 246"/>
                <a:gd name="T21" fmla="*/ 2147483647 h 552"/>
                <a:gd name="T22" fmla="*/ 2147483647 w 246"/>
                <a:gd name="T23" fmla="*/ 2147483647 h 552"/>
                <a:gd name="T24" fmla="*/ 2147483647 w 246"/>
                <a:gd name="T25" fmla="*/ 2147483647 h 552"/>
                <a:gd name="T26" fmla="*/ 2147483647 w 246"/>
                <a:gd name="T27" fmla="*/ 2147483647 h 552"/>
                <a:gd name="T28" fmla="*/ 2147483647 w 246"/>
                <a:gd name="T29" fmla="*/ 2147483647 h 552"/>
                <a:gd name="T30" fmla="*/ 2147483647 w 246"/>
                <a:gd name="T31" fmla="*/ 2147483647 h 552"/>
                <a:gd name="T32" fmla="*/ 2147483647 w 246"/>
                <a:gd name="T33" fmla="*/ 2147483647 h 552"/>
                <a:gd name="T34" fmla="*/ 2147483647 w 246"/>
                <a:gd name="T35" fmla="*/ 2147483647 h 552"/>
                <a:gd name="T36" fmla="*/ 2147483647 w 246"/>
                <a:gd name="T37" fmla="*/ 2147483647 h 552"/>
                <a:gd name="T38" fmla="*/ 2147483647 w 246"/>
                <a:gd name="T39" fmla="*/ 2147483647 h 552"/>
                <a:gd name="T40" fmla="*/ 2147483647 w 246"/>
                <a:gd name="T41" fmla="*/ 2147483647 h 552"/>
                <a:gd name="T42" fmla="*/ 2147483647 w 246"/>
                <a:gd name="T43" fmla="*/ 2147483647 h 552"/>
                <a:gd name="T44" fmla="*/ 2147483647 w 246"/>
                <a:gd name="T45" fmla="*/ 2147483647 h 552"/>
                <a:gd name="T46" fmla="*/ 2147483647 w 246"/>
                <a:gd name="T47" fmla="*/ 2147483647 h 552"/>
                <a:gd name="T48" fmla="*/ 2147483647 w 246"/>
                <a:gd name="T49" fmla="*/ 2147483647 h 552"/>
                <a:gd name="T50" fmla="*/ 2147483647 w 246"/>
                <a:gd name="T51" fmla="*/ 2147483647 h 552"/>
                <a:gd name="T52" fmla="*/ 2147483647 w 246"/>
                <a:gd name="T53" fmla="*/ 2147483647 h 552"/>
                <a:gd name="T54" fmla="*/ 2147483647 w 246"/>
                <a:gd name="T55" fmla="*/ 2147483647 h 552"/>
                <a:gd name="T56" fmla="*/ 2147483647 w 246"/>
                <a:gd name="T57" fmla="*/ 2147483647 h 552"/>
                <a:gd name="T58" fmla="*/ 2147483647 w 246"/>
                <a:gd name="T59" fmla="*/ 2147483647 h 552"/>
                <a:gd name="T60" fmla="*/ 2147483647 w 246"/>
                <a:gd name="T61" fmla="*/ 2147483647 h 552"/>
                <a:gd name="T62" fmla="*/ 2147483647 w 246"/>
                <a:gd name="T63" fmla="*/ 2147483647 h 552"/>
                <a:gd name="T64" fmla="*/ 2147483647 w 246"/>
                <a:gd name="T65" fmla="*/ 2147483647 h 552"/>
                <a:gd name="T66" fmla="*/ 2147483647 w 246"/>
                <a:gd name="T67" fmla="*/ 2147483647 h 552"/>
                <a:gd name="T68" fmla="*/ 2147483647 w 246"/>
                <a:gd name="T69" fmla="*/ 2147483647 h 552"/>
                <a:gd name="T70" fmla="*/ 2147483647 w 246"/>
                <a:gd name="T71" fmla="*/ 2147483647 h 552"/>
                <a:gd name="T72" fmla="*/ 2147483647 w 246"/>
                <a:gd name="T73" fmla="*/ 2147483647 h 552"/>
                <a:gd name="T74" fmla="*/ 2147483647 w 246"/>
                <a:gd name="T75" fmla="*/ 2147483647 h 552"/>
                <a:gd name="T76" fmla="*/ 2147483647 w 246"/>
                <a:gd name="T77" fmla="*/ 2147483647 h 552"/>
                <a:gd name="T78" fmla="*/ 2147483647 w 246"/>
                <a:gd name="T79" fmla="*/ 2147483647 h 552"/>
                <a:gd name="T80" fmla="*/ 2147483647 w 246"/>
                <a:gd name="T81" fmla="*/ 2147483647 h 552"/>
                <a:gd name="T82" fmla="*/ 2147483647 w 246"/>
                <a:gd name="T83" fmla="*/ 2147483647 h 552"/>
                <a:gd name="T84" fmla="*/ 2147483647 w 246"/>
                <a:gd name="T85" fmla="*/ 2147483647 h 552"/>
                <a:gd name="T86" fmla="*/ 2147483647 w 246"/>
                <a:gd name="T87" fmla="*/ 2147483647 h 552"/>
                <a:gd name="T88" fmla="*/ 2147483647 w 246"/>
                <a:gd name="T89" fmla="*/ 2147483647 h 552"/>
                <a:gd name="T90" fmla="*/ 2147483647 w 246"/>
                <a:gd name="T91" fmla="*/ 2147483647 h 552"/>
                <a:gd name="T92" fmla="*/ 2147483647 w 246"/>
                <a:gd name="T93" fmla="*/ 2147483647 h 552"/>
                <a:gd name="T94" fmla="*/ 2147483647 w 246"/>
                <a:gd name="T95" fmla="*/ 2147483647 h 552"/>
                <a:gd name="T96" fmla="*/ 2147483647 w 246"/>
                <a:gd name="T97" fmla="*/ 2147483647 h 552"/>
                <a:gd name="T98" fmla="*/ 2147483647 w 246"/>
                <a:gd name="T99" fmla="*/ 2147483647 h 552"/>
                <a:gd name="T100" fmla="*/ 2147483647 w 246"/>
                <a:gd name="T101" fmla="*/ 2147483647 h 552"/>
                <a:gd name="T102" fmla="*/ 2147483647 w 246"/>
                <a:gd name="T103" fmla="*/ 2147483647 h 552"/>
                <a:gd name="T104" fmla="*/ 2147483647 w 246"/>
                <a:gd name="T105" fmla="*/ 2147483647 h 552"/>
                <a:gd name="T106" fmla="*/ 2147483647 w 246"/>
                <a:gd name="T107" fmla="*/ 2147483647 h 552"/>
                <a:gd name="T108" fmla="*/ 2147483647 w 246"/>
                <a:gd name="T109" fmla="*/ 2147483647 h 552"/>
                <a:gd name="T110" fmla="*/ 2147483647 w 246"/>
                <a:gd name="T111" fmla="*/ 2147483647 h 552"/>
                <a:gd name="T112" fmla="*/ 2147483647 w 246"/>
                <a:gd name="T113" fmla="*/ 2147483647 h 552"/>
                <a:gd name="T114" fmla="*/ 2147483647 w 246"/>
                <a:gd name="T115" fmla="*/ 2147483647 h 552"/>
                <a:gd name="T116" fmla="*/ 2147483647 w 246"/>
                <a:gd name="T117" fmla="*/ 2147483647 h 55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46"/>
                <a:gd name="T178" fmla="*/ 0 h 552"/>
                <a:gd name="T179" fmla="*/ 246 w 246"/>
                <a:gd name="T180" fmla="*/ 552 h 55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46" h="552">
                  <a:moveTo>
                    <a:pt x="196" y="154"/>
                  </a:moveTo>
                  <a:lnTo>
                    <a:pt x="196" y="148"/>
                  </a:lnTo>
                  <a:lnTo>
                    <a:pt x="200" y="142"/>
                  </a:lnTo>
                  <a:lnTo>
                    <a:pt x="206" y="128"/>
                  </a:lnTo>
                  <a:lnTo>
                    <a:pt x="216" y="116"/>
                  </a:lnTo>
                  <a:lnTo>
                    <a:pt x="224" y="108"/>
                  </a:lnTo>
                  <a:lnTo>
                    <a:pt x="238" y="102"/>
                  </a:lnTo>
                  <a:lnTo>
                    <a:pt x="244" y="96"/>
                  </a:lnTo>
                  <a:lnTo>
                    <a:pt x="246" y="92"/>
                  </a:lnTo>
                  <a:lnTo>
                    <a:pt x="246" y="88"/>
                  </a:lnTo>
                  <a:lnTo>
                    <a:pt x="244" y="78"/>
                  </a:lnTo>
                  <a:lnTo>
                    <a:pt x="242" y="68"/>
                  </a:lnTo>
                  <a:lnTo>
                    <a:pt x="236" y="70"/>
                  </a:lnTo>
                  <a:lnTo>
                    <a:pt x="230" y="70"/>
                  </a:lnTo>
                  <a:lnTo>
                    <a:pt x="232" y="74"/>
                  </a:lnTo>
                  <a:lnTo>
                    <a:pt x="232" y="82"/>
                  </a:lnTo>
                  <a:lnTo>
                    <a:pt x="232" y="88"/>
                  </a:lnTo>
                  <a:lnTo>
                    <a:pt x="228" y="90"/>
                  </a:lnTo>
                  <a:lnTo>
                    <a:pt x="220" y="98"/>
                  </a:lnTo>
                  <a:lnTo>
                    <a:pt x="210" y="102"/>
                  </a:lnTo>
                  <a:lnTo>
                    <a:pt x="200" y="104"/>
                  </a:lnTo>
                  <a:lnTo>
                    <a:pt x="192" y="104"/>
                  </a:lnTo>
                  <a:lnTo>
                    <a:pt x="184" y="102"/>
                  </a:lnTo>
                  <a:lnTo>
                    <a:pt x="180" y="100"/>
                  </a:lnTo>
                  <a:lnTo>
                    <a:pt x="172" y="100"/>
                  </a:lnTo>
                  <a:lnTo>
                    <a:pt x="174" y="90"/>
                  </a:lnTo>
                  <a:lnTo>
                    <a:pt x="178" y="84"/>
                  </a:lnTo>
                  <a:lnTo>
                    <a:pt x="180" y="76"/>
                  </a:lnTo>
                  <a:lnTo>
                    <a:pt x="182" y="68"/>
                  </a:lnTo>
                  <a:lnTo>
                    <a:pt x="180" y="62"/>
                  </a:lnTo>
                  <a:lnTo>
                    <a:pt x="176" y="58"/>
                  </a:lnTo>
                  <a:lnTo>
                    <a:pt x="170" y="58"/>
                  </a:lnTo>
                  <a:lnTo>
                    <a:pt x="162" y="56"/>
                  </a:lnTo>
                  <a:lnTo>
                    <a:pt x="160" y="54"/>
                  </a:lnTo>
                  <a:lnTo>
                    <a:pt x="158" y="50"/>
                  </a:lnTo>
                  <a:lnTo>
                    <a:pt x="156" y="46"/>
                  </a:lnTo>
                  <a:lnTo>
                    <a:pt x="152" y="44"/>
                  </a:lnTo>
                  <a:lnTo>
                    <a:pt x="144" y="42"/>
                  </a:lnTo>
                  <a:lnTo>
                    <a:pt x="138" y="40"/>
                  </a:lnTo>
                  <a:lnTo>
                    <a:pt x="132" y="40"/>
                  </a:lnTo>
                  <a:lnTo>
                    <a:pt x="128" y="38"/>
                  </a:lnTo>
                  <a:lnTo>
                    <a:pt x="122" y="34"/>
                  </a:lnTo>
                  <a:lnTo>
                    <a:pt x="110" y="18"/>
                  </a:lnTo>
                  <a:lnTo>
                    <a:pt x="102" y="14"/>
                  </a:lnTo>
                  <a:lnTo>
                    <a:pt x="98" y="10"/>
                  </a:lnTo>
                  <a:lnTo>
                    <a:pt x="98" y="8"/>
                  </a:lnTo>
                  <a:lnTo>
                    <a:pt x="84" y="8"/>
                  </a:lnTo>
                  <a:lnTo>
                    <a:pt x="76" y="10"/>
                  </a:lnTo>
                  <a:lnTo>
                    <a:pt x="72" y="12"/>
                  </a:lnTo>
                  <a:lnTo>
                    <a:pt x="70" y="18"/>
                  </a:lnTo>
                  <a:lnTo>
                    <a:pt x="64" y="10"/>
                  </a:lnTo>
                  <a:lnTo>
                    <a:pt x="56" y="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34" y="8"/>
                  </a:lnTo>
                  <a:lnTo>
                    <a:pt x="28" y="16"/>
                  </a:lnTo>
                  <a:lnTo>
                    <a:pt x="30" y="30"/>
                  </a:lnTo>
                  <a:lnTo>
                    <a:pt x="30" y="34"/>
                  </a:lnTo>
                  <a:lnTo>
                    <a:pt x="28" y="40"/>
                  </a:lnTo>
                  <a:lnTo>
                    <a:pt x="22" y="46"/>
                  </a:lnTo>
                  <a:lnTo>
                    <a:pt x="16" y="50"/>
                  </a:lnTo>
                  <a:lnTo>
                    <a:pt x="14" y="54"/>
                  </a:lnTo>
                  <a:lnTo>
                    <a:pt x="12" y="62"/>
                  </a:lnTo>
                  <a:lnTo>
                    <a:pt x="14" y="80"/>
                  </a:lnTo>
                  <a:lnTo>
                    <a:pt x="16" y="86"/>
                  </a:lnTo>
                  <a:lnTo>
                    <a:pt x="20" y="92"/>
                  </a:lnTo>
                  <a:lnTo>
                    <a:pt x="16" y="100"/>
                  </a:lnTo>
                  <a:lnTo>
                    <a:pt x="8" y="112"/>
                  </a:lnTo>
                  <a:lnTo>
                    <a:pt x="2" y="122"/>
                  </a:lnTo>
                  <a:lnTo>
                    <a:pt x="0" y="136"/>
                  </a:lnTo>
                  <a:lnTo>
                    <a:pt x="2" y="140"/>
                  </a:lnTo>
                  <a:lnTo>
                    <a:pt x="4" y="144"/>
                  </a:lnTo>
                  <a:lnTo>
                    <a:pt x="8" y="146"/>
                  </a:lnTo>
                  <a:lnTo>
                    <a:pt x="8" y="152"/>
                  </a:lnTo>
                  <a:lnTo>
                    <a:pt x="4" y="162"/>
                  </a:lnTo>
                  <a:lnTo>
                    <a:pt x="2" y="170"/>
                  </a:lnTo>
                  <a:lnTo>
                    <a:pt x="0" y="174"/>
                  </a:lnTo>
                  <a:lnTo>
                    <a:pt x="2" y="180"/>
                  </a:lnTo>
                  <a:lnTo>
                    <a:pt x="4" y="186"/>
                  </a:lnTo>
                  <a:lnTo>
                    <a:pt x="8" y="192"/>
                  </a:lnTo>
                  <a:lnTo>
                    <a:pt x="10" y="198"/>
                  </a:lnTo>
                  <a:lnTo>
                    <a:pt x="12" y="204"/>
                  </a:lnTo>
                  <a:lnTo>
                    <a:pt x="16" y="210"/>
                  </a:lnTo>
                  <a:lnTo>
                    <a:pt x="18" y="218"/>
                  </a:lnTo>
                  <a:lnTo>
                    <a:pt x="20" y="226"/>
                  </a:lnTo>
                  <a:lnTo>
                    <a:pt x="20" y="256"/>
                  </a:lnTo>
                  <a:lnTo>
                    <a:pt x="18" y="260"/>
                  </a:lnTo>
                  <a:lnTo>
                    <a:pt x="16" y="266"/>
                  </a:lnTo>
                  <a:lnTo>
                    <a:pt x="14" y="270"/>
                  </a:lnTo>
                  <a:lnTo>
                    <a:pt x="12" y="274"/>
                  </a:lnTo>
                  <a:lnTo>
                    <a:pt x="16" y="280"/>
                  </a:lnTo>
                  <a:lnTo>
                    <a:pt x="18" y="292"/>
                  </a:lnTo>
                  <a:lnTo>
                    <a:pt x="24" y="300"/>
                  </a:lnTo>
                  <a:lnTo>
                    <a:pt x="26" y="308"/>
                  </a:lnTo>
                  <a:lnTo>
                    <a:pt x="24" y="310"/>
                  </a:lnTo>
                  <a:lnTo>
                    <a:pt x="22" y="312"/>
                  </a:lnTo>
                  <a:lnTo>
                    <a:pt x="20" y="316"/>
                  </a:lnTo>
                  <a:lnTo>
                    <a:pt x="18" y="322"/>
                  </a:lnTo>
                  <a:lnTo>
                    <a:pt x="20" y="336"/>
                  </a:lnTo>
                  <a:lnTo>
                    <a:pt x="26" y="348"/>
                  </a:lnTo>
                  <a:lnTo>
                    <a:pt x="30" y="362"/>
                  </a:lnTo>
                  <a:lnTo>
                    <a:pt x="32" y="370"/>
                  </a:lnTo>
                  <a:lnTo>
                    <a:pt x="30" y="374"/>
                  </a:lnTo>
                  <a:lnTo>
                    <a:pt x="26" y="374"/>
                  </a:lnTo>
                  <a:lnTo>
                    <a:pt x="38" y="394"/>
                  </a:lnTo>
                  <a:lnTo>
                    <a:pt x="46" y="408"/>
                  </a:lnTo>
                  <a:lnTo>
                    <a:pt x="50" y="412"/>
                  </a:lnTo>
                  <a:lnTo>
                    <a:pt x="54" y="414"/>
                  </a:lnTo>
                  <a:lnTo>
                    <a:pt x="52" y="418"/>
                  </a:lnTo>
                  <a:lnTo>
                    <a:pt x="50" y="422"/>
                  </a:lnTo>
                  <a:lnTo>
                    <a:pt x="52" y="432"/>
                  </a:lnTo>
                  <a:lnTo>
                    <a:pt x="54" y="438"/>
                  </a:lnTo>
                  <a:lnTo>
                    <a:pt x="58" y="446"/>
                  </a:lnTo>
                  <a:lnTo>
                    <a:pt x="58" y="456"/>
                  </a:lnTo>
                  <a:lnTo>
                    <a:pt x="58" y="462"/>
                  </a:lnTo>
                  <a:lnTo>
                    <a:pt x="56" y="464"/>
                  </a:lnTo>
                  <a:lnTo>
                    <a:pt x="54" y="468"/>
                  </a:lnTo>
                  <a:lnTo>
                    <a:pt x="52" y="472"/>
                  </a:lnTo>
                  <a:lnTo>
                    <a:pt x="54" y="474"/>
                  </a:lnTo>
                  <a:lnTo>
                    <a:pt x="54" y="476"/>
                  </a:lnTo>
                  <a:lnTo>
                    <a:pt x="56" y="480"/>
                  </a:lnTo>
                  <a:lnTo>
                    <a:pt x="56" y="484"/>
                  </a:lnTo>
                  <a:lnTo>
                    <a:pt x="54" y="494"/>
                  </a:lnTo>
                  <a:lnTo>
                    <a:pt x="52" y="504"/>
                  </a:lnTo>
                  <a:lnTo>
                    <a:pt x="54" y="510"/>
                  </a:lnTo>
                  <a:lnTo>
                    <a:pt x="56" y="514"/>
                  </a:lnTo>
                  <a:lnTo>
                    <a:pt x="64" y="520"/>
                  </a:lnTo>
                  <a:lnTo>
                    <a:pt x="70" y="524"/>
                  </a:lnTo>
                  <a:lnTo>
                    <a:pt x="78" y="528"/>
                  </a:lnTo>
                  <a:lnTo>
                    <a:pt x="84" y="534"/>
                  </a:lnTo>
                  <a:lnTo>
                    <a:pt x="86" y="540"/>
                  </a:lnTo>
                  <a:lnTo>
                    <a:pt x="88" y="546"/>
                  </a:lnTo>
                  <a:lnTo>
                    <a:pt x="92" y="552"/>
                  </a:lnTo>
                  <a:lnTo>
                    <a:pt x="140" y="552"/>
                  </a:lnTo>
                  <a:lnTo>
                    <a:pt x="128" y="532"/>
                  </a:lnTo>
                  <a:lnTo>
                    <a:pt x="124" y="526"/>
                  </a:lnTo>
                  <a:lnTo>
                    <a:pt x="124" y="522"/>
                  </a:lnTo>
                  <a:lnTo>
                    <a:pt x="124" y="518"/>
                  </a:lnTo>
                  <a:lnTo>
                    <a:pt x="124" y="516"/>
                  </a:lnTo>
                  <a:lnTo>
                    <a:pt x="124" y="514"/>
                  </a:lnTo>
                  <a:lnTo>
                    <a:pt x="128" y="512"/>
                  </a:lnTo>
                  <a:lnTo>
                    <a:pt x="134" y="508"/>
                  </a:lnTo>
                  <a:lnTo>
                    <a:pt x="138" y="504"/>
                  </a:lnTo>
                  <a:lnTo>
                    <a:pt x="134" y="502"/>
                  </a:lnTo>
                  <a:lnTo>
                    <a:pt x="134" y="500"/>
                  </a:lnTo>
                  <a:lnTo>
                    <a:pt x="134" y="494"/>
                  </a:lnTo>
                  <a:lnTo>
                    <a:pt x="136" y="490"/>
                  </a:lnTo>
                  <a:lnTo>
                    <a:pt x="142" y="484"/>
                  </a:lnTo>
                  <a:lnTo>
                    <a:pt x="150" y="478"/>
                  </a:lnTo>
                  <a:lnTo>
                    <a:pt x="152" y="474"/>
                  </a:lnTo>
                  <a:lnTo>
                    <a:pt x="152" y="470"/>
                  </a:lnTo>
                  <a:lnTo>
                    <a:pt x="152" y="464"/>
                  </a:lnTo>
                  <a:lnTo>
                    <a:pt x="148" y="460"/>
                  </a:lnTo>
                  <a:lnTo>
                    <a:pt x="148" y="458"/>
                  </a:lnTo>
                  <a:lnTo>
                    <a:pt x="140" y="456"/>
                  </a:lnTo>
                  <a:lnTo>
                    <a:pt x="128" y="450"/>
                  </a:lnTo>
                  <a:lnTo>
                    <a:pt x="118" y="444"/>
                  </a:lnTo>
                  <a:lnTo>
                    <a:pt x="116" y="442"/>
                  </a:lnTo>
                  <a:lnTo>
                    <a:pt x="114" y="440"/>
                  </a:lnTo>
                  <a:lnTo>
                    <a:pt x="116" y="436"/>
                  </a:lnTo>
                  <a:lnTo>
                    <a:pt x="118" y="432"/>
                  </a:lnTo>
                  <a:lnTo>
                    <a:pt x="124" y="424"/>
                  </a:lnTo>
                  <a:lnTo>
                    <a:pt x="134" y="418"/>
                  </a:lnTo>
                  <a:lnTo>
                    <a:pt x="140" y="410"/>
                  </a:lnTo>
                  <a:lnTo>
                    <a:pt x="138" y="404"/>
                  </a:lnTo>
                  <a:lnTo>
                    <a:pt x="136" y="396"/>
                  </a:lnTo>
                  <a:lnTo>
                    <a:pt x="138" y="390"/>
                  </a:lnTo>
                  <a:lnTo>
                    <a:pt x="140" y="388"/>
                  </a:lnTo>
                  <a:lnTo>
                    <a:pt x="144" y="386"/>
                  </a:lnTo>
                  <a:lnTo>
                    <a:pt x="140" y="380"/>
                  </a:lnTo>
                  <a:lnTo>
                    <a:pt x="136" y="374"/>
                  </a:lnTo>
                  <a:lnTo>
                    <a:pt x="142" y="378"/>
                  </a:lnTo>
                  <a:lnTo>
                    <a:pt x="144" y="380"/>
                  </a:lnTo>
                  <a:lnTo>
                    <a:pt x="148" y="382"/>
                  </a:lnTo>
                  <a:lnTo>
                    <a:pt x="152" y="380"/>
                  </a:lnTo>
                  <a:lnTo>
                    <a:pt x="152" y="374"/>
                  </a:lnTo>
                  <a:lnTo>
                    <a:pt x="152" y="368"/>
                  </a:lnTo>
                  <a:lnTo>
                    <a:pt x="146" y="366"/>
                  </a:lnTo>
                  <a:lnTo>
                    <a:pt x="140" y="368"/>
                  </a:lnTo>
                  <a:lnTo>
                    <a:pt x="134" y="370"/>
                  </a:lnTo>
                  <a:lnTo>
                    <a:pt x="126" y="360"/>
                  </a:lnTo>
                  <a:lnTo>
                    <a:pt x="122" y="346"/>
                  </a:lnTo>
                  <a:lnTo>
                    <a:pt x="128" y="346"/>
                  </a:lnTo>
                  <a:lnTo>
                    <a:pt x="136" y="346"/>
                  </a:lnTo>
                  <a:lnTo>
                    <a:pt x="144" y="350"/>
                  </a:lnTo>
                  <a:lnTo>
                    <a:pt x="152" y="350"/>
                  </a:lnTo>
                  <a:lnTo>
                    <a:pt x="158" y="348"/>
                  </a:lnTo>
                  <a:lnTo>
                    <a:pt x="164" y="344"/>
                  </a:lnTo>
                  <a:lnTo>
                    <a:pt x="160" y="340"/>
                  </a:lnTo>
                  <a:lnTo>
                    <a:pt x="156" y="336"/>
                  </a:lnTo>
                  <a:lnTo>
                    <a:pt x="156" y="334"/>
                  </a:lnTo>
                  <a:lnTo>
                    <a:pt x="156" y="326"/>
                  </a:lnTo>
                  <a:lnTo>
                    <a:pt x="162" y="320"/>
                  </a:lnTo>
                  <a:lnTo>
                    <a:pt x="168" y="314"/>
                  </a:lnTo>
                  <a:lnTo>
                    <a:pt x="176" y="312"/>
                  </a:lnTo>
                  <a:lnTo>
                    <a:pt x="192" y="308"/>
                  </a:lnTo>
                  <a:lnTo>
                    <a:pt x="206" y="306"/>
                  </a:lnTo>
                  <a:lnTo>
                    <a:pt x="210" y="304"/>
                  </a:lnTo>
                  <a:lnTo>
                    <a:pt x="216" y="300"/>
                  </a:lnTo>
                  <a:lnTo>
                    <a:pt x="224" y="290"/>
                  </a:lnTo>
                  <a:lnTo>
                    <a:pt x="230" y="280"/>
                  </a:lnTo>
                  <a:lnTo>
                    <a:pt x="232" y="268"/>
                  </a:lnTo>
                  <a:lnTo>
                    <a:pt x="230" y="262"/>
                  </a:lnTo>
                  <a:lnTo>
                    <a:pt x="226" y="258"/>
                  </a:lnTo>
                  <a:lnTo>
                    <a:pt x="222" y="254"/>
                  </a:lnTo>
                  <a:lnTo>
                    <a:pt x="220" y="250"/>
                  </a:lnTo>
                  <a:lnTo>
                    <a:pt x="220" y="248"/>
                  </a:lnTo>
                  <a:lnTo>
                    <a:pt x="220" y="242"/>
                  </a:lnTo>
                  <a:lnTo>
                    <a:pt x="206" y="232"/>
                  </a:lnTo>
                  <a:lnTo>
                    <a:pt x="198" y="226"/>
                  </a:lnTo>
                  <a:lnTo>
                    <a:pt x="194" y="220"/>
                  </a:lnTo>
                  <a:lnTo>
                    <a:pt x="196" y="154"/>
                  </a:lnTo>
                  <a:lnTo>
                    <a:pt x="196" y="148"/>
                  </a:lnTo>
                  <a:lnTo>
                    <a:pt x="200" y="142"/>
                  </a:lnTo>
                  <a:lnTo>
                    <a:pt x="206" y="128"/>
                  </a:lnTo>
                  <a:lnTo>
                    <a:pt x="216" y="116"/>
                  </a:lnTo>
                  <a:lnTo>
                    <a:pt x="224" y="108"/>
                  </a:lnTo>
                  <a:lnTo>
                    <a:pt x="238" y="102"/>
                  </a:lnTo>
                  <a:lnTo>
                    <a:pt x="244" y="96"/>
                  </a:lnTo>
                  <a:lnTo>
                    <a:pt x="246" y="92"/>
                  </a:lnTo>
                  <a:lnTo>
                    <a:pt x="246" y="88"/>
                  </a:lnTo>
                  <a:lnTo>
                    <a:pt x="244" y="78"/>
                  </a:lnTo>
                  <a:lnTo>
                    <a:pt x="242" y="68"/>
                  </a:lnTo>
                  <a:lnTo>
                    <a:pt x="244" y="78"/>
                  </a:lnTo>
                  <a:lnTo>
                    <a:pt x="246" y="88"/>
                  </a:lnTo>
                  <a:lnTo>
                    <a:pt x="246" y="92"/>
                  </a:lnTo>
                  <a:lnTo>
                    <a:pt x="244" y="96"/>
                  </a:lnTo>
                  <a:lnTo>
                    <a:pt x="238" y="102"/>
                  </a:lnTo>
                  <a:lnTo>
                    <a:pt x="224" y="108"/>
                  </a:lnTo>
                  <a:lnTo>
                    <a:pt x="216" y="116"/>
                  </a:lnTo>
                  <a:lnTo>
                    <a:pt x="206" y="128"/>
                  </a:lnTo>
                  <a:lnTo>
                    <a:pt x="200" y="142"/>
                  </a:lnTo>
                  <a:lnTo>
                    <a:pt x="196" y="148"/>
                  </a:lnTo>
                  <a:lnTo>
                    <a:pt x="196" y="154"/>
                  </a:lnTo>
                  <a:lnTo>
                    <a:pt x="194" y="220"/>
                  </a:lnTo>
                  <a:lnTo>
                    <a:pt x="196" y="15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289" name="任意多边形: 形状 288">
              <a:extLst>
                <a:ext uri="{FF2B5EF4-FFF2-40B4-BE49-F238E27FC236}">
                  <a16:creationId xmlns:a16="http://schemas.microsoft.com/office/drawing/2014/main" id="{6C73D5DC-F5E5-4445-A903-8F3C4180D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0482" y="4419690"/>
              <a:ext cx="336040" cy="1130653"/>
            </a:xfrm>
            <a:custGeom>
              <a:avLst/>
              <a:gdLst>
                <a:gd name="T0" fmla="*/ 2147483647 w 192"/>
                <a:gd name="T1" fmla="*/ 2147483647 h 678"/>
                <a:gd name="T2" fmla="*/ 2147483647 w 192"/>
                <a:gd name="T3" fmla="*/ 2147483647 h 678"/>
                <a:gd name="T4" fmla="*/ 2147483647 w 192"/>
                <a:gd name="T5" fmla="*/ 2147483647 h 678"/>
                <a:gd name="T6" fmla="*/ 2147483647 w 192"/>
                <a:gd name="T7" fmla="*/ 2147483647 h 678"/>
                <a:gd name="T8" fmla="*/ 2147483647 w 192"/>
                <a:gd name="T9" fmla="*/ 2147483647 h 678"/>
                <a:gd name="T10" fmla="*/ 2147483647 w 192"/>
                <a:gd name="T11" fmla="*/ 2147483647 h 678"/>
                <a:gd name="T12" fmla="*/ 2147483647 w 192"/>
                <a:gd name="T13" fmla="*/ 2147483647 h 678"/>
                <a:gd name="T14" fmla="*/ 2147483647 w 192"/>
                <a:gd name="T15" fmla="*/ 2147483647 h 678"/>
                <a:gd name="T16" fmla="*/ 2147483647 w 192"/>
                <a:gd name="T17" fmla="*/ 2147483647 h 678"/>
                <a:gd name="T18" fmla="*/ 2147483647 w 192"/>
                <a:gd name="T19" fmla="*/ 2147483647 h 678"/>
                <a:gd name="T20" fmla="*/ 2147483647 w 192"/>
                <a:gd name="T21" fmla="*/ 2147483647 h 678"/>
                <a:gd name="T22" fmla="*/ 2147483647 w 192"/>
                <a:gd name="T23" fmla="*/ 2147483647 h 678"/>
                <a:gd name="T24" fmla="*/ 2147483647 w 192"/>
                <a:gd name="T25" fmla="*/ 2147483647 h 678"/>
                <a:gd name="T26" fmla="*/ 2147483647 w 192"/>
                <a:gd name="T27" fmla="*/ 2147483647 h 678"/>
                <a:gd name="T28" fmla="*/ 2147483647 w 192"/>
                <a:gd name="T29" fmla="*/ 2147483647 h 678"/>
                <a:gd name="T30" fmla="*/ 2147483647 w 192"/>
                <a:gd name="T31" fmla="*/ 2147483647 h 678"/>
                <a:gd name="T32" fmla="*/ 2147483647 w 192"/>
                <a:gd name="T33" fmla="*/ 2147483647 h 678"/>
                <a:gd name="T34" fmla="*/ 2147483647 w 192"/>
                <a:gd name="T35" fmla="*/ 2147483647 h 678"/>
                <a:gd name="T36" fmla="*/ 2147483647 w 192"/>
                <a:gd name="T37" fmla="*/ 2147483647 h 678"/>
                <a:gd name="T38" fmla="*/ 2147483647 w 192"/>
                <a:gd name="T39" fmla="*/ 2147483647 h 678"/>
                <a:gd name="T40" fmla="*/ 2147483647 w 192"/>
                <a:gd name="T41" fmla="*/ 2147483647 h 678"/>
                <a:gd name="T42" fmla="*/ 2147483647 w 192"/>
                <a:gd name="T43" fmla="*/ 2147483647 h 678"/>
                <a:gd name="T44" fmla="*/ 2147483647 w 192"/>
                <a:gd name="T45" fmla="*/ 0 h 678"/>
                <a:gd name="T46" fmla="*/ 0 w 192"/>
                <a:gd name="T47" fmla="*/ 2147483647 h 678"/>
                <a:gd name="T48" fmla="*/ 2147483647 w 192"/>
                <a:gd name="T49" fmla="*/ 2147483647 h 678"/>
                <a:gd name="T50" fmla="*/ 2147483647 w 192"/>
                <a:gd name="T51" fmla="*/ 2147483647 h 678"/>
                <a:gd name="T52" fmla="*/ 2147483647 w 192"/>
                <a:gd name="T53" fmla="*/ 2147483647 h 678"/>
                <a:gd name="T54" fmla="*/ 2147483647 w 192"/>
                <a:gd name="T55" fmla="*/ 2147483647 h 678"/>
                <a:gd name="T56" fmla="*/ 2147483647 w 192"/>
                <a:gd name="T57" fmla="*/ 2147483647 h 678"/>
                <a:gd name="T58" fmla="*/ 2147483647 w 192"/>
                <a:gd name="T59" fmla="*/ 2147483647 h 678"/>
                <a:gd name="T60" fmla="*/ 2147483647 w 192"/>
                <a:gd name="T61" fmla="*/ 2147483647 h 678"/>
                <a:gd name="T62" fmla="*/ 2147483647 w 192"/>
                <a:gd name="T63" fmla="*/ 2147483647 h 678"/>
                <a:gd name="T64" fmla="*/ 2147483647 w 192"/>
                <a:gd name="T65" fmla="*/ 2147483647 h 678"/>
                <a:gd name="T66" fmla="*/ 2147483647 w 192"/>
                <a:gd name="T67" fmla="*/ 2147483647 h 678"/>
                <a:gd name="T68" fmla="*/ 2147483647 w 192"/>
                <a:gd name="T69" fmla="*/ 2147483647 h 678"/>
                <a:gd name="T70" fmla="*/ 2147483647 w 192"/>
                <a:gd name="T71" fmla="*/ 2147483647 h 678"/>
                <a:gd name="T72" fmla="*/ 2147483647 w 192"/>
                <a:gd name="T73" fmla="*/ 2147483647 h 678"/>
                <a:gd name="T74" fmla="*/ 2147483647 w 192"/>
                <a:gd name="T75" fmla="*/ 2147483647 h 678"/>
                <a:gd name="T76" fmla="*/ 2147483647 w 192"/>
                <a:gd name="T77" fmla="*/ 2147483647 h 678"/>
                <a:gd name="T78" fmla="*/ 2147483647 w 192"/>
                <a:gd name="T79" fmla="*/ 2147483647 h 678"/>
                <a:gd name="T80" fmla="*/ 2147483647 w 192"/>
                <a:gd name="T81" fmla="*/ 2147483647 h 678"/>
                <a:gd name="T82" fmla="*/ 2147483647 w 192"/>
                <a:gd name="T83" fmla="*/ 2147483647 h 678"/>
                <a:gd name="T84" fmla="*/ 2147483647 w 192"/>
                <a:gd name="T85" fmla="*/ 2147483647 h 678"/>
                <a:gd name="T86" fmla="*/ 2147483647 w 192"/>
                <a:gd name="T87" fmla="*/ 2147483647 h 678"/>
                <a:gd name="T88" fmla="*/ 2147483647 w 192"/>
                <a:gd name="T89" fmla="*/ 2147483647 h 678"/>
                <a:gd name="T90" fmla="*/ 2147483647 w 192"/>
                <a:gd name="T91" fmla="*/ 2147483647 h 678"/>
                <a:gd name="T92" fmla="*/ 2147483647 w 192"/>
                <a:gd name="T93" fmla="*/ 2147483647 h 678"/>
                <a:gd name="T94" fmla="*/ 2147483647 w 192"/>
                <a:gd name="T95" fmla="*/ 2147483647 h 67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92"/>
                <a:gd name="T145" fmla="*/ 0 h 678"/>
                <a:gd name="T146" fmla="*/ 192 w 192"/>
                <a:gd name="T147" fmla="*/ 678 h 67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92" h="678">
                  <a:moveTo>
                    <a:pt x="174" y="624"/>
                  </a:moveTo>
                  <a:lnTo>
                    <a:pt x="126" y="624"/>
                  </a:lnTo>
                  <a:lnTo>
                    <a:pt x="122" y="618"/>
                  </a:lnTo>
                  <a:lnTo>
                    <a:pt x="120" y="612"/>
                  </a:lnTo>
                  <a:lnTo>
                    <a:pt x="118" y="606"/>
                  </a:lnTo>
                  <a:lnTo>
                    <a:pt x="112" y="600"/>
                  </a:lnTo>
                  <a:lnTo>
                    <a:pt x="104" y="596"/>
                  </a:lnTo>
                  <a:lnTo>
                    <a:pt x="98" y="592"/>
                  </a:lnTo>
                  <a:lnTo>
                    <a:pt x="90" y="586"/>
                  </a:lnTo>
                  <a:lnTo>
                    <a:pt x="88" y="582"/>
                  </a:lnTo>
                  <a:lnTo>
                    <a:pt x="86" y="576"/>
                  </a:lnTo>
                  <a:lnTo>
                    <a:pt x="88" y="566"/>
                  </a:lnTo>
                  <a:lnTo>
                    <a:pt x="90" y="556"/>
                  </a:lnTo>
                  <a:lnTo>
                    <a:pt x="90" y="552"/>
                  </a:lnTo>
                  <a:lnTo>
                    <a:pt x="88" y="548"/>
                  </a:lnTo>
                  <a:lnTo>
                    <a:pt x="88" y="546"/>
                  </a:lnTo>
                  <a:lnTo>
                    <a:pt x="86" y="544"/>
                  </a:lnTo>
                  <a:lnTo>
                    <a:pt x="88" y="540"/>
                  </a:lnTo>
                  <a:lnTo>
                    <a:pt x="90" y="536"/>
                  </a:lnTo>
                  <a:lnTo>
                    <a:pt x="92" y="534"/>
                  </a:lnTo>
                  <a:lnTo>
                    <a:pt x="92" y="528"/>
                  </a:lnTo>
                  <a:lnTo>
                    <a:pt x="92" y="518"/>
                  </a:lnTo>
                  <a:lnTo>
                    <a:pt x="88" y="510"/>
                  </a:lnTo>
                  <a:lnTo>
                    <a:pt x="86" y="504"/>
                  </a:lnTo>
                  <a:lnTo>
                    <a:pt x="84" y="494"/>
                  </a:lnTo>
                  <a:lnTo>
                    <a:pt x="86" y="490"/>
                  </a:lnTo>
                  <a:lnTo>
                    <a:pt x="88" y="486"/>
                  </a:lnTo>
                  <a:lnTo>
                    <a:pt x="84" y="484"/>
                  </a:lnTo>
                  <a:lnTo>
                    <a:pt x="80" y="480"/>
                  </a:lnTo>
                  <a:lnTo>
                    <a:pt x="72" y="466"/>
                  </a:lnTo>
                  <a:lnTo>
                    <a:pt x="60" y="446"/>
                  </a:lnTo>
                  <a:lnTo>
                    <a:pt x="64" y="446"/>
                  </a:lnTo>
                  <a:lnTo>
                    <a:pt x="66" y="442"/>
                  </a:lnTo>
                  <a:lnTo>
                    <a:pt x="64" y="434"/>
                  </a:lnTo>
                  <a:lnTo>
                    <a:pt x="60" y="420"/>
                  </a:lnTo>
                  <a:lnTo>
                    <a:pt x="54" y="408"/>
                  </a:lnTo>
                  <a:lnTo>
                    <a:pt x="52" y="394"/>
                  </a:lnTo>
                  <a:lnTo>
                    <a:pt x="54" y="388"/>
                  </a:lnTo>
                  <a:lnTo>
                    <a:pt x="56" y="384"/>
                  </a:lnTo>
                  <a:lnTo>
                    <a:pt x="58" y="382"/>
                  </a:lnTo>
                  <a:lnTo>
                    <a:pt x="60" y="380"/>
                  </a:lnTo>
                  <a:lnTo>
                    <a:pt x="58" y="372"/>
                  </a:lnTo>
                  <a:lnTo>
                    <a:pt x="52" y="364"/>
                  </a:lnTo>
                  <a:lnTo>
                    <a:pt x="50" y="352"/>
                  </a:lnTo>
                  <a:lnTo>
                    <a:pt x="46" y="346"/>
                  </a:lnTo>
                  <a:lnTo>
                    <a:pt x="48" y="342"/>
                  </a:lnTo>
                  <a:lnTo>
                    <a:pt x="50" y="338"/>
                  </a:lnTo>
                  <a:lnTo>
                    <a:pt x="52" y="332"/>
                  </a:lnTo>
                  <a:lnTo>
                    <a:pt x="54" y="328"/>
                  </a:lnTo>
                  <a:lnTo>
                    <a:pt x="54" y="298"/>
                  </a:lnTo>
                  <a:lnTo>
                    <a:pt x="52" y="290"/>
                  </a:lnTo>
                  <a:lnTo>
                    <a:pt x="50" y="282"/>
                  </a:lnTo>
                  <a:lnTo>
                    <a:pt x="46" y="276"/>
                  </a:lnTo>
                  <a:lnTo>
                    <a:pt x="44" y="270"/>
                  </a:lnTo>
                  <a:lnTo>
                    <a:pt x="42" y="264"/>
                  </a:lnTo>
                  <a:lnTo>
                    <a:pt x="38" y="258"/>
                  </a:lnTo>
                  <a:lnTo>
                    <a:pt x="36" y="252"/>
                  </a:lnTo>
                  <a:lnTo>
                    <a:pt x="34" y="246"/>
                  </a:lnTo>
                  <a:lnTo>
                    <a:pt x="36" y="242"/>
                  </a:lnTo>
                  <a:lnTo>
                    <a:pt x="38" y="234"/>
                  </a:lnTo>
                  <a:lnTo>
                    <a:pt x="42" y="224"/>
                  </a:lnTo>
                  <a:lnTo>
                    <a:pt x="42" y="218"/>
                  </a:lnTo>
                  <a:lnTo>
                    <a:pt x="38" y="216"/>
                  </a:lnTo>
                  <a:lnTo>
                    <a:pt x="36" y="212"/>
                  </a:lnTo>
                  <a:lnTo>
                    <a:pt x="34" y="208"/>
                  </a:lnTo>
                  <a:lnTo>
                    <a:pt x="36" y="194"/>
                  </a:lnTo>
                  <a:lnTo>
                    <a:pt x="42" y="184"/>
                  </a:lnTo>
                  <a:lnTo>
                    <a:pt x="50" y="172"/>
                  </a:lnTo>
                  <a:lnTo>
                    <a:pt x="54" y="164"/>
                  </a:lnTo>
                  <a:lnTo>
                    <a:pt x="50" y="158"/>
                  </a:lnTo>
                  <a:lnTo>
                    <a:pt x="48" y="152"/>
                  </a:lnTo>
                  <a:lnTo>
                    <a:pt x="46" y="134"/>
                  </a:lnTo>
                  <a:lnTo>
                    <a:pt x="48" y="126"/>
                  </a:lnTo>
                  <a:lnTo>
                    <a:pt x="50" y="122"/>
                  </a:lnTo>
                  <a:lnTo>
                    <a:pt x="56" y="118"/>
                  </a:lnTo>
                  <a:lnTo>
                    <a:pt x="62" y="112"/>
                  </a:lnTo>
                  <a:lnTo>
                    <a:pt x="64" y="106"/>
                  </a:lnTo>
                  <a:lnTo>
                    <a:pt x="64" y="102"/>
                  </a:lnTo>
                  <a:lnTo>
                    <a:pt x="62" y="88"/>
                  </a:lnTo>
                  <a:lnTo>
                    <a:pt x="60" y="90"/>
                  </a:lnTo>
                  <a:lnTo>
                    <a:pt x="56" y="90"/>
                  </a:lnTo>
                  <a:lnTo>
                    <a:pt x="52" y="90"/>
                  </a:lnTo>
                  <a:lnTo>
                    <a:pt x="50" y="86"/>
                  </a:lnTo>
                  <a:lnTo>
                    <a:pt x="48" y="80"/>
                  </a:lnTo>
                  <a:lnTo>
                    <a:pt x="42" y="60"/>
                  </a:lnTo>
                  <a:lnTo>
                    <a:pt x="40" y="56"/>
                  </a:lnTo>
                  <a:lnTo>
                    <a:pt x="36" y="54"/>
                  </a:lnTo>
                  <a:lnTo>
                    <a:pt x="34" y="52"/>
                  </a:lnTo>
                  <a:lnTo>
                    <a:pt x="32" y="50"/>
                  </a:lnTo>
                  <a:lnTo>
                    <a:pt x="28" y="20"/>
                  </a:lnTo>
                  <a:lnTo>
                    <a:pt x="22" y="8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8" y="4"/>
                  </a:lnTo>
                  <a:lnTo>
                    <a:pt x="4" y="6"/>
                  </a:lnTo>
                  <a:lnTo>
                    <a:pt x="0" y="8"/>
                  </a:lnTo>
                  <a:lnTo>
                    <a:pt x="4" y="18"/>
                  </a:lnTo>
                  <a:lnTo>
                    <a:pt x="8" y="32"/>
                  </a:lnTo>
                  <a:lnTo>
                    <a:pt x="12" y="48"/>
                  </a:lnTo>
                  <a:lnTo>
                    <a:pt x="14" y="66"/>
                  </a:lnTo>
                  <a:lnTo>
                    <a:pt x="10" y="80"/>
                  </a:lnTo>
                  <a:lnTo>
                    <a:pt x="8" y="96"/>
                  </a:lnTo>
                  <a:lnTo>
                    <a:pt x="12" y="102"/>
                  </a:lnTo>
                  <a:lnTo>
                    <a:pt x="16" y="106"/>
                  </a:lnTo>
                  <a:lnTo>
                    <a:pt x="18" y="118"/>
                  </a:lnTo>
                  <a:lnTo>
                    <a:pt x="18" y="134"/>
                  </a:lnTo>
                  <a:lnTo>
                    <a:pt x="16" y="162"/>
                  </a:lnTo>
                  <a:lnTo>
                    <a:pt x="10" y="192"/>
                  </a:lnTo>
                  <a:lnTo>
                    <a:pt x="12" y="198"/>
                  </a:lnTo>
                  <a:lnTo>
                    <a:pt x="14" y="202"/>
                  </a:lnTo>
                  <a:lnTo>
                    <a:pt x="16" y="206"/>
                  </a:lnTo>
                  <a:lnTo>
                    <a:pt x="18" y="210"/>
                  </a:lnTo>
                  <a:lnTo>
                    <a:pt x="18" y="214"/>
                  </a:lnTo>
                  <a:lnTo>
                    <a:pt x="16" y="214"/>
                  </a:lnTo>
                  <a:lnTo>
                    <a:pt x="14" y="216"/>
                  </a:lnTo>
                  <a:lnTo>
                    <a:pt x="14" y="218"/>
                  </a:lnTo>
                  <a:lnTo>
                    <a:pt x="14" y="236"/>
                  </a:lnTo>
                  <a:lnTo>
                    <a:pt x="20" y="252"/>
                  </a:lnTo>
                  <a:lnTo>
                    <a:pt x="22" y="268"/>
                  </a:lnTo>
                  <a:lnTo>
                    <a:pt x="24" y="286"/>
                  </a:lnTo>
                  <a:lnTo>
                    <a:pt x="22" y="302"/>
                  </a:lnTo>
                  <a:lnTo>
                    <a:pt x="22" y="310"/>
                  </a:lnTo>
                  <a:lnTo>
                    <a:pt x="20" y="318"/>
                  </a:lnTo>
                  <a:lnTo>
                    <a:pt x="22" y="326"/>
                  </a:lnTo>
                  <a:lnTo>
                    <a:pt x="22" y="332"/>
                  </a:lnTo>
                  <a:lnTo>
                    <a:pt x="20" y="340"/>
                  </a:lnTo>
                  <a:lnTo>
                    <a:pt x="16" y="346"/>
                  </a:lnTo>
                  <a:lnTo>
                    <a:pt x="12" y="350"/>
                  </a:lnTo>
                  <a:lnTo>
                    <a:pt x="10" y="352"/>
                  </a:lnTo>
                  <a:lnTo>
                    <a:pt x="10" y="358"/>
                  </a:lnTo>
                  <a:lnTo>
                    <a:pt x="12" y="362"/>
                  </a:lnTo>
                  <a:lnTo>
                    <a:pt x="18" y="372"/>
                  </a:lnTo>
                  <a:lnTo>
                    <a:pt x="22" y="380"/>
                  </a:lnTo>
                  <a:lnTo>
                    <a:pt x="24" y="388"/>
                  </a:lnTo>
                  <a:lnTo>
                    <a:pt x="24" y="404"/>
                  </a:lnTo>
                  <a:lnTo>
                    <a:pt x="26" y="418"/>
                  </a:lnTo>
                  <a:lnTo>
                    <a:pt x="28" y="436"/>
                  </a:lnTo>
                  <a:lnTo>
                    <a:pt x="34" y="456"/>
                  </a:lnTo>
                  <a:lnTo>
                    <a:pt x="36" y="462"/>
                  </a:lnTo>
                  <a:lnTo>
                    <a:pt x="40" y="462"/>
                  </a:lnTo>
                  <a:lnTo>
                    <a:pt x="44" y="462"/>
                  </a:lnTo>
                  <a:lnTo>
                    <a:pt x="46" y="462"/>
                  </a:lnTo>
                  <a:lnTo>
                    <a:pt x="46" y="460"/>
                  </a:lnTo>
                  <a:lnTo>
                    <a:pt x="44" y="448"/>
                  </a:lnTo>
                  <a:lnTo>
                    <a:pt x="40" y="436"/>
                  </a:lnTo>
                  <a:lnTo>
                    <a:pt x="44" y="434"/>
                  </a:lnTo>
                  <a:lnTo>
                    <a:pt x="50" y="434"/>
                  </a:lnTo>
                  <a:lnTo>
                    <a:pt x="52" y="442"/>
                  </a:lnTo>
                  <a:lnTo>
                    <a:pt x="52" y="456"/>
                  </a:lnTo>
                  <a:lnTo>
                    <a:pt x="54" y="462"/>
                  </a:lnTo>
                  <a:lnTo>
                    <a:pt x="56" y="466"/>
                  </a:lnTo>
                  <a:lnTo>
                    <a:pt x="56" y="480"/>
                  </a:lnTo>
                  <a:lnTo>
                    <a:pt x="50" y="482"/>
                  </a:lnTo>
                  <a:lnTo>
                    <a:pt x="44" y="482"/>
                  </a:lnTo>
                  <a:lnTo>
                    <a:pt x="46" y="486"/>
                  </a:lnTo>
                  <a:lnTo>
                    <a:pt x="48" y="490"/>
                  </a:lnTo>
                  <a:lnTo>
                    <a:pt x="50" y="492"/>
                  </a:lnTo>
                  <a:lnTo>
                    <a:pt x="50" y="496"/>
                  </a:lnTo>
                  <a:lnTo>
                    <a:pt x="50" y="502"/>
                  </a:lnTo>
                  <a:lnTo>
                    <a:pt x="46" y="506"/>
                  </a:lnTo>
                  <a:lnTo>
                    <a:pt x="42" y="512"/>
                  </a:lnTo>
                  <a:lnTo>
                    <a:pt x="40" y="518"/>
                  </a:lnTo>
                  <a:lnTo>
                    <a:pt x="42" y="522"/>
                  </a:lnTo>
                  <a:lnTo>
                    <a:pt x="46" y="524"/>
                  </a:lnTo>
                  <a:lnTo>
                    <a:pt x="56" y="526"/>
                  </a:lnTo>
                  <a:lnTo>
                    <a:pt x="54" y="530"/>
                  </a:lnTo>
                  <a:lnTo>
                    <a:pt x="56" y="534"/>
                  </a:lnTo>
                  <a:lnTo>
                    <a:pt x="58" y="540"/>
                  </a:lnTo>
                  <a:lnTo>
                    <a:pt x="58" y="544"/>
                  </a:lnTo>
                  <a:lnTo>
                    <a:pt x="50" y="544"/>
                  </a:lnTo>
                  <a:lnTo>
                    <a:pt x="50" y="554"/>
                  </a:lnTo>
                  <a:lnTo>
                    <a:pt x="54" y="560"/>
                  </a:lnTo>
                  <a:lnTo>
                    <a:pt x="62" y="568"/>
                  </a:lnTo>
                  <a:lnTo>
                    <a:pt x="62" y="572"/>
                  </a:lnTo>
                  <a:lnTo>
                    <a:pt x="62" y="576"/>
                  </a:lnTo>
                  <a:lnTo>
                    <a:pt x="66" y="582"/>
                  </a:lnTo>
                  <a:lnTo>
                    <a:pt x="74" y="594"/>
                  </a:lnTo>
                  <a:lnTo>
                    <a:pt x="80" y="602"/>
                  </a:lnTo>
                  <a:lnTo>
                    <a:pt x="86" y="606"/>
                  </a:lnTo>
                  <a:lnTo>
                    <a:pt x="96" y="606"/>
                  </a:lnTo>
                  <a:lnTo>
                    <a:pt x="94" y="618"/>
                  </a:lnTo>
                  <a:lnTo>
                    <a:pt x="96" y="622"/>
                  </a:lnTo>
                  <a:lnTo>
                    <a:pt x="100" y="626"/>
                  </a:lnTo>
                  <a:lnTo>
                    <a:pt x="96" y="630"/>
                  </a:lnTo>
                  <a:lnTo>
                    <a:pt x="106" y="640"/>
                  </a:lnTo>
                  <a:lnTo>
                    <a:pt x="122" y="648"/>
                  </a:lnTo>
                  <a:lnTo>
                    <a:pt x="154" y="660"/>
                  </a:lnTo>
                  <a:lnTo>
                    <a:pt x="156" y="664"/>
                  </a:lnTo>
                  <a:lnTo>
                    <a:pt x="158" y="666"/>
                  </a:lnTo>
                  <a:lnTo>
                    <a:pt x="160" y="668"/>
                  </a:lnTo>
                  <a:lnTo>
                    <a:pt x="164" y="670"/>
                  </a:lnTo>
                  <a:lnTo>
                    <a:pt x="172" y="672"/>
                  </a:lnTo>
                  <a:lnTo>
                    <a:pt x="178" y="674"/>
                  </a:lnTo>
                  <a:lnTo>
                    <a:pt x="192" y="678"/>
                  </a:lnTo>
                  <a:lnTo>
                    <a:pt x="174" y="6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290" name="任意多边形: 形状 289">
              <a:extLst>
                <a:ext uri="{FF2B5EF4-FFF2-40B4-BE49-F238E27FC236}">
                  <a16:creationId xmlns:a16="http://schemas.microsoft.com/office/drawing/2014/main" id="{39405F43-9187-4666-90ED-2AFCAAE15E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6223" y="5462077"/>
              <a:ext cx="118441" cy="93870"/>
            </a:xfrm>
            <a:custGeom>
              <a:avLst/>
              <a:gdLst>
                <a:gd name="T0" fmla="*/ 0 w 68"/>
                <a:gd name="T1" fmla="*/ 0 h 56"/>
                <a:gd name="T2" fmla="*/ 2147483647 w 68"/>
                <a:gd name="T3" fmla="*/ 2147483647 h 56"/>
                <a:gd name="T4" fmla="*/ 2147483647 w 68"/>
                <a:gd name="T5" fmla="*/ 2147483647 h 56"/>
                <a:gd name="T6" fmla="*/ 2147483647 w 68"/>
                <a:gd name="T7" fmla="*/ 2147483647 h 56"/>
                <a:gd name="T8" fmla="*/ 2147483647 w 68"/>
                <a:gd name="T9" fmla="*/ 2147483647 h 56"/>
                <a:gd name="T10" fmla="*/ 2147483647 w 68"/>
                <a:gd name="T11" fmla="*/ 2147483647 h 56"/>
                <a:gd name="T12" fmla="*/ 2147483647 w 68"/>
                <a:gd name="T13" fmla="*/ 2147483647 h 56"/>
                <a:gd name="T14" fmla="*/ 2147483647 w 68"/>
                <a:gd name="T15" fmla="*/ 2147483647 h 56"/>
                <a:gd name="T16" fmla="*/ 2147483647 w 68"/>
                <a:gd name="T17" fmla="*/ 2147483647 h 56"/>
                <a:gd name="T18" fmla="*/ 2147483647 w 68"/>
                <a:gd name="T19" fmla="*/ 2147483647 h 56"/>
                <a:gd name="T20" fmla="*/ 2147483647 w 68"/>
                <a:gd name="T21" fmla="*/ 2147483647 h 56"/>
                <a:gd name="T22" fmla="*/ 2147483647 w 68"/>
                <a:gd name="T23" fmla="*/ 2147483647 h 56"/>
                <a:gd name="T24" fmla="*/ 2147483647 w 68"/>
                <a:gd name="T25" fmla="*/ 2147483647 h 56"/>
                <a:gd name="T26" fmla="*/ 0 w 68"/>
                <a:gd name="T27" fmla="*/ 0 h 5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8"/>
                <a:gd name="T43" fmla="*/ 0 h 56"/>
                <a:gd name="T44" fmla="*/ 68 w 68"/>
                <a:gd name="T45" fmla="*/ 56 h 5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8" h="56">
                  <a:moveTo>
                    <a:pt x="0" y="0"/>
                  </a:moveTo>
                  <a:lnTo>
                    <a:pt x="6" y="6"/>
                  </a:lnTo>
                  <a:lnTo>
                    <a:pt x="12" y="14"/>
                  </a:lnTo>
                  <a:lnTo>
                    <a:pt x="28" y="26"/>
                  </a:lnTo>
                  <a:lnTo>
                    <a:pt x="40" y="30"/>
                  </a:lnTo>
                  <a:lnTo>
                    <a:pt x="50" y="32"/>
                  </a:lnTo>
                  <a:lnTo>
                    <a:pt x="62" y="36"/>
                  </a:lnTo>
                  <a:lnTo>
                    <a:pt x="66" y="38"/>
                  </a:lnTo>
                  <a:lnTo>
                    <a:pt x="68" y="42"/>
                  </a:lnTo>
                  <a:lnTo>
                    <a:pt x="48" y="52"/>
                  </a:lnTo>
                  <a:lnTo>
                    <a:pt x="40" y="54"/>
                  </a:lnTo>
                  <a:lnTo>
                    <a:pt x="28" y="56"/>
                  </a:lnTo>
                  <a:lnTo>
                    <a:pt x="18" y="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291" name="任意多边形: 形状 290">
              <a:extLst>
                <a:ext uri="{FF2B5EF4-FFF2-40B4-BE49-F238E27FC236}">
                  <a16:creationId xmlns:a16="http://schemas.microsoft.com/office/drawing/2014/main" id="{72351C1E-1FB5-4C0E-8814-A5DC8F64AD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2942" y="3489388"/>
              <a:ext cx="322269" cy="507184"/>
            </a:xfrm>
            <a:custGeom>
              <a:avLst/>
              <a:gdLst>
                <a:gd name="T0" fmla="*/ 2147483647 w 184"/>
                <a:gd name="T1" fmla="*/ 2147483647 h 304"/>
                <a:gd name="T2" fmla="*/ 2147483647 w 184"/>
                <a:gd name="T3" fmla="*/ 2147483647 h 304"/>
                <a:gd name="T4" fmla="*/ 2147483647 w 184"/>
                <a:gd name="T5" fmla="*/ 2147483647 h 304"/>
                <a:gd name="T6" fmla="*/ 2147483647 w 184"/>
                <a:gd name="T7" fmla="*/ 2147483647 h 304"/>
                <a:gd name="T8" fmla="*/ 2147483647 w 184"/>
                <a:gd name="T9" fmla="*/ 2147483647 h 304"/>
                <a:gd name="T10" fmla="*/ 2147483647 w 184"/>
                <a:gd name="T11" fmla="*/ 2147483647 h 304"/>
                <a:gd name="T12" fmla="*/ 2147483647 w 184"/>
                <a:gd name="T13" fmla="*/ 2147483647 h 304"/>
                <a:gd name="T14" fmla="*/ 2147483647 w 184"/>
                <a:gd name="T15" fmla="*/ 2147483647 h 304"/>
                <a:gd name="T16" fmla="*/ 2147483647 w 184"/>
                <a:gd name="T17" fmla="*/ 2147483647 h 304"/>
                <a:gd name="T18" fmla="*/ 2147483647 w 184"/>
                <a:gd name="T19" fmla="*/ 2147483647 h 304"/>
                <a:gd name="T20" fmla="*/ 2147483647 w 184"/>
                <a:gd name="T21" fmla="*/ 2147483647 h 304"/>
                <a:gd name="T22" fmla="*/ 2147483647 w 184"/>
                <a:gd name="T23" fmla="*/ 2147483647 h 304"/>
                <a:gd name="T24" fmla="*/ 2147483647 w 184"/>
                <a:gd name="T25" fmla="*/ 2147483647 h 304"/>
                <a:gd name="T26" fmla="*/ 2147483647 w 184"/>
                <a:gd name="T27" fmla="*/ 2147483647 h 304"/>
                <a:gd name="T28" fmla="*/ 2147483647 w 184"/>
                <a:gd name="T29" fmla="*/ 2147483647 h 304"/>
                <a:gd name="T30" fmla="*/ 2147483647 w 184"/>
                <a:gd name="T31" fmla="*/ 2147483647 h 304"/>
                <a:gd name="T32" fmla="*/ 2147483647 w 184"/>
                <a:gd name="T33" fmla="*/ 2147483647 h 304"/>
                <a:gd name="T34" fmla="*/ 2147483647 w 184"/>
                <a:gd name="T35" fmla="*/ 2147483647 h 304"/>
                <a:gd name="T36" fmla="*/ 2147483647 w 184"/>
                <a:gd name="T37" fmla="*/ 2147483647 h 304"/>
                <a:gd name="T38" fmla="*/ 2147483647 w 184"/>
                <a:gd name="T39" fmla="*/ 2147483647 h 304"/>
                <a:gd name="T40" fmla="*/ 2147483647 w 184"/>
                <a:gd name="T41" fmla="*/ 2147483647 h 304"/>
                <a:gd name="T42" fmla="*/ 2147483647 w 184"/>
                <a:gd name="T43" fmla="*/ 2147483647 h 304"/>
                <a:gd name="T44" fmla="*/ 2147483647 w 184"/>
                <a:gd name="T45" fmla="*/ 2147483647 h 304"/>
                <a:gd name="T46" fmla="*/ 2147483647 w 184"/>
                <a:gd name="T47" fmla="*/ 2147483647 h 304"/>
                <a:gd name="T48" fmla="*/ 2147483647 w 184"/>
                <a:gd name="T49" fmla="*/ 2147483647 h 304"/>
                <a:gd name="T50" fmla="*/ 2147483647 w 184"/>
                <a:gd name="T51" fmla="*/ 2147483647 h 304"/>
                <a:gd name="T52" fmla="*/ 2147483647 w 184"/>
                <a:gd name="T53" fmla="*/ 2147483647 h 304"/>
                <a:gd name="T54" fmla="*/ 2147483647 w 184"/>
                <a:gd name="T55" fmla="*/ 2147483647 h 304"/>
                <a:gd name="T56" fmla="*/ 2147483647 w 184"/>
                <a:gd name="T57" fmla="*/ 2147483647 h 304"/>
                <a:gd name="T58" fmla="*/ 2147483647 w 184"/>
                <a:gd name="T59" fmla="*/ 2147483647 h 304"/>
                <a:gd name="T60" fmla="*/ 2147483647 w 184"/>
                <a:gd name="T61" fmla="*/ 2147483647 h 304"/>
                <a:gd name="T62" fmla="*/ 2147483647 w 184"/>
                <a:gd name="T63" fmla="*/ 2147483647 h 304"/>
                <a:gd name="T64" fmla="*/ 2147483647 w 184"/>
                <a:gd name="T65" fmla="*/ 2147483647 h 304"/>
                <a:gd name="T66" fmla="*/ 2147483647 w 184"/>
                <a:gd name="T67" fmla="*/ 2147483647 h 304"/>
                <a:gd name="T68" fmla="*/ 2147483647 w 184"/>
                <a:gd name="T69" fmla="*/ 2147483647 h 304"/>
                <a:gd name="T70" fmla="*/ 2147483647 w 184"/>
                <a:gd name="T71" fmla="*/ 2147483647 h 304"/>
                <a:gd name="T72" fmla="*/ 2147483647 w 184"/>
                <a:gd name="T73" fmla="*/ 2147483647 h 304"/>
                <a:gd name="T74" fmla="*/ 2147483647 w 184"/>
                <a:gd name="T75" fmla="*/ 2147483647 h 304"/>
                <a:gd name="T76" fmla="*/ 2147483647 w 184"/>
                <a:gd name="T77" fmla="*/ 2147483647 h 304"/>
                <a:gd name="T78" fmla="*/ 2147483647 w 184"/>
                <a:gd name="T79" fmla="*/ 2147483647 h 304"/>
                <a:gd name="T80" fmla="*/ 2147483647 w 184"/>
                <a:gd name="T81" fmla="*/ 2147483647 h 304"/>
                <a:gd name="T82" fmla="*/ 2147483647 w 184"/>
                <a:gd name="T83" fmla="*/ 2147483647 h 304"/>
                <a:gd name="T84" fmla="*/ 2147483647 w 184"/>
                <a:gd name="T85" fmla="*/ 2147483647 h 304"/>
                <a:gd name="T86" fmla="*/ 2147483647 w 184"/>
                <a:gd name="T87" fmla="*/ 2147483647 h 304"/>
                <a:gd name="T88" fmla="*/ 2147483647 w 184"/>
                <a:gd name="T89" fmla="*/ 2147483647 h 304"/>
                <a:gd name="T90" fmla="*/ 0 w 184"/>
                <a:gd name="T91" fmla="*/ 2147483647 h 3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4"/>
                <a:gd name="T139" fmla="*/ 0 h 304"/>
                <a:gd name="T140" fmla="*/ 184 w 184"/>
                <a:gd name="T141" fmla="*/ 304 h 3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4" h="304">
                  <a:moveTo>
                    <a:pt x="2" y="204"/>
                  </a:moveTo>
                  <a:lnTo>
                    <a:pt x="2" y="194"/>
                  </a:lnTo>
                  <a:lnTo>
                    <a:pt x="6" y="184"/>
                  </a:lnTo>
                  <a:lnTo>
                    <a:pt x="8" y="178"/>
                  </a:lnTo>
                  <a:lnTo>
                    <a:pt x="18" y="176"/>
                  </a:lnTo>
                  <a:lnTo>
                    <a:pt x="18" y="172"/>
                  </a:lnTo>
                  <a:lnTo>
                    <a:pt x="22" y="166"/>
                  </a:lnTo>
                  <a:lnTo>
                    <a:pt x="26" y="162"/>
                  </a:lnTo>
                  <a:lnTo>
                    <a:pt x="28" y="158"/>
                  </a:lnTo>
                  <a:lnTo>
                    <a:pt x="26" y="142"/>
                  </a:lnTo>
                  <a:lnTo>
                    <a:pt x="24" y="124"/>
                  </a:lnTo>
                  <a:lnTo>
                    <a:pt x="26" y="118"/>
                  </a:lnTo>
                  <a:lnTo>
                    <a:pt x="28" y="114"/>
                  </a:lnTo>
                  <a:lnTo>
                    <a:pt x="26" y="106"/>
                  </a:lnTo>
                  <a:lnTo>
                    <a:pt x="22" y="100"/>
                  </a:lnTo>
                  <a:lnTo>
                    <a:pt x="18" y="96"/>
                  </a:lnTo>
                  <a:lnTo>
                    <a:pt x="18" y="90"/>
                  </a:lnTo>
                  <a:lnTo>
                    <a:pt x="16" y="90"/>
                  </a:lnTo>
                  <a:lnTo>
                    <a:pt x="22" y="86"/>
                  </a:lnTo>
                  <a:lnTo>
                    <a:pt x="28" y="82"/>
                  </a:lnTo>
                  <a:lnTo>
                    <a:pt x="26" y="76"/>
                  </a:lnTo>
                  <a:lnTo>
                    <a:pt x="26" y="70"/>
                  </a:lnTo>
                  <a:lnTo>
                    <a:pt x="28" y="68"/>
                  </a:lnTo>
                  <a:lnTo>
                    <a:pt x="32" y="72"/>
                  </a:lnTo>
                  <a:lnTo>
                    <a:pt x="40" y="74"/>
                  </a:lnTo>
                  <a:lnTo>
                    <a:pt x="42" y="64"/>
                  </a:lnTo>
                  <a:lnTo>
                    <a:pt x="46" y="62"/>
                  </a:lnTo>
                  <a:lnTo>
                    <a:pt x="48" y="58"/>
                  </a:lnTo>
                  <a:lnTo>
                    <a:pt x="52" y="58"/>
                  </a:lnTo>
                  <a:lnTo>
                    <a:pt x="56" y="54"/>
                  </a:lnTo>
                  <a:lnTo>
                    <a:pt x="58" y="48"/>
                  </a:lnTo>
                  <a:lnTo>
                    <a:pt x="60" y="42"/>
                  </a:lnTo>
                  <a:lnTo>
                    <a:pt x="60" y="34"/>
                  </a:lnTo>
                  <a:lnTo>
                    <a:pt x="62" y="30"/>
                  </a:lnTo>
                  <a:lnTo>
                    <a:pt x="66" y="26"/>
                  </a:lnTo>
                  <a:lnTo>
                    <a:pt x="72" y="24"/>
                  </a:lnTo>
                  <a:lnTo>
                    <a:pt x="80" y="24"/>
                  </a:lnTo>
                  <a:lnTo>
                    <a:pt x="82" y="20"/>
                  </a:lnTo>
                  <a:lnTo>
                    <a:pt x="86" y="18"/>
                  </a:lnTo>
                  <a:lnTo>
                    <a:pt x="98" y="14"/>
                  </a:lnTo>
                  <a:lnTo>
                    <a:pt x="110" y="10"/>
                  </a:lnTo>
                  <a:lnTo>
                    <a:pt x="118" y="4"/>
                  </a:lnTo>
                  <a:lnTo>
                    <a:pt x="124" y="2"/>
                  </a:lnTo>
                  <a:lnTo>
                    <a:pt x="128" y="0"/>
                  </a:lnTo>
                  <a:lnTo>
                    <a:pt x="128" y="8"/>
                  </a:lnTo>
                  <a:lnTo>
                    <a:pt x="124" y="10"/>
                  </a:lnTo>
                  <a:lnTo>
                    <a:pt x="120" y="14"/>
                  </a:lnTo>
                  <a:lnTo>
                    <a:pt x="118" y="18"/>
                  </a:lnTo>
                  <a:lnTo>
                    <a:pt x="110" y="28"/>
                  </a:lnTo>
                  <a:lnTo>
                    <a:pt x="98" y="40"/>
                  </a:lnTo>
                  <a:lnTo>
                    <a:pt x="94" y="48"/>
                  </a:lnTo>
                  <a:lnTo>
                    <a:pt x="92" y="56"/>
                  </a:lnTo>
                  <a:lnTo>
                    <a:pt x="94" y="62"/>
                  </a:lnTo>
                  <a:lnTo>
                    <a:pt x="98" y="64"/>
                  </a:lnTo>
                  <a:lnTo>
                    <a:pt x="100" y="68"/>
                  </a:lnTo>
                  <a:lnTo>
                    <a:pt x="102" y="72"/>
                  </a:lnTo>
                  <a:lnTo>
                    <a:pt x="106" y="76"/>
                  </a:lnTo>
                  <a:lnTo>
                    <a:pt x="108" y="82"/>
                  </a:lnTo>
                  <a:lnTo>
                    <a:pt x="104" y="88"/>
                  </a:lnTo>
                  <a:lnTo>
                    <a:pt x="102" y="92"/>
                  </a:lnTo>
                  <a:lnTo>
                    <a:pt x="104" y="94"/>
                  </a:lnTo>
                  <a:lnTo>
                    <a:pt x="108" y="98"/>
                  </a:lnTo>
                  <a:lnTo>
                    <a:pt x="112" y="100"/>
                  </a:lnTo>
                  <a:lnTo>
                    <a:pt x="116" y="102"/>
                  </a:lnTo>
                  <a:lnTo>
                    <a:pt x="130" y="104"/>
                  </a:lnTo>
                  <a:lnTo>
                    <a:pt x="142" y="106"/>
                  </a:lnTo>
                  <a:lnTo>
                    <a:pt x="142" y="112"/>
                  </a:lnTo>
                  <a:lnTo>
                    <a:pt x="146" y="116"/>
                  </a:lnTo>
                  <a:lnTo>
                    <a:pt x="152" y="118"/>
                  </a:lnTo>
                  <a:lnTo>
                    <a:pt x="158" y="118"/>
                  </a:lnTo>
                  <a:lnTo>
                    <a:pt x="166" y="118"/>
                  </a:lnTo>
                  <a:lnTo>
                    <a:pt x="170" y="118"/>
                  </a:lnTo>
                  <a:lnTo>
                    <a:pt x="176" y="116"/>
                  </a:lnTo>
                  <a:lnTo>
                    <a:pt x="184" y="116"/>
                  </a:lnTo>
                  <a:lnTo>
                    <a:pt x="176" y="132"/>
                  </a:lnTo>
                  <a:lnTo>
                    <a:pt x="174" y="142"/>
                  </a:lnTo>
                  <a:lnTo>
                    <a:pt x="172" y="148"/>
                  </a:lnTo>
                  <a:lnTo>
                    <a:pt x="174" y="154"/>
                  </a:lnTo>
                  <a:lnTo>
                    <a:pt x="178" y="158"/>
                  </a:lnTo>
                  <a:lnTo>
                    <a:pt x="180" y="162"/>
                  </a:lnTo>
                  <a:lnTo>
                    <a:pt x="182" y="168"/>
                  </a:lnTo>
                  <a:lnTo>
                    <a:pt x="182" y="170"/>
                  </a:lnTo>
                  <a:lnTo>
                    <a:pt x="180" y="174"/>
                  </a:lnTo>
                  <a:lnTo>
                    <a:pt x="178" y="174"/>
                  </a:lnTo>
                  <a:lnTo>
                    <a:pt x="178" y="178"/>
                  </a:lnTo>
                  <a:lnTo>
                    <a:pt x="180" y="182"/>
                  </a:lnTo>
                  <a:lnTo>
                    <a:pt x="184" y="190"/>
                  </a:lnTo>
                  <a:lnTo>
                    <a:pt x="170" y="198"/>
                  </a:lnTo>
                  <a:lnTo>
                    <a:pt x="160" y="200"/>
                  </a:lnTo>
                  <a:lnTo>
                    <a:pt x="148" y="200"/>
                  </a:lnTo>
                  <a:lnTo>
                    <a:pt x="142" y="204"/>
                  </a:lnTo>
                  <a:lnTo>
                    <a:pt x="144" y="204"/>
                  </a:lnTo>
                  <a:lnTo>
                    <a:pt x="146" y="206"/>
                  </a:lnTo>
                  <a:lnTo>
                    <a:pt x="148" y="210"/>
                  </a:lnTo>
                  <a:lnTo>
                    <a:pt x="152" y="212"/>
                  </a:lnTo>
                  <a:lnTo>
                    <a:pt x="152" y="220"/>
                  </a:lnTo>
                  <a:lnTo>
                    <a:pt x="146" y="220"/>
                  </a:lnTo>
                  <a:lnTo>
                    <a:pt x="142" y="222"/>
                  </a:lnTo>
                  <a:lnTo>
                    <a:pt x="140" y="226"/>
                  </a:lnTo>
                  <a:lnTo>
                    <a:pt x="138" y="228"/>
                  </a:lnTo>
                  <a:lnTo>
                    <a:pt x="140" y="234"/>
                  </a:lnTo>
                  <a:lnTo>
                    <a:pt x="142" y="240"/>
                  </a:lnTo>
                  <a:lnTo>
                    <a:pt x="146" y="246"/>
                  </a:lnTo>
                  <a:lnTo>
                    <a:pt x="148" y="252"/>
                  </a:lnTo>
                  <a:lnTo>
                    <a:pt x="146" y="276"/>
                  </a:lnTo>
                  <a:lnTo>
                    <a:pt x="142" y="304"/>
                  </a:lnTo>
                  <a:lnTo>
                    <a:pt x="136" y="300"/>
                  </a:lnTo>
                  <a:lnTo>
                    <a:pt x="132" y="298"/>
                  </a:lnTo>
                  <a:lnTo>
                    <a:pt x="130" y="294"/>
                  </a:lnTo>
                  <a:lnTo>
                    <a:pt x="132" y="290"/>
                  </a:lnTo>
                  <a:lnTo>
                    <a:pt x="136" y="286"/>
                  </a:lnTo>
                  <a:lnTo>
                    <a:pt x="138" y="282"/>
                  </a:lnTo>
                  <a:lnTo>
                    <a:pt x="140" y="278"/>
                  </a:lnTo>
                  <a:lnTo>
                    <a:pt x="134" y="274"/>
                  </a:lnTo>
                  <a:lnTo>
                    <a:pt x="126" y="272"/>
                  </a:lnTo>
                  <a:lnTo>
                    <a:pt x="122" y="274"/>
                  </a:lnTo>
                  <a:lnTo>
                    <a:pt x="122" y="278"/>
                  </a:lnTo>
                  <a:lnTo>
                    <a:pt x="118" y="274"/>
                  </a:lnTo>
                  <a:lnTo>
                    <a:pt x="116" y="272"/>
                  </a:lnTo>
                  <a:lnTo>
                    <a:pt x="114" y="272"/>
                  </a:lnTo>
                  <a:lnTo>
                    <a:pt x="110" y="274"/>
                  </a:lnTo>
                  <a:lnTo>
                    <a:pt x="108" y="276"/>
                  </a:lnTo>
                  <a:lnTo>
                    <a:pt x="106" y="276"/>
                  </a:lnTo>
                  <a:lnTo>
                    <a:pt x="90" y="276"/>
                  </a:lnTo>
                  <a:lnTo>
                    <a:pt x="88" y="268"/>
                  </a:lnTo>
                  <a:lnTo>
                    <a:pt x="86" y="260"/>
                  </a:lnTo>
                  <a:lnTo>
                    <a:pt x="82" y="256"/>
                  </a:lnTo>
                  <a:lnTo>
                    <a:pt x="76" y="248"/>
                  </a:lnTo>
                  <a:lnTo>
                    <a:pt x="68" y="242"/>
                  </a:lnTo>
                  <a:lnTo>
                    <a:pt x="62" y="238"/>
                  </a:lnTo>
                  <a:lnTo>
                    <a:pt x="58" y="234"/>
                  </a:lnTo>
                  <a:lnTo>
                    <a:pt x="52" y="234"/>
                  </a:lnTo>
                  <a:lnTo>
                    <a:pt x="50" y="230"/>
                  </a:lnTo>
                  <a:lnTo>
                    <a:pt x="52" y="228"/>
                  </a:lnTo>
                  <a:lnTo>
                    <a:pt x="36" y="226"/>
                  </a:lnTo>
                  <a:lnTo>
                    <a:pt x="22" y="220"/>
                  </a:lnTo>
                  <a:lnTo>
                    <a:pt x="10" y="212"/>
                  </a:lnTo>
                  <a:lnTo>
                    <a:pt x="0" y="204"/>
                  </a:lnTo>
                  <a:lnTo>
                    <a:pt x="2" y="20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292" name="任意多边形: 形状 291">
              <a:extLst>
                <a:ext uri="{FF2B5EF4-FFF2-40B4-BE49-F238E27FC236}">
                  <a16:creationId xmlns:a16="http://schemas.microsoft.com/office/drawing/2014/main" id="{9F931914-39BF-4A4A-85F3-AC406C6B1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904" y="1442442"/>
              <a:ext cx="1094886" cy="574433"/>
            </a:xfrm>
            <a:custGeom>
              <a:avLst/>
              <a:gdLst>
                <a:gd name="T0" fmla="*/ 2147483647 w 628"/>
                <a:gd name="T1" fmla="*/ 2147483647 h 344"/>
                <a:gd name="T2" fmla="*/ 2147483647 w 628"/>
                <a:gd name="T3" fmla="*/ 2147483647 h 344"/>
                <a:gd name="T4" fmla="*/ 2147483647 w 628"/>
                <a:gd name="T5" fmla="*/ 2147483647 h 344"/>
                <a:gd name="T6" fmla="*/ 2147483647 w 628"/>
                <a:gd name="T7" fmla="*/ 2147483647 h 344"/>
                <a:gd name="T8" fmla="*/ 2147483647 w 628"/>
                <a:gd name="T9" fmla="*/ 2147483647 h 344"/>
                <a:gd name="T10" fmla="*/ 2147483647 w 628"/>
                <a:gd name="T11" fmla="*/ 2147483647 h 344"/>
                <a:gd name="T12" fmla="*/ 2147483647 w 628"/>
                <a:gd name="T13" fmla="*/ 2147483647 h 344"/>
                <a:gd name="T14" fmla="*/ 2147483647 w 628"/>
                <a:gd name="T15" fmla="*/ 2147483647 h 344"/>
                <a:gd name="T16" fmla="*/ 2147483647 w 628"/>
                <a:gd name="T17" fmla="*/ 2147483647 h 344"/>
                <a:gd name="T18" fmla="*/ 2147483647 w 628"/>
                <a:gd name="T19" fmla="*/ 2147483647 h 344"/>
                <a:gd name="T20" fmla="*/ 2147483647 w 628"/>
                <a:gd name="T21" fmla="*/ 2147483647 h 344"/>
                <a:gd name="T22" fmla="*/ 2147483647 w 628"/>
                <a:gd name="T23" fmla="*/ 2147483647 h 344"/>
                <a:gd name="T24" fmla="*/ 2147483647 w 628"/>
                <a:gd name="T25" fmla="*/ 2147483647 h 344"/>
                <a:gd name="T26" fmla="*/ 2147483647 w 628"/>
                <a:gd name="T27" fmla="*/ 2147483647 h 344"/>
                <a:gd name="T28" fmla="*/ 2147483647 w 628"/>
                <a:gd name="T29" fmla="*/ 2147483647 h 344"/>
                <a:gd name="T30" fmla="*/ 2147483647 w 628"/>
                <a:gd name="T31" fmla="*/ 2147483647 h 344"/>
                <a:gd name="T32" fmla="*/ 2147483647 w 628"/>
                <a:gd name="T33" fmla="*/ 2147483647 h 344"/>
                <a:gd name="T34" fmla="*/ 2147483647 w 628"/>
                <a:gd name="T35" fmla="*/ 2147483647 h 344"/>
                <a:gd name="T36" fmla="*/ 2147483647 w 628"/>
                <a:gd name="T37" fmla="*/ 2147483647 h 344"/>
                <a:gd name="T38" fmla="*/ 2147483647 w 628"/>
                <a:gd name="T39" fmla="*/ 2147483647 h 344"/>
                <a:gd name="T40" fmla="*/ 2147483647 w 628"/>
                <a:gd name="T41" fmla="*/ 2147483647 h 344"/>
                <a:gd name="T42" fmla="*/ 2147483647 w 628"/>
                <a:gd name="T43" fmla="*/ 2147483647 h 344"/>
                <a:gd name="T44" fmla="*/ 2147483647 w 628"/>
                <a:gd name="T45" fmla="*/ 2147483647 h 344"/>
                <a:gd name="T46" fmla="*/ 2147483647 w 628"/>
                <a:gd name="T47" fmla="*/ 2147483647 h 344"/>
                <a:gd name="T48" fmla="*/ 2147483647 w 628"/>
                <a:gd name="T49" fmla="*/ 2147483647 h 344"/>
                <a:gd name="T50" fmla="*/ 2147483647 w 628"/>
                <a:gd name="T51" fmla="*/ 2147483647 h 344"/>
                <a:gd name="T52" fmla="*/ 2147483647 w 628"/>
                <a:gd name="T53" fmla="*/ 2147483647 h 344"/>
                <a:gd name="T54" fmla="*/ 2147483647 w 628"/>
                <a:gd name="T55" fmla="*/ 2147483647 h 344"/>
                <a:gd name="T56" fmla="*/ 2147483647 w 628"/>
                <a:gd name="T57" fmla="*/ 2147483647 h 344"/>
                <a:gd name="T58" fmla="*/ 2147483647 w 628"/>
                <a:gd name="T59" fmla="*/ 2147483647 h 344"/>
                <a:gd name="T60" fmla="*/ 0 w 628"/>
                <a:gd name="T61" fmla="*/ 2147483647 h 344"/>
                <a:gd name="T62" fmla="*/ 2147483647 w 628"/>
                <a:gd name="T63" fmla="*/ 2147483647 h 344"/>
                <a:gd name="T64" fmla="*/ 2147483647 w 628"/>
                <a:gd name="T65" fmla="*/ 2147483647 h 344"/>
                <a:gd name="T66" fmla="*/ 2147483647 w 628"/>
                <a:gd name="T67" fmla="*/ 2147483647 h 344"/>
                <a:gd name="T68" fmla="*/ 2147483647 w 628"/>
                <a:gd name="T69" fmla="*/ 2147483647 h 344"/>
                <a:gd name="T70" fmla="*/ 2147483647 w 628"/>
                <a:gd name="T71" fmla="*/ 2147483647 h 344"/>
                <a:gd name="T72" fmla="*/ 2147483647 w 628"/>
                <a:gd name="T73" fmla="*/ 2147483647 h 344"/>
                <a:gd name="T74" fmla="*/ 2147483647 w 628"/>
                <a:gd name="T75" fmla="*/ 2147483647 h 344"/>
                <a:gd name="T76" fmla="*/ 2147483647 w 628"/>
                <a:gd name="T77" fmla="*/ 2147483647 h 344"/>
                <a:gd name="T78" fmla="*/ 2147483647 w 628"/>
                <a:gd name="T79" fmla="*/ 2147483647 h 344"/>
                <a:gd name="T80" fmla="*/ 2147483647 w 628"/>
                <a:gd name="T81" fmla="*/ 2147483647 h 344"/>
                <a:gd name="T82" fmla="*/ 2147483647 w 628"/>
                <a:gd name="T83" fmla="*/ 2147483647 h 344"/>
                <a:gd name="T84" fmla="*/ 2147483647 w 628"/>
                <a:gd name="T85" fmla="*/ 2147483647 h 344"/>
                <a:gd name="T86" fmla="*/ 2147483647 w 628"/>
                <a:gd name="T87" fmla="*/ 2147483647 h 344"/>
                <a:gd name="T88" fmla="*/ 2147483647 w 628"/>
                <a:gd name="T89" fmla="*/ 2147483647 h 344"/>
                <a:gd name="T90" fmla="*/ 2147483647 w 628"/>
                <a:gd name="T91" fmla="*/ 2147483647 h 344"/>
                <a:gd name="T92" fmla="*/ 2147483647 w 628"/>
                <a:gd name="T93" fmla="*/ 2147483647 h 344"/>
                <a:gd name="T94" fmla="*/ 2147483647 w 628"/>
                <a:gd name="T95" fmla="*/ 2147483647 h 344"/>
                <a:gd name="T96" fmla="*/ 2147483647 w 628"/>
                <a:gd name="T97" fmla="*/ 2147483647 h 344"/>
                <a:gd name="T98" fmla="*/ 2147483647 w 628"/>
                <a:gd name="T99" fmla="*/ 2147483647 h 344"/>
                <a:gd name="T100" fmla="*/ 2147483647 w 628"/>
                <a:gd name="T101" fmla="*/ 2147483647 h 344"/>
                <a:gd name="T102" fmla="*/ 2147483647 w 628"/>
                <a:gd name="T103" fmla="*/ 2147483647 h 344"/>
                <a:gd name="T104" fmla="*/ 2147483647 w 628"/>
                <a:gd name="T105" fmla="*/ 2147483647 h 344"/>
                <a:gd name="T106" fmla="*/ 2147483647 w 628"/>
                <a:gd name="T107" fmla="*/ 2147483647 h 344"/>
                <a:gd name="T108" fmla="*/ 2147483647 w 628"/>
                <a:gd name="T109" fmla="*/ 2147483647 h 344"/>
                <a:gd name="T110" fmla="*/ 2147483647 w 628"/>
                <a:gd name="T111" fmla="*/ 2147483647 h 344"/>
                <a:gd name="T112" fmla="*/ 2147483647 w 628"/>
                <a:gd name="T113" fmla="*/ 2147483647 h 344"/>
                <a:gd name="T114" fmla="*/ 2147483647 w 628"/>
                <a:gd name="T115" fmla="*/ 2147483647 h 344"/>
                <a:gd name="T116" fmla="*/ 2147483647 w 628"/>
                <a:gd name="T117" fmla="*/ 2147483647 h 34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28"/>
                <a:gd name="T178" fmla="*/ 0 h 344"/>
                <a:gd name="T179" fmla="*/ 628 w 628"/>
                <a:gd name="T180" fmla="*/ 344 h 34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28" h="344">
                  <a:moveTo>
                    <a:pt x="488" y="180"/>
                  </a:moveTo>
                  <a:lnTo>
                    <a:pt x="464" y="192"/>
                  </a:lnTo>
                  <a:lnTo>
                    <a:pt x="436" y="202"/>
                  </a:lnTo>
                  <a:lnTo>
                    <a:pt x="406" y="208"/>
                  </a:lnTo>
                  <a:lnTo>
                    <a:pt x="390" y="210"/>
                  </a:lnTo>
                  <a:lnTo>
                    <a:pt x="376" y="210"/>
                  </a:lnTo>
                  <a:lnTo>
                    <a:pt x="372" y="210"/>
                  </a:lnTo>
                  <a:lnTo>
                    <a:pt x="370" y="208"/>
                  </a:lnTo>
                  <a:lnTo>
                    <a:pt x="364" y="206"/>
                  </a:lnTo>
                  <a:lnTo>
                    <a:pt x="360" y="212"/>
                  </a:lnTo>
                  <a:lnTo>
                    <a:pt x="356" y="220"/>
                  </a:lnTo>
                  <a:lnTo>
                    <a:pt x="350" y="226"/>
                  </a:lnTo>
                  <a:lnTo>
                    <a:pt x="340" y="232"/>
                  </a:lnTo>
                  <a:lnTo>
                    <a:pt x="334" y="236"/>
                  </a:lnTo>
                  <a:lnTo>
                    <a:pt x="324" y="240"/>
                  </a:lnTo>
                  <a:lnTo>
                    <a:pt x="314" y="242"/>
                  </a:lnTo>
                  <a:lnTo>
                    <a:pt x="306" y="244"/>
                  </a:lnTo>
                  <a:lnTo>
                    <a:pt x="300" y="244"/>
                  </a:lnTo>
                  <a:lnTo>
                    <a:pt x="296" y="246"/>
                  </a:lnTo>
                  <a:lnTo>
                    <a:pt x="292" y="250"/>
                  </a:lnTo>
                  <a:lnTo>
                    <a:pt x="286" y="250"/>
                  </a:lnTo>
                  <a:lnTo>
                    <a:pt x="274" y="250"/>
                  </a:lnTo>
                  <a:lnTo>
                    <a:pt x="260" y="252"/>
                  </a:lnTo>
                  <a:lnTo>
                    <a:pt x="252" y="256"/>
                  </a:lnTo>
                  <a:lnTo>
                    <a:pt x="252" y="258"/>
                  </a:lnTo>
                  <a:lnTo>
                    <a:pt x="252" y="260"/>
                  </a:lnTo>
                  <a:lnTo>
                    <a:pt x="252" y="262"/>
                  </a:lnTo>
                  <a:lnTo>
                    <a:pt x="256" y="266"/>
                  </a:lnTo>
                  <a:lnTo>
                    <a:pt x="252" y="270"/>
                  </a:lnTo>
                  <a:lnTo>
                    <a:pt x="248" y="266"/>
                  </a:lnTo>
                  <a:lnTo>
                    <a:pt x="248" y="278"/>
                  </a:lnTo>
                  <a:lnTo>
                    <a:pt x="244" y="282"/>
                  </a:lnTo>
                  <a:lnTo>
                    <a:pt x="240" y="286"/>
                  </a:lnTo>
                  <a:lnTo>
                    <a:pt x="230" y="290"/>
                  </a:lnTo>
                  <a:lnTo>
                    <a:pt x="222" y="298"/>
                  </a:lnTo>
                  <a:lnTo>
                    <a:pt x="218" y="302"/>
                  </a:lnTo>
                  <a:lnTo>
                    <a:pt x="214" y="308"/>
                  </a:lnTo>
                  <a:lnTo>
                    <a:pt x="212" y="312"/>
                  </a:lnTo>
                  <a:lnTo>
                    <a:pt x="208" y="316"/>
                  </a:lnTo>
                  <a:lnTo>
                    <a:pt x="206" y="316"/>
                  </a:lnTo>
                  <a:lnTo>
                    <a:pt x="202" y="318"/>
                  </a:lnTo>
                  <a:lnTo>
                    <a:pt x="198" y="326"/>
                  </a:lnTo>
                  <a:lnTo>
                    <a:pt x="196" y="336"/>
                  </a:lnTo>
                  <a:lnTo>
                    <a:pt x="194" y="340"/>
                  </a:lnTo>
                  <a:lnTo>
                    <a:pt x="190" y="344"/>
                  </a:lnTo>
                  <a:lnTo>
                    <a:pt x="184" y="344"/>
                  </a:lnTo>
                  <a:lnTo>
                    <a:pt x="178" y="344"/>
                  </a:lnTo>
                  <a:lnTo>
                    <a:pt x="172" y="344"/>
                  </a:lnTo>
                  <a:lnTo>
                    <a:pt x="170" y="344"/>
                  </a:lnTo>
                  <a:lnTo>
                    <a:pt x="162" y="338"/>
                  </a:lnTo>
                  <a:lnTo>
                    <a:pt x="156" y="332"/>
                  </a:lnTo>
                  <a:lnTo>
                    <a:pt x="152" y="330"/>
                  </a:lnTo>
                  <a:lnTo>
                    <a:pt x="144" y="330"/>
                  </a:lnTo>
                  <a:lnTo>
                    <a:pt x="140" y="328"/>
                  </a:lnTo>
                  <a:lnTo>
                    <a:pt x="136" y="326"/>
                  </a:lnTo>
                  <a:lnTo>
                    <a:pt x="132" y="320"/>
                  </a:lnTo>
                  <a:lnTo>
                    <a:pt x="132" y="318"/>
                  </a:lnTo>
                  <a:lnTo>
                    <a:pt x="130" y="314"/>
                  </a:lnTo>
                  <a:lnTo>
                    <a:pt x="126" y="310"/>
                  </a:lnTo>
                  <a:lnTo>
                    <a:pt x="124" y="304"/>
                  </a:lnTo>
                  <a:lnTo>
                    <a:pt x="122" y="298"/>
                  </a:lnTo>
                  <a:lnTo>
                    <a:pt x="116" y="296"/>
                  </a:lnTo>
                  <a:lnTo>
                    <a:pt x="114" y="290"/>
                  </a:lnTo>
                  <a:lnTo>
                    <a:pt x="112" y="284"/>
                  </a:lnTo>
                  <a:lnTo>
                    <a:pt x="112" y="278"/>
                  </a:lnTo>
                  <a:lnTo>
                    <a:pt x="118" y="276"/>
                  </a:lnTo>
                  <a:lnTo>
                    <a:pt x="124" y="272"/>
                  </a:lnTo>
                  <a:lnTo>
                    <a:pt x="114" y="272"/>
                  </a:lnTo>
                  <a:lnTo>
                    <a:pt x="110" y="270"/>
                  </a:lnTo>
                  <a:lnTo>
                    <a:pt x="108" y="266"/>
                  </a:lnTo>
                  <a:lnTo>
                    <a:pt x="110" y="262"/>
                  </a:lnTo>
                  <a:lnTo>
                    <a:pt x="110" y="260"/>
                  </a:lnTo>
                  <a:lnTo>
                    <a:pt x="108" y="256"/>
                  </a:lnTo>
                  <a:lnTo>
                    <a:pt x="116" y="256"/>
                  </a:lnTo>
                  <a:lnTo>
                    <a:pt x="122" y="252"/>
                  </a:lnTo>
                  <a:lnTo>
                    <a:pt x="116" y="250"/>
                  </a:lnTo>
                  <a:lnTo>
                    <a:pt x="112" y="248"/>
                  </a:lnTo>
                  <a:lnTo>
                    <a:pt x="100" y="244"/>
                  </a:lnTo>
                  <a:lnTo>
                    <a:pt x="114" y="240"/>
                  </a:lnTo>
                  <a:lnTo>
                    <a:pt x="124" y="236"/>
                  </a:lnTo>
                  <a:lnTo>
                    <a:pt x="114" y="236"/>
                  </a:lnTo>
                  <a:lnTo>
                    <a:pt x="106" y="236"/>
                  </a:lnTo>
                  <a:lnTo>
                    <a:pt x="108" y="230"/>
                  </a:lnTo>
                  <a:lnTo>
                    <a:pt x="110" y="226"/>
                  </a:lnTo>
                  <a:lnTo>
                    <a:pt x="114" y="222"/>
                  </a:lnTo>
                  <a:lnTo>
                    <a:pt x="120" y="218"/>
                  </a:lnTo>
                  <a:lnTo>
                    <a:pt x="132" y="212"/>
                  </a:lnTo>
                  <a:lnTo>
                    <a:pt x="142" y="208"/>
                  </a:lnTo>
                  <a:lnTo>
                    <a:pt x="146" y="204"/>
                  </a:lnTo>
                  <a:lnTo>
                    <a:pt x="152" y="198"/>
                  </a:lnTo>
                  <a:lnTo>
                    <a:pt x="158" y="182"/>
                  </a:lnTo>
                  <a:lnTo>
                    <a:pt x="152" y="180"/>
                  </a:lnTo>
                  <a:lnTo>
                    <a:pt x="142" y="180"/>
                  </a:lnTo>
                  <a:lnTo>
                    <a:pt x="138" y="180"/>
                  </a:lnTo>
                  <a:lnTo>
                    <a:pt x="132" y="180"/>
                  </a:lnTo>
                  <a:lnTo>
                    <a:pt x="142" y="182"/>
                  </a:lnTo>
                  <a:lnTo>
                    <a:pt x="140" y="188"/>
                  </a:lnTo>
                  <a:lnTo>
                    <a:pt x="136" y="190"/>
                  </a:lnTo>
                  <a:lnTo>
                    <a:pt x="132" y="192"/>
                  </a:lnTo>
                  <a:lnTo>
                    <a:pt x="126" y="192"/>
                  </a:lnTo>
                  <a:lnTo>
                    <a:pt x="120" y="192"/>
                  </a:lnTo>
                  <a:lnTo>
                    <a:pt x="116" y="190"/>
                  </a:lnTo>
                  <a:lnTo>
                    <a:pt x="114" y="188"/>
                  </a:lnTo>
                  <a:lnTo>
                    <a:pt x="114" y="182"/>
                  </a:lnTo>
                  <a:lnTo>
                    <a:pt x="114" y="180"/>
                  </a:lnTo>
                  <a:lnTo>
                    <a:pt x="118" y="176"/>
                  </a:lnTo>
                  <a:lnTo>
                    <a:pt x="124" y="174"/>
                  </a:lnTo>
                  <a:lnTo>
                    <a:pt x="132" y="172"/>
                  </a:lnTo>
                  <a:lnTo>
                    <a:pt x="146" y="172"/>
                  </a:lnTo>
                  <a:lnTo>
                    <a:pt x="156" y="170"/>
                  </a:lnTo>
                  <a:lnTo>
                    <a:pt x="148" y="162"/>
                  </a:lnTo>
                  <a:lnTo>
                    <a:pt x="144" y="156"/>
                  </a:lnTo>
                  <a:lnTo>
                    <a:pt x="142" y="154"/>
                  </a:lnTo>
                  <a:lnTo>
                    <a:pt x="136" y="154"/>
                  </a:lnTo>
                  <a:lnTo>
                    <a:pt x="134" y="156"/>
                  </a:lnTo>
                  <a:lnTo>
                    <a:pt x="130" y="160"/>
                  </a:lnTo>
                  <a:lnTo>
                    <a:pt x="126" y="160"/>
                  </a:lnTo>
                  <a:lnTo>
                    <a:pt x="120" y="158"/>
                  </a:lnTo>
                  <a:lnTo>
                    <a:pt x="118" y="154"/>
                  </a:lnTo>
                  <a:lnTo>
                    <a:pt x="134" y="126"/>
                  </a:lnTo>
                  <a:lnTo>
                    <a:pt x="130" y="126"/>
                  </a:lnTo>
                  <a:lnTo>
                    <a:pt x="128" y="120"/>
                  </a:lnTo>
                  <a:lnTo>
                    <a:pt x="130" y="114"/>
                  </a:lnTo>
                  <a:lnTo>
                    <a:pt x="132" y="110"/>
                  </a:lnTo>
                  <a:lnTo>
                    <a:pt x="126" y="110"/>
                  </a:lnTo>
                  <a:lnTo>
                    <a:pt x="122" y="108"/>
                  </a:lnTo>
                  <a:lnTo>
                    <a:pt x="118" y="104"/>
                  </a:lnTo>
                  <a:lnTo>
                    <a:pt x="116" y="98"/>
                  </a:lnTo>
                  <a:lnTo>
                    <a:pt x="108" y="98"/>
                  </a:lnTo>
                  <a:lnTo>
                    <a:pt x="98" y="96"/>
                  </a:lnTo>
                  <a:lnTo>
                    <a:pt x="88" y="92"/>
                  </a:lnTo>
                  <a:lnTo>
                    <a:pt x="78" y="90"/>
                  </a:lnTo>
                  <a:lnTo>
                    <a:pt x="62" y="92"/>
                  </a:lnTo>
                  <a:lnTo>
                    <a:pt x="50" y="94"/>
                  </a:lnTo>
                  <a:lnTo>
                    <a:pt x="38" y="96"/>
                  </a:lnTo>
                  <a:lnTo>
                    <a:pt x="28" y="96"/>
                  </a:lnTo>
                  <a:lnTo>
                    <a:pt x="24" y="96"/>
                  </a:lnTo>
                  <a:lnTo>
                    <a:pt x="22" y="92"/>
                  </a:lnTo>
                  <a:lnTo>
                    <a:pt x="16" y="88"/>
                  </a:lnTo>
                  <a:lnTo>
                    <a:pt x="18" y="88"/>
                  </a:lnTo>
                  <a:lnTo>
                    <a:pt x="10" y="86"/>
                  </a:lnTo>
                  <a:lnTo>
                    <a:pt x="8" y="84"/>
                  </a:lnTo>
                  <a:lnTo>
                    <a:pt x="6" y="80"/>
                  </a:lnTo>
                  <a:lnTo>
                    <a:pt x="8" y="78"/>
                  </a:lnTo>
                  <a:lnTo>
                    <a:pt x="12" y="76"/>
                  </a:lnTo>
                  <a:lnTo>
                    <a:pt x="18" y="74"/>
                  </a:lnTo>
                  <a:lnTo>
                    <a:pt x="36" y="76"/>
                  </a:lnTo>
                  <a:lnTo>
                    <a:pt x="46" y="74"/>
                  </a:lnTo>
                  <a:lnTo>
                    <a:pt x="50" y="72"/>
                  </a:lnTo>
                  <a:lnTo>
                    <a:pt x="54" y="70"/>
                  </a:lnTo>
                  <a:lnTo>
                    <a:pt x="22" y="70"/>
                  </a:lnTo>
                  <a:lnTo>
                    <a:pt x="8" y="72"/>
                  </a:lnTo>
                  <a:lnTo>
                    <a:pt x="6" y="72"/>
                  </a:lnTo>
                  <a:lnTo>
                    <a:pt x="2" y="72"/>
                  </a:lnTo>
                  <a:lnTo>
                    <a:pt x="0" y="68"/>
                  </a:lnTo>
                  <a:lnTo>
                    <a:pt x="0" y="62"/>
                  </a:lnTo>
                  <a:lnTo>
                    <a:pt x="0" y="60"/>
                  </a:lnTo>
                  <a:lnTo>
                    <a:pt x="4" y="58"/>
                  </a:lnTo>
                  <a:lnTo>
                    <a:pt x="10" y="56"/>
                  </a:lnTo>
                  <a:lnTo>
                    <a:pt x="24" y="56"/>
                  </a:lnTo>
                  <a:lnTo>
                    <a:pt x="42" y="56"/>
                  </a:lnTo>
                  <a:lnTo>
                    <a:pt x="66" y="54"/>
                  </a:lnTo>
                  <a:lnTo>
                    <a:pt x="88" y="50"/>
                  </a:lnTo>
                  <a:lnTo>
                    <a:pt x="98" y="48"/>
                  </a:lnTo>
                  <a:lnTo>
                    <a:pt x="104" y="44"/>
                  </a:lnTo>
                  <a:lnTo>
                    <a:pt x="92" y="42"/>
                  </a:lnTo>
                  <a:lnTo>
                    <a:pt x="100" y="38"/>
                  </a:lnTo>
                  <a:lnTo>
                    <a:pt x="110" y="36"/>
                  </a:lnTo>
                  <a:lnTo>
                    <a:pt x="130" y="34"/>
                  </a:lnTo>
                  <a:lnTo>
                    <a:pt x="138" y="34"/>
                  </a:lnTo>
                  <a:lnTo>
                    <a:pt x="144" y="32"/>
                  </a:lnTo>
                  <a:lnTo>
                    <a:pt x="158" y="28"/>
                  </a:lnTo>
                  <a:lnTo>
                    <a:pt x="170" y="22"/>
                  </a:lnTo>
                  <a:lnTo>
                    <a:pt x="176" y="20"/>
                  </a:lnTo>
                  <a:lnTo>
                    <a:pt x="184" y="20"/>
                  </a:lnTo>
                  <a:lnTo>
                    <a:pt x="208" y="16"/>
                  </a:lnTo>
                  <a:lnTo>
                    <a:pt x="234" y="16"/>
                  </a:lnTo>
                  <a:lnTo>
                    <a:pt x="232" y="22"/>
                  </a:lnTo>
                  <a:lnTo>
                    <a:pt x="244" y="22"/>
                  </a:lnTo>
                  <a:lnTo>
                    <a:pt x="256" y="20"/>
                  </a:lnTo>
                  <a:lnTo>
                    <a:pt x="270" y="16"/>
                  </a:lnTo>
                  <a:lnTo>
                    <a:pt x="282" y="16"/>
                  </a:lnTo>
                  <a:lnTo>
                    <a:pt x="288" y="16"/>
                  </a:lnTo>
                  <a:lnTo>
                    <a:pt x="294" y="14"/>
                  </a:lnTo>
                  <a:lnTo>
                    <a:pt x="308" y="6"/>
                  </a:lnTo>
                  <a:lnTo>
                    <a:pt x="360" y="6"/>
                  </a:lnTo>
                  <a:lnTo>
                    <a:pt x="364" y="8"/>
                  </a:lnTo>
                  <a:lnTo>
                    <a:pt x="368" y="10"/>
                  </a:lnTo>
                  <a:lnTo>
                    <a:pt x="380" y="8"/>
                  </a:lnTo>
                  <a:lnTo>
                    <a:pt x="392" y="4"/>
                  </a:lnTo>
                  <a:lnTo>
                    <a:pt x="408" y="2"/>
                  </a:lnTo>
                  <a:lnTo>
                    <a:pt x="420" y="0"/>
                  </a:lnTo>
                  <a:lnTo>
                    <a:pt x="426" y="0"/>
                  </a:lnTo>
                  <a:lnTo>
                    <a:pt x="432" y="2"/>
                  </a:lnTo>
                  <a:lnTo>
                    <a:pt x="438" y="6"/>
                  </a:lnTo>
                  <a:lnTo>
                    <a:pt x="440" y="12"/>
                  </a:lnTo>
                  <a:lnTo>
                    <a:pt x="482" y="12"/>
                  </a:lnTo>
                  <a:lnTo>
                    <a:pt x="486" y="8"/>
                  </a:lnTo>
                  <a:lnTo>
                    <a:pt x="492" y="6"/>
                  </a:lnTo>
                  <a:lnTo>
                    <a:pt x="500" y="6"/>
                  </a:lnTo>
                  <a:lnTo>
                    <a:pt x="520" y="8"/>
                  </a:lnTo>
                  <a:lnTo>
                    <a:pt x="538" y="12"/>
                  </a:lnTo>
                  <a:lnTo>
                    <a:pt x="538" y="16"/>
                  </a:lnTo>
                  <a:lnTo>
                    <a:pt x="492" y="16"/>
                  </a:lnTo>
                  <a:lnTo>
                    <a:pt x="492" y="18"/>
                  </a:lnTo>
                  <a:lnTo>
                    <a:pt x="524" y="18"/>
                  </a:lnTo>
                  <a:lnTo>
                    <a:pt x="524" y="16"/>
                  </a:lnTo>
                  <a:lnTo>
                    <a:pt x="532" y="16"/>
                  </a:lnTo>
                  <a:lnTo>
                    <a:pt x="528" y="20"/>
                  </a:lnTo>
                  <a:lnTo>
                    <a:pt x="524" y="22"/>
                  </a:lnTo>
                  <a:lnTo>
                    <a:pt x="628" y="22"/>
                  </a:lnTo>
                  <a:lnTo>
                    <a:pt x="626" y="26"/>
                  </a:lnTo>
                  <a:lnTo>
                    <a:pt x="624" y="28"/>
                  </a:lnTo>
                  <a:lnTo>
                    <a:pt x="622" y="30"/>
                  </a:lnTo>
                  <a:lnTo>
                    <a:pt x="618" y="30"/>
                  </a:lnTo>
                  <a:lnTo>
                    <a:pt x="602" y="32"/>
                  </a:lnTo>
                  <a:lnTo>
                    <a:pt x="590" y="32"/>
                  </a:lnTo>
                  <a:lnTo>
                    <a:pt x="580" y="34"/>
                  </a:lnTo>
                  <a:lnTo>
                    <a:pt x="570" y="36"/>
                  </a:lnTo>
                  <a:lnTo>
                    <a:pt x="556" y="40"/>
                  </a:lnTo>
                  <a:lnTo>
                    <a:pt x="564" y="40"/>
                  </a:lnTo>
                  <a:lnTo>
                    <a:pt x="554" y="42"/>
                  </a:lnTo>
                  <a:lnTo>
                    <a:pt x="550" y="44"/>
                  </a:lnTo>
                  <a:lnTo>
                    <a:pt x="552" y="46"/>
                  </a:lnTo>
                  <a:lnTo>
                    <a:pt x="534" y="54"/>
                  </a:lnTo>
                  <a:lnTo>
                    <a:pt x="526" y="60"/>
                  </a:lnTo>
                  <a:lnTo>
                    <a:pt x="522" y="68"/>
                  </a:lnTo>
                  <a:lnTo>
                    <a:pt x="532" y="66"/>
                  </a:lnTo>
                  <a:lnTo>
                    <a:pt x="544" y="64"/>
                  </a:lnTo>
                  <a:lnTo>
                    <a:pt x="546" y="68"/>
                  </a:lnTo>
                  <a:lnTo>
                    <a:pt x="546" y="72"/>
                  </a:lnTo>
                  <a:lnTo>
                    <a:pt x="552" y="72"/>
                  </a:lnTo>
                  <a:lnTo>
                    <a:pt x="554" y="74"/>
                  </a:lnTo>
                  <a:lnTo>
                    <a:pt x="558" y="76"/>
                  </a:lnTo>
                  <a:lnTo>
                    <a:pt x="552" y="80"/>
                  </a:lnTo>
                  <a:lnTo>
                    <a:pt x="548" y="80"/>
                  </a:lnTo>
                  <a:lnTo>
                    <a:pt x="532" y="82"/>
                  </a:lnTo>
                  <a:lnTo>
                    <a:pt x="520" y="82"/>
                  </a:lnTo>
                  <a:lnTo>
                    <a:pt x="516" y="84"/>
                  </a:lnTo>
                  <a:lnTo>
                    <a:pt x="514" y="88"/>
                  </a:lnTo>
                  <a:lnTo>
                    <a:pt x="524" y="90"/>
                  </a:lnTo>
                  <a:lnTo>
                    <a:pt x="534" y="90"/>
                  </a:lnTo>
                  <a:lnTo>
                    <a:pt x="536" y="96"/>
                  </a:lnTo>
                  <a:lnTo>
                    <a:pt x="540" y="98"/>
                  </a:lnTo>
                  <a:lnTo>
                    <a:pt x="544" y="100"/>
                  </a:lnTo>
                  <a:lnTo>
                    <a:pt x="550" y="102"/>
                  </a:lnTo>
                  <a:lnTo>
                    <a:pt x="542" y="106"/>
                  </a:lnTo>
                  <a:lnTo>
                    <a:pt x="536" y="108"/>
                  </a:lnTo>
                  <a:lnTo>
                    <a:pt x="532" y="106"/>
                  </a:lnTo>
                  <a:lnTo>
                    <a:pt x="522" y="106"/>
                  </a:lnTo>
                  <a:lnTo>
                    <a:pt x="526" y="108"/>
                  </a:lnTo>
                  <a:lnTo>
                    <a:pt x="530" y="110"/>
                  </a:lnTo>
                  <a:lnTo>
                    <a:pt x="524" y="114"/>
                  </a:lnTo>
                  <a:lnTo>
                    <a:pt x="520" y="116"/>
                  </a:lnTo>
                  <a:lnTo>
                    <a:pt x="504" y="116"/>
                  </a:lnTo>
                  <a:lnTo>
                    <a:pt x="514" y="120"/>
                  </a:lnTo>
                  <a:lnTo>
                    <a:pt x="516" y="124"/>
                  </a:lnTo>
                  <a:lnTo>
                    <a:pt x="520" y="126"/>
                  </a:lnTo>
                  <a:lnTo>
                    <a:pt x="476" y="126"/>
                  </a:lnTo>
                  <a:lnTo>
                    <a:pt x="480" y="128"/>
                  </a:lnTo>
                  <a:lnTo>
                    <a:pt x="484" y="130"/>
                  </a:lnTo>
                  <a:lnTo>
                    <a:pt x="492" y="134"/>
                  </a:lnTo>
                  <a:lnTo>
                    <a:pt x="498" y="138"/>
                  </a:lnTo>
                  <a:lnTo>
                    <a:pt x="500" y="140"/>
                  </a:lnTo>
                  <a:lnTo>
                    <a:pt x="502" y="144"/>
                  </a:lnTo>
                  <a:lnTo>
                    <a:pt x="500" y="148"/>
                  </a:lnTo>
                  <a:lnTo>
                    <a:pt x="498" y="150"/>
                  </a:lnTo>
                  <a:lnTo>
                    <a:pt x="490" y="148"/>
                  </a:lnTo>
                  <a:lnTo>
                    <a:pt x="482" y="144"/>
                  </a:lnTo>
                  <a:lnTo>
                    <a:pt x="474" y="138"/>
                  </a:lnTo>
                  <a:lnTo>
                    <a:pt x="470" y="138"/>
                  </a:lnTo>
                  <a:lnTo>
                    <a:pt x="466" y="138"/>
                  </a:lnTo>
                  <a:lnTo>
                    <a:pt x="472" y="142"/>
                  </a:lnTo>
                  <a:lnTo>
                    <a:pt x="486" y="148"/>
                  </a:lnTo>
                  <a:lnTo>
                    <a:pt x="498" y="154"/>
                  </a:lnTo>
                  <a:lnTo>
                    <a:pt x="500" y="156"/>
                  </a:lnTo>
                  <a:lnTo>
                    <a:pt x="502" y="160"/>
                  </a:lnTo>
                  <a:lnTo>
                    <a:pt x="500" y="168"/>
                  </a:lnTo>
                  <a:lnTo>
                    <a:pt x="498" y="172"/>
                  </a:lnTo>
                  <a:lnTo>
                    <a:pt x="492" y="174"/>
                  </a:lnTo>
                  <a:lnTo>
                    <a:pt x="484" y="176"/>
                  </a:lnTo>
                  <a:lnTo>
                    <a:pt x="476" y="174"/>
                  </a:lnTo>
                  <a:lnTo>
                    <a:pt x="470" y="172"/>
                  </a:lnTo>
                  <a:lnTo>
                    <a:pt x="468" y="168"/>
                  </a:lnTo>
                  <a:lnTo>
                    <a:pt x="466" y="160"/>
                  </a:lnTo>
                  <a:lnTo>
                    <a:pt x="448" y="158"/>
                  </a:lnTo>
                  <a:lnTo>
                    <a:pt x="434" y="154"/>
                  </a:lnTo>
                  <a:lnTo>
                    <a:pt x="444" y="158"/>
                  </a:lnTo>
                  <a:lnTo>
                    <a:pt x="454" y="162"/>
                  </a:lnTo>
                  <a:lnTo>
                    <a:pt x="450" y="166"/>
                  </a:lnTo>
                  <a:lnTo>
                    <a:pt x="444" y="170"/>
                  </a:lnTo>
                  <a:lnTo>
                    <a:pt x="446" y="174"/>
                  </a:lnTo>
                  <a:lnTo>
                    <a:pt x="450" y="178"/>
                  </a:lnTo>
                  <a:lnTo>
                    <a:pt x="462" y="180"/>
                  </a:lnTo>
                  <a:lnTo>
                    <a:pt x="474" y="180"/>
                  </a:lnTo>
                  <a:lnTo>
                    <a:pt x="490" y="180"/>
                  </a:lnTo>
                  <a:lnTo>
                    <a:pt x="488" y="18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  <p:sp>
          <p:nvSpPr>
            <p:cNvPr id="293" name="任意多边形: 形状 292">
              <a:extLst>
                <a:ext uri="{FF2B5EF4-FFF2-40B4-BE49-F238E27FC236}">
                  <a16:creationId xmlns:a16="http://schemas.microsoft.com/office/drawing/2014/main" id="{C1D89BC5-E9F1-4CFC-8EEB-AB9ACDD4F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0689" y="1844546"/>
              <a:ext cx="221732" cy="88266"/>
            </a:xfrm>
            <a:custGeom>
              <a:avLst/>
              <a:gdLst>
                <a:gd name="T0" fmla="*/ 0 w 126"/>
                <a:gd name="T1" fmla="*/ 2147483647 h 54"/>
                <a:gd name="T2" fmla="*/ 2147483647 w 126"/>
                <a:gd name="T3" fmla="*/ 2147483647 h 54"/>
                <a:gd name="T4" fmla="*/ 2147483647 w 126"/>
                <a:gd name="T5" fmla="*/ 2147483647 h 54"/>
                <a:gd name="T6" fmla="*/ 2147483647 w 126"/>
                <a:gd name="T7" fmla="*/ 2147483647 h 54"/>
                <a:gd name="T8" fmla="*/ 2147483647 w 126"/>
                <a:gd name="T9" fmla="*/ 2147483647 h 54"/>
                <a:gd name="T10" fmla="*/ 2147483647 w 126"/>
                <a:gd name="T11" fmla="*/ 2147483647 h 54"/>
                <a:gd name="T12" fmla="*/ 2147483647 w 126"/>
                <a:gd name="T13" fmla="*/ 2147483647 h 54"/>
                <a:gd name="T14" fmla="*/ 2147483647 w 126"/>
                <a:gd name="T15" fmla="*/ 2147483647 h 54"/>
                <a:gd name="T16" fmla="*/ 2147483647 w 126"/>
                <a:gd name="T17" fmla="*/ 2147483647 h 54"/>
                <a:gd name="T18" fmla="*/ 2147483647 w 126"/>
                <a:gd name="T19" fmla="*/ 2147483647 h 54"/>
                <a:gd name="T20" fmla="*/ 2147483647 w 126"/>
                <a:gd name="T21" fmla="*/ 2147483647 h 54"/>
                <a:gd name="T22" fmla="*/ 2147483647 w 126"/>
                <a:gd name="T23" fmla="*/ 2147483647 h 54"/>
                <a:gd name="T24" fmla="*/ 2147483647 w 126"/>
                <a:gd name="T25" fmla="*/ 2147483647 h 54"/>
                <a:gd name="T26" fmla="*/ 2147483647 w 126"/>
                <a:gd name="T27" fmla="*/ 2147483647 h 54"/>
                <a:gd name="T28" fmla="*/ 2147483647 w 126"/>
                <a:gd name="T29" fmla="*/ 2147483647 h 54"/>
                <a:gd name="T30" fmla="*/ 2147483647 w 126"/>
                <a:gd name="T31" fmla="*/ 2147483647 h 54"/>
                <a:gd name="T32" fmla="*/ 2147483647 w 126"/>
                <a:gd name="T33" fmla="*/ 2147483647 h 54"/>
                <a:gd name="T34" fmla="*/ 2147483647 w 126"/>
                <a:gd name="T35" fmla="*/ 2147483647 h 54"/>
                <a:gd name="T36" fmla="*/ 2147483647 w 126"/>
                <a:gd name="T37" fmla="*/ 0 h 54"/>
                <a:gd name="T38" fmla="*/ 2147483647 w 126"/>
                <a:gd name="T39" fmla="*/ 2147483647 h 54"/>
                <a:gd name="T40" fmla="*/ 2147483647 w 126"/>
                <a:gd name="T41" fmla="*/ 2147483647 h 54"/>
                <a:gd name="T42" fmla="*/ 2147483647 w 126"/>
                <a:gd name="T43" fmla="*/ 2147483647 h 54"/>
                <a:gd name="T44" fmla="*/ 2147483647 w 126"/>
                <a:gd name="T45" fmla="*/ 2147483647 h 54"/>
                <a:gd name="T46" fmla="*/ 2147483647 w 126"/>
                <a:gd name="T47" fmla="*/ 2147483647 h 54"/>
                <a:gd name="T48" fmla="*/ 2147483647 w 126"/>
                <a:gd name="T49" fmla="*/ 2147483647 h 54"/>
                <a:gd name="T50" fmla="*/ 2147483647 w 126"/>
                <a:gd name="T51" fmla="*/ 2147483647 h 54"/>
                <a:gd name="T52" fmla="*/ 2147483647 w 126"/>
                <a:gd name="T53" fmla="*/ 2147483647 h 54"/>
                <a:gd name="T54" fmla="*/ 2147483647 w 126"/>
                <a:gd name="T55" fmla="*/ 2147483647 h 54"/>
                <a:gd name="T56" fmla="*/ 2147483647 w 126"/>
                <a:gd name="T57" fmla="*/ 2147483647 h 54"/>
                <a:gd name="T58" fmla="*/ 2147483647 w 126"/>
                <a:gd name="T59" fmla="*/ 2147483647 h 54"/>
                <a:gd name="T60" fmla="*/ 2147483647 w 126"/>
                <a:gd name="T61" fmla="*/ 2147483647 h 54"/>
                <a:gd name="T62" fmla="*/ 2147483647 w 126"/>
                <a:gd name="T63" fmla="*/ 2147483647 h 54"/>
                <a:gd name="T64" fmla="*/ 2147483647 w 126"/>
                <a:gd name="T65" fmla="*/ 2147483647 h 54"/>
                <a:gd name="T66" fmla="*/ 2147483647 w 126"/>
                <a:gd name="T67" fmla="*/ 2147483647 h 54"/>
                <a:gd name="T68" fmla="*/ 2147483647 w 126"/>
                <a:gd name="T69" fmla="*/ 2147483647 h 54"/>
                <a:gd name="T70" fmla="*/ 2147483647 w 126"/>
                <a:gd name="T71" fmla="*/ 2147483647 h 54"/>
                <a:gd name="T72" fmla="*/ 2147483647 w 126"/>
                <a:gd name="T73" fmla="*/ 2147483647 h 54"/>
                <a:gd name="T74" fmla="*/ 2147483647 w 126"/>
                <a:gd name="T75" fmla="*/ 2147483647 h 54"/>
                <a:gd name="T76" fmla="*/ 2147483647 w 126"/>
                <a:gd name="T77" fmla="*/ 2147483647 h 54"/>
                <a:gd name="T78" fmla="*/ 2147483647 w 126"/>
                <a:gd name="T79" fmla="*/ 2147483647 h 54"/>
                <a:gd name="T80" fmla="*/ 2147483647 w 126"/>
                <a:gd name="T81" fmla="*/ 2147483647 h 54"/>
                <a:gd name="T82" fmla="*/ 2147483647 w 126"/>
                <a:gd name="T83" fmla="*/ 2147483647 h 54"/>
                <a:gd name="T84" fmla="*/ 0 w 126"/>
                <a:gd name="T85" fmla="*/ 2147483647 h 54"/>
                <a:gd name="T86" fmla="*/ 2147483647 w 126"/>
                <a:gd name="T87" fmla="*/ 2147483647 h 54"/>
                <a:gd name="T88" fmla="*/ 2147483647 w 126"/>
                <a:gd name="T89" fmla="*/ 2147483647 h 54"/>
                <a:gd name="T90" fmla="*/ 2147483647 w 126"/>
                <a:gd name="T91" fmla="*/ 2147483647 h 54"/>
                <a:gd name="T92" fmla="*/ 0 w 126"/>
                <a:gd name="T93" fmla="*/ 2147483647 h 5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26"/>
                <a:gd name="T142" fmla="*/ 0 h 54"/>
                <a:gd name="T143" fmla="*/ 126 w 126"/>
                <a:gd name="T144" fmla="*/ 54 h 5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26" h="54">
                  <a:moveTo>
                    <a:pt x="0" y="16"/>
                  </a:moveTo>
                  <a:lnTo>
                    <a:pt x="6" y="12"/>
                  </a:lnTo>
                  <a:lnTo>
                    <a:pt x="10" y="8"/>
                  </a:lnTo>
                  <a:lnTo>
                    <a:pt x="12" y="4"/>
                  </a:lnTo>
                  <a:lnTo>
                    <a:pt x="18" y="2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30" y="6"/>
                  </a:lnTo>
                  <a:lnTo>
                    <a:pt x="34" y="8"/>
                  </a:lnTo>
                  <a:lnTo>
                    <a:pt x="32" y="14"/>
                  </a:lnTo>
                  <a:lnTo>
                    <a:pt x="30" y="18"/>
                  </a:lnTo>
                  <a:lnTo>
                    <a:pt x="36" y="18"/>
                  </a:lnTo>
                  <a:lnTo>
                    <a:pt x="40" y="14"/>
                  </a:lnTo>
                  <a:lnTo>
                    <a:pt x="48" y="6"/>
                  </a:lnTo>
                  <a:lnTo>
                    <a:pt x="52" y="12"/>
                  </a:lnTo>
                  <a:lnTo>
                    <a:pt x="64" y="10"/>
                  </a:lnTo>
                  <a:lnTo>
                    <a:pt x="76" y="6"/>
                  </a:lnTo>
                  <a:lnTo>
                    <a:pt x="90" y="2"/>
                  </a:lnTo>
                  <a:lnTo>
                    <a:pt x="96" y="0"/>
                  </a:lnTo>
                  <a:lnTo>
                    <a:pt x="106" y="2"/>
                  </a:lnTo>
                  <a:lnTo>
                    <a:pt x="114" y="8"/>
                  </a:lnTo>
                  <a:lnTo>
                    <a:pt x="126" y="22"/>
                  </a:lnTo>
                  <a:lnTo>
                    <a:pt x="126" y="26"/>
                  </a:lnTo>
                  <a:lnTo>
                    <a:pt x="120" y="28"/>
                  </a:lnTo>
                  <a:lnTo>
                    <a:pt x="112" y="30"/>
                  </a:lnTo>
                  <a:lnTo>
                    <a:pt x="102" y="36"/>
                  </a:lnTo>
                  <a:lnTo>
                    <a:pt x="92" y="44"/>
                  </a:lnTo>
                  <a:lnTo>
                    <a:pt x="86" y="46"/>
                  </a:lnTo>
                  <a:lnTo>
                    <a:pt x="78" y="46"/>
                  </a:lnTo>
                  <a:lnTo>
                    <a:pt x="72" y="46"/>
                  </a:lnTo>
                  <a:lnTo>
                    <a:pt x="66" y="44"/>
                  </a:lnTo>
                  <a:lnTo>
                    <a:pt x="74" y="50"/>
                  </a:lnTo>
                  <a:lnTo>
                    <a:pt x="66" y="52"/>
                  </a:lnTo>
                  <a:lnTo>
                    <a:pt x="62" y="54"/>
                  </a:lnTo>
                  <a:lnTo>
                    <a:pt x="52" y="54"/>
                  </a:lnTo>
                  <a:lnTo>
                    <a:pt x="44" y="54"/>
                  </a:lnTo>
                  <a:lnTo>
                    <a:pt x="26" y="50"/>
                  </a:lnTo>
                  <a:lnTo>
                    <a:pt x="10" y="48"/>
                  </a:lnTo>
                  <a:lnTo>
                    <a:pt x="16" y="44"/>
                  </a:lnTo>
                  <a:lnTo>
                    <a:pt x="24" y="40"/>
                  </a:lnTo>
                  <a:lnTo>
                    <a:pt x="16" y="36"/>
                  </a:lnTo>
                  <a:lnTo>
                    <a:pt x="12" y="34"/>
                  </a:lnTo>
                  <a:lnTo>
                    <a:pt x="0" y="28"/>
                  </a:lnTo>
                  <a:lnTo>
                    <a:pt x="8" y="24"/>
                  </a:lnTo>
                  <a:lnTo>
                    <a:pt x="12" y="22"/>
                  </a:lnTo>
                  <a:lnTo>
                    <a:pt x="6" y="20"/>
                  </a:lnTo>
                  <a:lnTo>
                    <a:pt x="0" y="1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cs typeface="+mn-ea"/>
                <a:sym typeface="+mn-lt"/>
              </a:endParaRPr>
            </a:p>
          </p:txBody>
        </p:sp>
      </p:grpSp>
      <p:grpSp>
        <p:nvGrpSpPr>
          <p:cNvPr id="226" name="组合 225">
            <a:extLst>
              <a:ext uri="{FF2B5EF4-FFF2-40B4-BE49-F238E27FC236}">
                <a16:creationId xmlns:a16="http://schemas.microsoft.com/office/drawing/2014/main" id="{3D656C79-2156-40EF-B022-B5988789D086}"/>
              </a:ext>
            </a:extLst>
          </p:cNvPr>
          <p:cNvGrpSpPr/>
          <p:nvPr/>
        </p:nvGrpSpPr>
        <p:grpSpPr>
          <a:xfrm>
            <a:off x="4764779" y="2466756"/>
            <a:ext cx="6708082" cy="1679795"/>
            <a:chOff x="4592589" y="3752850"/>
            <a:chExt cx="8039046" cy="2013086"/>
          </a:xfrm>
        </p:grpSpPr>
        <p:sp>
          <p:nvSpPr>
            <p:cNvPr id="230" name="椭圆 229">
              <a:extLst>
                <a:ext uri="{FF2B5EF4-FFF2-40B4-BE49-F238E27FC236}">
                  <a16:creationId xmlns:a16="http://schemas.microsoft.com/office/drawing/2014/main" id="{74C0089C-3B42-405A-962F-0351D10B5B84}"/>
                </a:ext>
              </a:extLst>
            </p:cNvPr>
            <p:cNvSpPr/>
            <p:nvPr/>
          </p:nvSpPr>
          <p:spPr>
            <a:xfrm>
              <a:off x="5053782" y="3752850"/>
              <a:ext cx="914400" cy="914400"/>
            </a:xfrm>
            <a:prstGeom prst="ellipse">
              <a:avLst/>
            </a:prstGeom>
            <a:solidFill>
              <a:schemeClr val="bg1"/>
            </a:solidFill>
            <a:ln w="28575">
              <a:gradFill>
                <a:gsLst>
                  <a:gs pos="0">
                    <a:schemeClr val="accent1"/>
                  </a:gs>
                  <a:gs pos="58000">
                    <a:schemeClr val="accent2"/>
                  </a:gs>
                  <a:gs pos="100000">
                    <a:schemeClr val="accent3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zh-CN" altLang="en-US" sz="1200" b="1">
                  <a:solidFill>
                    <a:srgbClr val="000000"/>
                  </a:solidFill>
                  <a:cs typeface="+mn-ea"/>
                  <a:sym typeface="+mn-lt"/>
                </a:rPr>
                <a:t>keyword</a:t>
              </a:r>
              <a:endParaRPr lang="zh-CN" altLang="en-US" sz="2400" b="1">
                <a:solidFill>
                  <a:srgbClr val="77B549"/>
                </a:solidFill>
                <a:cs typeface="+mn-ea"/>
                <a:sym typeface="+mn-lt"/>
              </a:endParaRPr>
            </a:p>
          </p:txBody>
        </p:sp>
        <p:sp>
          <p:nvSpPr>
            <p:cNvPr id="231" name="矩形 230">
              <a:extLst>
                <a:ext uri="{FF2B5EF4-FFF2-40B4-BE49-F238E27FC236}">
                  <a16:creationId xmlns:a16="http://schemas.microsoft.com/office/drawing/2014/main" id="{B4285488-D299-4310-B469-165E6E7A8C0A}"/>
                </a:ext>
              </a:extLst>
            </p:cNvPr>
            <p:cNvSpPr/>
            <p:nvPr/>
          </p:nvSpPr>
          <p:spPr>
            <a:xfrm>
              <a:off x="4592589" y="4825384"/>
              <a:ext cx="1836786" cy="940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>
                  <a:cs typeface="+mn-ea"/>
                  <a:sym typeface="+mn-lt"/>
                </a:rPr>
                <a:t>This section is displayed as a text layout placeholder (theme fonts are recommended)</a:t>
              </a:r>
              <a:endParaRPr lang="zh-CN" altLang="zh-CN" sz="1000" dirty="0">
                <a:cs typeface="+mn-ea"/>
                <a:sym typeface="+mn-lt"/>
              </a:endParaRPr>
            </a:p>
          </p:txBody>
        </p:sp>
        <p:sp>
          <p:nvSpPr>
            <p:cNvPr id="232" name="椭圆 231">
              <a:extLst>
                <a:ext uri="{FF2B5EF4-FFF2-40B4-BE49-F238E27FC236}">
                  <a16:creationId xmlns:a16="http://schemas.microsoft.com/office/drawing/2014/main" id="{D45154CC-35C3-4E0C-8B07-18D8D0220807}"/>
                </a:ext>
              </a:extLst>
            </p:cNvPr>
            <p:cNvSpPr/>
            <p:nvPr/>
          </p:nvSpPr>
          <p:spPr>
            <a:xfrm>
              <a:off x="7121202" y="3752850"/>
              <a:ext cx="914400" cy="914400"/>
            </a:xfrm>
            <a:prstGeom prst="ellipse">
              <a:avLst/>
            </a:prstGeom>
            <a:solidFill>
              <a:schemeClr val="bg1"/>
            </a:solidFill>
            <a:ln w="28575">
              <a:gradFill>
                <a:gsLst>
                  <a:gs pos="0">
                    <a:schemeClr val="accent1"/>
                  </a:gs>
                  <a:gs pos="58000">
                    <a:schemeClr val="accent2"/>
                  </a:gs>
                  <a:gs pos="100000">
                    <a:schemeClr val="accent3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zh-CN" altLang="en-US" sz="1200" b="1">
                  <a:solidFill>
                    <a:srgbClr val="000000"/>
                  </a:solidFill>
                  <a:cs typeface="+mn-ea"/>
                  <a:sym typeface="+mn-lt"/>
                </a:rPr>
                <a:t>keyword</a:t>
              </a:r>
              <a:endParaRPr lang="zh-CN" altLang="en-US" sz="2400" b="1">
                <a:solidFill>
                  <a:srgbClr val="77B549"/>
                </a:solidFill>
                <a:cs typeface="+mn-ea"/>
                <a:sym typeface="+mn-lt"/>
              </a:endParaRPr>
            </a:p>
          </p:txBody>
        </p:sp>
        <p:sp>
          <p:nvSpPr>
            <p:cNvPr id="233" name="矩形 232">
              <a:extLst>
                <a:ext uri="{FF2B5EF4-FFF2-40B4-BE49-F238E27FC236}">
                  <a16:creationId xmlns:a16="http://schemas.microsoft.com/office/drawing/2014/main" id="{4C74CC82-D173-4FAD-A8B5-8B88010AB58F}"/>
                </a:ext>
              </a:extLst>
            </p:cNvPr>
            <p:cNvSpPr/>
            <p:nvPr/>
          </p:nvSpPr>
          <p:spPr>
            <a:xfrm>
              <a:off x="6660008" y="4825386"/>
              <a:ext cx="1836786" cy="940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>
                  <a:cs typeface="+mn-ea"/>
                  <a:sym typeface="+mn-lt"/>
                </a:rPr>
                <a:t>This section is displayed as a text layout placeholder (theme fonts are recommended)</a:t>
              </a:r>
            </a:p>
          </p:txBody>
        </p:sp>
        <p:sp>
          <p:nvSpPr>
            <p:cNvPr id="234" name="椭圆 233">
              <a:extLst>
                <a:ext uri="{FF2B5EF4-FFF2-40B4-BE49-F238E27FC236}">
                  <a16:creationId xmlns:a16="http://schemas.microsoft.com/office/drawing/2014/main" id="{A9DCB6AA-6291-465E-B4CF-2C197817CA53}"/>
                </a:ext>
              </a:extLst>
            </p:cNvPr>
            <p:cNvSpPr/>
            <p:nvPr/>
          </p:nvSpPr>
          <p:spPr>
            <a:xfrm>
              <a:off x="9188622" y="3752850"/>
              <a:ext cx="914400" cy="914400"/>
            </a:xfrm>
            <a:prstGeom prst="ellipse">
              <a:avLst/>
            </a:prstGeom>
            <a:solidFill>
              <a:schemeClr val="bg1"/>
            </a:solidFill>
            <a:ln w="28575">
              <a:gradFill>
                <a:gsLst>
                  <a:gs pos="0">
                    <a:schemeClr val="accent1"/>
                  </a:gs>
                  <a:gs pos="58000">
                    <a:schemeClr val="accent2"/>
                  </a:gs>
                  <a:gs pos="100000">
                    <a:schemeClr val="accent3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zh-CN" altLang="en-US" sz="1200" b="1">
                  <a:solidFill>
                    <a:srgbClr val="000000"/>
                  </a:solidFill>
                  <a:cs typeface="+mn-ea"/>
                  <a:sym typeface="+mn-lt"/>
                </a:rPr>
                <a:t>keyword</a:t>
              </a:r>
              <a:endParaRPr lang="zh-CN" altLang="en-US" sz="2400" b="1">
                <a:solidFill>
                  <a:srgbClr val="77B549"/>
                </a:solidFill>
                <a:cs typeface="+mn-ea"/>
                <a:sym typeface="+mn-lt"/>
              </a:endParaRPr>
            </a:p>
          </p:txBody>
        </p:sp>
        <p:sp>
          <p:nvSpPr>
            <p:cNvPr id="235" name="矩形 234">
              <a:extLst>
                <a:ext uri="{FF2B5EF4-FFF2-40B4-BE49-F238E27FC236}">
                  <a16:creationId xmlns:a16="http://schemas.microsoft.com/office/drawing/2014/main" id="{80AB1152-8EEF-47CC-BFF6-CC34CEF8D3EF}"/>
                </a:ext>
              </a:extLst>
            </p:cNvPr>
            <p:cNvSpPr/>
            <p:nvPr/>
          </p:nvSpPr>
          <p:spPr>
            <a:xfrm>
              <a:off x="8727429" y="4825385"/>
              <a:ext cx="1836786" cy="9405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>
                  <a:cs typeface="+mn-ea"/>
                  <a:sym typeface="+mn-lt"/>
                </a:rPr>
                <a:t>This section is displayed as a text layout placeholder (theme fonts are recommended)</a:t>
              </a:r>
              <a:endParaRPr lang="zh-CN" altLang="en-US" sz="1000" b="1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6" name="椭圆 235">
              <a:extLst>
                <a:ext uri="{FF2B5EF4-FFF2-40B4-BE49-F238E27FC236}">
                  <a16:creationId xmlns:a16="http://schemas.microsoft.com/office/drawing/2014/main" id="{275951F8-27B5-4882-93E5-0D1029A2E0BB}"/>
                </a:ext>
              </a:extLst>
            </p:cNvPr>
            <p:cNvSpPr/>
            <p:nvPr/>
          </p:nvSpPr>
          <p:spPr>
            <a:xfrm>
              <a:off x="11256042" y="3752850"/>
              <a:ext cx="914400" cy="914400"/>
            </a:xfrm>
            <a:prstGeom prst="ellipse">
              <a:avLst/>
            </a:prstGeom>
            <a:solidFill>
              <a:schemeClr val="bg1"/>
            </a:solidFill>
            <a:ln w="28575">
              <a:gradFill>
                <a:gsLst>
                  <a:gs pos="0">
                    <a:schemeClr val="accent1"/>
                  </a:gs>
                  <a:gs pos="58000">
                    <a:schemeClr val="accent2"/>
                  </a:gs>
                  <a:gs pos="100000">
                    <a:schemeClr val="accent3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zh-CN" altLang="en-US" sz="1200" b="1">
                  <a:solidFill>
                    <a:srgbClr val="000000"/>
                  </a:solidFill>
                  <a:cs typeface="+mn-ea"/>
                  <a:sym typeface="+mn-lt"/>
                </a:rPr>
                <a:t>keyword</a:t>
              </a:r>
              <a:endParaRPr lang="zh-CN" altLang="en-US" sz="2400" b="1">
                <a:solidFill>
                  <a:srgbClr val="77B549"/>
                </a:solidFill>
                <a:cs typeface="+mn-ea"/>
                <a:sym typeface="+mn-lt"/>
              </a:endParaRPr>
            </a:p>
          </p:txBody>
        </p:sp>
        <p:sp>
          <p:nvSpPr>
            <p:cNvPr id="237" name="矩形 236">
              <a:extLst>
                <a:ext uri="{FF2B5EF4-FFF2-40B4-BE49-F238E27FC236}">
                  <a16:creationId xmlns:a16="http://schemas.microsoft.com/office/drawing/2014/main" id="{38DB735D-0CD9-44F6-8ED1-6D23199A4B68}"/>
                </a:ext>
              </a:extLst>
            </p:cNvPr>
            <p:cNvSpPr/>
            <p:nvPr/>
          </p:nvSpPr>
          <p:spPr>
            <a:xfrm>
              <a:off x="10794849" y="4825385"/>
              <a:ext cx="1836786" cy="9405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>
                  <a:cs typeface="+mn-ea"/>
                  <a:sym typeface="+mn-lt"/>
                </a:rPr>
                <a:t>This section is displayed as a text layout placeholder (theme fonts are recommended)</a:t>
              </a:r>
            </a:p>
          </p:txBody>
        </p:sp>
      </p:grpSp>
      <p:cxnSp>
        <p:nvCxnSpPr>
          <p:cNvPr id="227" name="直接连接符 226">
            <a:extLst>
              <a:ext uri="{FF2B5EF4-FFF2-40B4-BE49-F238E27FC236}">
                <a16:creationId xmlns:a16="http://schemas.microsoft.com/office/drawing/2014/main" id="{1519C56E-5E0B-4FE7-809D-DC2CB79284F2}"/>
              </a:ext>
            </a:extLst>
          </p:cNvPr>
          <p:cNvCxnSpPr/>
          <p:nvPr/>
        </p:nvCxnSpPr>
        <p:spPr>
          <a:xfrm>
            <a:off x="6378216" y="2533273"/>
            <a:ext cx="0" cy="188492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直接连接符 227">
            <a:extLst>
              <a:ext uri="{FF2B5EF4-FFF2-40B4-BE49-F238E27FC236}">
                <a16:creationId xmlns:a16="http://schemas.microsoft.com/office/drawing/2014/main" id="{E91C2265-B41A-411E-94E6-C58880E3446D}"/>
              </a:ext>
            </a:extLst>
          </p:cNvPr>
          <p:cNvCxnSpPr/>
          <p:nvPr/>
        </p:nvCxnSpPr>
        <p:spPr>
          <a:xfrm>
            <a:off x="8103309" y="2533273"/>
            <a:ext cx="0" cy="188492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直接连接符 228">
            <a:extLst>
              <a:ext uri="{FF2B5EF4-FFF2-40B4-BE49-F238E27FC236}">
                <a16:creationId xmlns:a16="http://schemas.microsoft.com/office/drawing/2014/main" id="{94E5E1CC-DD63-42E6-A88A-1978CCCD0923}"/>
              </a:ext>
            </a:extLst>
          </p:cNvPr>
          <p:cNvCxnSpPr/>
          <p:nvPr/>
        </p:nvCxnSpPr>
        <p:spPr>
          <a:xfrm>
            <a:off x="9828402" y="2533273"/>
            <a:ext cx="0" cy="188492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" name="流程图: 数据 223">
            <a:extLst>
              <a:ext uri="{FF2B5EF4-FFF2-40B4-BE49-F238E27FC236}">
                <a16:creationId xmlns:a16="http://schemas.microsoft.com/office/drawing/2014/main" id="{95C79473-F1A4-4C13-882C-7DF751D81EB2}"/>
              </a:ext>
            </a:extLst>
          </p:cNvPr>
          <p:cNvSpPr/>
          <p:nvPr/>
        </p:nvSpPr>
        <p:spPr>
          <a:xfrm>
            <a:off x="3509719" y="1914859"/>
            <a:ext cx="1255057" cy="2701961"/>
          </a:xfrm>
          <a:prstGeom prst="flowChartInputOutput">
            <a:avLst/>
          </a:prstGeom>
          <a:solidFill>
            <a:schemeClr val="tx1">
              <a:alpha val="80000"/>
            </a:schemeClr>
          </a:solidFill>
        </p:spPr>
        <p:txBody>
          <a:bodyPr wrap="none" rtlCol="0" anchor="ctr">
            <a:noAutofit/>
          </a:bodyPr>
          <a:lstStyle/>
          <a:p>
            <a:pPr algn="ctr"/>
            <a:endParaRPr lang="zh-CN" altLang="en-US" sz="24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5" name="平行四边形 224">
            <a:extLst>
              <a:ext uri="{FF2B5EF4-FFF2-40B4-BE49-F238E27FC236}">
                <a16:creationId xmlns:a16="http://schemas.microsoft.com/office/drawing/2014/main" id="{9A575CC2-957D-4286-8FD0-613E216954BF}"/>
              </a:ext>
            </a:extLst>
          </p:cNvPr>
          <p:cNvSpPr/>
          <p:nvPr/>
        </p:nvSpPr>
        <p:spPr>
          <a:xfrm>
            <a:off x="3160095" y="1914859"/>
            <a:ext cx="1819835" cy="2701961"/>
          </a:xfrm>
          <a:prstGeom prst="parallelogram">
            <a:avLst>
              <a:gd name="adj" fmla="val 40000"/>
            </a:avLst>
          </a:prstGeom>
          <a:solidFill>
            <a:schemeClr val="accent1">
              <a:alpha val="80000"/>
            </a:schemeClr>
          </a:solidFill>
        </p:spPr>
        <p:txBody>
          <a:bodyPr wrap="none" rtlCol="0" anchor="ctr">
            <a:noAutofit/>
          </a:bodyPr>
          <a:lstStyle/>
          <a:p>
            <a:pPr algn="ctr"/>
            <a:endParaRPr lang="zh-CN" altLang="en-US" sz="2400" b="1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5801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:a16="http://schemas.microsoft.com/office/drawing/2014/main"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2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75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25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7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2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220" grpId="0" animBg="1"/>
      <p:bldP spid="224" grpId="0" animBg="1"/>
      <p:bldP spid="2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79">
            <a:extLst>
              <a:ext uri="{FF2B5EF4-FFF2-40B4-BE49-F238E27FC236}">
                <a16:creationId xmlns:a16="http://schemas.microsoft.com/office/drawing/2014/main" id="{49DB5312-2AD5-4FC1-84D6-79FCFB284479}"/>
              </a:ext>
            </a:extLst>
          </p:cNvPr>
          <p:cNvGrpSpPr/>
          <p:nvPr/>
        </p:nvGrpSpPr>
        <p:grpSpPr>
          <a:xfrm>
            <a:off x="3503712" y="1558334"/>
            <a:ext cx="4853575" cy="4524695"/>
            <a:chOff x="481800" y="2242514"/>
            <a:chExt cx="4975913" cy="3936602"/>
          </a:xfrm>
        </p:grpSpPr>
        <p:grpSp>
          <p:nvGrpSpPr>
            <p:cNvPr id="107" name="Group 80">
              <a:extLst>
                <a:ext uri="{FF2B5EF4-FFF2-40B4-BE49-F238E27FC236}">
                  <a16:creationId xmlns:a16="http://schemas.microsoft.com/office/drawing/2014/main" id="{C3FD517D-E376-4C48-9BEC-2DAA04CEC94E}"/>
                </a:ext>
              </a:extLst>
            </p:cNvPr>
            <p:cNvGrpSpPr/>
            <p:nvPr/>
          </p:nvGrpSpPr>
          <p:grpSpPr>
            <a:xfrm>
              <a:off x="569529" y="2242514"/>
              <a:ext cx="4800451" cy="2785971"/>
              <a:chOff x="609844" y="1126813"/>
              <a:chExt cx="7924556" cy="2357806"/>
            </a:xfrm>
          </p:grpSpPr>
          <p:grpSp>
            <p:nvGrpSpPr>
              <p:cNvPr id="133" name="Group 106">
                <a:extLst>
                  <a:ext uri="{FF2B5EF4-FFF2-40B4-BE49-F238E27FC236}">
                    <a16:creationId xmlns:a16="http://schemas.microsoft.com/office/drawing/2014/main" id="{9EB20919-B96B-4715-A61C-10E929343AC9}"/>
                  </a:ext>
                </a:extLst>
              </p:cNvPr>
              <p:cNvGrpSpPr/>
              <p:nvPr/>
            </p:nvGrpSpPr>
            <p:grpSpPr>
              <a:xfrm>
                <a:off x="1227841" y="1126813"/>
                <a:ext cx="6750745" cy="2357806"/>
                <a:chOff x="1531308" y="1246789"/>
                <a:chExt cx="6750745" cy="2189066"/>
              </a:xfrm>
            </p:grpSpPr>
            <p:cxnSp>
              <p:nvCxnSpPr>
                <p:cNvPr id="172" name="Straight Connector 115">
                  <a:extLst>
                    <a:ext uri="{FF2B5EF4-FFF2-40B4-BE49-F238E27FC236}">
                      <a16:creationId xmlns:a16="http://schemas.microsoft.com/office/drawing/2014/main" id="{71A52A5C-F130-4C5F-ACF5-DC4759CAC9FA}"/>
                    </a:ext>
                  </a:extLst>
                </p:cNvPr>
                <p:cNvCxnSpPr/>
                <p:nvPr/>
              </p:nvCxnSpPr>
              <p:spPr>
                <a:xfrm>
                  <a:off x="1531308" y="1246789"/>
                  <a:ext cx="0" cy="2189066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16">
                  <a:extLst>
                    <a:ext uri="{FF2B5EF4-FFF2-40B4-BE49-F238E27FC236}">
                      <a16:creationId xmlns:a16="http://schemas.microsoft.com/office/drawing/2014/main" id="{BAFBB1D2-25E9-42CE-923B-2F1469A58A6E}"/>
                    </a:ext>
                  </a:extLst>
                </p:cNvPr>
                <p:cNvCxnSpPr/>
                <p:nvPr/>
              </p:nvCxnSpPr>
              <p:spPr>
                <a:xfrm>
                  <a:off x="2206382" y="1246789"/>
                  <a:ext cx="0" cy="2189066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Straight Connector 117">
                  <a:extLst>
                    <a:ext uri="{FF2B5EF4-FFF2-40B4-BE49-F238E27FC236}">
                      <a16:creationId xmlns:a16="http://schemas.microsoft.com/office/drawing/2014/main" id="{CE038328-EE8A-4299-8A95-12488046A506}"/>
                    </a:ext>
                  </a:extLst>
                </p:cNvPr>
                <p:cNvCxnSpPr/>
                <p:nvPr/>
              </p:nvCxnSpPr>
              <p:spPr>
                <a:xfrm>
                  <a:off x="2881456" y="1246789"/>
                  <a:ext cx="0" cy="2189066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Connector 118">
                  <a:extLst>
                    <a:ext uri="{FF2B5EF4-FFF2-40B4-BE49-F238E27FC236}">
                      <a16:creationId xmlns:a16="http://schemas.microsoft.com/office/drawing/2014/main" id="{75848E6C-4872-4005-93BA-D04A4E510562}"/>
                    </a:ext>
                  </a:extLst>
                </p:cNvPr>
                <p:cNvCxnSpPr/>
                <p:nvPr/>
              </p:nvCxnSpPr>
              <p:spPr>
                <a:xfrm>
                  <a:off x="3556530" y="1246789"/>
                  <a:ext cx="0" cy="2189066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Straight Connector 119">
                  <a:extLst>
                    <a:ext uri="{FF2B5EF4-FFF2-40B4-BE49-F238E27FC236}">
                      <a16:creationId xmlns:a16="http://schemas.microsoft.com/office/drawing/2014/main" id="{BF50B4C6-9D09-433E-9C16-144026CA2E68}"/>
                    </a:ext>
                  </a:extLst>
                </p:cNvPr>
                <p:cNvCxnSpPr/>
                <p:nvPr/>
              </p:nvCxnSpPr>
              <p:spPr>
                <a:xfrm>
                  <a:off x="4231604" y="1246789"/>
                  <a:ext cx="0" cy="2189066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Connector 120">
                  <a:extLst>
                    <a:ext uri="{FF2B5EF4-FFF2-40B4-BE49-F238E27FC236}">
                      <a16:creationId xmlns:a16="http://schemas.microsoft.com/office/drawing/2014/main" id="{7C872F37-8522-4371-8006-CF8CC9AA77B4}"/>
                    </a:ext>
                  </a:extLst>
                </p:cNvPr>
                <p:cNvCxnSpPr/>
                <p:nvPr/>
              </p:nvCxnSpPr>
              <p:spPr>
                <a:xfrm>
                  <a:off x="4906678" y="1246789"/>
                  <a:ext cx="0" cy="2189066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Straight Connector 121">
                  <a:extLst>
                    <a:ext uri="{FF2B5EF4-FFF2-40B4-BE49-F238E27FC236}">
                      <a16:creationId xmlns:a16="http://schemas.microsoft.com/office/drawing/2014/main" id="{6C37AC85-5DF0-4E99-ADBD-F43ABBF586D5}"/>
                    </a:ext>
                  </a:extLst>
                </p:cNvPr>
                <p:cNvCxnSpPr/>
                <p:nvPr/>
              </p:nvCxnSpPr>
              <p:spPr>
                <a:xfrm>
                  <a:off x="5581752" y="1246789"/>
                  <a:ext cx="0" cy="2189066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Straight Connector 122">
                  <a:extLst>
                    <a:ext uri="{FF2B5EF4-FFF2-40B4-BE49-F238E27FC236}">
                      <a16:creationId xmlns:a16="http://schemas.microsoft.com/office/drawing/2014/main" id="{28B825FF-B745-488C-A408-830817B069F2}"/>
                    </a:ext>
                  </a:extLst>
                </p:cNvPr>
                <p:cNvCxnSpPr/>
                <p:nvPr/>
              </p:nvCxnSpPr>
              <p:spPr>
                <a:xfrm>
                  <a:off x="6256826" y="1246789"/>
                  <a:ext cx="0" cy="2189066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Straight Connector 123">
                  <a:extLst>
                    <a:ext uri="{FF2B5EF4-FFF2-40B4-BE49-F238E27FC236}">
                      <a16:creationId xmlns:a16="http://schemas.microsoft.com/office/drawing/2014/main" id="{82612FA0-D632-4204-B6F0-F9F9A47D8FA3}"/>
                    </a:ext>
                  </a:extLst>
                </p:cNvPr>
                <p:cNvCxnSpPr/>
                <p:nvPr/>
              </p:nvCxnSpPr>
              <p:spPr>
                <a:xfrm>
                  <a:off x="6931900" y="1246789"/>
                  <a:ext cx="0" cy="2189066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Straight Connector 124">
                  <a:extLst>
                    <a:ext uri="{FF2B5EF4-FFF2-40B4-BE49-F238E27FC236}">
                      <a16:creationId xmlns:a16="http://schemas.microsoft.com/office/drawing/2014/main" id="{283936B5-C435-4C24-AFF7-36A94E145BBB}"/>
                    </a:ext>
                  </a:extLst>
                </p:cNvPr>
                <p:cNvCxnSpPr/>
                <p:nvPr/>
              </p:nvCxnSpPr>
              <p:spPr>
                <a:xfrm>
                  <a:off x="7606974" y="1246789"/>
                  <a:ext cx="0" cy="2189066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Straight Connector 125">
                  <a:extLst>
                    <a:ext uri="{FF2B5EF4-FFF2-40B4-BE49-F238E27FC236}">
                      <a16:creationId xmlns:a16="http://schemas.microsoft.com/office/drawing/2014/main" id="{F834AFAA-7A93-4957-B765-0F489897B51E}"/>
                    </a:ext>
                  </a:extLst>
                </p:cNvPr>
                <p:cNvCxnSpPr/>
                <p:nvPr/>
              </p:nvCxnSpPr>
              <p:spPr>
                <a:xfrm>
                  <a:off x="8282053" y="1246789"/>
                  <a:ext cx="0" cy="2189066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4" name="Group 107">
                <a:extLst>
                  <a:ext uri="{FF2B5EF4-FFF2-40B4-BE49-F238E27FC236}">
                    <a16:creationId xmlns:a16="http://schemas.microsoft.com/office/drawing/2014/main" id="{5000D85C-CAE0-4A94-A7BB-C0F52CF359B9}"/>
                  </a:ext>
                </a:extLst>
              </p:cNvPr>
              <p:cNvGrpSpPr/>
              <p:nvPr/>
            </p:nvGrpSpPr>
            <p:grpSpPr>
              <a:xfrm>
                <a:off x="609844" y="1126813"/>
                <a:ext cx="7924556" cy="2357806"/>
                <a:chOff x="609844" y="1126813"/>
                <a:chExt cx="7924556" cy="2357806"/>
              </a:xfrm>
            </p:grpSpPr>
            <p:cxnSp>
              <p:nvCxnSpPr>
                <p:cNvPr id="135" name="Straight Connector 108">
                  <a:extLst>
                    <a:ext uri="{FF2B5EF4-FFF2-40B4-BE49-F238E27FC236}">
                      <a16:creationId xmlns:a16="http://schemas.microsoft.com/office/drawing/2014/main" id="{0681D68B-5856-41B0-9BB2-6541B4175CD7}"/>
                    </a:ext>
                  </a:extLst>
                </p:cNvPr>
                <p:cNvCxnSpPr/>
                <p:nvPr/>
              </p:nvCxnSpPr>
              <p:spPr>
                <a:xfrm>
                  <a:off x="609844" y="1912749"/>
                  <a:ext cx="7924556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09">
                  <a:extLst>
                    <a:ext uri="{FF2B5EF4-FFF2-40B4-BE49-F238E27FC236}">
                      <a16:creationId xmlns:a16="http://schemas.microsoft.com/office/drawing/2014/main" id="{C473566E-02D0-4DD6-AA1C-F7598B4A02E3}"/>
                    </a:ext>
                  </a:extLst>
                </p:cNvPr>
                <p:cNvCxnSpPr/>
                <p:nvPr/>
              </p:nvCxnSpPr>
              <p:spPr>
                <a:xfrm>
                  <a:off x="609844" y="2305717"/>
                  <a:ext cx="7924556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10">
                  <a:extLst>
                    <a:ext uri="{FF2B5EF4-FFF2-40B4-BE49-F238E27FC236}">
                      <a16:creationId xmlns:a16="http://schemas.microsoft.com/office/drawing/2014/main" id="{D7F139AC-66CE-4D40-91DA-D364528D70D9}"/>
                    </a:ext>
                  </a:extLst>
                </p:cNvPr>
                <p:cNvCxnSpPr/>
                <p:nvPr/>
              </p:nvCxnSpPr>
              <p:spPr>
                <a:xfrm>
                  <a:off x="609844" y="2698685"/>
                  <a:ext cx="7924556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11">
                  <a:extLst>
                    <a:ext uri="{FF2B5EF4-FFF2-40B4-BE49-F238E27FC236}">
                      <a16:creationId xmlns:a16="http://schemas.microsoft.com/office/drawing/2014/main" id="{99A30FD4-4A97-444E-AF9E-B10D82E88765}"/>
                    </a:ext>
                  </a:extLst>
                </p:cNvPr>
                <p:cNvCxnSpPr/>
                <p:nvPr/>
              </p:nvCxnSpPr>
              <p:spPr>
                <a:xfrm>
                  <a:off x="609844" y="3091653"/>
                  <a:ext cx="7924556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12">
                  <a:extLst>
                    <a:ext uri="{FF2B5EF4-FFF2-40B4-BE49-F238E27FC236}">
                      <a16:creationId xmlns:a16="http://schemas.microsoft.com/office/drawing/2014/main" id="{60DC2D66-E34E-4C42-B6F2-3A19DCFB2CE3}"/>
                    </a:ext>
                  </a:extLst>
                </p:cNvPr>
                <p:cNvCxnSpPr/>
                <p:nvPr/>
              </p:nvCxnSpPr>
              <p:spPr>
                <a:xfrm>
                  <a:off x="609844" y="1126813"/>
                  <a:ext cx="7924556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13">
                  <a:extLst>
                    <a:ext uri="{FF2B5EF4-FFF2-40B4-BE49-F238E27FC236}">
                      <a16:creationId xmlns:a16="http://schemas.microsoft.com/office/drawing/2014/main" id="{A9A99E66-EA42-4DC2-9F1E-591BC7A1BB0B}"/>
                    </a:ext>
                  </a:extLst>
                </p:cNvPr>
                <p:cNvCxnSpPr/>
                <p:nvPr/>
              </p:nvCxnSpPr>
              <p:spPr>
                <a:xfrm>
                  <a:off x="609844" y="1519781"/>
                  <a:ext cx="7924556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14">
                  <a:extLst>
                    <a:ext uri="{FF2B5EF4-FFF2-40B4-BE49-F238E27FC236}">
                      <a16:creationId xmlns:a16="http://schemas.microsoft.com/office/drawing/2014/main" id="{75FAF1AB-CE54-42C0-8597-F3839F6A6D8B}"/>
                    </a:ext>
                  </a:extLst>
                </p:cNvPr>
                <p:cNvCxnSpPr/>
                <p:nvPr/>
              </p:nvCxnSpPr>
              <p:spPr>
                <a:xfrm>
                  <a:off x="609844" y="3484619"/>
                  <a:ext cx="7924556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8" name="Freeform: Shape 81">
              <a:extLst>
                <a:ext uri="{FF2B5EF4-FFF2-40B4-BE49-F238E27FC236}">
                  <a16:creationId xmlns:a16="http://schemas.microsoft.com/office/drawing/2014/main" id="{81913011-DDFF-4498-904E-D70859DE9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558" y="3267957"/>
              <a:ext cx="1199395" cy="1765650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9" name="Freeform: Shape 82">
              <a:extLst>
                <a:ext uri="{FF2B5EF4-FFF2-40B4-BE49-F238E27FC236}">
                  <a16:creationId xmlns:a16="http://schemas.microsoft.com/office/drawing/2014/main" id="{2B41E87A-C43A-4497-9250-9B56DC6C0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1759" y="3510158"/>
              <a:ext cx="1199395" cy="1523449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0" name="Freeform: Shape 83">
              <a:extLst>
                <a:ext uri="{FF2B5EF4-FFF2-40B4-BE49-F238E27FC236}">
                  <a16:creationId xmlns:a16="http://schemas.microsoft.com/office/drawing/2014/main" id="{E65C52BB-9536-4622-9DB4-036596433A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3960" y="2668222"/>
              <a:ext cx="1199395" cy="2365385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1" name="Freeform: Shape 84">
              <a:extLst>
                <a:ext uri="{FF2B5EF4-FFF2-40B4-BE49-F238E27FC236}">
                  <a16:creationId xmlns:a16="http://schemas.microsoft.com/office/drawing/2014/main" id="{B86009D7-2EE3-4FF3-AC20-338CEB6DD2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6160" y="3994559"/>
              <a:ext cx="1199395" cy="1039048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2" name="Freeform: Shape 85">
              <a:extLst>
                <a:ext uri="{FF2B5EF4-FFF2-40B4-BE49-F238E27FC236}">
                  <a16:creationId xmlns:a16="http://schemas.microsoft.com/office/drawing/2014/main" id="{C42F61FF-FEEC-4C07-AF3E-FD2B8C6C3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8361" y="3025756"/>
              <a:ext cx="1199395" cy="2007851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3" name="Freeform: Shape 86">
              <a:extLst>
                <a:ext uri="{FF2B5EF4-FFF2-40B4-BE49-F238E27FC236}">
                  <a16:creationId xmlns:a16="http://schemas.microsoft.com/office/drawing/2014/main" id="{77743615-C321-45C9-A41D-2D6C70D7A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0562" y="3683158"/>
              <a:ext cx="1199395" cy="1350449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cxnSp>
          <p:nvCxnSpPr>
            <p:cNvPr id="114" name="Straight Connector 87">
              <a:extLst>
                <a:ext uri="{FF2B5EF4-FFF2-40B4-BE49-F238E27FC236}">
                  <a16:creationId xmlns:a16="http://schemas.microsoft.com/office/drawing/2014/main" id="{FDAFD360-B34B-4E8A-B412-1A63C7ABE624}"/>
                </a:ext>
              </a:extLst>
            </p:cNvPr>
            <p:cNvCxnSpPr/>
            <p:nvPr/>
          </p:nvCxnSpPr>
          <p:spPr>
            <a:xfrm>
              <a:off x="481800" y="5024144"/>
              <a:ext cx="4975913" cy="1516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88">
              <a:extLst>
                <a:ext uri="{FF2B5EF4-FFF2-40B4-BE49-F238E27FC236}">
                  <a16:creationId xmlns:a16="http://schemas.microsoft.com/office/drawing/2014/main" id="{8ECE65DC-90EC-4779-BA14-A69A1E48D64C}"/>
                </a:ext>
              </a:extLst>
            </p:cNvPr>
            <p:cNvCxnSpPr/>
            <p:nvPr/>
          </p:nvCxnSpPr>
          <p:spPr>
            <a:xfrm rot="5400000">
              <a:off x="686335" y="5333194"/>
              <a:ext cx="1005840" cy="151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TextBox 89">
              <a:extLst>
                <a:ext uri="{FF2B5EF4-FFF2-40B4-BE49-F238E27FC236}">
                  <a16:creationId xmlns:a16="http://schemas.microsoft.com/office/drawing/2014/main" id="{3FD56874-5F0A-4553-8D65-B7F11B539B43}"/>
                </a:ext>
              </a:extLst>
            </p:cNvPr>
            <p:cNvSpPr txBox="1"/>
            <p:nvPr/>
          </p:nvSpPr>
          <p:spPr>
            <a:xfrm>
              <a:off x="542410" y="5817622"/>
              <a:ext cx="1293691" cy="361494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 sz="1400" b="1">
                  <a:solidFill>
                    <a:schemeClr val="accent1"/>
                  </a:solidFill>
                  <a:cs typeface="+mn-ea"/>
                  <a:sym typeface="+mn-lt"/>
                </a:rPr>
                <a:t>The title text is preset</a:t>
              </a:r>
            </a:p>
          </p:txBody>
        </p:sp>
        <p:cxnSp>
          <p:nvCxnSpPr>
            <p:cNvPr id="117" name="Straight Connector 90">
              <a:extLst>
                <a:ext uri="{FF2B5EF4-FFF2-40B4-BE49-F238E27FC236}">
                  <a16:creationId xmlns:a16="http://schemas.microsoft.com/office/drawing/2014/main" id="{84DE07B4-86A8-419C-9697-62A34DB476B2}"/>
                </a:ext>
              </a:extLst>
            </p:cNvPr>
            <p:cNvCxnSpPr/>
            <p:nvPr/>
          </p:nvCxnSpPr>
          <p:spPr>
            <a:xfrm rot="5400000">
              <a:off x="1627136" y="5104594"/>
              <a:ext cx="548640" cy="151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TextBox 91">
              <a:extLst>
                <a:ext uri="{FF2B5EF4-FFF2-40B4-BE49-F238E27FC236}">
                  <a16:creationId xmlns:a16="http://schemas.microsoft.com/office/drawing/2014/main" id="{D9D92561-205A-44FE-AEFA-4C0E8FF5D548}"/>
                </a:ext>
              </a:extLst>
            </p:cNvPr>
            <p:cNvSpPr txBox="1"/>
            <p:nvPr/>
          </p:nvSpPr>
          <p:spPr>
            <a:xfrm>
              <a:off x="1255413" y="5369247"/>
              <a:ext cx="1293691" cy="361494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 sz="1400" b="1">
                  <a:solidFill>
                    <a:schemeClr val="accent2"/>
                  </a:solidFill>
                  <a:cs typeface="+mn-ea"/>
                  <a:sym typeface="+mn-lt"/>
                </a:rPr>
                <a:t>The title text is preset</a:t>
              </a:r>
            </a:p>
          </p:txBody>
        </p:sp>
        <p:cxnSp>
          <p:nvCxnSpPr>
            <p:cNvPr id="119" name="Straight Connector 92">
              <a:extLst>
                <a:ext uri="{FF2B5EF4-FFF2-40B4-BE49-F238E27FC236}">
                  <a16:creationId xmlns:a16="http://schemas.microsoft.com/office/drawing/2014/main" id="{0B3A6A32-EC02-4F08-A97D-A68B5812EA35}"/>
                </a:ext>
              </a:extLst>
            </p:cNvPr>
            <p:cNvCxnSpPr/>
            <p:nvPr/>
          </p:nvCxnSpPr>
          <p:spPr>
            <a:xfrm rot="5400000">
              <a:off x="2110737" y="5333194"/>
              <a:ext cx="1005840" cy="151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TextBox 93">
              <a:extLst>
                <a:ext uri="{FF2B5EF4-FFF2-40B4-BE49-F238E27FC236}">
                  <a16:creationId xmlns:a16="http://schemas.microsoft.com/office/drawing/2014/main" id="{6D319081-8D39-4EE8-83C8-AF84F8454273}"/>
                </a:ext>
              </a:extLst>
            </p:cNvPr>
            <p:cNvSpPr txBox="1"/>
            <p:nvPr/>
          </p:nvSpPr>
          <p:spPr>
            <a:xfrm>
              <a:off x="1967614" y="5817622"/>
              <a:ext cx="1293691" cy="361494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 sz="1400" b="1">
                  <a:solidFill>
                    <a:schemeClr val="accent3"/>
                  </a:solidFill>
                  <a:cs typeface="+mn-ea"/>
                  <a:sym typeface="+mn-lt"/>
                </a:rPr>
                <a:t>The title text is preset</a:t>
              </a:r>
            </a:p>
          </p:txBody>
        </p:sp>
        <p:cxnSp>
          <p:nvCxnSpPr>
            <p:cNvPr id="121" name="Straight Connector 94">
              <a:extLst>
                <a:ext uri="{FF2B5EF4-FFF2-40B4-BE49-F238E27FC236}">
                  <a16:creationId xmlns:a16="http://schemas.microsoft.com/office/drawing/2014/main" id="{3E931FD0-80A4-49AD-B1C8-24F58ACB529D}"/>
                </a:ext>
              </a:extLst>
            </p:cNvPr>
            <p:cNvCxnSpPr/>
            <p:nvPr/>
          </p:nvCxnSpPr>
          <p:spPr>
            <a:xfrm rot="5400000">
              <a:off x="3051537" y="5104594"/>
              <a:ext cx="548640" cy="151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TextBox 95">
              <a:extLst>
                <a:ext uri="{FF2B5EF4-FFF2-40B4-BE49-F238E27FC236}">
                  <a16:creationId xmlns:a16="http://schemas.microsoft.com/office/drawing/2014/main" id="{275E5D5E-092D-4059-B668-FB65C5F3655A}"/>
                </a:ext>
              </a:extLst>
            </p:cNvPr>
            <p:cNvSpPr txBox="1"/>
            <p:nvPr/>
          </p:nvSpPr>
          <p:spPr>
            <a:xfrm>
              <a:off x="2679813" y="5369247"/>
              <a:ext cx="1293691" cy="361494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 sz="1400" b="1">
                  <a:solidFill>
                    <a:schemeClr val="accent4"/>
                  </a:solidFill>
                  <a:cs typeface="+mn-ea"/>
                  <a:sym typeface="+mn-lt"/>
                </a:rPr>
                <a:t>The title text is preset</a:t>
              </a:r>
            </a:p>
          </p:txBody>
        </p:sp>
        <p:cxnSp>
          <p:nvCxnSpPr>
            <p:cNvPr id="123" name="Straight Connector 96">
              <a:extLst>
                <a:ext uri="{FF2B5EF4-FFF2-40B4-BE49-F238E27FC236}">
                  <a16:creationId xmlns:a16="http://schemas.microsoft.com/office/drawing/2014/main" id="{B72B222E-1843-44E3-8996-C1FBDEC18FF3}"/>
                </a:ext>
              </a:extLst>
            </p:cNvPr>
            <p:cNvCxnSpPr/>
            <p:nvPr/>
          </p:nvCxnSpPr>
          <p:spPr>
            <a:xfrm rot="5400000">
              <a:off x="3535138" y="5333194"/>
              <a:ext cx="1005840" cy="151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TextBox 97">
              <a:extLst>
                <a:ext uri="{FF2B5EF4-FFF2-40B4-BE49-F238E27FC236}">
                  <a16:creationId xmlns:a16="http://schemas.microsoft.com/office/drawing/2014/main" id="{FDAB8292-6FAF-4F03-9627-C153C24386E3}"/>
                </a:ext>
              </a:extLst>
            </p:cNvPr>
            <p:cNvSpPr txBox="1"/>
            <p:nvPr/>
          </p:nvSpPr>
          <p:spPr>
            <a:xfrm>
              <a:off x="3392014" y="5817622"/>
              <a:ext cx="1293691" cy="361494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 sz="1400" b="1">
                  <a:solidFill>
                    <a:schemeClr val="accent5"/>
                  </a:solidFill>
                  <a:cs typeface="+mn-ea"/>
                  <a:sym typeface="+mn-lt"/>
                </a:rPr>
                <a:t>The title text is preset</a:t>
              </a:r>
            </a:p>
          </p:txBody>
        </p:sp>
        <p:cxnSp>
          <p:nvCxnSpPr>
            <p:cNvPr id="125" name="Straight Connector 98">
              <a:extLst>
                <a:ext uri="{FF2B5EF4-FFF2-40B4-BE49-F238E27FC236}">
                  <a16:creationId xmlns:a16="http://schemas.microsoft.com/office/drawing/2014/main" id="{A9B2EE83-B579-47D7-A633-9F87DB38C68A}"/>
                </a:ext>
              </a:extLst>
            </p:cNvPr>
            <p:cNvCxnSpPr/>
            <p:nvPr/>
          </p:nvCxnSpPr>
          <p:spPr>
            <a:xfrm rot="5400000">
              <a:off x="4475939" y="5104594"/>
              <a:ext cx="548640" cy="151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TextBox 99">
              <a:extLst>
                <a:ext uri="{FF2B5EF4-FFF2-40B4-BE49-F238E27FC236}">
                  <a16:creationId xmlns:a16="http://schemas.microsoft.com/office/drawing/2014/main" id="{33B5FF84-8EF7-4047-B367-4230D7461F87}"/>
                </a:ext>
              </a:extLst>
            </p:cNvPr>
            <p:cNvSpPr txBox="1"/>
            <p:nvPr/>
          </p:nvSpPr>
          <p:spPr>
            <a:xfrm>
              <a:off x="4104215" y="5369247"/>
              <a:ext cx="1293691" cy="361494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 sz="1400" b="1">
                  <a:solidFill>
                    <a:schemeClr val="accent6"/>
                  </a:solidFill>
                  <a:cs typeface="+mn-ea"/>
                  <a:sym typeface="+mn-lt"/>
                </a:rPr>
                <a:t>The title text is preset</a:t>
              </a:r>
            </a:p>
          </p:txBody>
        </p:sp>
        <p:sp>
          <p:nvSpPr>
            <p:cNvPr id="127" name="TextBox 100">
              <a:extLst>
                <a:ext uri="{FF2B5EF4-FFF2-40B4-BE49-F238E27FC236}">
                  <a16:creationId xmlns:a16="http://schemas.microsoft.com/office/drawing/2014/main" id="{267B48D4-AC25-4DE3-B1BC-413084884092}"/>
                </a:ext>
              </a:extLst>
            </p:cNvPr>
            <p:cNvSpPr txBox="1"/>
            <p:nvPr/>
          </p:nvSpPr>
          <p:spPr>
            <a:xfrm>
              <a:off x="910535" y="2894747"/>
              <a:ext cx="557444" cy="361494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sz="1400" b="1">
                  <a:solidFill>
                    <a:schemeClr val="accent1"/>
                  </a:solidFill>
                  <a:cs typeface="+mn-ea"/>
                  <a:sym typeface="+mn-lt"/>
                </a:rPr>
                <a:t>70%</a:t>
              </a:r>
            </a:p>
          </p:txBody>
        </p:sp>
        <p:sp>
          <p:nvSpPr>
            <p:cNvPr id="128" name="TextBox 101">
              <a:extLst>
                <a:ext uri="{FF2B5EF4-FFF2-40B4-BE49-F238E27FC236}">
                  <a16:creationId xmlns:a16="http://schemas.microsoft.com/office/drawing/2014/main" id="{7C88AE9B-31CC-4010-9E21-981E3C9CB762}"/>
                </a:ext>
              </a:extLst>
            </p:cNvPr>
            <p:cNvSpPr txBox="1"/>
            <p:nvPr/>
          </p:nvSpPr>
          <p:spPr>
            <a:xfrm>
              <a:off x="1622803" y="3154628"/>
              <a:ext cx="557444" cy="361494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sz="1400" b="1">
                  <a:solidFill>
                    <a:schemeClr val="accent2"/>
                  </a:solidFill>
                  <a:cs typeface="+mn-ea"/>
                  <a:sym typeface="+mn-lt"/>
                </a:rPr>
                <a:t>60%</a:t>
              </a:r>
            </a:p>
          </p:txBody>
        </p:sp>
        <p:sp>
          <p:nvSpPr>
            <p:cNvPr id="129" name="TextBox 102">
              <a:extLst>
                <a:ext uri="{FF2B5EF4-FFF2-40B4-BE49-F238E27FC236}">
                  <a16:creationId xmlns:a16="http://schemas.microsoft.com/office/drawing/2014/main" id="{71064760-BBCB-4A39-BB95-0EB06AF37E9C}"/>
                </a:ext>
              </a:extLst>
            </p:cNvPr>
            <p:cNvSpPr txBox="1"/>
            <p:nvPr/>
          </p:nvSpPr>
          <p:spPr>
            <a:xfrm>
              <a:off x="2332916" y="2322047"/>
              <a:ext cx="557444" cy="361494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sz="1400" b="1">
                  <a:solidFill>
                    <a:schemeClr val="accent3"/>
                  </a:solidFill>
                  <a:cs typeface="+mn-ea"/>
                  <a:sym typeface="+mn-lt"/>
                </a:rPr>
                <a:t>90%</a:t>
              </a:r>
            </a:p>
          </p:txBody>
        </p:sp>
        <p:sp>
          <p:nvSpPr>
            <p:cNvPr id="130" name="TextBox 103">
              <a:extLst>
                <a:ext uri="{FF2B5EF4-FFF2-40B4-BE49-F238E27FC236}">
                  <a16:creationId xmlns:a16="http://schemas.microsoft.com/office/drawing/2014/main" id="{79159F83-99F6-4A05-B004-20FA767FDC10}"/>
                </a:ext>
              </a:extLst>
            </p:cNvPr>
            <p:cNvSpPr txBox="1"/>
            <p:nvPr/>
          </p:nvSpPr>
          <p:spPr>
            <a:xfrm>
              <a:off x="3048390" y="3646322"/>
              <a:ext cx="557444" cy="361494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sz="1400" b="1">
                  <a:solidFill>
                    <a:schemeClr val="accent4"/>
                  </a:solidFill>
                  <a:cs typeface="+mn-ea"/>
                  <a:sym typeface="+mn-lt"/>
                </a:rPr>
                <a:t>45%</a:t>
              </a:r>
            </a:p>
          </p:txBody>
        </p:sp>
        <p:sp>
          <p:nvSpPr>
            <p:cNvPr id="131" name="TextBox 104">
              <a:extLst>
                <a:ext uri="{FF2B5EF4-FFF2-40B4-BE49-F238E27FC236}">
                  <a16:creationId xmlns:a16="http://schemas.microsoft.com/office/drawing/2014/main" id="{FFB3ADD7-6554-49EA-A70B-506B12930156}"/>
                </a:ext>
              </a:extLst>
            </p:cNvPr>
            <p:cNvSpPr txBox="1"/>
            <p:nvPr/>
          </p:nvSpPr>
          <p:spPr>
            <a:xfrm>
              <a:off x="3761466" y="2712672"/>
              <a:ext cx="557444" cy="361494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sz="1400" b="1">
                  <a:solidFill>
                    <a:schemeClr val="accent5"/>
                  </a:solidFill>
                  <a:cs typeface="+mn-ea"/>
                  <a:sym typeface="+mn-lt"/>
                </a:rPr>
                <a:t>80%</a:t>
              </a:r>
            </a:p>
          </p:txBody>
        </p:sp>
        <p:sp>
          <p:nvSpPr>
            <p:cNvPr id="132" name="TextBox 105">
              <a:extLst>
                <a:ext uri="{FF2B5EF4-FFF2-40B4-BE49-F238E27FC236}">
                  <a16:creationId xmlns:a16="http://schemas.microsoft.com/office/drawing/2014/main" id="{7D72802A-93C5-4D45-BFF3-07C72FC04C9D}"/>
                </a:ext>
              </a:extLst>
            </p:cNvPr>
            <p:cNvSpPr txBox="1"/>
            <p:nvPr/>
          </p:nvSpPr>
          <p:spPr>
            <a:xfrm>
              <a:off x="4476140" y="3322272"/>
              <a:ext cx="557444" cy="361494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sz="1400" b="1">
                  <a:solidFill>
                    <a:schemeClr val="accent6"/>
                  </a:solidFill>
                  <a:cs typeface="+mn-ea"/>
                  <a:sym typeface="+mn-lt"/>
                </a:rPr>
                <a:t>50%</a:t>
              </a:r>
            </a:p>
          </p:txBody>
        </p:sp>
      </p:grpSp>
      <p:grpSp>
        <p:nvGrpSpPr>
          <p:cNvPr id="89" name="Group 55">
            <a:extLst>
              <a:ext uri="{FF2B5EF4-FFF2-40B4-BE49-F238E27FC236}">
                <a16:creationId xmlns:a16="http://schemas.microsoft.com/office/drawing/2014/main" id="{5DD2E4EC-4C73-417D-9521-76CDCA6BB760}"/>
              </a:ext>
            </a:extLst>
          </p:cNvPr>
          <p:cNvGrpSpPr/>
          <p:nvPr/>
        </p:nvGrpSpPr>
        <p:grpSpPr>
          <a:xfrm>
            <a:off x="708352" y="1584153"/>
            <a:ext cx="2398047" cy="723852"/>
            <a:chOff x="1454811" y="2057192"/>
            <a:chExt cx="2191036" cy="723852"/>
          </a:xfrm>
        </p:grpSpPr>
        <p:sp>
          <p:nvSpPr>
            <p:cNvPr id="105" name="TextBox 56">
              <a:extLst>
                <a:ext uri="{FF2B5EF4-FFF2-40B4-BE49-F238E27FC236}">
                  <a16:creationId xmlns:a16="http://schemas.microsoft.com/office/drawing/2014/main" id="{1ADD27AE-1492-46AC-AC65-CE8BF3548D6E}"/>
                </a:ext>
              </a:extLst>
            </p:cNvPr>
            <p:cNvSpPr txBox="1"/>
            <p:nvPr/>
          </p:nvSpPr>
          <p:spPr>
            <a:xfrm>
              <a:off x="1454811" y="2303413"/>
              <a:ext cx="2191036" cy="47763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92500" lnSpcReduction="20000"/>
            </a:bodyPr>
            <a:lstStyle/>
            <a:p>
              <a:pPr algn="r" defTabSz="914378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>
                  <a:cs typeface="+mn-ea"/>
                  <a:sym typeface="+mn-lt"/>
                </a:rPr>
                <a:t>This section is displayed as a text layout placeholder</a:t>
              </a:r>
              <a:br>
                <a:rPr lang="zh-CN" altLang="en-US" sz="1100">
                  <a:cs typeface="+mn-ea"/>
                  <a:sym typeface="+mn-lt"/>
                </a:rPr>
              </a:br>
              <a:r>
                <a:rPr lang="zh-CN" altLang="en-US" sz="1100">
                  <a:cs typeface="+mn-ea"/>
                  <a:sym typeface="+mn-lt"/>
                </a:rPr>
                <a:t>(Theme fonts are recommended)</a:t>
              </a:r>
            </a:p>
          </p:txBody>
        </p:sp>
        <p:sp>
          <p:nvSpPr>
            <p:cNvPr id="106" name="Rectangle 57">
              <a:extLst>
                <a:ext uri="{FF2B5EF4-FFF2-40B4-BE49-F238E27FC236}">
                  <a16:creationId xmlns:a16="http://schemas.microsoft.com/office/drawing/2014/main" id="{6032B1BF-6708-40D2-BCC9-A662CDF98C0B}"/>
                </a:ext>
              </a:extLst>
            </p:cNvPr>
            <p:cNvSpPr/>
            <p:nvPr/>
          </p:nvSpPr>
          <p:spPr>
            <a:xfrm>
              <a:off x="1454811" y="2057192"/>
              <a:ext cx="2191036" cy="246221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pPr lvl="0" algn="r" defTabSz="914378">
                <a:spcBef>
                  <a:spcPct val="0"/>
                </a:spcBef>
                <a:defRPr/>
              </a:pPr>
              <a:r>
                <a:rPr lang="zh-CN" altLang="en-US" sz="1600" b="1">
                  <a:solidFill>
                    <a:schemeClr val="accent1"/>
                  </a:solidFill>
                  <a:cs typeface="+mn-ea"/>
                  <a:sym typeface="+mn-lt"/>
                </a:rPr>
                <a:t>The title text is preset</a:t>
              </a:r>
            </a:p>
          </p:txBody>
        </p:sp>
      </p:grpSp>
      <p:grpSp>
        <p:nvGrpSpPr>
          <p:cNvPr id="90" name="Group 58">
            <a:extLst>
              <a:ext uri="{FF2B5EF4-FFF2-40B4-BE49-F238E27FC236}">
                <a16:creationId xmlns:a16="http://schemas.microsoft.com/office/drawing/2014/main" id="{7FB21196-3374-4355-877D-14C97E745585}"/>
              </a:ext>
            </a:extLst>
          </p:cNvPr>
          <p:cNvGrpSpPr/>
          <p:nvPr/>
        </p:nvGrpSpPr>
        <p:grpSpPr>
          <a:xfrm>
            <a:off x="708352" y="3100494"/>
            <a:ext cx="2398047" cy="723852"/>
            <a:chOff x="1454811" y="2057192"/>
            <a:chExt cx="2191036" cy="723852"/>
          </a:xfrm>
        </p:grpSpPr>
        <p:sp>
          <p:nvSpPr>
            <p:cNvPr id="103" name="TextBox 59">
              <a:extLst>
                <a:ext uri="{FF2B5EF4-FFF2-40B4-BE49-F238E27FC236}">
                  <a16:creationId xmlns:a16="http://schemas.microsoft.com/office/drawing/2014/main" id="{07C99A3E-0E36-40DD-A4DB-5494E2B9152B}"/>
                </a:ext>
              </a:extLst>
            </p:cNvPr>
            <p:cNvSpPr txBox="1"/>
            <p:nvPr/>
          </p:nvSpPr>
          <p:spPr>
            <a:xfrm>
              <a:off x="1454811" y="2303413"/>
              <a:ext cx="2191036" cy="47763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92500" lnSpcReduction="20000"/>
            </a:bodyPr>
            <a:lstStyle/>
            <a:p>
              <a:pPr algn="r" defTabSz="914378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>
                  <a:cs typeface="+mn-ea"/>
                  <a:sym typeface="+mn-lt"/>
                </a:rPr>
                <a:t>This section is displayed as a text layout placeholder</a:t>
              </a:r>
              <a:br>
                <a:rPr lang="zh-CN" altLang="en-US" sz="1100">
                  <a:cs typeface="+mn-ea"/>
                  <a:sym typeface="+mn-lt"/>
                </a:rPr>
              </a:br>
              <a:r>
                <a:rPr lang="zh-CN" altLang="en-US" sz="1100">
                  <a:cs typeface="+mn-ea"/>
                  <a:sym typeface="+mn-lt"/>
                </a:rPr>
                <a:t>(Theme fonts are recommended)</a:t>
              </a:r>
            </a:p>
          </p:txBody>
        </p:sp>
        <p:sp>
          <p:nvSpPr>
            <p:cNvPr id="104" name="Rectangle 60">
              <a:extLst>
                <a:ext uri="{FF2B5EF4-FFF2-40B4-BE49-F238E27FC236}">
                  <a16:creationId xmlns:a16="http://schemas.microsoft.com/office/drawing/2014/main" id="{AB2DFC55-BF27-4E6C-A6AE-4038210B5A1E}"/>
                </a:ext>
              </a:extLst>
            </p:cNvPr>
            <p:cNvSpPr/>
            <p:nvPr/>
          </p:nvSpPr>
          <p:spPr>
            <a:xfrm>
              <a:off x="1454811" y="2057192"/>
              <a:ext cx="2191036" cy="246221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pPr lvl="0" algn="r" defTabSz="914378">
                <a:spcBef>
                  <a:spcPct val="0"/>
                </a:spcBef>
                <a:defRPr/>
              </a:pPr>
              <a:r>
                <a:rPr lang="zh-CN" altLang="en-US" sz="1600" b="1">
                  <a:solidFill>
                    <a:schemeClr val="accent2"/>
                  </a:solidFill>
                  <a:cs typeface="+mn-ea"/>
                  <a:sym typeface="+mn-lt"/>
                </a:rPr>
                <a:t>The title text is preset</a:t>
              </a:r>
            </a:p>
          </p:txBody>
        </p:sp>
      </p:grpSp>
      <p:grpSp>
        <p:nvGrpSpPr>
          <p:cNvPr id="91" name="Group 61">
            <a:extLst>
              <a:ext uri="{FF2B5EF4-FFF2-40B4-BE49-F238E27FC236}">
                <a16:creationId xmlns:a16="http://schemas.microsoft.com/office/drawing/2014/main" id="{33EE09F2-1775-488D-9C30-1082026063B4}"/>
              </a:ext>
            </a:extLst>
          </p:cNvPr>
          <p:cNvGrpSpPr/>
          <p:nvPr/>
        </p:nvGrpSpPr>
        <p:grpSpPr>
          <a:xfrm>
            <a:off x="708352" y="4616834"/>
            <a:ext cx="2398047" cy="723852"/>
            <a:chOff x="1454811" y="2057192"/>
            <a:chExt cx="2191036" cy="723852"/>
          </a:xfrm>
        </p:grpSpPr>
        <p:sp>
          <p:nvSpPr>
            <p:cNvPr id="101" name="TextBox 62">
              <a:extLst>
                <a:ext uri="{FF2B5EF4-FFF2-40B4-BE49-F238E27FC236}">
                  <a16:creationId xmlns:a16="http://schemas.microsoft.com/office/drawing/2014/main" id="{9AF01FB5-0B1A-40C1-984B-7A6C44B7B9DB}"/>
                </a:ext>
              </a:extLst>
            </p:cNvPr>
            <p:cNvSpPr txBox="1"/>
            <p:nvPr/>
          </p:nvSpPr>
          <p:spPr>
            <a:xfrm>
              <a:off x="1454811" y="2303413"/>
              <a:ext cx="2191036" cy="47763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92500" lnSpcReduction="20000"/>
            </a:bodyPr>
            <a:lstStyle/>
            <a:p>
              <a:pPr algn="r" defTabSz="914378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>
                  <a:cs typeface="+mn-ea"/>
                  <a:sym typeface="+mn-lt"/>
                </a:rPr>
                <a:t>This section is displayed as a text layout placeholder</a:t>
              </a:r>
              <a:br>
                <a:rPr lang="zh-CN" altLang="en-US" sz="1100">
                  <a:cs typeface="+mn-ea"/>
                  <a:sym typeface="+mn-lt"/>
                </a:rPr>
              </a:br>
              <a:r>
                <a:rPr lang="zh-CN" altLang="en-US" sz="1100">
                  <a:cs typeface="+mn-ea"/>
                  <a:sym typeface="+mn-lt"/>
                </a:rPr>
                <a:t>(Theme fonts are recommended)</a:t>
              </a:r>
            </a:p>
          </p:txBody>
        </p:sp>
        <p:sp>
          <p:nvSpPr>
            <p:cNvPr id="102" name="Rectangle 63">
              <a:extLst>
                <a:ext uri="{FF2B5EF4-FFF2-40B4-BE49-F238E27FC236}">
                  <a16:creationId xmlns:a16="http://schemas.microsoft.com/office/drawing/2014/main" id="{4D814AF4-7A0C-465B-8684-5CDB446251A9}"/>
                </a:ext>
              </a:extLst>
            </p:cNvPr>
            <p:cNvSpPr/>
            <p:nvPr/>
          </p:nvSpPr>
          <p:spPr>
            <a:xfrm>
              <a:off x="1454811" y="2057192"/>
              <a:ext cx="2191036" cy="246221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pPr lvl="0" algn="r" defTabSz="914378">
                <a:spcBef>
                  <a:spcPct val="0"/>
                </a:spcBef>
                <a:defRPr/>
              </a:pPr>
              <a:r>
                <a:rPr lang="zh-CN" altLang="en-US" sz="1600" b="1">
                  <a:solidFill>
                    <a:schemeClr val="accent3"/>
                  </a:solidFill>
                  <a:cs typeface="+mn-ea"/>
                  <a:sym typeface="+mn-lt"/>
                </a:rPr>
                <a:t>The title text is preset</a:t>
              </a:r>
            </a:p>
          </p:txBody>
        </p:sp>
      </p:grpSp>
      <p:grpSp>
        <p:nvGrpSpPr>
          <p:cNvPr id="92" name="Group 64">
            <a:extLst>
              <a:ext uri="{FF2B5EF4-FFF2-40B4-BE49-F238E27FC236}">
                <a16:creationId xmlns:a16="http://schemas.microsoft.com/office/drawing/2014/main" id="{327F8CAC-0FFB-4FA5-8B84-40AB7FBD247D}"/>
              </a:ext>
            </a:extLst>
          </p:cNvPr>
          <p:cNvGrpSpPr/>
          <p:nvPr/>
        </p:nvGrpSpPr>
        <p:grpSpPr>
          <a:xfrm>
            <a:off x="9077271" y="1584153"/>
            <a:ext cx="2398047" cy="723852"/>
            <a:chOff x="1454811" y="2057192"/>
            <a:chExt cx="2191036" cy="723852"/>
          </a:xfrm>
        </p:grpSpPr>
        <p:sp>
          <p:nvSpPr>
            <p:cNvPr id="99" name="TextBox 65">
              <a:extLst>
                <a:ext uri="{FF2B5EF4-FFF2-40B4-BE49-F238E27FC236}">
                  <a16:creationId xmlns:a16="http://schemas.microsoft.com/office/drawing/2014/main" id="{97CD4B45-E286-40D9-9D6A-88EF34934F46}"/>
                </a:ext>
              </a:extLst>
            </p:cNvPr>
            <p:cNvSpPr txBox="1"/>
            <p:nvPr/>
          </p:nvSpPr>
          <p:spPr>
            <a:xfrm>
              <a:off x="1454811" y="2303413"/>
              <a:ext cx="2191036" cy="47763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92500" lnSpcReduction="20000"/>
            </a:bodyPr>
            <a:lstStyle/>
            <a:p>
              <a:pPr defTabSz="914378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>
                  <a:cs typeface="+mn-ea"/>
                  <a:sym typeface="+mn-lt"/>
                </a:rPr>
                <a:t>This section is displayed as a text layout placeholder</a:t>
              </a:r>
              <a:br>
                <a:rPr lang="zh-CN" altLang="en-US" sz="1100">
                  <a:cs typeface="+mn-ea"/>
                  <a:sym typeface="+mn-lt"/>
                </a:rPr>
              </a:br>
              <a:r>
                <a:rPr lang="zh-CN" altLang="en-US" sz="1100">
                  <a:cs typeface="+mn-ea"/>
                  <a:sym typeface="+mn-lt"/>
                </a:rPr>
                <a:t>(Theme fonts are recommended)</a:t>
              </a:r>
            </a:p>
          </p:txBody>
        </p:sp>
        <p:sp>
          <p:nvSpPr>
            <p:cNvPr id="100" name="Rectangle 66">
              <a:extLst>
                <a:ext uri="{FF2B5EF4-FFF2-40B4-BE49-F238E27FC236}">
                  <a16:creationId xmlns:a16="http://schemas.microsoft.com/office/drawing/2014/main" id="{0C6C5C9E-3D13-4E75-8B45-0E45AF374F31}"/>
                </a:ext>
              </a:extLst>
            </p:cNvPr>
            <p:cNvSpPr/>
            <p:nvPr/>
          </p:nvSpPr>
          <p:spPr>
            <a:xfrm>
              <a:off x="1454811" y="2057192"/>
              <a:ext cx="2191036" cy="246221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pPr lvl="0" defTabSz="914378">
                <a:spcBef>
                  <a:spcPct val="0"/>
                </a:spcBef>
                <a:defRPr/>
              </a:pPr>
              <a:r>
                <a:rPr lang="zh-CN" altLang="en-US" sz="1600" b="1">
                  <a:solidFill>
                    <a:schemeClr val="accent4"/>
                  </a:solidFill>
                  <a:cs typeface="+mn-ea"/>
                  <a:sym typeface="+mn-lt"/>
                </a:rPr>
                <a:t>The title text is preset</a:t>
              </a:r>
            </a:p>
          </p:txBody>
        </p:sp>
      </p:grpSp>
      <p:grpSp>
        <p:nvGrpSpPr>
          <p:cNvPr id="93" name="Group 67">
            <a:extLst>
              <a:ext uri="{FF2B5EF4-FFF2-40B4-BE49-F238E27FC236}">
                <a16:creationId xmlns:a16="http://schemas.microsoft.com/office/drawing/2014/main" id="{BD0B3306-CBE1-4135-AC14-27108A2A68BB}"/>
              </a:ext>
            </a:extLst>
          </p:cNvPr>
          <p:cNvGrpSpPr/>
          <p:nvPr/>
        </p:nvGrpSpPr>
        <p:grpSpPr>
          <a:xfrm>
            <a:off x="9077271" y="3100493"/>
            <a:ext cx="2398047" cy="723852"/>
            <a:chOff x="1454811" y="2057192"/>
            <a:chExt cx="2191036" cy="723852"/>
          </a:xfrm>
        </p:grpSpPr>
        <p:sp>
          <p:nvSpPr>
            <p:cNvPr id="97" name="TextBox 68">
              <a:extLst>
                <a:ext uri="{FF2B5EF4-FFF2-40B4-BE49-F238E27FC236}">
                  <a16:creationId xmlns:a16="http://schemas.microsoft.com/office/drawing/2014/main" id="{160AD7C2-339E-4A3D-8C3C-8AC0DD5D1284}"/>
                </a:ext>
              </a:extLst>
            </p:cNvPr>
            <p:cNvSpPr txBox="1"/>
            <p:nvPr/>
          </p:nvSpPr>
          <p:spPr>
            <a:xfrm>
              <a:off x="1454811" y="2303413"/>
              <a:ext cx="2191036" cy="47763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92500" lnSpcReduction="20000"/>
            </a:bodyPr>
            <a:lstStyle/>
            <a:p>
              <a:pPr defTabSz="914378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>
                  <a:cs typeface="+mn-ea"/>
                  <a:sym typeface="+mn-lt"/>
                </a:rPr>
                <a:t>This section is displayed as a text layout placeholder</a:t>
              </a:r>
              <a:br>
                <a:rPr lang="zh-CN" altLang="en-US" sz="1100">
                  <a:cs typeface="+mn-ea"/>
                  <a:sym typeface="+mn-lt"/>
                </a:rPr>
              </a:br>
              <a:r>
                <a:rPr lang="zh-CN" altLang="en-US" sz="1100">
                  <a:cs typeface="+mn-ea"/>
                  <a:sym typeface="+mn-lt"/>
                </a:rPr>
                <a:t>(Theme fonts are recommended)</a:t>
              </a:r>
            </a:p>
          </p:txBody>
        </p:sp>
        <p:sp>
          <p:nvSpPr>
            <p:cNvPr id="98" name="Rectangle 69">
              <a:extLst>
                <a:ext uri="{FF2B5EF4-FFF2-40B4-BE49-F238E27FC236}">
                  <a16:creationId xmlns:a16="http://schemas.microsoft.com/office/drawing/2014/main" id="{0F93DA42-90A7-42A5-8F94-F47AE825BD38}"/>
                </a:ext>
              </a:extLst>
            </p:cNvPr>
            <p:cNvSpPr/>
            <p:nvPr/>
          </p:nvSpPr>
          <p:spPr>
            <a:xfrm>
              <a:off x="1454811" y="2057192"/>
              <a:ext cx="2191036" cy="246221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pPr lvl="0" defTabSz="914378">
                <a:spcBef>
                  <a:spcPct val="0"/>
                </a:spcBef>
                <a:defRPr/>
              </a:pPr>
              <a:r>
                <a:rPr lang="zh-CN" altLang="en-US" sz="1600" b="1">
                  <a:solidFill>
                    <a:schemeClr val="accent5"/>
                  </a:solidFill>
                  <a:cs typeface="+mn-ea"/>
                  <a:sym typeface="+mn-lt"/>
                </a:rPr>
                <a:t>The title text is preset</a:t>
              </a:r>
            </a:p>
          </p:txBody>
        </p:sp>
      </p:grpSp>
      <p:grpSp>
        <p:nvGrpSpPr>
          <p:cNvPr id="94" name="Group 70">
            <a:extLst>
              <a:ext uri="{FF2B5EF4-FFF2-40B4-BE49-F238E27FC236}">
                <a16:creationId xmlns:a16="http://schemas.microsoft.com/office/drawing/2014/main" id="{5426717B-1342-4D63-93AC-94042CA81B48}"/>
              </a:ext>
            </a:extLst>
          </p:cNvPr>
          <p:cNvGrpSpPr/>
          <p:nvPr/>
        </p:nvGrpSpPr>
        <p:grpSpPr>
          <a:xfrm>
            <a:off x="9077271" y="4616834"/>
            <a:ext cx="2398047" cy="723852"/>
            <a:chOff x="1454811" y="2057192"/>
            <a:chExt cx="2191036" cy="723852"/>
          </a:xfrm>
        </p:grpSpPr>
        <p:sp>
          <p:nvSpPr>
            <p:cNvPr id="95" name="TextBox 71">
              <a:extLst>
                <a:ext uri="{FF2B5EF4-FFF2-40B4-BE49-F238E27FC236}">
                  <a16:creationId xmlns:a16="http://schemas.microsoft.com/office/drawing/2014/main" id="{99C8691E-EF50-4AF3-B9F4-0FD8D8838198}"/>
                </a:ext>
              </a:extLst>
            </p:cNvPr>
            <p:cNvSpPr txBox="1"/>
            <p:nvPr/>
          </p:nvSpPr>
          <p:spPr>
            <a:xfrm>
              <a:off x="1454811" y="2303413"/>
              <a:ext cx="2191036" cy="47763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92500" lnSpcReduction="20000"/>
            </a:bodyPr>
            <a:lstStyle/>
            <a:p>
              <a:pPr defTabSz="914378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>
                  <a:cs typeface="+mn-ea"/>
                  <a:sym typeface="+mn-lt"/>
                </a:rPr>
                <a:t>This section is displayed as a text layout placeholder</a:t>
              </a:r>
              <a:br>
                <a:rPr lang="zh-CN" altLang="en-US" sz="1100">
                  <a:cs typeface="+mn-ea"/>
                  <a:sym typeface="+mn-lt"/>
                </a:rPr>
              </a:br>
              <a:r>
                <a:rPr lang="zh-CN" altLang="en-US" sz="1100">
                  <a:cs typeface="+mn-ea"/>
                  <a:sym typeface="+mn-lt"/>
                </a:rPr>
                <a:t>(Theme fonts are recommended)</a:t>
              </a:r>
            </a:p>
          </p:txBody>
        </p:sp>
        <p:sp>
          <p:nvSpPr>
            <p:cNvPr id="96" name="Rectangle 72">
              <a:extLst>
                <a:ext uri="{FF2B5EF4-FFF2-40B4-BE49-F238E27FC236}">
                  <a16:creationId xmlns:a16="http://schemas.microsoft.com/office/drawing/2014/main" id="{5B7C5671-6DA4-4970-9A25-3049AE9B2F48}"/>
                </a:ext>
              </a:extLst>
            </p:cNvPr>
            <p:cNvSpPr/>
            <p:nvPr/>
          </p:nvSpPr>
          <p:spPr>
            <a:xfrm>
              <a:off x="1454811" y="2057192"/>
              <a:ext cx="2191036" cy="246221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pPr lvl="0" defTabSz="914378">
                <a:spcBef>
                  <a:spcPct val="0"/>
                </a:spcBef>
                <a:defRPr/>
              </a:pPr>
              <a:r>
                <a:rPr lang="zh-CN" altLang="en-US" sz="1600" b="1">
                  <a:solidFill>
                    <a:schemeClr val="accent6">
                      <a:lumMod val="100000"/>
                    </a:schemeClr>
                  </a:solidFill>
                  <a:cs typeface="+mn-ea"/>
                  <a:sym typeface="+mn-lt"/>
                </a:rPr>
                <a:t>The title text is preset</a:t>
              </a:r>
            </a:p>
          </p:txBody>
        </p:sp>
      </p:grpSp>
      <p:sp>
        <p:nvSpPr>
          <p:cNvPr id="69" name="Title 6">
            <a:extLst>
              <a:ext uri="{FF2B5EF4-FFF2-40B4-BE49-F238E27FC236}">
                <a16:creationId xmlns:a16="http://schemas.microsoft.com/office/drawing/2014/main" id="{8B148B69-384A-415E-89A1-803CAD5B398E}"/>
              </a:ext>
            </a:extLst>
          </p:cNvPr>
          <p:cNvSpPr txBox="1">
            <a:spLocks/>
          </p:cNvSpPr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Click to add a title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0" name="Text Placeholder 7">
            <a:extLst>
              <a:ext uri="{FF2B5EF4-FFF2-40B4-BE49-F238E27FC236}">
                <a16:creationId xmlns:a16="http://schemas.microsoft.com/office/drawing/2014/main" id="{074E4A63-B324-4856-95C7-D48E212655F2}"/>
              </a:ext>
            </a:extLst>
          </p:cNvPr>
          <p:cNvSpPr txBox="1">
            <a:spLocks/>
          </p:cNvSpPr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92498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fallOver"/>
      </p:transition>
    </mc:Choice>
    <mc:Fallback xmlns:p14="http://schemas.microsoft.com/office/powerpoint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250"/>
                            </p:stCondLst>
                            <p:childTnLst>
                              <p:par>
                                <p:cTn id="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6">
            <a:extLst>
              <a:ext uri="{FF2B5EF4-FFF2-40B4-BE49-F238E27FC236}">
                <a16:creationId xmlns:a16="http://schemas.microsoft.com/office/drawing/2014/main" id="{8B148B69-384A-415E-89A1-803CAD5B398E}"/>
              </a:ext>
            </a:extLst>
          </p:cNvPr>
          <p:cNvSpPr txBox="1">
            <a:spLocks/>
          </p:cNvSpPr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CLICK TO ADD A TITLE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074E4A63-B324-4856-95C7-D48E212655F2}"/>
              </a:ext>
            </a:extLst>
          </p:cNvPr>
          <p:cNvSpPr txBox="1">
            <a:spLocks/>
          </p:cNvSpPr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grpSp>
        <p:nvGrpSpPr>
          <p:cNvPr id="105" name="Group 3">
            <a:extLst>
              <a:ext uri="{FF2B5EF4-FFF2-40B4-BE49-F238E27FC236}">
                <a16:creationId xmlns:a16="http://schemas.microsoft.com/office/drawing/2014/main" id="{52A19773-D576-4A7F-85A8-8FB70BBD595A}"/>
              </a:ext>
            </a:extLst>
          </p:cNvPr>
          <p:cNvGrpSpPr/>
          <p:nvPr/>
        </p:nvGrpSpPr>
        <p:grpSpPr>
          <a:xfrm>
            <a:off x="4586817" y="2266192"/>
            <a:ext cx="2355851" cy="1833033"/>
            <a:chOff x="3440113" y="1592263"/>
            <a:chExt cx="1766888" cy="1374775"/>
          </a:xfrm>
        </p:grpSpPr>
        <p:sp>
          <p:nvSpPr>
            <p:cNvPr id="167" name="Freeform: Shape 4">
              <a:extLst>
                <a:ext uri="{FF2B5EF4-FFF2-40B4-BE49-F238E27FC236}">
                  <a16:creationId xmlns:a16="http://schemas.microsoft.com/office/drawing/2014/main" id="{412E9BFB-2B61-4E40-8F75-1E29A9D42C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0113" y="1592263"/>
              <a:ext cx="1766888" cy="1058862"/>
            </a:xfrm>
            <a:custGeom>
              <a:avLst/>
              <a:gdLst/>
              <a:ahLst/>
              <a:cxnLst>
                <a:cxn ang="0">
                  <a:pos x="0" y="429"/>
                </a:cxn>
                <a:cxn ang="0">
                  <a:pos x="0" y="429"/>
                </a:cxn>
                <a:cxn ang="0">
                  <a:pos x="713" y="0"/>
                </a:cxn>
                <a:cxn ang="0">
                  <a:pos x="1113" y="240"/>
                </a:cxn>
                <a:cxn ang="0">
                  <a:pos x="393" y="667"/>
                </a:cxn>
                <a:cxn ang="0">
                  <a:pos x="0" y="429"/>
                </a:cxn>
              </a:cxnLst>
              <a:rect l="0" t="0" r="r" b="b"/>
              <a:pathLst>
                <a:path w="1113" h="667">
                  <a:moveTo>
                    <a:pt x="0" y="429"/>
                  </a:moveTo>
                  <a:lnTo>
                    <a:pt x="0" y="429"/>
                  </a:lnTo>
                  <a:lnTo>
                    <a:pt x="713" y="0"/>
                  </a:lnTo>
                  <a:lnTo>
                    <a:pt x="1113" y="240"/>
                  </a:lnTo>
                  <a:lnTo>
                    <a:pt x="393" y="667"/>
                  </a:lnTo>
                  <a:lnTo>
                    <a:pt x="0" y="429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8" name="Freeform: Shape 5">
              <a:extLst>
                <a:ext uri="{FF2B5EF4-FFF2-40B4-BE49-F238E27FC236}">
                  <a16:creationId xmlns:a16="http://schemas.microsoft.com/office/drawing/2014/main" id="{1D2DB836-55F0-495F-913E-239F1D14A6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4000" y="1973263"/>
              <a:ext cx="1143000" cy="993775"/>
            </a:xfrm>
            <a:custGeom>
              <a:avLst/>
              <a:gdLst/>
              <a:ahLst/>
              <a:cxnLst>
                <a:cxn ang="0">
                  <a:pos x="720" y="0"/>
                </a:cxn>
                <a:cxn ang="0">
                  <a:pos x="720" y="0"/>
                </a:cxn>
                <a:cxn ang="0">
                  <a:pos x="720" y="204"/>
                </a:cxn>
                <a:cxn ang="0">
                  <a:pos x="422" y="379"/>
                </a:cxn>
                <a:cxn ang="0">
                  <a:pos x="422" y="379"/>
                </a:cxn>
                <a:cxn ang="0">
                  <a:pos x="0" y="626"/>
                </a:cxn>
                <a:cxn ang="0">
                  <a:pos x="0" y="427"/>
                </a:cxn>
                <a:cxn ang="0">
                  <a:pos x="720" y="0"/>
                </a:cxn>
              </a:cxnLst>
              <a:rect l="0" t="0" r="r" b="b"/>
              <a:pathLst>
                <a:path w="720" h="626">
                  <a:moveTo>
                    <a:pt x="720" y="0"/>
                  </a:moveTo>
                  <a:lnTo>
                    <a:pt x="720" y="0"/>
                  </a:lnTo>
                  <a:lnTo>
                    <a:pt x="720" y="204"/>
                  </a:lnTo>
                  <a:lnTo>
                    <a:pt x="422" y="379"/>
                  </a:lnTo>
                  <a:lnTo>
                    <a:pt x="422" y="379"/>
                  </a:lnTo>
                  <a:lnTo>
                    <a:pt x="0" y="626"/>
                  </a:lnTo>
                  <a:lnTo>
                    <a:pt x="0" y="427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9" name="Freeform: Shape 6">
              <a:extLst>
                <a:ext uri="{FF2B5EF4-FFF2-40B4-BE49-F238E27FC236}">
                  <a16:creationId xmlns:a16="http://schemas.microsoft.com/office/drawing/2014/main" id="{C4D87D77-443C-4BC1-B87A-55A6F165F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0113" y="2273300"/>
              <a:ext cx="623888" cy="693737"/>
            </a:xfrm>
            <a:custGeom>
              <a:avLst/>
              <a:gdLst/>
              <a:ahLst/>
              <a:cxnLst>
                <a:cxn ang="0">
                  <a:pos x="0" y="197"/>
                </a:cxn>
                <a:cxn ang="0">
                  <a:pos x="0" y="0"/>
                </a:cxn>
                <a:cxn ang="0">
                  <a:pos x="393" y="238"/>
                </a:cxn>
                <a:cxn ang="0">
                  <a:pos x="393" y="437"/>
                </a:cxn>
                <a:cxn ang="0">
                  <a:pos x="0" y="197"/>
                </a:cxn>
              </a:cxnLst>
              <a:rect l="0" t="0" r="r" b="b"/>
              <a:pathLst>
                <a:path w="393" h="437">
                  <a:moveTo>
                    <a:pt x="0" y="197"/>
                  </a:moveTo>
                  <a:lnTo>
                    <a:pt x="0" y="0"/>
                  </a:lnTo>
                  <a:lnTo>
                    <a:pt x="393" y="238"/>
                  </a:lnTo>
                  <a:lnTo>
                    <a:pt x="393" y="437"/>
                  </a:lnTo>
                  <a:lnTo>
                    <a:pt x="0" y="197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06" name="Group 7">
            <a:extLst>
              <a:ext uri="{FF2B5EF4-FFF2-40B4-BE49-F238E27FC236}">
                <a16:creationId xmlns:a16="http://schemas.microsoft.com/office/drawing/2014/main" id="{1331E865-9DB2-479B-8730-E9829BFEF560}"/>
              </a:ext>
            </a:extLst>
          </p:cNvPr>
          <p:cNvGrpSpPr/>
          <p:nvPr/>
        </p:nvGrpSpPr>
        <p:grpSpPr>
          <a:xfrm>
            <a:off x="6311901" y="2884258"/>
            <a:ext cx="2341033" cy="1807633"/>
            <a:chOff x="4733925" y="2055813"/>
            <a:chExt cx="1755775" cy="1355725"/>
          </a:xfrm>
        </p:grpSpPr>
        <p:sp>
          <p:nvSpPr>
            <p:cNvPr id="164" name="Freeform: Shape 8">
              <a:extLst>
                <a:ext uri="{FF2B5EF4-FFF2-40B4-BE49-F238E27FC236}">
                  <a16:creationId xmlns:a16="http://schemas.microsoft.com/office/drawing/2014/main" id="{2C545CD6-C021-4696-89B2-B0DE4E31F6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3925" y="2055813"/>
              <a:ext cx="1755775" cy="1057275"/>
            </a:xfrm>
            <a:custGeom>
              <a:avLst/>
              <a:gdLst/>
              <a:ahLst/>
              <a:cxnLst>
                <a:cxn ang="0">
                  <a:pos x="381" y="0"/>
                </a:cxn>
                <a:cxn ang="0">
                  <a:pos x="1106" y="434"/>
                </a:cxn>
                <a:cxn ang="0">
                  <a:pos x="720" y="666"/>
                </a:cxn>
                <a:cxn ang="0">
                  <a:pos x="0" y="237"/>
                </a:cxn>
                <a:cxn ang="0">
                  <a:pos x="381" y="0"/>
                </a:cxn>
              </a:cxnLst>
              <a:rect l="0" t="0" r="r" b="b"/>
              <a:pathLst>
                <a:path w="1106" h="666">
                  <a:moveTo>
                    <a:pt x="381" y="0"/>
                  </a:moveTo>
                  <a:lnTo>
                    <a:pt x="1106" y="434"/>
                  </a:lnTo>
                  <a:lnTo>
                    <a:pt x="720" y="666"/>
                  </a:lnTo>
                  <a:lnTo>
                    <a:pt x="0" y="237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5" name="Freeform: Shape 9">
              <a:extLst>
                <a:ext uri="{FF2B5EF4-FFF2-40B4-BE49-F238E27FC236}">
                  <a16:creationId xmlns:a16="http://schemas.microsoft.com/office/drawing/2014/main" id="{6263F12E-E178-48B2-BA45-263B2DBD7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6925" y="2744788"/>
              <a:ext cx="612775" cy="666750"/>
            </a:xfrm>
            <a:custGeom>
              <a:avLst/>
              <a:gdLst/>
              <a:ahLst/>
              <a:cxnLst>
                <a:cxn ang="0">
                  <a:pos x="386" y="0"/>
                </a:cxn>
                <a:cxn ang="0">
                  <a:pos x="386" y="0"/>
                </a:cxn>
                <a:cxn ang="0">
                  <a:pos x="386" y="185"/>
                </a:cxn>
                <a:cxn ang="0">
                  <a:pos x="2" y="420"/>
                </a:cxn>
                <a:cxn ang="0">
                  <a:pos x="0" y="418"/>
                </a:cxn>
                <a:cxn ang="0">
                  <a:pos x="0" y="232"/>
                </a:cxn>
                <a:cxn ang="0">
                  <a:pos x="0" y="232"/>
                </a:cxn>
                <a:cxn ang="0">
                  <a:pos x="386" y="0"/>
                </a:cxn>
              </a:cxnLst>
              <a:rect l="0" t="0" r="r" b="b"/>
              <a:pathLst>
                <a:path w="386" h="420">
                  <a:moveTo>
                    <a:pt x="386" y="0"/>
                  </a:moveTo>
                  <a:lnTo>
                    <a:pt x="386" y="0"/>
                  </a:lnTo>
                  <a:lnTo>
                    <a:pt x="386" y="185"/>
                  </a:lnTo>
                  <a:lnTo>
                    <a:pt x="2" y="420"/>
                  </a:lnTo>
                  <a:lnTo>
                    <a:pt x="0" y="418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38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6" name="Freeform: Shape 10">
              <a:extLst>
                <a:ext uri="{FF2B5EF4-FFF2-40B4-BE49-F238E27FC236}">
                  <a16:creationId xmlns:a16="http://schemas.microsoft.com/office/drawing/2014/main" id="{69C888FE-3639-45DA-983A-6415C0EB6B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3925" y="2432050"/>
              <a:ext cx="1143000" cy="976312"/>
            </a:xfrm>
            <a:custGeom>
              <a:avLst/>
              <a:gdLst/>
              <a:ahLst/>
              <a:cxnLst>
                <a:cxn ang="0">
                  <a:pos x="720" y="615"/>
                </a:cxn>
                <a:cxn ang="0">
                  <a:pos x="0" y="199"/>
                </a:cxn>
                <a:cxn ang="0">
                  <a:pos x="0" y="0"/>
                </a:cxn>
                <a:cxn ang="0">
                  <a:pos x="720" y="429"/>
                </a:cxn>
                <a:cxn ang="0">
                  <a:pos x="720" y="429"/>
                </a:cxn>
                <a:cxn ang="0">
                  <a:pos x="720" y="615"/>
                </a:cxn>
              </a:cxnLst>
              <a:rect l="0" t="0" r="r" b="b"/>
              <a:pathLst>
                <a:path w="720" h="615">
                  <a:moveTo>
                    <a:pt x="720" y="615"/>
                  </a:moveTo>
                  <a:lnTo>
                    <a:pt x="0" y="199"/>
                  </a:lnTo>
                  <a:lnTo>
                    <a:pt x="0" y="0"/>
                  </a:lnTo>
                  <a:lnTo>
                    <a:pt x="720" y="429"/>
                  </a:lnTo>
                  <a:lnTo>
                    <a:pt x="720" y="429"/>
                  </a:lnTo>
                  <a:lnTo>
                    <a:pt x="720" y="615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07" name="Group 11">
            <a:extLst>
              <a:ext uri="{FF2B5EF4-FFF2-40B4-BE49-F238E27FC236}">
                <a16:creationId xmlns:a16="http://schemas.microsoft.com/office/drawing/2014/main" id="{A9499CA1-3598-4994-92DF-05869DAF8EDA}"/>
              </a:ext>
            </a:extLst>
          </p:cNvPr>
          <p:cNvGrpSpPr/>
          <p:nvPr/>
        </p:nvGrpSpPr>
        <p:grpSpPr>
          <a:xfrm>
            <a:off x="3539067" y="3294891"/>
            <a:ext cx="2355851" cy="1818216"/>
            <a:chOff x="2654300" y="2363788"/>
            <a:chExt cx="1766888" cy="1363662"/>
          </a:xfrm>
        </p:grpSpPr>
        <p:sp>
          <p:nvSpPr>
            <p:cNvPr id="161" name="Freeform: Shape 12">
              <a:extLst>
                <a:ext uri="{FF2B5EF4-FFF2-40B4-BE49-F238E27FC236}">
                  <a16:creationId xmlns:a16="http://schemas.microsoft.com/office/drawing/2014/main" id="{8F4F0F63-195B-479A-AB5E-CEE725E09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4300" y="2363788"/>
              <a:ext cx="1766888" cy="1055687"/>
            </a:xfrm>
            <a:custGeom>
              <a:avLst/>
              <a:gdLst/>
              <a:ahLst/>
              <a:cxnLst>
                <a:cxn ang="0">
                  <a:pos x="710" y="665"/>
                </a:cxn>
                <a:cxn ang="0">
                  <a:pos x="710" y="665"/>
                </a:cxn>
                <a:cxn ang="0">
                  <a:pos x="0" y="242"/>
                </a:cxn>
                <a:cxn ang="0">
                  <a:pos x="403" y="0"/>
                </a:cxn>
                <a:cxn ang="0">
                  <a:pos x="1113" y="425"/>
                </a:cxn>
                <a:cxn ang="0">
                  <a:pos x="710" y="665"/>
                </a:cxn>
              </a:cxnLst>
              <a:rect l="0" t="0" r="r" b="b"/>
              <a:pathLst>
                <a:path w="1113" h="665">
                  <a:moveTo>
                    <a:pt x="710" y="665"/>
                  </a:moveTo>
                  <a:lnTo>
                    <a:pt x="710" y="665"/>
                  </a:lnTo>
                  <a:lnTo>
                    <a:pt x="0" y="242"/>
                  </a:lnTo>
                  <a:lnTo>
                    <a:pt x="403" y="0"/>
                  </a:lnTo>
                  <a:lnTo>
                    <a:pt x="1113" y="425"/>
                  </a:lnTo>
                  <a:lnTo>
                    <a:pt x="710" y="66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2" name="Freeform: Shape 13">
              <a:extLst>
                <a:ext uri="{FF2B5EF4-FFF2-40B4-BE49-F238E27FC236}">
                  <a16:creationId xmlns:a16="http://schemas.microsoft.com/office/drawing/2014/main" id="{50BB6057-C669-40FB-B13C-A5203C03F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1425" y="3038475"/>
              <a:ext cx="639763" cy="688975"/>
            </a:xfrm>
            <a:custGeom>
              <a:avLst/>
              <a:gdLst/>
              <a:ahLst/>
              <a:cxnLst>
                <a:cxn ang="0">
                  <a:pos x="403" y="0"/>
                </a:cxn>
                <a:cxn ang="0">
                  <a:pos x="403" y="211"/>
                </a:cxn>
                <a:cxn ang="0">
                  <a:pos x="0" y="434"/>
                </a:cxn>
                <a:cxn ang="0">
                  <a:pos x="0" y="434"/>
                </a:cxn>
                <a:cxn ang="0">
                  <a:pos x="0" y="240"/>
                </a:cxn>
                <a:cxn ang="0">
                  <a:pos x="0" y="240"/>
                </a:cxn>
                <a:cxn ang="0">
                  <a:pos x="403" y="0"/>
                </a:cxn>
                <a:cxn ang="0">
                  <a:pos x="403" y="0"/>
                </a:cxn>
              </a:cxnLst>
              <a:rect l="0" t="0" r="r" b="b"/>
              <a:pathLst>
                <a:path w="403" h="434">
                  <a:moveTo>
                    <a:pt x="403" y="0"/>
                  </a:moveTo>
                  <a:lnTo>
                    <a:pt x="403" y="211"/>
                  </a:lnTo>
                  <a:lnTo>
                    <a:pt x="0" y="434"/>
                  </a:lnTo>
                  <a:lnTo>
                    <a:pt x="0" y="434"/>
                  </a:lnTo>
                  <a:lnTo>
                    <a:pt x="0" y="240"/>
                  </a:lnTo>
                  <a:lnTo>
                    <a:pt x="0" y="240"/>
                  </a:lnTo>
                  <a:lnTo>
                    <a:pt x="403" y="0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3" name="Freeform: Shape 14">
              <a:extLst>
                <a:ext uri="{FF2B5EF4-FFF2-40B4-BE49-F238E27FC236}">
                  <a16:creationId xmlns:a16="http://schemas.microsoft.com/office/drawing/2014/main" id="{06CBC39E-3456-4ABB-9C21-C98CFA5A05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4300" y="2747963"/>
              <a:ext cx="1127125" cy="979487"/>
            </a:xfrm>
            <a:custGeom>
              <a:avLst/>
              <a:gdLst/>
              <a:ahLst/>
              <a:cxnLst>
                <a:cxn ang="0">
                  <a:pos x="710" y="617"/>
                </a:cxn>
                <a:cxn ang="0">
                  <a:pos x="0" y="202"/>
                </a:cxn>
                <a:cxn ang="0">
                  <a:pos x="0" y="0"/>
                </a:cxn>
                <a:cxn ang="0">
                  <a:pos x="710" y="423"/>
                </a:cxn>
                <a:cxn ang="0">
                  <a:pos x="710" y="617"/>
                </a:cxn>
              </a:cxnLst>
              <a:rect l="0" t="0" r="r" b="b"/>
              <a:pathLst>
                <a:path w="710" h="617">
                  <a:moveTo>
                    <a:pt x="710" y="617"/>
                  </a:moveTo>
                  <a:lnTo>
                    <a:pt x="0" y="202"/>
                  </a:lnTo>
                  <a:lnTo>
                    <a:pt x="0" y="0"/>
                  </a:lnTo>
                  <a:lnTo>
                    <a:pt x="710" y="423"/>
                  </a:lnTo>
                  <a:lnTo>
                    <a:pt x="710" y="61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08" name="Group 15">
            <a:extLst>
              <a:ext uri="{FF2B5EF4-FFF2-40B4-BE49-F238E27FC236}">
                <a16:creationId xmlns:a16="http://schemas.microsoft.com/office/drawing/2014/main" id="{CDC516D0-06AB-4435-AF04-C4E9D31C0DBA}"/>
              </a:ext>
            </a:extLst>
          </p:cNvPr>
          <p:cNvGrpSpPr/>
          <p:nvPr/>
        </p:nvGrpSpPr>
        <p:grpSpPr>
          <a:xfrm>
            <a:off x="5249336" y="3902376"/>
            <a:ext cx="2385485" cy="1833034"/>
            <a:chOff x="3937000" y="2819400"/>
            <a:chExt cx="1789113" cy="1374775"/>
          </a:xfrm>
        </p:grpSpPr>
        <p:sp>
          <p:nvSpPr>
            <p:cNvPr id="158" name="Freeform: Shape 16">
              <a:extLst>
                <a:ext uri="{FF2B5EF4-FFF2-40B4-BE49-F238E27FC236}">
                  <a16:creationId xmlns:a16="http://schemas.microsoft.com/office/drawing/2014/main" id="{45AFE8FC-E906-4CC9-9126-E80FF9488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7000" y="3509963"/>
              <a:ext cx="642938" cy="684212"/>
            </a:xfrm>
            <a:custGeom>
              <a:avLst/>
              <a:gdLst/>
              <a:ahLst/>
              <a:cxnLst>
                <a:cxn ang="0">
                  <a:pos x="405" y="431"/>
                </a:cxn>
                <a:cxn ang="0">
                  <a:pos x="0" y="194"/>
                </a:cxn>
                <a:cxn ang="0">
                  <a:pos x="0" y="0"/>
                </a:cxn>
                <a:cxn ang="0">
                  <a:pos x="405" y="242"/>
                </a:cxn>
                <a:cxn ang="0">
                  <a:pos x="405" y="431"/>
                </a:cxn>
              </a:cxnLst>
              <a:rect l="0" t="0" r="r" b="b"/>
              <a:pathLst>
                <a:path w="405" h="431">
                  <a:moveTo>
                    <a:pt x="405" y="431"/>
                  </a:moveTo>
                  <a:lnTo>
                    <a:pt x="0" y="194"/>
                  </a:lnTo>
                  <a:lnTo>
                    <a:pt x="0" y="0"/>
                  </a:lnTo>
                  <a:lnTo>
                    <a:pt x="405" y="242"/>
                  </a:lnTo>
                  <a:lnTo>
                    <a:pt x="405" y="431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9" name="Freeform: Shape 17">
              <a:extLst>
                <a:ext uri="{FF2B5EF4-FFF2-40B4-BE49-F238E27FC236}">
                  <a16:creationId xmlns:a16="http://schemas.microsoft.com/office/drawing/2014/main" id="{1108691B-4540-42DE-930A-AE030A724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7000" y="2819400"/>
              <a:ext cx="1789113" cy="1074737"/>
            </a:xfrm>
            <a:custGeom>
              <a:avLst/>
              <a:gdLst/>
              <a:ahLst/>
              <a:cxnLst>
                <a:cxn ang="0">
                  <a:pos x="405" y="677"/>
                </a:cxn>
                <a:cxn ang="0">
                  <a:pos x="405" y="677"/>
                </a:cxn>
                <a:cxn ang="0">
                  <a:pos x="0" y="435"/>
                </a:cxn>
                <a:cxn ang="0">
                  <a:pos x="729" y="0"/>
                </a:cxn>
                <a:cxn ang="0">
                  <a:pos x="1127" y="242"/>
                </a:cxn>
                <a:cxn ang="0">
                  <a:pos x="405" y="677"/>
                </a:cxn>
              </a:cxnLst>
              <a:rect l="0" t="0" r="r" b="b"/>
              <a:pathLst>
                <a:path w="1127" h="677">
                  <a:moveTo>
                    <a:pt x="405" y="677"/>
                  </a:moveTo>
                  <a:lnTo>
                    <a:pt x="405" y="677"/>
                  </a:lnTo>
                  <a:lnTo>
                    <a:pt x="0" y="435"/>
                  </a:lnTo>
                  <a:lnTo>
                    <a:pt x="729" y="0"/>
                  </a:lnTo>
                  <a:lnTo>
                    <a:pt x="1127" y="242"/>
                  </a:lnTo>
                  <a:lnTo>
                    <a:pt x="405" y="677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0" name="Freeform: Shape 18">
              <a:extLst>
                <a:ext uri="{FF2B5EF4-FFF2-40B4-BE49-F238E27FC236}">
                  <a16:creationId xmlns:a16="http://schemas.microsoft.com/office/drawing/2014/main" id="{BB9BF3CA-6848-4F0B-8296-3E46F65C8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9938" y="3203575"/>
              <a:ext cx="1146175" cy="990600"/>
            </a:xfrm>
            <a:custGeom>
              <a:avLst/>
              <a:gdLst/>
              <a:ahLst/>
              <a:cxnLst>
                <a:cxn ang="0">
                  <a:pos x="722" y="188"/>
                </a:cxn>
                <a:cxn ang="0">
                  <a:pos x="2" y="624"/>
                </a:cxn>
                <a:cxn ang="0">
                  <a:pos x="0" y="624"/>
                </a:cxn>
                <a:cxn ang="0">
                  <a:pos x="0" y="435"/>
                </a:cxn>
                <a:cxn ang="0">
                  <a:pos x="0" y="435"/>
                </a:cxn>
                <a:cxn ang="0">
                  <a:pos x="722" y="0"/>
                </a:cxn>
                <a:cxn ang="0">
                  <a:pos x="722" y="188"/>
                </a:cxn>
              </a:cxnLst>
              <a:rect l="0" t="0" r="r" b="b"/>
              <a:pathLst>
                <a:path w="722" h="624">
                  <a:moveTo>
                    <a:pt x="722" y="188"/>
                  </a:moveTo>
                  <a:lnTo>
                    <a:pt x="2" y="624"/>
                  </a:lnTo>
                  <a:lnTo>
                    <a:pt x="0" y="624"/>
                  </a:lnTo>
                  <a:lnTo>
                    <a:pt x="0" y="435"/>
                  </a:lnTo>
                  <a:lnTo>
                    <a:pt x="0" y="435"/>
                  </a:lnTo>
                  <a:lnTo>
                    <a:pt x="722" y="0"/>
                  </a:lnTo>
                  <a:lnTo>
                    <a:pt x="722" y="188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09" name="Group 19">
            <a:extLst>
              <a:ext uri="{FF2B5EF4-FFF2-40B4-BE49-F238E27FC236}">
                <a16:creationId xmlns:a16="http://schemas.microsoft.com/office/drawing/2014/main" id="{C03EDC4B-9ECA-4702-B4C6-2B3FEAB327BC}"/>
              </a:ext>
            </a:extLst>
          </p:cNvPr>
          <p:cNvGrpSpPr/>
          <p:nvPr/>
        </p:nvGrpSpPr>
        <p:grpSpPr>
          <a:xfrm>
            <a:off x="4175767" y="2894532"/>
            <a:ext cx="1047997" cy="1047989"/>
            <a:chOff x="846989" y="1401020"/>
            <a:chExt cx="877416" cy="877416"/>
          </a:xfrm>
          <a:effectLst/>
        </p:grpSpPr>
        <p:sp>
          <p:nvSpPr>
            <p:cNvPr id="156" name="Teardrop 20">
              <a:extLst>
                <a:ext uri="{FF2B5EF4-FFF2-40B4-BE49-F238E27FC236}">
                  <a16:creationId xmlns:a16="http://schemas.microsoft.com/office/drawing/2014/main" id="{D2F44D27-1DCB-41B9-A000-782B42AAAC2C}"/>
                </a:ext>
              </a:extLst>
            </p:cNvPr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7" name="Oval 21">
              <a:extLst>
                <a:ext uri="{FF2B5EF4-FFF2-40B4-BE49-F238E27FC236}">
                  <a16:creationId xmlns:a16="http://schemas.microsoft.com/office/drawing/2014/main" id="{5EA91AC0-A7AD-4CA3-8819-7926A6ADBFD7}"/>
                </a:ext>
              </a:extLst>
            </p:cNvPr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sz="1467" b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90%</a:t>
              </a:r>
            </a:p>
          </p:txBody>
        </p:sp>
      </p:grpSp>
      <p:grpSp>
        <p:nvGrpSpPr>
          <p:cNvPr id="110" name="Group 22">
            <a:extLst>
              <a:ext uri="{FF2B5EF4-FFF2-40B4-BE49-F238E27FC236}">
                <a16:creationId xmlns:a16="http://schemas.microsoft.com/office/drawing/2014/main" id="{B6BCB363-E0EF-4739-81C0-DAAA986872D2}"/>
              </a:ext>
            </a:extLst>
          </p:cNvPr>
          <p:cNvGrpSpPr/>
          <p:nvPr/>
        </p:nvGrpSpPr>
        <p:grpSpPr>
          <a:xfrm>
            <a:off x="5881219" y="3413304"/>
            <a:ext cx="1047997" cy="1047989"/>
            <a:chOff x="846989" y="1401020"/>
            <a:chExt cx="877416" cy="877416"/>
          </a:xfrm>
          <a:effectLst/>
        </p:grpSpPr>
        <p:sp>
          <p:nvSpPr>
            <p:cNvPr id="154" name="Teardrop 23">
              <a:extLst>
                <a:ext uri="{FF2B5EF4-FFF2-40B4-BE49-F238E27FC236}">
                  <a16:creationId xmlns:a16="http://schemas.microsoft.com/office/drawing/2014/main" id="{592371E0-0C6B-488E-9CA7-275ADCE28D5C}"/>
                </a:ext>
              </a:extLst>
            </p:cNvPr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5" name="Oval 24">
              <a:extLst>
                <a:ext uri="{FF2B5EF4-FFF2-40B4-BE49-F238E27FC236}">
                  <a16:creationId xmlns:a16="http://schemas.microsoft.com/office/drawing/2014/main" id="{21F4DFC2-B8E6-441D-BC21-F48999EFFF47}"/>
                </a:ext>
              </a:extLst>
            </p:cNvPr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sz="1467" b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80%</a:t>
              </a:r>
            </a:p>
          </p:txBody>
        </p:sp>
      </p:grpSp>
      <p:grpSp>
        <p:nvGrpSpPr>
          <p:cNvPr id="111" name="Group 25">
            <a:extLst>
              <a:ext uri="{FF2B5EF4-FFF2-40B4-BE49-F238E27FC236}">
                <a16:creationId xmlns:a16="http://schemas.microsoft.com/office/drawing/2014/main" id="{A9F3B5CC-1242-40C2-B9B1-17821B4A5ED0}"/>
              </a:ext>
            </a:extLst>
          </p:cNvPr>
          <p:cNvGrpSpPr/>
          <p:nvPr/>
        </p:nvGrpSpPr>
        <p:grpSpPr>
          <a:xfrm>
            <a:off x="5249334" y="1739195"/>
            <a:ext cx="1047997" cy="1047989"/>
            <a:chOff x="846989" y="1401020"/>
            <a:chExt cx="877416" cy="877416"/>
          </a:xfrm>
          <a:effectLst/>
        </p:grpSpPr>
        <p:sp>
          <p:nvSpPr>
            <p:cNvPr id="152" name="Teardrop 26">
              <a:extLst>
                <a:ext uri="{FF2B5EF4-FFF2-40B4-BE49-F238E27FC236}">
                  <a16:creationId xmlns:a16="http://schemas.microsoft.com/office/drawing/2014/main" id="{32C2D25B-4A62-4CBC-94BF-C1F8BFA5A980}"/>
                </a:ext>
              </a:extLst>
            </p:cNvPr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3" name="Oval 27">
              <a:extLst>
                <a:ext uri="{FF2B5EF4-FFF2-40B4-BE49-F238E27FC236}">
                  <a16:creationId xmlns:a16="http://schemas.microsoft.com/office/drawing/2014/main" id="{BA3AB1DF-63BD-4939-83AA-BCC181026BDA}"/>
                </a:ext>
              </a:extLst>
            </p:cNvPr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sz="1467" b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70%</a:t>
              </a:r>
            </a:p>
          </p:txBody>
        </p:sp>
      </p:grpSp>
      <p:grpSp>
        <p:nvGrpSpPr>
          <p:cNvPr id="112" name="Group 28">
            <a:extLst>
              <a:ext uri="{FF2B5EF4-FFF2-40B4-BE49-F238E27FC236}">
                <a16:creationId xmlns:a16="http://schemas.microsoft.com/office/drawing/2014/main" id="{086618A8-55D4-4861-A7DB-1F57876A4AF2}"/>
              </a:ext>
            </a:extLst>
          </p:cNvPr>
          <p:cNvGrpSpPr/>
          <p:nvPr/>
        </p:nvGrpSpPr>
        <p:grpSpPr>
          <a:xfrm>
            <a:off x="6915270" y="2450912"/>
            <a:ext cx="1047997" cy="1047989"/>
            <a:chOff x="846989" y="1401020"/>
            <a:chExt cx="877416" cy="877416"/>
          </a:xfrm>
          <a:effectLst/>
        </p:grpSpPr>
        <p:sp>
          <p:nvSpPr>
            <p:cNvPr id="150" name="Teardrop 29">
              <a:extLst>
                <a:ext uri="{FF2B5EF4-FFF2-40B4-BE49-F238E27FC236}">
                  <a16:creationId xmlns:a16="http://schemas.microsoft.com/office/drawing/2014/main" id="{B884EC32-4CF6-43E1-9602-1ED4C40012C2}"/>
                </a:ext>
              </a:extLst>
            </p:cNvPr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1" name="Oval 30">
              <a:extLst>
                <a:ext uri="{FF2B5EF4-FFF2-40B4-BE49-F238E27FC236}">
                  <a16:creationId xmlns:a16="http://schemas.microsoft.com/office/drawing/2014/main" id="{253A9696-6090-496B-8A21-3770F4DB0C0F}"/>
                </a:ext>
              </a:extLst>
            </p:cNvPr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sz="1467" b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95%</a:t>
              </a:r>
            </a:p>
          </p:txBody>
        </p:sp>
      </p:grpSp>
      <p:grpSp>
        <p:nvGrpSpPr>
          <p:cNvPr id="113" name="Group 37">
            <a:extLst>
              <a:ext uri="{FF2B5EF4-FFF2-40B4-BE49-F238E27FC236}">
                <a16:creationId xmlns:a16="http://schemas.microsoft.com/office/drawing/2014/main" id="{8B695836-4CB7-4247-893F-CA9A2C61AD15}"/>
              </a:ext>
            </a:extLst>
          </p:cNvPr>
          <p:cNvGrpSpPr/>
          <p:nvPr/>
        </p:nvGrpSpPr>
        <p:grpSpPr>
          <a:xfrm>
            <a:off x="8707517" y="4755136"/>
            <a:ext cx="2596968" cy="1194144"/>
            <a:chOff x="8707517" y="4755136"/>
            <a:chExt cx="2596968" cy="1194144"/>
          </a:xfrm>
        </p:grpSpPr>
        <p:sp>
          <p:nvSpPr>
            <p:cNvPr id="148" name="TextBox 32">
              <a:extLst>
                <a:ext uri="{FF2B5EF4-FFF2-40B4-BE49-F238E27FC236}">
                  <a16:creationId xmlns:a16="http://schemas.microsoft.com/office/drawing/2014/main" id="{7DFEEAAB-490A-47C7-AB88-4B0750580E49}"/>
                </a:ext>
              </a:extLst>
            </p:cNvPr>
            <p:cNvSpPr txBox="1">
              <a:spLocks/>
            </p:cNvSpPr>
            <p:nvPr/>
          </p:nvSpPr>
          <p:spPr>
            <a:xfrm>
              <a:off x="8707517" y="4755136"/>
              <a:ext cx="2596968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pPr algn="l" defTabSz="1219170">
                <a:spcBef>
                  <a:spcPct val="0"/>
                </a:spcBef>
                <a:defRPr/>
              </a:pPr>
              <a:r>
                <a:rPr lang="zh-CN" altLang="en-US" sz="1200" b="1">
                  <a:solidFill>
                    <a:schemeClr val="accent2"/>
                  </a:solidFill>
                  <a:cs typeface="+mn-ea"/>
                  <a:sym typeface="+mn-lt"/>
                </a:rPr>
                <a:t>The title text is preset</a:t>
              </a:r>
            </a:p>
          </p:txBody>
        </p:sp>
        <p:sp>
          <p:nvSpPr>
            <p:cNvPr id="149" name="TextBox 33">
              <a:extLst>
                <a:ext uri="{FF2B5EF4-FFF2-40B4-BE49-F238E27FC236}">
                  <a16:creationId xmlns:a16="http://schemas.microsoft.com/office/drawing/2014/main" id="{96BE1ABB-708F-4EF9-A7F8-180B3DAE178A}"/>
                </a:ext>
              </a:extLst>
            </p:cNvPr>
            <p:cNvSpPr txBox="1">
              <a:spLocks/>
            </p:cNvSpPr>
            <p:nvPr/>
          </p:nvSpPr>
          <p:spPr>
            <a:xfrm>
              <a:off x="8707517" y="4939802"/>
              <a:ext cx="2596968" cy="1009478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/>
            </a:bodyPr>
            <a:lstStyle/>
            <a:p>
              <a:pPr algn="l" defTabSz="121917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This section is displayed as a text layout placeholder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(Theme fonts are recommended)</a:t>
              </a:r>
            </a:p>
          </p:txBody>
        </p:sp>
      </p:grpSp>
      <p:grpSp>
        <p:nvGrpSpPr>
          <p:cNvPr id="114" name="Group 34">
            <a:extLst>
              <a:ext uri="{FF2B5EF4-FFF2-40B4-BE49-F238E27FC236}">
                <a16:creationId xmlns:a16="http://schemas.microsoft.com/office/drawing/2014/main" id="{A550DEAC-BB57-435D-8B88-15EB5AEF0FCE}"/>
              </a:ext>
            </a:extLst>
          </p:cNvPr>
          <p:cNvGrpSpPr/>
          <p:nvPr/>
        </p:nvGrpSpPr>
        <p:grpSpPr>
          <a:xfrm>
            <a:off x="8707517" y="2834859"/>
            <a:ext cx="2596968" cy="1194144"/>
            <a:chOff x="8707517" y="2834859"/>
            <a:chExt cx="2596968" cy="1194144"/>
          </a:xfrm>
        </p:grpSpPr>
        <p:sp>
          <p:nvSpPr>
            <p:cNvPr id="121" name="TextBox 35">
              <a:extLst>
                <a:ext uri="{FF2B5EF4-FFF2-40B4-BE49-F238E27FC236}">
                  <a16:creationId xmlns:a16="http://schemas.microsoft.com/office/drawing/2014/main" id="{71839CEC-43C8-441D-8240-EE6FEB5F28C0}"/>
                </a:ext>
              </a:extLst>
            </p:cNvPr>
            <p:cNvSpPr txBox="1">
              <a:spLocks/>
            </p:cNvSpPr>
            <p:nvPr/>
          </p:nvSpPr>
          <p:spPr>
            <a:xfrm>
              <a:off x="8707517" y="2834859"/>
              <a:ext cx="2596968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pPr algn="l" defTabSz="1219170">
                <a:spcBef>
                  <a:spcPct val="0"/>
                </a:spcBef>
                <a:defRPr/>
              </a:pPr>
              <a:r>
                <a:rPr lang="zh-CN" altLang="en-US" sz="1200" b="1">
                  <a:solidFill>
                    <a:schemeClr val="accent4"/>
                  </a:solidFill>
                  <a:cs typeface="+mn-ea"/>
                  <a:sym typeface="+mn-lt"/>
                </a:rPr>
                <a:t>The title text is preset</a:t>
              </a:r>
            </a:p>
          </p:txBody>
        </p:sp>
        <p:sp>
          <p:nvSpPr>
            <p:cNvPr id="147" name="TextBox 36">
              <a:extLst>
                <a:ext uri="{FF2B5EF4-FFF2-40B4-BE49-F238E27FC236}">
                  <a16:creationId xmlns:a16="http://schemas.microsoft.com/office/drawing/2014/main" id="{C5947E26-7011-4DD6-8EAF-6818EED64105}"/>
                </a:ext>
              </a:extLst>
            </p:cNvPr>
            <p:cNvSpPr txBox="1">
              <a:spLocks/>
            </p:cNvSpPr>
            <p:nvPr/>
          </p:nvSpPr>
          <p:spPr>
            <a:xfrm>
              <a:off x="8707517" y="3019525"/>
              <a:ext cx="2596968" cy="1009478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/>
            </a:bodyPr>
            <a:lstStyle/>
            <a:p>
              <a:pPr algn="l" defTabSz="121917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This section is displayed as a text layout placeholder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(Theme fonts are recommended)</a:t>
              </a:r>
            </a:p>
          </p:txBody>
        </p:sp>
      </p:grpSp>
      <p:grpSp>
        <p:nvGrpSpPr>
          <p:cNvPr id="115" name="Group 31">
            <a:extLst>
              <a:ext uri="{FF2B5EF4-FFF2-40B4-BE49-F238E27FC236}">
                <a16:creationId xmlns:a16="http://schemas.microsoft.com/office/drawing/2014/main" id="{8CF9F647-429C-4D08-92F9-0AA8FF82808F}"/>
              </a:ext>
            </a:extLst>
          </p:cNvPr>
          <p:cNvGrpSpPr/>
          <p:nvPr/>
        </p:nvGrpSpPr>
        <p:grpSpPr>
          <a:xfrm>
            <a:off x="810704" y="4742549"/>
            <a:ext cx="2596968" cy="1194144"/>
            <a:chOff x="810704" y="4742549"/>
            <a:chExt cx="2596968" cy="1194144"/>
          </a:xfrm>
        </p:grpSpPr>
        <p:sp>
          <p:nvSpPr>
            <p:cNvPr id="119" name="TextBox 38">
              <a:extLst>
                <a:ext uri="{FF2B5EF4-FFF2-40B4-BE49-F238E27FC236}">
                  <a16:creationId xmlns:a16="http://schemas.microsoft.com/office/drawing/2014/main" id="{FB8317EC-8667-4A12-824C-79A20696DFD5}"/>
                </a:ext>
              </a:extLst>
            </p:cNvPr>
            <p:cNvSpPr txBox="1">
              <a:spLocks/>
            </p:cNvSpPr>
            <p:nvPr/>
          </p:nvSpPr>
          <p:spPr>
            <a:xfrm>
              <a:off x="810704" y="4742549"/>
              <a:ext cx="2596968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pPr algn="r" defTabSz="1219170">
                <a:spcBef>
                  <a:spcPct val="0"/>
                </a:spcBef>
                <a:defRPr/>
              </a:pPr>
              <a:r>
                <a:rPr lang="zh-CN" altLang="en-US" sz="1200" b="1">
                  <a:solidFill>
                    <a:schemeClr val="accent1"/>
                  </a:solidFill>
                  <a:cs typeface="+mn-ea"/>
                  <a:sym typeface="+mn-lt"/>
                </a:rPr>
                <a:t>The title text is preset</a:t>
              </a:r>
            </a:p>
          </p:txBody>
        </p:sp>
        <p:sp>
          <p:nvSpPr>
            <p:cNvPr id="120" name="TextBox 39">
              <a:extLst>
                <a:ext uri="{FF2B5EF4-FFF2-40B4-BE49-F238E27FC236}">
                  <a16:creationId xmlns:a16="http://schemas.microsoft.com/office/drawing/2014/main" id="{F41D7514-2036-4703-959D-7E035FB1F5F6}"/>
                </a:ext>
              </a:extLst>
            </p:cNvPr>
            <p:cNvSpPr txBox="1">
              <a:spLocks/>
            </p:cNvSpPr>
            <p:nvPr/>
          </p:nvSpPr>
          <p:spPr>
            <a:xfrm>
              <a:off x="810704" y="4927215"/>
              <a:ext cx="2596968" cy="1009478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/>
            </a:bodyPr>
            <a:lstStyle/>
            <a:p>
              <a:pPr algn="r" defTabSz="121917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This section is displayed as a text layout placeholder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(Theme fonts are recommended)</a:t>
              </a:r>
            </a:p>
          </p:txBody>
        </p:sp>
      </p:grpSp>
      <p:grpSp>
        <p:nvGrpSpPr>
          <p:cNvPr id="116" name="Group 1">
            <a:extLst>
              <a:ext uri="{FF2B5EF4-FFF2-40B4-BE49-F238E27FC236}">
                <a16:creationId xmlns:a16="http://schemas.microsoft.com/office/drawing/2014/main" id="{5D7DADFC-FBFF-4F89-AFA0-1E83EE54AD1B}"/>
              </a:ext>
            </a:extLst>
          </p:cNvPr>
          <p:cNvGrpSpPr/>
          <p:nvPr/>
        </p:nvGrpSpPr>
        <p:grpSpPr>
          <a:xfrm>
            <a:off x="810704" y="2857302"/>
            <a:ext cx="2596968" cy="1194144"/>
            <a:chOff x="810704" y="2857302"/>
            <a:chExt cx="2596968" cy="1194144"/>
          </a:xfrm>
        </p:grpSpPr>
        <p:sp>
          <p:nvSpPr>
            <p:cNvPr id="117" name="TextBox 41">
              <a:extLst>
                <a:ext uri="{FF2B5EF4-FFF2-40B4-BE49-F238E27FC236}">
                  <a16:creationId xmlns:a16="http://schemas.microsoft.com/office/drawing/2014/main" id="{5BBC5D33-ADA0-409F-8D13-AE92F09773E7}"/>
                </a:ext>
              </a:extLst>
            </p:cNvPr>
            <p:cNvSpPr txBox="1">
              <a:spLocks/>
            </p:cNvSpPr>
            <p:nvPr/>
          </p:nvSpPr>
          <p:spPr>
            <a:xfrm>
              <a:off x="810704" y="2857302"/>
              <a:ext cx="2596968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pPr algn="r" defTabSz="1219170">
                <a:spcBef>
                  <a:spcPct val="0"/>
                </a:spcBef>
                <a:defRPr/>
              </a:pPr>
              <a:r>
                <a:rPr lang="zh-CN" altLang="en-US" sz="1200" b="1">
                  <a:solidFill>
                    <a:schemeClr val="accent3"/>
                  </a:solidFill>
                  <a:cs typeface="+mn-ea"/>
                  <a:sym typeface="+mn-lt"/>
                </a:rPr>
                <a:t>The title text is preset</a:t>
              </a:r>
            </a:p>
          </p:txBody>
        </p:sp>
        <p:sp>
          <p:nvSpPr>
            <p:cNvPr id="118" name="TextBox 42">
              <a:extLst>
                <a:ext uri="{FF2B5EF4-FFF2-40B4-BE49-F238E27FC236}">
                  <a16:creationId xmlns:a16="http://schemas.microsoft.com/office/drawing/2014/main" id="{44CEE635-E221-4D7E-861F-B6B8614F60AA}"/>
                </a:ext>
              </a:extLst>
            </p:cNvPr>
            <p:cNvSpPr txBox="1">
              <a:spLocks/>
            </p:cNvSpPr>
            <p:nvPr/>
          </p:nvSpPr>
          <p:spPr>
            <a:xfrm>
              <a:off x="810704" y="3041968"/>
              <a:ext cx="2596968" cy="1009478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/>
            </a:bodyPr>
            <a:lstStyle/>
            <a:p>
              <a:pPr algn="r" defTabSz="121917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This section is displayed as a text layout placeholder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(Theme fonts are recommended)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5088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crush"/>
      </p:transition>
    </mc:Choice>
    <mc:Fallback xmlns:p14="http://schemas.microsoft.com/office/powerpoint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7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5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75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25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75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25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75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25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6">
            <a:extLst>
              <a:ext uri="{FF2B5EF4-FFF2-40B4-BE49-F238E27FC236}">
                <a16:creationId xmlns:a16="http://schemas.microsoft.com/office/drawing/2014/main" id="{2C41AB8A-0AEA-4FFA-B5BC-D3E7E1F23875}"/>
              </a:ext>
            </a:extLst>
          </p:cNvPr>
          <p:cNvSpPr txBox="1">
            <a:spLocks/>
          </p:cNvSpPr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CLICK TO ADD A TITLE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139B47EC-050C-4B6B-873D-7043ACD7740C}"/>
              </a:ext>
            </a:extLst>
          </p:cNvPr>
          <p:cNvSpPr txBox="1">
            <a:spLocks/>
          </p:cNvSpPr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grpSp>
        <p:nvGrpSpPr>
          <p:cNvPr id="35" name="Group 4">
            <a:extLst>
              <a:ext uri="{FF2B5EF4-FFF2-40B4-BE49-F238E27FC236}">
                <a16:creationId xmlns:a16="http://schemas.microsoft.com/office/drawing/2014/main" id="{E2595CD0-6FCE-44E4-8CE0-CAD77F0A075F}"/>
              </a:ext>
            </a:extLst>
          </p:cNvPr>
          <p:cNvGrpSpPr/>
          <p:nvPr/>
        </p:nvGrpSpPr>
        <p:grpSpPr>
          <a:xfrm rot="5400000" flipH="1" flipV="1">
            <a:off x="4141602" y="1378956"/>
            <a:ext cx="3726528" cy="4406968"/>
            <a:chOff x="4188261" y="1950627"/>
            <a:chExt cx="3815479" cy="4512156"/>
          </a:xfrm>
        </p:grpSpPr>
        <p:sp>
          <p:nvSpPr>
            <p:cNvPr id="66" name="Freeform: Shape 5">
              <a:extLst>
                <a:ext uri="{FF2B5EF4-FFF2-40B4-BE49-F238E27FC236}">
                  <a16:creationId xmlns:a16="http://schemas.microsoft.com/office/drawing/2014/main" id="{2926890B-BFE5-4EE0-AB59-69557F8CDD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2229" y="3117881"/>
              <a:ext cx="1431511" cy="374482"/>
            </a:xfrm>
            <a:custGeom>
              <a:avLst/>
              <a:gdLst>
                <a:gd name="T0" fmla="*/ 1013 w 1013"/>
                <a:gd name="T1" fmla="*/ 265 h 265"/>
                <a:gd name="T2" fmla="*/ 0 w 1013"/>
                <a:gd name="T3" fmla="*/ 0 h 265"/>
                <a:gd name="T4" fmla="*/ 675 w 1013"/>
                <a:gd name="T5" fmla="*/ 241 h 265"/>
                <a:gd name="T6" fmla="*/ 1013 w 1013"/>
                <a:gd name="T7" fmla="*/ 26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3" h="265">
                  <a:moveTo>
                    <a:pt x="1013" y="265"/>
                  </a:moveTo>
                  <a:lnTo>
                    <a:pt x="0" y="0"/>
                  </a:lnTo>
                  <a:lnTo>
                    <a:pt x="675" y="241"/>
                  </a:lnTo>
                  <a:lnTo>
                    <a:pt x="1013" y="265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7" name="Freeform: Shape 6">
              <a:extLst>
                <a:ext uri="{FF2B5EF4-FFF2-40B4-BE49-F238E27FC236}">
                  <a16:creationId xmlns:a16="http://schemas.microsoft.com/office/drawing/2014/main" id="{C0113735-73FD-4722-B6C2-3A73689ED6B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098" y="3458447"/>
              <a:ext cx="477641" cy="1131925"/>
            </a:xfrm>
            <a:custGeom>
              <a:avLst/>
              <a:gdLst>
                <a:gd name="T0" fmla="*/ 0 w 338"/>
                <a:gd name="T1" fmla="*/ 801 h 801"/>
                <a:gd name="T2" fmla="*/ 338 w 338"/>
                <a:gd name="T3" fmla="*/ 24 h 801"/>
                <a:gd name="T4" fmla="*/ 0 w 338"/>
                <a:gd name="T5" fmla="*/ 0 h 801"/>
                <a:gd name="T6" fmla="*/ 0 w 338"/>
                <a:gd name="T7" fmla="*/ 801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8" h="801">
                  <a:moveTo>
                    <a:pt x="0" y="801"/>
                  </a:moveTo>
                  <a:lnTo>
                    <a:pt x="338" y="24"/>
                  </a:lnTo>
                  <a:lnTo>
                    <a:pt x="0" y="0"/>
                  </a:lnTo>
                  <a:lnTo>
                    <a:pt x="0" y="80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8" name="Freeform: Shape 7">
              <a:extLst>
                <a:ext uri="{FF2B5EF4-FFF2-40B4-BE49-F238E27FC236}">
                  <a16:creationId xmlns:a16="http://schemas.microsoft.com/office/drawing/2014/main" id="{F58A73BF-F9AE-494F-BD2C-BE42D8687F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2229" y="3117881"/>
              <a:ext cx="953870" cy="1472492"/>
            </a:xfrm>
            <a:custGeom>
              <a:avLst/>
              <a:gdLst>
                <a:gd name="T0" fmla="*/ 675 w 675"/>
                <a:gd name="T1" fmla="*/ 1042 h 1042"/>
                <a:gd name="T2" fmla="*/ 675 w 675"/>
                <a:gd name="T3" fmla="*/ 241 h 1042"/>
                <a:gd name="T4" fmla="*/ 0 w 675"/>
                <a:gd name="T5" fmla="*/ 0 h 1042"/>
                <a:gd name="T6" fmla="*/ 0 w 675"/>
                <a:gd name="T7" fmla="*/ 800 h 1042"/>
                <a:gd name="T8" fmla="*/ 675 w 675"/>
                <a:gd name="T9" fmla="*/ 1042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5" h="1042">
                  <a:moveTo>
                    <a:pt x="675" y="1042"/>
                  </a:moveTo>
                  <a:lnTo>
                    <a:pt x="675" y="241"/>
                  </a:lnTo>
                  <a:lnTo>
                    <a:pt x="0" y="0"/>
                  </a:lnTo>
                  <a:lnTo>
                    <a:pt x="0" y="800"/>
                  </a:lnTo>
                  <a:lnTo>
                    <a:pt x="675" y="1042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9" name="Freeform: Shape 8">
              <a:extLst>
                <a:ext uri="{FF2B5EF4-FFF2-40B4-BE49-F238E27FC236}">
                  <a16:creationId xmlns:a16="http://schemas.microsoft.com/office/drawing/2014/main" id="{960111E1-7E4F-44F7-9CB4-1F0D7830B9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8261" y="3117881"/>
              <a:ext cx="1430098" cy="374482"/>
            </a:xfrm>
            <a:custGeom>
              <a:avLst/>
              <a:gdLst>
                <a:gd name="T0" fmla="*/ 0 w 1012"/>
                <a:gd name="T1" fmla="*/ 265 h 265"/>
                <a:gd name="T2" fmla="*/ 1012 w 1012"/>
                <a:gd name="T3" fmla="*/ 0 h 265"/>
                <a:gd name="T4" fmla="*/ 337 w 1012"/>
                <a:gd name="T5" fmla="*/ 241 h 265"/>
                <a:gd name="T6" fmla="*/ 0 w 1012"/>
                <a:gd name="T7" fmla="*/ 26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2" h="265">
                  <a:moveTo>
                    <a:pt x="0" y="265"/>
                  </a:moveTo>
                  <a:lnTo>
                    <a:pt x="1012" y="0"/>
                  </a:lnTo>
                  <a:lnTo>
                    <a:pt x="337" y="241"/>
                  </a:lnTo>
                  <a:lnTo>
                    <a:pt x="0" y="265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0" name="Freeform: Shape 9">
              <a:extLst>
                <a:ext uri="{FF2B5EF4-FFF2-40B4-BE49-F238E27FC236}">
                  <a16:creationId xmlns:a16="http://schemas.microsoft.com/office/drawing/2014/main" id="{97AB50E3-277B-4C63-9E10-C44653457D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8261" y="3458447"/>
              <a:ext cx="476229" cy="1131925"/>
            </a:xfrm>
            <a:custGeom>
              <a:avLst/>
              <a:gdLst>
                <a:gd name="T0" fmla="*/ 337 w 337"/>
                <a:gd name="T1" fmla="*/ 801 h 801"/>
                <a:gd name="T2" fmla="*/ 0 w 337"/>
                <a:gd name="T3" fmla="*/ 24 h 801"/>
                <a:gd name="T4" fmla="*/ 337 w 337"/>
                <a:gd name="T5" fmla="*/ 0 h 801"/>
                <a:gd name="T6" fmla="*/ 337 w 337"/>
                <a:gd name="T7" fmla="*/ 801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7" h="801">
                  <a:moveTo>
                    <a:pt x="337" y="801"/>
                  </a:moveTo>
                  <a:lnTo>
                    <a:pt x="0" y="24"/>
                  </a:lnTo>
                  <a:lnTo>
                    <a:pt x="337" y="0"/>
                  </a:lnTo>
                  <a:lnTo>
                    <a:pt x="337" y="80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1" name="Freeform: Shape 10">
              <a:extLst>
                <a:ext uri="{FF2B5EF4-FFF2-40B4-BE49-F238E27FC236}">
                  <a16:creationId xmlns:a16="http://schemas.microsoft.com/office/drawing/2014/main" id="{624448AE-C96F-4F82-9BAF-955D55580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4490" y="3117881"/>
              <a:ext cx="953870" cy="1472492"/>
            </a:xfrm>
            <a:custGeom>
              <a:avLst/>
              <a:gdLst>
                <a:gd name="T0" fmla="*/ 0 w 675"/>
                <a:gd name="T1" fmla="*/ 1042 h 1042"/>
                <a:gd name="T2" fmla="*/ 0 w 675"/>
                <a:gd name="T3" fmla="*/ 241 h 1042"/>
                <a:gd name="T4" fmla="*/ 675 w 675"/>
                <a:gd name="T5" fmla="*/ 0 h 1042"/>
                <a:gd name="T6" fmla="*/ 675 w 675"/>
                <a:gd name="T7" fmla="*/ 800 h 1042"/>
                <a:gd name="T8" fmla="*/ 0 w 675"/>
                <a:gd name="T9" fmla="*/ 1042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5" h="1042">
                  <a:moveTo>
                    <a:pt x="0" y="1042"/>
                  </a:moveTo>
                  <a:lnTo>
                    <a:pt x="0" y="241"/>
                  </a:lnTo>
                  <a:lnTo>
                    <a:pt x="675" y="0"/>
                  </a:lnTo>
                  <a:lnTo>
                    <a:pt x="675" y="800"/>
                  </a:lnTo>
                  <a:lnTo>
                    <a:pt x="0" y="1042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2" name="Freeform: Shape 11">
              <a:extLst>
                <a:ext uri="{FF2B5EF4-FFF2-40B4-BE49-F238E27FC236}">
                  <a16:creationId xmlns:a16="http://schemas.microsoft.com/office/drawing/2014/main" id="{4C9C9375-E5B0-42A8-B5F2-ED4EC8DCA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2131" y="4950723"/>
              <a:ext cx="1907739" cy="686786"/>
            </a:xfrm>
            <a:custGeom>
              <a:avLst/>
              <a:gdLst>
                <a:gd name="T0" fmla="*/ 675 w 1350"/>
                <a:gd name="T1" fmla="*/ 486 h 486"/>
                <a:gd name="T2" fmla="*/ 0 w 1350"/>
                <a:gd name="T3" fmla="*/ 242 h 486"/>
                <a:gd name="T4" fmla="*/ 675 w 1350"/>
                <a:gd name="T5" fmla="*/ 0 h 486"/>
                <a:gd name="T6" fmla="*/ 1350 w 1350"/>
                <a:gd name="T7" fmla="*/ 242 h 486"/>
                <a:gd name="T8" fmla="*/ 675 w 1350"/>
                <a:gd name="T9" fmla="*/ 48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0" h="486">
                  <a:moveTo>
                    <a:pt x="675" y="486"/>
                  </a:moveTo>
                  <a:lnTo>
                    <a:pt x="0" y="242"/>
                  </a:lnTo>
                  <a:lnTo>
                    <a:pt x="675" y="0"/>
                  </a:lnTo>
                  <a:lnTo>
                    <a:pt x="1350" y="242"/>
                  </a:lnTo>
                  <a:lnTo>
                    <a:pt x="675" y="486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3" name="Freeform: Shape 12">
              <a:extLst>
                <a:ext uri="{FF2B5EF4-FFF2-40B4-BE49-F238E27FC236}">
                  <a16:creationId xmlns:a16="http://schemas.microsoft.com/office/drawing/2014/main" id="{20B66479-CE5F-44D3-81BC-BD04D61538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0" y="5292703"/>
              <a:ext cx="953870" cy="1170080"/>
            </a:xfrm>
            <a:custGeom>
              <a:avLst/>
              <a:gdLst>
                <a:gd name="T0" fmla="*/ 0 w 675"/>
                <a:gd name="T1" fmla="*/ 828 h 828"/>
                <a:gd name="T2" fmla="*/ 0 w 675"/>
                <a:gd name="T3" fmla="*/ 244 h 828"/>
                <a:gd name="T4" fmla="*/ 675 w 675"/>
                <a:gd name="T5" fmla="*/ 0 h 828"/>
                <a:gd name="T6" fmla="*/ 0 w 675"/>
                <a:gd name="T7" fmla="*/ 828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5" h="828">
                  <a:moveTo>
                    <a:pt x="0" y="828"/>
                  </a:moveTo>
                  <a:lnTo>
                    <a:pt x="0" y="244"/>
                  </a:lnTo>
                  <a:lnTo>
                    <a:pt x="675" y="0"/>
                  </a:lnTo>
                  <a:lnTo>
                    <a:pt x="0" y="828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4" name="Freeform: Shape 13">
              <a:extLst>
                <a:ext uri="{FF2B5EF4-FFF2-40B4-BE49-F238E27FC236}">
                  <a16:creationId xmlns:a16="http://schemas.microsoft.com/office/drawing/2014/main" id="{A4737FD4-666B-4599-83B8-9361FDECD2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2131" y="5292703"/>
              <a:ext cx="953870" cy="1170080"/>
            </a:xfrm>
            <a:custGeom>
              <a:avLst/>
              <a:gdLst>
                <a:gd name="T0" fmla="*/ 675 w 675"/>
                <a:gd name="T1" fmla="*/ 828 h 828"/>
                <a:gd name="T2" fmla="*/ 675 w 675"/>
                <a:gd name="T3" fmla="*/ 244 h 828"/>
                <a:gd name="T4" fmla="*/ 0 w 675"/>
                <a:gd name="T5" fmla="*/ 0 h 828"/>
                <a:gd name="T6" fmla="*/ 675 w 675"/>
                <a:gd name="T7" fmla="*/ 828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5" h="828">
                  <a:moveTo>
                    <a:pt x="675" y="828"/>
                  </a:moveTo>
                  <a:lnTo>
                    <a:pt x="675" y="244"/>
                  </a:lnTo>
                  <a:lnTo>
                    <a:pt x="0" y="0"/>
                  </a:lnTo>
                  <a:lnTo>
                    <a:pt x="675" y="82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5" name="Freeform: Shape 14">
              <a:extLst>
                <a:ext uri="{FF2B5EF4-FFF2-40B4-BE49-F238E27FC236}">
                  <a16:creationId xmlns:a16="http://schemas.microsoft.com/office/drawing/2014/main" id="{79B119C9-6B49-43F4-9FD7-D71C160AB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0" y="3632264"/>
              <a:ext cx="953870" cy="1472492"/>
            </a:xfrm>
            <a:custGeom>
              <a:avLst/>
              <a:gdLst>
                <a:gd name="T0" fmla="*/ 0 w 675"/>
                <a:gd name="T1" fmla="*/ 242 h 1042"/>
                <a:gd name="T2" fmla="*/ 0 w 675"/>
                <a:gd name="T3" fmla="*/ 1042 h 1042"/>
                <a:gd name="T4" fmla="*/ 675 w 675"/>
                <a:gd name="T5" fmla="*/ 801 h 1042"/>
                <a:gd name="T6" fmla="*/ 675 w 675"/>
                <a:gd name="T7" fmla="*/ 0 h 1042"/>
                <a:gd name="T8" fmla="*/ 0 w 675"/>
                <a:gd name="T9" fmla="*/ 242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5" h="1042">
                  <a:moveTo>
                    <a:pt x="0" y="242"/>
                  </a:moveTo>
                  <a:lnTo>
                    <a:pt x="0" y="1042"/>
                  </a:lnTo>
                  <a:lnTo>
                    <a:pt x="675" y="801"/>
                  </a:lnTo>
                  <a:lnTo>
                    <a:pt x="675" y="0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6" name="Freeform: Shape 15">
              <a:extLst>
                <a:ext uri="{FF2B5EF4-FFF2-40B4-BE49-F238E27FC236}">
                  <a16:creationId xmlns:a16="http://schemas.microsoft.com/office/drawing/2014/main" id="{89962A71-9C8B-45B6-AD83-054699158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2131" y="3291697"/>
              <a:ext cx="1907739" cy="682546"/>
            </a:xfrm>
            <a:custGeom>
              <a:avLst/>
              <a:gdLst>
                <a:gd name="T0" fmla="*/ 675 w 1350"/>
                <a:gd name="T1" fmla="*/ 0 h 483"/>
                <a:gd name="T2" fmla="*/ 0 w 1350"/>
                <a:gd name="T3" fmla="*/ 241 h 483"/>
                <a:gd name="T4" fmla="*/ 675 w 1350"/>
                <a:gd name="T5" fmla="*/ 483 h 483"/>
                <a:gd name="T6" fmla="*/ 1350 w 1350"/>
                <a:gd name="T7" fmla="*/ 241 h 483"/>
                <a:gd name="T8" fmla="*/ 675 w 1350"/>
                <a:gd name="T9" fmla="*/ 0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0" h="483">
                  <a:moveTo>
                    <a:pt x="675" y="0"/>
                  </a:moveTo>
                  <a:lnTo>
                    <a:pt x="0" y="241"/>
                  </a:lnTo>
                  <a:lnTo>
                    <a:pt x="675" y="483"/>
                  </a:lnTo>
                  <a:lnTo>
                    <a:pt x="1350" y="241"/>
                  </a:lnTo>
                  <a:lnTo>
                    <a:pt x="67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7" name="Freeform: Shape 16">
              <a:extLst>
                <a:ext uri="{FF2B5EF4-FFF2-40B4-BE49-F238E27FC236}">
                  <a16:creationId xmlns:a16="http://schemas.microsoft.com/office/drawing/2014/main" id="{48935E2B-EAB7-4373-B477-8A6D361F2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2131" y="3632264"/>
              <a:ext cx="953870" cy="1472492"/>
            </a:xfrm>
            <a:custGeom>
              <a:avLst/>
              <a:gdLst>
                <a:gd name="T0" fmla="*/ 0 w 675"/>
                <a:gd name="T1" fmla="*/ 0 h 1042"/>
                <a:gd name="T2" fmla="*/ 0 w 675"/>
                <a:gd name="T3" fmla="*/ 801 h 1042"/>
                <a:gd name="T4" fmla="*/ 675 w 675"/>
                <a:gd name="T5" fmla="*/ 1042 h 1042"/>
                <a:gd name="T6" fmla="*/ 675 w 675"/>
                <a:gd name="T7" fmla="*/ 242 h 1042"/>
                <a:gd name="T8" fmla="*/ 0 w 675"/>
                <a:gd name="T9" fmla="*/ 0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5" h="1042">
                  <a:moveTo>
                    <a:pt x="0" y="0"/>
                  </a:moveTo>
                  <a:lnTo>
                    <a:pt x="0" y="801"/>
                  </a:lnTo>
                  <a:lnTo>
                    <a:pt x="675" y="1042"/>
                  </a:lnTo>
                  <a:lnTo>
                    <a:pt x="675" y="2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8" name="Freeform: Shape 17">
              <a:extLst>
                <a:ext uri="{FF2B5EF4-FFF2-40B4-BE49-F238E27FC236}">
                  <a16:creationId xmlns:a16="http://schemas.microsoft.com/office/drawing/2014/main" id="{516731E3-FA3F-4B53-8708-23AC392B8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0" y="1950627"/>
              <a:ext cx="953870" cy="1514886"/>
            </a:xfrm>
            <a:custGeom>
              <a:avLst/>
              <a:gdLst>
                <a:gd name="T0" fmla="*/ 0 w 675"/>
                <a:gd name="T1" fmla="*/ 0 h 1072"/>
                <a:gd name="T2" fmla="*/ 0 w 675"/>
                <a:gd name="T3" fmla="*/ 1072 h 1072"/>
                <a:gd name="T4" fmla="*/ 675 w 675"/>
                <a:gd name="T5" fmla="*/ 828 h 1072"/>
                <a:gd name="T6" fmla="*/ 0 w 675"/>
                <a:gd name="T7" fmla="*/ 0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5" h="1072">
                  <a:moveTo>
                    <a:pt x="0" y="0"/>
                  </a:moveTo>
                  <a:lnTo>
                    <a:pt x="0" y="1072"/>
                  </a:lnTo>
                  <a:lnTo>
                    <a:pt x="675" y="8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9" name="Freeform: Shape 18">
              <a:extLst>
                <a:ext uri="{FF2B5EF4-FFF2-40B4-BE49-F238E27FC236}">
                  <a16:creationId xmlns:a16="http://schemas.microsoft.com/office/drawing/2014/main" id="{B942AF3E-6F58-4772-9C6D-090F98E311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2131" y="1950627"/>
              <a:ext cx="953870" cy="1514886"/>
            </a:xfrm>
            <a:custGeom>
              <a:avLst/>
              <a:gdLst>
                <a:gd name="T0" fmla="*/ 675 w 675"/>
                <a:gd name="T1" fmla="*/ 0 h 1072"/>
                <a:gd name="T2" fmla="*/ 675 w 675"/>
                <a:gd name="T3" fmla="*/ 1072 h 1072"/>
                <a:gd name="T4" fmla="*/ 0 w 675"/>
                <a:gd name="T5" fmla="*/ 828 h 1072"/>
                <a:gd name="T6" fmla="*/ 675 w 675"/>
                <a:gd name="T7" fmla="*/ 0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5" h="1072">
                  <a:moveTo>
                    <a:pt x="675" y="0"/>
                  </a:moveTo>
                  <a:lnTo>
                    <a:pt x="675" y="1072"/>
                  </a:lnTo>
                  <a:lnTo>
                    <a:pt x="0" y="828"/>
                  </a:lnTo>
                  <a:lnTo>
                    <a:pt x="6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0" name="Freeform: Shape 19">
              <a:extLst>
                <a:ext uri="{FF2B5EF4-FFF2-40B4-BE49-F238E27FC236}">
                  <a16:creationId xmlns:a16="http://schemas.microsoft.com/office/drawing/2014/main" id="{986D1C89-B70F-4A4E-B3B2-F22E9C445A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2285" y="4162191"/>
              <a:ext cx="1432924" cy="1130512"/>
            </a:xfrm>
            <a:custGeom>
              <a:avLst/>
              <a:gdLst>
                <a:gd name="T0" fmla="*/ 0 w 1014"/>
                <a:gd name="T1" fmla="*/ 535 h 800"/>
                <a:gd name="T2" fmla="*/ 1014 w 1014"/>
                <a:gd name="T3" fmla="*/ 800 h 800"/>
                <a:gd name="T4" fmla="*/ 1014 w 1014"/>
                <a:gd name="T5" fmla="*/ 0 h 800"/>
                <a:gd name="T6" fmla="*/ 0 w 1014"/>
                <a:gd name="T7" fmla="*/ 535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4" h="800">
                  <a:moveTo>
                    <a:pt x="0" y="535"/>
                  </a:moveTo>
                  <a:lnTo>
                    <a:pt x="1014" y="800"/>
                  </a:lnTo>
                  <a:lnTo>
                    <a:pt x="1014" y="0"/>
                  </a:lnTo>
                  <a:lnTo>
                    <a:pt x="0" y="5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1" name="Freeform: Shape 20">
              <a:extLst>
                <a:ext uri="{FF2B5EF4-FFF2-40B4-BE49-F238E27FC236}">
                  <a16:creationId xmlns:a16="http://schemas.microsoft.com/office/drawing/2014/main" id="{8C964929-256D-49F9-929B-E81535803C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2285" y="3820211"/>
              <a:ext cx="1432924" cy="1098009"/>
            </a:xfrm>
            <a:custGeom>
              <a:avLst/>
              <a:gdLst>
                <a:gd name="T0" fmla="*/ 339 w 1014"/>
                <a:gd name="T1" fmla="*/ 0 h 777"/>
                <a:gd name="T2" fmla="*/ 0 w 1014"/>
                <a:gd name="T3" fmla="*/ 777 h 777"/>
                <a:gd name="T4" fmla="*/ 1014 w 1014"/>
                <a:gd name="T5" fmla="*/ 242 h 777"/>
                <a:gd name="T6" fmla="*/ 339 w 1014"/>
                <a:gd name="T7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4" h="777">
                  <a:moveTo>
                    <a:pt x="339" y="0"/>
                  </a:moveTo>
                  <a:lnTo>
                    <a:pt x="0" y="777"/>
                  </a:lnTo>
                  <a:lnTo>
                    <a:pt x="1014" y="242"/>
                  </a:lnTo>
                  <a:lnTo>
                    <a:pt x="339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2" name="Freeform: Shape 21">
              <a:extLst>
                <a:ext uri="{FF2B5EF4-FFF2-40B4-BE49-F238E27FC236}">
                  <a16:creationId xmlns:a16="http://schemas.microsoft.com/office/drawing/2014/main" id="{77D5633E-DCD4-4306-BEBD-8CD5E82300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2229" y="4155126"/>
              <a:ext cx="1431511" cy="1130512"/>
            </a:xfrm>
            <a:custGeom>
              <a:avLst/>
              <a:gdLst>
                <a:gd name="T0" fmla="*/ 1013 w 1013"/>
                <a:gd name="T1" fmla="*/ 535 h 800"/>
                <a:gd name="T2" fmla="*/ 0 w 1013"/>
                <a:gd name="T3" fmla="*/ 800 h 800"/>
                <a:gd name="T4" fmla="*/ 0 w 1013"/>
                <a:gd name="T5" fmla="*/ 0 h 800"/>
                <a:gd name="T6" fmla="*/ 1013 w 1013"/>
                <a:gd name="T7" fmla="*/ 535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3" h="800">
                  <a:moveTo>
                    <a:pt x="1013" y="535"/>
                  </a:moveTo>
                  <a:lnTo>
                    <a:pt x="0" y="800"/>
                  </a:lnTo>
                  <a:lnTo>
                    <a:pt x="0" y="0"/>
                  </a:lnTo>
                  <a:lnTo>
                    <a:pt x="1013" y="5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3" name="Freeform: Shape 22">
              <a:extLst>
                <a:ext uri="{FF2B5EF4-FFF2-40B4-BE49-F238E27FC236}">
                  <a16:creationId xmlns:a16="http://schemas.microsoft.com/office/drawing/2014/main" id="{8650182D-D89D-47F8-A015-2A262CF01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2229" y="3813146"/>
              <a:ext cx="1431511" cy="1098009"/>
            </a:xfrm>
            <a:custGeom>
              <a:avLst/>
              <a:gdLst>
                <a:gd name="T0" fmla="*/ 675 w 1013"/>
                <a:gd name="T1" fmla="*/ 0 h 777"/>
                <a:gd name="T2" fmla="*/ 1013 w 1013"/>
                <a:gd name="T3" fmla="*/ 777 h 777"/>
                <a:gd name="T4" fmla="*/ 0 w 1013"/>
                <a:gd name="T5" fmla="*/ 242 h 777"/>
                <a:gd name="T6" fmla="*/ 675 w 1013"/>
                <a:gd name="T7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3" h="777">
                  <a:moveTo>
                    <a:pt x="675" y="0"/>
                  </a:moveTo>
                  <a:lnTo>
                    <a:pt x="1013" y="777"/>
                  </a:lnTo>
                  <a:lnTo>
                    <a:pt x="0" y="242"/>
                  </a:lnTo>
                  <a:lnTo>
                    <a:pt x="675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36" name="Group 23">
            <a:extLst>
              <a:ext uri="{FF2B5EF4-FFF2-40B4-BE49-F238E27FC236}">
                <a16:creationId xmlns:a16="http://schemas.microsoft.com/office/drawing/2014/main" id="{310EDF66-7009-4910-8501-6B73EF7C88DF}"/>
              </a:ext>
            </a:extLst>
          </p:cNvPr>
          <p:cNvGrpSpPr/>
          <p:nvPr/>
        </p:nvGrpSpPr>
        <p:grpSpPr>
          <a:xfrm>
            <a:off x="2792502" y="2667203"/>
            <a:ext cx="2612849" cy="887919"/>
            <a:chOff x="3098801" y="3989872"/>
            <a:chExt cx="2675218" cy="887919"/>
          </a:xfrm>
        </p:grpSpPr>
        <p:cxnSp>
          <p:nvCxnSpPr>
            <p:cNvPr id="62" name="Straight Connector 24">
              <a:extLst>
                <a:ext uri="{FF2B5EF4-FFF2-40B4-BE49-F238E27FC236}">
                  <a16:creationId xmlns:a16="http://schemas.microsoft.com/office/drawing/2014/main" id="{7A3F004C-F06E-40D2-8376-9B3795CD1E5B}"/>
                </a:ext>
              </a:extLst>
            </p:cNvPr>
            <p:cNvCxnSpPr/>
            <p:nvPr/>
          </p:nvCxnSpPr>
          <p:spPr>
            <a:xfrm flipH="1">
              <a:off x="3098801" y="4367011"/>
              <a:ext cx="2628000" cy="0"/>
            </a:xfrm>
            <a:prstGeom prst="line">
              <a:avLst/>
            </a:prstGeom>
            <a:ln w="12700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25">
              <a:extLst>
                <a:ext uri="{FF2B5EF4-FFF2-40B4-BE49-F238E27FC236}">
                  <a16:creationId xmlns:a16="http://schemas.microsoft.com/office/drawing/2014/main" id="{81938B36-0CFB-40B4-B454-CB5D71341F67}"/>
                </a:ext>
              </a:extLst>
            </p:cNvPr>
            <p:cNvSpPr/>
            <p:nvPr/>
          </p:nvSpPr>
          <p:spPr>
            <a:xfrm>
              <a:off x="5673183" y="4776955"/>
              <a:ext cx="100836" cy="100836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cxnSp>
          <p:nvCxnSpPr>
            <p:cNvPr id="64" name="Straight Connector 26">
              <a:extLst>
                <a:ext uri="{FF2B5EF4-FFF2-40B4-BE49-F238E27FC236}">
                  <a16:creationId xmlns:a16="http://schemas.microsoft.com/office/drawing/2014/main" id="{A4FC7B98-5788-4E71-8FC9-5D2A43FB3960}"/>
                </a:ext>
              </a:extLst>
            </p:cNvPr>
            <p:cNvCxnSpPr/>
            <p:nvPr/>
          </p:nvCxnSpPr>
          <p:spPr>
            <a:xfrm flipV="1">
              <a:off x="5723600" y="4360662"/>
              <a:ext cx="0" cy="413121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Straight Connector 27">
              <a:extLst>
                <a:ext uri="{FF2B5EF4-FFF2-40B4-BE49-F238E27FC236}">
                  <a16:creationId xmlns:a16="http://schemas.microsoft.com/office/drawing/2014/main" id="{FBAA52A4-DF6C-4CA8-A515-8E400F43392B}"/>
                </a:ext>
              </a:extLst>
            </p:cNvPr>
            <p:cNvSpPr/>
            <p:nvPr/>
          </p:nvSpPr>
          <p:spPr>
            <a:xfrm flipH="1" flipV="1">
              <a:off x="3098801" y="3989872"/>
              <a:ext cx="0" cy="783911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37" name="Group 28">
            <a:extLst>
              <a:ext uri="{FF2B5EF4-FFF2-40B4-BE49-F238E27FC236}">
                <a16:creationId xmlns:a16="http://schemas.microsoft.com/office/drawing/2014/main" id="{99BD4212-DAD6-496E-A75A-1E3FFBA6EFBF}"/>
              </a:ext>
            </a:extLst>
          </p:cNvPr>
          <p:cNvGrpSpPr/>
          <p:nvPr/>
        </p:nvGrpSpPr>
        <p:grpSpPr>
          <a:xfrm rot="10800000">
            <a:off x="7476837" y="3766390"/>
            <a:ext cx="1899958" cy="887919"/>
            <a:chOff x="3098801" y="3989872"/>
            <a:chExt cx="1945310" cy="887919"/>
          </a:xfrm>
        </p:grpSpPr>
        <p:cxnSp>
          <p:nvCxnSpPr>
            <p:cNvPr id="58" name="Straight Connector 29">
              <a:extLst>
                <a:ext uri="{FF2B5EF4-FFF2-40B4-BE49-F238E27FC236}">
                  <a16:creationId xmlns:a16="http://schemas.microsoft.com/office/drawing/2014/main" id="{AD43B0C9-174F-4952-900E-00F2642C813A}"/>
                </a:ext>
              </a:extLst>
            </p:cNvPr>
            <p:cNvCxnSpPr/>
            <p:nvPr/>
          </p:nvCxnSpPr>
          <p:spPr>
            <a:xfrm flipH="1">
              <a:off x="3098801" y="4367011"/>
              <a:ext cx="1898068" cy="0"/>
            </a:xfrm>
            <a:prstGeom prst="line">
              <a:avLst/>
            </a:prstGeom>
            <a:ln w="12700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30">
              <a:extLst>
                <a:ext uri="{FF2B5EF4-FFF2-40B4-BE49-F238E27FC236}">
                  <a16:creationId xmlns:a16="http://schemas.microsoft.com/office/drawing/2014/main" id="{4278DBD8-492A-4DFB-A6D2-CE10CB5DB05A}"/>
                </a:ext>
              </a:extLst>
            </p:cNvPr>
            <p:cNvSpPr/>
            <p:nvPr/>
          </p:nvSpPr>
          <p:spPr>
            <a:xfrm>
              <a:off x="4943275" y="4776955"/>
              <a:ext cx="100836" cy="100836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cxnSp>
          <p:nvCxnSpPr>
            <p:cNvPr id="60" name="Straight Connector 31">
              <a:extLst>
                <a:ext uri="{FF2B5EF4-FFF2-40B4-BE49-F238E27FC236}">
                  <a16:creationId xmlns:a16="http://schemas.microsoft.com/office/drawing/2014/main" id="{AF6EF1FE-1AEB-4C4A-BC1D-7749539D14D0}"/>
                </a:ext>
              </a:extLst>
            </p:cNvPr>
            <p:cNvCxnSpPr/>
            <p:nvPr/>
          </p:nvCxnSpPr>
          <p:spPr>
            <a:xfrm flipV="1">
              <a:off x="4993692" y="4360662"/>
              <a:ext cx="0" cy="413121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Straight Connector 32">
              <a:extLst>
                <a:ext uri="{FF2B5EF4-FFF2-40B4-BE49-F238E27FC236}">
                  <a16:creationId xmlns:a16="http://schemas.microsoft.com/office/drawing/2014/main" id="{CA0E463E-BC2F-44DF-B1B9-874086C18496}"/>
                </a:ext>
              </a:extLst>
            </p:cNvPr>
            <p:cNvSpPr/>
            <p:nvPr/>
          </p:nvSpPr>
          <p:spPr>
            <a:xfrm flipH="1" flipV="1">
              <a:off x="3098801" y="3989872"/>
              <a:ext cx="0" cy="783911"/>
            </a:xfrm>
            <a:prstGeom prst="line">
              <a:avLst/>
            </a:prstGeom>
            <a:noFill/>
            <a:ln w="12700" cap="flat">
              <a:solidFill>
                <a:schemeClr val="accent4"/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38" name="Group 33">
            <a:extLst>
              <a:ext uri="{FF2B5EF4-FFF2-40B4-BE49-F238E27FC236}">
                <a16:creationId xmlns:a16="http://schemas.microsoft.com/office/drawing/2014/main" id="{E43FD23A-649D-427A-B46C-BEE290756147}"/>
              </a:ext>
            </a:extLst>
          </p:cNvPr>
          <p:cNvGrpSpPr/>
          <p:nvPr/>
        </p:nvGrpSpPr>
        <p:grpSpPr>
          <a:xfrm>
            <a:off x="6808916" y="1761294"/>
            <a:ext cx="1921689" cy="765635"/>
            <a:chOff x="7379423" y="1839526"/>
            <a:chExt cx="1921689" cy="783911"/>
          </a:xfrm>
        </p:grpSpPr>
        <p:sp>
          <p:nvSpPr>
            <p:cNvPr id="55" name="Straight Connector 34">
              <a:extLst>
                <a:ext uri="{FF2B5EF4-FFF2-40B4-BE49-F238E27FC236}">
                  <a16:creationId xmlns:a16="http://schemas.microsoft.com/office/drawing/2014/main" id="{7DAEB716-1697-4126-9CBA-7BA37C2795A4}"/>
                </a:ext>
              </a:extLst>
            </p:cNvPr>
            <p:cNvSpPr/>
            <p:nvPr/>
          </p:nvSpPr>
          <p:spPr>
            <a:xfrm rot="10800000" flipH="1" flipV="1">
              <a:off x="9301112" y="1839526"/>
              <a:ext cx="0" cy="783911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cxnSp>
          <p:nvCxnSpPr>
            <p:cNvPr id="56" name="Straight Connector 35">
              <a:extLst>
                <a:ext uri="{FF2B5EF4-FFF2-40B4-BE49-F238E27FC236}">
                  <a16:creationId xmlns:a16="http://schemas.microsoft.com/office/drawing/2014/main" id="{B9FD9CBB-6DA8-4CA0-A021-09BE691A62C0}"/>
                </a:ext>
              </a:extLst>
            </p:cNvPr>
            <p:cNvCxnSpPr/>
            <p:nvPr/>
          </p:nvCxnSpPr>
          <p:spPr>
            <a:xfrm rot="10800000" flipH="1">
              <a:off x="7403044" y="2196497"/>
              <a:ext cx="1898068" cy="0"/>
            </a:xfrm>
            <a:prstGeom prst="line">
              <a:avLst/>
            </a:prstGeom>
            <a:ln w="12700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Oval 36">
              <a:extLst>
                <a:ext uri="{FF2B5EF4-FFF2-40B4-BE49-F238E27FC236}">
                  <a16:creationId xmlns:a16="http://schemas.microsoft.com/office/drawing/2014/main" id="{A344F125-F64B-4A0D-A53B-9E01549FDC06}"/>
                </a:ext>
              </a:extLst>
            </p:cNvPr>
            <p:cNvSpPr/>
            <p:nvPr/>
          </p:nvSpPr>
          <p:spPr>
            <a:xfrm rot="10800000">
              <a:off x="7379423" y="2141316"/>
              <a:ext cx="100836" cy="100836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39" name="Group 37">
            <a:extLst>
              <a:ext uri="{FF2B5EF4-FFF2-40B4-BE49-F238E27FC236}">
                <a16:creationId xmlns:a16="http://schemas.microsoft.com/office/drawing/2014/main" id="{1E22F305-CD07-41EB-8FDD-70D910398BF8}"/>
              </a:ext>
            </a:extLst>
          </p:cNvPr>
          <p:cNvGrpSpPr/>
          <p:nvPr/>
        </p:nvGrpSpPr>
        <p:grpSpPr>
          <a:xfrm rot="10800000">
            <a:off x="3384848" y="4647155"/>
            <a:ext cx="2556433" cy="765635"/>
            <a:chOff x="6744679" y="1839526"/>
            <a:chExt cx="2556433" cy="783911"/>
          </a:xfrm>
        </p:grpSpPr>
        <p:sp>
          <p:nvSpPr>
            <p:cNvPr id="52" name="Straight Connector 38">
              <a:extLst>
                <a:ext uri="{FF2B5EF4-FFF2-40B4-BE49-F238E27FC236}">
                  <a16:creationId xmlns:a16="http://schemas.microsoft.com/office/drawing/2014/main" id="{47DAB98D-EF7A-40DF-A046-A5ABA69F5A21}"/>
                </a:ext>
              </a:extLst>
            </p:cNvPr>
            <p:cNvSpPr/>
            <p:nvPr/>
          </p:nvSpPr>
          <p:spPr>
            <a:xfrm rot="10800000" flipH="1" flipV="1">
              <a:off x="9301112" y="1839526"/>
              <a:ext cx="0" cy="783911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cxnSp>
          <p:nvCxnSpPr>
            <p:cNvPr id="53" name="Straight Connector 39">
              <a:extLst>
                <a:ext uri="{FF2B5EF4-FFF2-40B4-BE49-F238E27FC236}">
                  <a16:creationId xmlns:a16="http://schemas.microsoft.com/office/drawing/2014/main" id="{F782091E-02DA-41BD-839B-25C7DD49EC9B}"/>
                </a:ext>
              </a:extLst>
            </p:cNvPr>
            <p:cNvCxnSpPr/>
            <p:nvPr/>
          </p:nvCxnSpPr>
          <p:spPr>
            <a:xfrm rot="10800000" flipH="1">
              <a:off x="6853112" y="2196497"/>
              <a:ext cx="2448000" cy="0"/>
            </a:xfrm>
            <a:prstGeom prst="line">
              <a:avLst/>
            </a:prstGeom>
            <a:ln w="1270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40">
              <a:extLst>
                <a:ext uri="{FF2B5EF4-FFF2-40B4-BE49-F238E27FC236}">
                  <a16:creationId xmlns:a16="http://schemas.microsoft.com/office/drawing/2014/main" id="{07EF6449-CADE-45CE-A75E-4848B24A46C3}"/>
                </a:ext>
              </a:extLst>
            </p:cNvPr>
            <p:cNvSpPr/>
            <p:nvPr/>
          </p:nvSpPr>
          <p:spPr>
            <a:xfrm rot="10800000">
              <a:off x="6744679" y="2146079"/>
              <a:ext cx="100836" cy="100836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40" name="Group 1">
            <a:extLst>
              <a:ext uri="{FF2B5EF4-FFF2-40B4-BE49-F238E27FC236}">
                <a16:creationId xmlns:a16="http://schemas.microsoft.com/office/drawing/2014/main" id="{03C32D78-92FB-49A8-865A-7454943420AF}"/>
              </a:ext>
            </a:extLst>
          </p:cNvPr>
          <p:cNvGrpSpPr/>
          <p:nvPr/>
        </p:nvGrpSpPr>
        <p:grpSpPr>
          <a:xfrm>
            <a:off x="849452" y="2624166"/>
            <a:ext cx="1943050" cy="767261"/>
            <a:chOff x="728499" y="2532022"/>
            <a:chExt cx="1943050" cy="767261"/>
          </a:xfrm>
        </p:grpSpPr>
        <p:sp>
          <p:nvSpPr>
            <p:cNvPr id="50" name="TextBox 42">
              <a:extLst>
                <a:ext uri="{FF2B5EF4-FFF2-40B4-BE49-F238E27FC236}">
                  <a16:creationId xmlns:a16="http://schemas.microsoft.com/office/drawing/2014/main" id="{1AA13E3A-3FDB-48D9-98E8-E3FBE4CAD8B0}"/>
                </a:ext>
              </a:extLst>
            </p:cNvPr>
            <p:cNvSpPr txBox="1"/>
            <p:nvPr/>
          </p:nvSpPr>
          <p:spPr>
            <a:xfrm>
              <a:off x="728499" y="2778243"/>
              <a:ext cx="1943050" cy="521040"/>
            </a:xfrm>
            <a:prstGeom prst="rect">
              <a:avLst/>
            </a:prstGeom>
            <a:noFill/>
          </p:spPr>
          <p:txBody>
            <a:bodyPr wrap="square" lIns="0" tIns="0" rIns="144000" bIns="0">
              <a:normAutofit fontScale="77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>
                  <a:cs typeface="+mn-ea"/>
                  <a:sym typeface="+mn-lt"/>
                </a:rPr>
                <a:t>This section is displayed as a text layout placeholder (the subject body is recommended).</a:t>
              </a:r>
            </a:p>
          </p:txBody>
        </p:sp>
        <p:sp>
          <p:nvSpPr>
            <p:cNvPr id="51" name="TextBox 43">
              <a:extLst>
                <a:ext uri="{FF2B5EF4-FFF2-40B4-BE49-F238E27FC236}">
                  <a16:creationId xmlns:a16="http://schemas.microsoft.com/office/drawing/2014/main" id="{60EC3AD7-B31F-4FBA-85CD-6763F8D4A7F2}"/>
                </a:ext>
              </a:extLst>
            </p:cNvPr>
            <p:cNvSpPr txBox="1"/>
            <p:nvPr/>
          </p:nvSpPr>
          <p:spPr>
            <a:xfrm>
              <a:off x="728499" y="2532022"/>
              <a:ext cx="1943050" cy="246221"/>
            </a:xfrm>
            <a:prstGeom prst="rect">
              <a:avLst/>
            </a:prstGeom>
            <a:noFill/>
          </p:spPr>
          <p:txBody>
            <a:bodyPr wrap="none" lIns="0" tIns="0" rIns="144000" bIns="0">
              <a:normAutofit/>
            </a:bodyPr>
            <a:lstStyle/>
            <a:p>
              <a:pPr algn="r"/>
              <a:r>
                <a:rPr lang="zh-CN" altLang="en-US" sz="1600" b="1">
                  <a:solidFill>
                    <a:schemeClr val="accent1"/>
                  </a:solidFill>
                  <a:cs typeface="+mn-ea"/>
                  <a:sym typeface="+mn-lt"/>
                </a:rPr>
                <a:t>The title text is preset</a:t>
              </a:r>
            </a:p>
          </p:txBody>
        </p:sp>
      </p:grpSp>
      <p:grpSp>
        <p:nvGrpSpPr>
          <p:cNvPr id="41" name="Group 50">
            <a:extLst>
              <a:ext uri="{FF2B5EF4-FFF2-40B4-BE49-F238E27FC236}">
                <a16:creationId xmlns:a16="http://schemas.microsoft.com/office/drawing/2014/main" id="{F261F0D8-580E-4901-8E35-CF4FD5184A8F}"/>
              </a:ext>
            </a:extLst>
          </p:cNvPr>
          <p:cNvGrpSpPr/>
          <p:nvPr/>
        </p:nvGrpSpPr>
        <p:grpSpPr>
          <a:xfrm>
            <a:off x="711510" y="4654978"/>
            <a:ext cx="2890178" cy="767261"/>
            <a:chOff x="728499" y="2532022"/>
            <a:chExt cx="1943050" cy="767261"/>
          </a:xfrm>
        </p:grpSpPr>
        <p:sp>
          <p:nvSpPr>
            <p:cNvPr id="48" name="TextBox 53">
              <a:extLst>
                <a:ext uri="{FF2B5EF4-FFF2-40B4-BE49-F238E27FC236}">
                  <a16:creationId xmlns:a16="http://schemas.microsoft.com/office/drawing/2014/main" id="{8983CF6D-9E72-4900-82B7-DE7DD420668C}"/>
                </a:ext>
              </a:extLst>
            </p:cNvPr>
            <p:cNvSpPr txBox="1"/>
            <p:nvPr/>
          </p:nvSpPr>
          <p:spPr>
            <a:xfrm>
              <a:off x="728499" y="2778243"/>
              <a:ext cx="1943050" cy="521040"/>
            </a:xfrm>
            <a:prstGeom prst="rect">
              <a:avLst/>
            </a:prstGeom>
            <a:noFill/>
          </p:spPr>
          <p:txBody>
            <a:bodyPr wrap="square" lIns="0" tIns="0" rIns="144000" bIns="0">
              <a:normAutofit fontScale="85000" lnSpcReduction="1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>
                  <a:cs typeface="+mn-ea"/>
                  <a:sym typeface="+mn-lt"/>
                </a:rPr>
                <a:t>This section is displayed as a text layout placeholder</a:t>
              </a:r>
              <a:br>
                <a:rPr lang="zh-CN" altLang="en-US" sz="1200">
                  <a:cs typeface="+mn-ea"/>
                  <a:sym typeface="+mn-lt"/>
                </a:rPr>
              </a:br>
              <a:r>
                <a:rPr lang="zh-CN" altLang="en-US" sz="1200">
                  <a:cs typeface="+mn-ea"/>
                  <a:sym typeface="+mn-lt"/>
                </a:rPr>
                <a:t>(It is recommended to use a theme body).</a:t>
              </a:r>
            </a:p>
          </p:txBody>
        </p:sp>
        <p:sp>
          <p:nvSpPr>
            <p:cNvPr id="49" name="TextBox 54">
              <a:extLst>
                <a:ext uri="{FF2B5EF4-FFF2-40B4-BE49-F238E27FC236}">
                  <a16:creationId xmlns:a16="http://schemas.microsoft.com/office/drawing/2014/main" id="{5B587AA8-571D-4069-B3D0-167C9384C9DE}"/>
                </a:ext>
              </a:extLst>
            </p:cNvPr>
            <p:cNvSpPr txBox="1"/>
            <p:nvPr/>
          </p:nvSpPr>
          <p:spPr>
            <a:xfrm>
              <a:off x="728499" y="2532022"/>
              <a:ext cx="1943050" cy="246221"/>
            </a:xfrm>
            <a:prstGeom prst="rect">
              <a:avLst/>
            </a:prstGeom>
            <a:noFill/>
          </p:spPr>
          <p:txBody>
            <a:bodyPr wrap="none" lIns="0" tIns="0" rIns="144000" bIns="0">
              <a:normAutofit/>
            </a:bodyPr>
            <a:lstStyle/>
            <a:p>
              <a:pPr algn="r"/>
              <a:r>
                <a:rPr lang="zh-CN" altLang="en-US" sz="1600" b="1">
                  <a:solidFill>
                    <a:schemeClr val="accent3">
                      <a:lumMod val="100000"/>
                    </a:schemeClr>
                  </a:solidFill>
                  <a:cs typeface="+mn-ea"/>
                  <a:sym typeface="+mn-lt"/>
                </a:rPr>
                <a:t>The title text is preset</a:t>
              </a:r>
            </a:p>
          </p:txBody>
        </p:sp>
      </p:grpSp>
      <p:grpSp>
        <p:nvGrpSpPr>
          <p:cNvPr id="42" name="Group 55">
            <a:extLst>
              <a:ext uri="{FF2B5EF4-FFF2-40B4-BE49-F238E27FC236}">
                <a16:creationId xmlns:a16="http://schemas.microsoft.com/office/drawing/2014/main" id="{871B63FA-97A8-41A6-A123-954445671A05}"/>
              </a:ext>
            </a:extLst>
          </p:cNvPr>
          <p:cNvGrpSpPr/>
          <p:nvPr/>
        </p:nvGrpSpPr>
        <p:grpSpPr>
          <a:xfrm>
            <a:off x="8513765" y="1759668"/>
            <a:ext cx="2939847" cy="767261"/>
            <a:chOff x="728499" y="2532022"/>
            <a:chExt cx="2025212" cy="767261"/>
          </a:xfrm>
        </p:grpSpPr>
        <p:sp>
          <p:nvSpPr>
            <p:cNvPr id="46" name="TextBox 56">
              <a:extLst>
                <a:ext uri="{FF2B5EF4-FFF2-40B4-BE49-F238E27FC236}">
                  <a16:creationId xmlns:a16="http://schemas.microsoft.com/office/drawing/2014/main" id="{4B481F9F-728C-44E6-A80F-45A65E6BF846}"/>
                </a:ext>
              </a:extLst>
            </p:cNvPr>
            <p:cNvSpPr txBox="1"/>
            <p:nvPr/>
          </p:nvSpPr>
          <p:spPr>
            <a:xfrm>
              <a:off x="810661" y="2778243"/>
              <a:ext cx="1943050" cy="521040"/>
            </a:xfrm>
            <a:prstGeom prst="rect">
              <a:avLst/>
            </a:prstGeom>
            <a:noFill/>
          </p:spPr>
          <p:txBody>
            <a:bodyPr wrap="square" lIns="144000" tIns="0" rIns="0" bIns="0" anchor="ctr" anchorCtr="0">
              <a:normAutofit fontScale="85000"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cs typeface="+mn-ea"/>
                  <a:sym typeface="+mn-lt"/>
                </a:rPr>
                <a:t>This section is displayed as a text layout placeholder</a:t>
              </a:r>
              <a:br>
                <a:rPr lang="zh-CN" altLang="en-US" sz="1200" dirty="0">
                  <a:cs typeface="+mn-ea"/>
                  <a:sym typeface="+mn-lt"/>
                </a:rPr>
              </a:br>
              <a:r>
                <a:rPr lang="zh-CN" altLang="en-US" sz="1200" dirty="0">
                  <a:cs typeface="+mn-ea"/>
                  <a:sym typeface="+mn-lt"/>
                </a:rPr>
                <a:t>(It is recommended to use a theme body).</a:t>
              </a:r>
            </a:p>
          </p:txBody>
        </p:sp>
        <p:sp>
          <p:nvSpPr>
            <p:cNvPr id="47" name="TextBox 57">
              <a:extLst>
                <a:ext uri="{FF2B5EF4-FFF2-40B4-BE49-F238E27FC236}">
                  <a16:creationId xmlns:a16="http://schemas.microsoft.com/office/drawing/2014/main" id="{C6CBD7EB-17C2-4CA9-9457-F09024317107}"/>
                </a:ext>
              </a:extLst>
            </p:cNvPr>
            <p:cNvSpPr txBox="1"/>
            <p:nvPr/>
          </p:nvSpPr>
          <p:spPr>
            <a:xfrm>
              <a:off x="728499" y="2532022"/>
              <a:ext cx="1943050" cy="246221"/>
            </a:xfrm>
            <a:prstGeom prst="rect">
              <a:avLst/>
            </a:prstGeom>
            <a:noFill/>
          </p:spPr>
          <p:txBody>
            <a:bodyPr wrap="none" lIns="144000" tIns="0" rIns="0" bIns="0" anchor="ctr" anchorCtr="0">
              <a:normAutofit/>
            </a:bodyPr>
            <a:lstStyle/>
            <a:p>
              <a:r>
                <a:rPr lang="zh-CN" altLang="en-US" sz="1600" b="1">
                  <a:solidFill>
                    <a:schemeClr val="accent2">
                      <a:lumMod val="100000"/>
                    </a:schemeClr>
                  </a:solidFill>
                  <a:cs typeface="+mn-ea"/>
                  <a:sym typeface="+mn-lt"/>
                </a:rPr>
                <a:t>The title text is preset</a:t>
              </a:r>
            </a:p>
          </p:txBody>
        </p:sp>
      </p:grpSp>
      <p:grpSp>
        <p:nvGrpSpPr>
          <p:cNvPr id="43" name="Group 58">
            <a:extLst>
              <a:ext uri="{FF2B5EF4-FFF2-40B4-BE49-F238E27FC236}">
                <a16:creationId xmlns:a16="http://schemas.microsoft.com/office/drawing/2014/main" id="{2B516E89-49E4-43C4-B13A-272198212C2E}"/>
              </a:ext>
            </a:extLst>
          </p:cNvPr>
          <p:cNvGrpSpPr/>
          <p:nvPr/>
        </p:nvGrpSpPr>
        <p:grpSpPr>
          <a:xfrm>
            <a:off x="9376795" y="3930086"/>
            <a:ext cx="1943050" cy="767261"/>
            <a:chOff x="728499" y="2532022"/>
            <a:chExt cx="1943050" cy="767261"/>
          </a:xfrm>
        </p:grpSpPr>
        <p:sp>
          <p:nvSpPr>
            <p:cNvPr id="44" name="TextBox 59">
              <a:extLst>
                <a:ext uri="{FF2B5EF4-FFF2-40B4-BE49-F238E27FC236}">
                  <a16:creationId xmlns:a16="http://schemas.microsoft.com/office/drawing/2014/main" id="{BD781C79-412B-463F-8BEC-75C8759461BF}"/>
                </a:ext>
              </a:extLst>
            </p:cNvPr>
            <p:cNvSpPr txBox="1"/>
            <p:nvPr/>
          </p:nvSpPr>
          <p:spPr>
            <a:xfrm>
              <a:off x="728499" y="2778243"/>
              <a:ext cx="1943050" cy="521040"/>
            </a:xfrm>
            <a:prstGeom prst="rect">
              <a:avLst/>
            </a:prstGeom>
            <a:noFill/>
          </p:spPr>
          <p:txBody>
            <a:bodyPr wrap="square" lIns="144000" tIns="0" rIns="0" bIns="0" anchor="ctr" anchorCtr="0">
              <a:normAutofit fontScale="77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>
                  <a:cs typeface="+mn-ea"/>
                  <a:sym typeface="+mn-lt"/>
                </a:rPr>
                <a:t>This section is displayed as a text layout placeholder (the subject body is recommended).</a:t>
              </a:r>
            </a:p>
          </p:txBody>
        </p:sp>
        <p:sp>
          <p:nvSpPr>
            <p:cNvPr id="45" name="TextBox 60">
              <a:extLst>
                <a:ext uri="{FF2B5EF4-FFF2-40B4-BE49-F238E27FC236}">
                  <a16:creationId xmlns:a16="http://schemas.microsoft.com/office/drawing/2014/main" id="{B64CA0EE-F207-43A2-97AA-ED888F781403}"/>
                </a:ext>
              </a:extLst>
            </p:cNvPr>
            <p:cNvSpPr txBox="1"/>
            <p:nvPr/>
          </p:nvSpPr>
          <p:spPr>
            <a:xfrm>
              <a:off x="728499" y="2532022"/>
              <a:ext cx="1943050" cy="246221"/>
            </a:xfrm>
            <a:prstGeom prst="rect">
              <a:avLst/>
            </a:prstGeom>
            <a:noFill/>
          </p:spPr>
          <p:txBody>
            <a:bodyPr wrap="none" lIns="144000" tIns="0" rIns="0" bIns="0" anchor="ctr" anchorCtr="0">
              <a:normAutofit/>
            </a:bodyPr>
            <a:lstStyle/>
            <a:p>
              <a:r>
                <a:rPr lang="zh-CN" altLang="en-US" sz="1600" b="1">
                  <a:solidFill>
                    <a:schemeClr val="accent4">
                      <a:lumMod val="100000"/>
                    </a:schemeClr>
                  </a:solidFill>
                  <a:cs typeface="+mn-ea"/>
                  <a:sym typeface="+mn-lt"/>
                </a:rPr>
                <a:t>The title text is preset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999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7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5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75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25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75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>
            <a:extLst>
              <a:ext uri="{FF2B5EF4-FFF2-40B4-BE49-F238E27FC236}">
                <a16:creationId xmlns:a16="http://schemas.microsoft.com/office/drawing/2014/main" id="{F7B4E71F-F96A-4789-9EB7-B0E2CD61340A}"/>
              </a:ext>
            </a:extLst>
          </p:cNvPr>
          <p:cNvSpPr txBox="1">
            <a:spLocks/>
          </p:cNvSpPr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CLICK TO ADD A TITLE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3A19B7BF-D085-4BC5-9A5C-04BEF9FE97C5}"/>
              </a:ext>
            </a:extLst>
          </p:cNvPr>
          <p:cNvSpPr txBox="1">
            <a:spLocks/>
          </p:cNvSpPr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41" name="Right Arrow 1">
            <a:extLst>
              <a:ext uri="{FF2B5EF4-FFF2-40B4-BE49-F238E27FC236}">
                <a16:creationId xmlns:a16="http://schemas.microsoft.com/office/drawing/2014/main" id="{6255C9F2-E945-4C1D-B97C-97172C3FE321}"/>
              </a:ext>
            </a:extLst>
          </p:cNvPr>
          <p:cNvSpPr/>
          <p:nvPr/>
        </p:nvSpPr>
        <p:spPr>
          <a:xfrm>
            <a:off x="719138" y="1484314"/>
            <a:ext cx="10753725" cy="868247"/>
          </a:xfrm>
          <a:prstGeom prst="rightArrow">
            <a:avLst>
              <a:gd name="adj1" fmla="val 100000"/>
              <a:gd name="adj2" fmla="val 71429"/>
            </a:avLst>
          </a:prstGeom>
          <a:gradFill flip="none" rotWithShape="1">
            <a:gsLst>
              <a:gs pos="0">
                <a:schemeClr val="accent1"/>
              </a:gs>
              <a:gs pos="50000">
                <a:schemeClr val="accent2">
                  <a:alpha val="85000"/>
                </a:schemeClr>
              </a:gs>
              <a:gs pos="100000">
                <a:schemeClr val="accent3">
                  <a:alpha val="78000"/>
                </a:scheme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txBody>
          <a:bodyPr wrap="none" tIns="180000" rtlCol="0" anchor="t">
            <a:no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The title text is preset</a:t>
            </a:r>
            <a:endParaRPr 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A90D98DD-565F-4176-8DC4-E2C417D87D00}"/>
              </a:ext>
            </a:extLst>
          </p:cNvPr>
          <p:cNvCxnSpPr>
            <a:cxnSpLocks/>
            <a:stCxn id="44" idx="6"/>
            <a:endCxn id="53" idx="2"/>
          </p:cNvCxnSpPr>
          <p:nvPr/>
        </p:nvCxnSpPr>
        <p:spPr>
          <a:xfrm>
            <a:off x="2216755" y="2327598"/>
            <a:ext cx="7766137" cy="0"/>
          </a:xfrm>
          <a:prstGeom prst="straightConnector1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矩形 42">
            <a:extLst>
              <a:ext uri="{FF2B5EF4-FFF2-40B4-BE49-F238E27FC236}">
                <a16:creationId xmlns:a16="http://schemas.microsoft.com/office/drawing/2014/main" id="{45A8C884-D675-4338-B0AD-1C8AEBD25FB4}"/>
              </a:ext>
            </a:extLst>
          </p:cNvPr>
          <p:cNvSpPr/>
          <p:nvPr/>
        </p:nvSpPr>
        <p:spPr>
          <a:xfrm>
            <a:off x="726782" y="2589840"/>
            <a:ext cx="2455459" cy="66953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28594" algn="l"/>
              </a:tabLst>
              <a:defRPr/>
            </a:pPr>
            <a:r>
              <a:rPr lang="zh-CN" altLang="en-US" sz="1600" b="1">
                <a:cs typeface="+mn-ea"/>
                <a:sym typeface="+mn-lt"/>
              </a:rPr>
              <a:t>The title text is preset</a:t>
            </a:r>
            <a:endParaRPr lang="en-US" altLang="zh-CN" sz="1600" b="1" dirty="0">
              <a:cs typeface="+mn-ea"/>
              <a:sym typeface="+mn-lt"/>
            </a:endParaRPr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id="{B68E405C-2132-4332-A5A3-4158A0E5112A}"/>
              </a:ext>
            </a:extLst>
          </p:cNvPr>
          <p:cNvSpPr/>
          <p:nvPr/>
        </p:nvSpPr>
        <p:spPr>
          <a:xfrm>
            <a:off x="1692270" y="2065355"/>
            <a:ext cx="524486" cy="524486"/>
          </a:xfrm>
          <a:prstGeom prst="ellips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cs typeface="+mn-ea"/>
                <a:sym typeface="+mn-lt"/>
              </a:rPr>
              <a:t>1</a:t>
            </a:r>
            <a:endParaRPr lang="zh-CN" altLang="en-US" sz="2800">
              <a:cs typeface="+mn-ea"/>
              <a:sym typeface="+mn-lt"/>
            </a:endParaRPr>
          </a:p>
        </p:txBody>
      </p:sp>
      <p:sp>
        <p:nvSpPr>
          <p:cNvPr id="45" name="矩形: 剪去顶角 44">
            <a:extLst>
              <a:ext uri="{FF2B5EF4-FFF2-40B4-BE49-F238E27FC236}">
                <a16:creationId xmlns:a16="http://schemas.microsoft.com/office/drawing/2014/main" id="{8B889925-6D27-44C3-8504-41270C41E7BE}"/>
              </a:ext>
            </a:extLst>
          </p:cNvPr>
          <p:cNvSpPr/>
          <p:nvPr/>
        </p:nvSpPr>
        <p:spPr>
          <a:xfrm>
            <a:off x="726782" y="3394915"/>
            <a:ext cx="2455459" cy="2524314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Autofit/>
          </a:bodyPr>
          <a:lstStyle/>
          <a:p>
            <a:pPr marL="228594" indent="-228594">
              <a:lnSpc>
                <a:spcPct val="15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zh-CN" altLang="en-US" sz="1000" dirty="0">
                <a:cs typeface="+mn-ea"/>
                <a:sym typeface="+mn-lt"/>
              </a:rPr>
              <a:t>This section is displayed as a text layout placeholder (theme fonts are recommended)</a:t>
            </a:r>
          </a:p>
          <a:p>
            <a:pPr marL="228594" indent="-228594">
              <a:lnSpc>
                <a:spcPct val="15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zh-CN" altLang="en-US" sz="1000" dirty="0">
                <a:cs typeface="+mn-ea"/>
                <a:sym typeface="+mn-lt"/>
              </a:rPr>
              <a:t>To change, adjust under the (Format Shape) menu (text options).</a:t>
            </a:r>
            <a:endParaRPr lang="en-US" altLang="zh-CN" sz="1000" dirty="0">
              <a:cs typeface="+mn-ea"/>
              <a:sym typeface="+mn-lt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E48EDAA6-8B4F-459E-BC7B-230F9EF7C56B}"/>
              </a:ext>
            </a:extLst>
          </p:cNvPr>
          <p:cNvSpPr/>
          <p:nvPr/>
        </p:nvSpPr>
        <p:spPr>
          <a:xfrm>
            <a:off x="3490323" y="2589840"/>
            <a:ext cx="2455459" cy="66953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28594" algn="l"/>
              </a:tabLst>
              <a:defRPr/>
            </a:pPr>
            <a:r>
              <a:rPr lang="zh-CN" altLang="en-US" sz="1600" b="1">
                <a:cs typeface="+mn-ea"/>
                <a:sym typeface="+mn-lt"/>
              </a:rPr>
              <a:t>The title text is preset</a:t>
            </a:r>
            <a:endParaRPr lang="en-US" altLang="zh-CN" sz="1600" b="1">
              <a:cs typeface="+mn-ea"/>
              <a:sym typeface="+mn-lt"/>
            </a:endParaRPr>
          </a:p>
        </p:txBody>
      </p:sp>
      <p:sp>
        <p:nvSpPr>
          <p:cNvPr id="47" name="椭圆 46">
            <a:extLst>
              <a:ext uri="{FF2B5EF4-FFF2-40B4-BE49-F238E27FC236}">
                <a16:creationId xmlns:a16="http://schemas.microsoft.com/office/drawing/2014/main" id="{6AC5CDEB-7F4B-4C82-B9CA-F017AF3EC06D}"/>
              </a:ext>
            </a:extLst>
          </p:cNvPr>
          <p:cNvSpPr/>
          <p:nvPr/>
        </p:nvSpPr>
        <p:spPr>
          <a:xfrm>
            <a:off x="4455810" y="2065355"/>
            <a:ext cx="524486" cy="524486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cs typeface="+mn-ea"/>
                <a:sym typeface="+mn-lt"/>
              </a:rPr>
              <a:t>2</a:t>
            </a:r>
            <a:endParaRPr lang="zh-CN" altLang="en-US" sz="2800">
              <a:cs typeface="+mn-ea"/>
              <a:sym typeface="+mn-lt"/>
            </a:endParaRPr>
          </a:p>
        </p:txBody>
      </p:sp>
      <p:sp>
        <p:nvSpPr>
          <p:cNvPr id="48" name="矩形: 剪去顶角 47">
            <a:extLst>
              <a:ext uri="{FF2B5EF4-FFF2-40B4-BE49-F238E27FC236}">
                <a16:creationId xmlns:a16="http://schemas.microsoft.com/office/drawing/2014/main" id="{6DDAFA02-E609-4044-BF94-1721CC8EB228}"/>
              </a:ext>
            </a:extLst>
          </p:cNvPr>
          <p:cNvSpPr/>
          <p:nvPr/>
        </p:nvSpPr>
        <p:spPr>
          <a:xfrm>
            <a:off x="3490323" y="3394915"/>
            <a:ext cx="2455459" cy="2524314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Autofit/>
          </a:bodyPr>
          <a:lstStyle/>
          <a:p>
            <a:pPr marL="228594" indent="-228594">
              <a:lnSpc>
                <a:spcPct val="15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zh-CN" altLang="en-US" sz="1000">
                <a:cs typeface="+mn-ea"/>
                <a:sym typeface="+mn-lt"/>
              </a:rPr>
              <a:t>This section is displayed as a text layout placeholder (theme fonts are recommended)</a:t>
            </a:r>
          </a:p>
          <a:p>
            <a:pPr marL="228594" indent="-228594">
              <a:lnSpc>
                <a:spcPct val="15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zh-CN" altLang="en-US" sz="1000">
                <a:cs typeface="+mn-ea"/>
                <a:sym typeface="+mn-lt"/>
              </a:rPr>
              <a:t>To change, adjust under the (Format Shape) menu (text options).</a:t>
            </a:r>
            <a:endParaRPr lang="en-US" altLang="zh-CN" sz="1000">
              <a:cs typeface="+mn-ea"/>
              <a:sym typeface="+mn-lt"/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760A1DBA-6DC5-4ED1-8332-137F55A195C9}"/>
              </a:ext>
            </a:extLst>
          </p:cNvPr>
          <p:cNvSpPr/>
          <p:nvPr/>
        </p:nvSpPr>
        <p:spPr>
          <a:xfrm>
            <a:off x="6253864" y="2589840"/>
            <a:ext cx="2455459" cy="66953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28594" algn="l"/>
              </a:tabLst>
              <a:defRPr/>
            </a:pPr>
            <a:r>
              <a:rPr lang="zh-CN" altLang="en-US" sz="1600" b="1">
                <a:cs typeface="+mn-ea"/>
                <a:sym typeface="+mn-lt"/>
              </a:rPr>
              <a:t>The title text is preset</a:t>
            </a:r>
            <a:endParaRPr lang="en-US" altLang="zh-CN" sz="1600" b="1">
              <a:cs typeface="+mn-ea"/>
              <a:sym typeface="+mn-lt"/>
            </a:endParaRPr>
          </a:p>
        </p:txBody>
      </p:sp>
      <p:sp>
        <p:nvSpPr>
          <p:cNvPr id="50" name="椭圆 49">
            <a:extLst>
              <a:ext uri="{FF2B5EF4-FFF2-40B4-BE49-F238E27FC236}">
                <a16:creationId xmlns:a16="http://schemas.microsoft.com/office/drawing/2014/main" id="{F5DD9444-3AD2-4564-9869-023B00ED8781}"/>
              </a:ext>
            </a:extLst>
          </p:cNvPr>
          <p:cNvSpPr/>
          <p:nvPr/>
        </p:nvSpPr>
        <p:spPr>
          <a:xfrm>
            <a:off x="7219351" y="2065355"/>
            <a:ext cx="524486" cy="524486"/>
          </a:xfrm>
          <a:prstGeom prst="ellips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cs typeface="+mn-ea"/>
                <a:sym typeface="+mn-lt"/>
              </a:rPr>
              <a:t>3</a:t>
            </a:r>
            <a:endParaRPr lang="zh-CN" altLang="en-US" sz="2800">
              <a:cs typeface="+mn-ea"/>
              <a:sym typeface="+mn-lt"/>
            </a:endParaRPr>
          </a:p>
        </p:txBody>
      </p:sp>
      <p:sp>
        <p:nvSpPr>
          <p:cNvPr id="51" name="矩形: 剪去顶角 50">
            <a:extLst>
              <a:ext uri="{FF2B5EF4-FFF2-40B4-BE49-F238E27FC236}">
                <a16:creationId xmlns:a16="http://schemas.microsoft.com/office/drawing/2014/main" id="{E2C156BD-D79B-4F08-9FE0-9F533AC0D864}"/>
              </a:ext>
            </a:extLst>
          </p:cNvPr>
          <p:cNvSpPr/>
          <p:nvPr/>
        </p:nvSpPr>
        <p:spPr>
          <a:xfrm>
            <a:off x="6253864" y="3394915"/>
            <a:ext cx="2455459" cy="2524314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Autofit/>
          </a:bodyPr>
          <a:lstStyle/>
          <a:p>
            <a:pPr marL="228594" indent="-228594">
              <a:lnSpc>
                <a:spcPct val="15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zh-CN" altLang="en-US" sz="1000">
                <a:cs typeface="+mn-ea"/>
                <a:sym typeface="+mn-lt"/>
              </a:rPr>
              <a:t>This section is displayed as a text layout placeholder (theme fonts are recommended)</a:t>
            </a:r>
          </a:p>
          <a:p>
            <a:pPr marL="228594" indent="-228594">
              <a:lnSpc>
                <a:spcPct val="15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zh-CN" altLang="en-US" sz="1000">
                <a:cs typeface="+mn-ea"/>
                <a:sym typeface="+mn-lt"/>
              </a:rPr>
              <a:t>To change, adjust under the (Format Shape) menu (text options).</a:t>
            </a:r>
            <a:endParaRPr lang="en-US" altLang="zh-CN" sz="1000">
              <a:cs typeface="+mn-ea"/>
              <a:sym typeface="+mn-lt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42C1BBB8-244D-4E7F-A81A-C4C692A70CD2}"/>
              </a:ext>
            </a:extLst>
          </p:cNvPr>
          <p:cNvSpPr/>
          <p:nvPr/>
        </p:nvSpPr>
        <p:spPr>
          <a:xfrm>
            <a:off x="9017405" y="2589840"/>
            <a:ext cx="2455459" cy="66953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28594" algn="l"/>
              </a:tabLst>
              <a:defRPr/>
            </a:pPr>
            <a:r>
              <a:rPr lang="zh-CN" altLang="en-US" sz="1600" b="1">
                <a:cs typeface="+mn-ea"/>
                <a:sym typeface="+mn-lt"/>
              </a:rPr>
              <a:t>The title text is preset</a:t>
            </a:r>
            <a:endParaRPr lang="en-US" altLang="zh-CN" sz="1600" b="1">
              <a:cs typeface="+mn-ea"/>
              <a:sym typeface="+mn-lt"/>
            </a:endParaRPr>
          </a:p>
        </p:txBody>
      </p:sp>
      <p:sp>
        <p:nvSpPr>
          <p:cNvPr id="53" name="椭圆 52">
            <a:extLst>
              <a:ext uri="{FF2B5EF4-FFF2-40B4-BE49-F238E27FC236}">
                <a16:creationId xmlns:a16="http://schemas.microsoft.com/office/drawing/2014/main" id="{953EBA2C-3732-4C96-BAC2-D57B209A45B1}"/>
              </a:ext>
            </a:extLst>
          </p:cNvPr>
          <p:cNvSpPr/>
          <p:nvPr/>
        </p:nvSpPr>
        <p:spPr>
          <a:xfrm>
            <a:off x="9982892" y="2065355"/>
            <a:ext cx="524486" cy="524486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cs typeface="+mn-ea"/>
                <a:sym typeface="+mn-lt"/>
              </a:rPr>
              <a:t>4</a:t>
            </a:r>
            <a:endParaRPr lang="zh-CN" altLang="en-US" sz="2800">
              <a:cs typeface="+mn-ea"/>
              <a:sym typeface="+mn-lt"/>
            </a:endParaRPr>
          </a:p>
        </p:txBody>
      </p:sp>
      <p:sp>
        <p:nvSpPr>
          <p:cNvPr id="54" name="矩形: 剪去顶角 53">
            <a:extLst>
              <a:ext uri="{FF2B5EF4-FFF2-40B4-BE49-F238E27FC236}">
                <a16:creationId xmlns:a16="http://schemas.microsoft.com/office/drawing/2014/main" id="{E96DF6B4-85DE-4DDD-BEBD-F19D059B4A61}"/>
              </a:ext>
            </a:extLst>
          </p:cNvPr>
          <p:cNvSpPr/>
          <p:nvPr/>
        </p:nvSpPr>
        <p:spPr>
          <a:xfrm>
            <a:off x="9017405" y="3394915"/>
            <a:ext cx="2455459" cy="2524314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Autofit/>
          </a:bodyPr>
          <a:lstStyle/>
          <a:p>
            <a:pPr marL="228594" indent="-228594">
              <a:lnSpc>
                <a:spcPct val="15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zh-CN" altLang="en-US" sz="1000">
                <a:cs typeface="+mn-ea"/>
                <a:sym typeface="+mn-lt"/>
              </a:rPr>
              <a:t>This section is displayed as a text layout placeholder (theme fonts are recommended)</a:t>
            </a:r>
          </a:p>
          <a:p>
            <a:pPr marL="228594" indent="-228594">
              <a:lnSpc>
                <a:spcPct val="15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zh-CN" altLang="en-US" sz="1000">
                <a:cs typeface="+mn-ea"/>
                <a:sym typeface="+mn-lt"/>
              </a:rPr>
              <a:t>To change, adjust under the (Format Shape) menu (text options).</a:t>
            </a:r>
            <a:endParaRPr lang="en-US" altLang="zh-CN" sz="1000">
              <a:cs typeface="+mn-ea"/>
              <a:sym typeface="+mn-lt"/>
            </a:endParaRPr>
          </a:p>
        </p:txBody>
      </p: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2B4B1698-1BDA-427E-B02C-286EC48EF666}"/>
              </a:ext>
            </a:extLst>
          </p:cNvPr>
          <p:cNvCxnSpPr/>
          <p:nvPr/>
        </p:nvCxnSpPr>
        <p:spPr>
          <a:xfrm>
            <a:off x="3320822" y="3394915"/>
            <a:ext cx="0" cy="235511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546FE63F-6068-41F5-9F72-179A704E9895}"/>
              </a:ext>
            </a:extLst>
          </p:cNvPr>
          <p:cNvCxnSpPr/>
          <p:nvPr/>
        </p:nvCxnSpPr>
        <p:spPr>
          <a:xfrm>
            <a:off x="6099823" y="3394915"/>
            <a:ext cx="0" cy="235511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>
            <a:extLst>
              <a:ext uri="{FF2B5EF4-FFF2-40B4-BE49-F238E27FC236}">
                <a16:creationId xmlns:a16="http://schemas.microsoft.com/office/drawing/2014/main" id="{BBED0A5E-F61B-4555-9535-290EA299E9CA}"/>
              </a:ext>
            </a:extLst>
          </p:cNvPr>
          <p:cNvCxnSpPr/>
          <p:nvPr/>
        </p:nvCxnSpPr>
        <p:spPr>
          <a:xfrm>
            <a:off x="8878824" y="3394915"/>
            <a:ext cx="0" cy="235511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99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:a16="http://schemas.microsoft.com/office/drawing/2014/main"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7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7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2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7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2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7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2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7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25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750"/>
                            </p:stCondLst>
                            <p:childTnLst>
                              <p:par>
                                <p:cTn id="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250"/>
                            </p:stCondLst>
                            <p:childTnLst>
                              <p:par>
                                <p:cTn id="10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750"/>
                            </p:stCondLst>
                            <p:childTnLst>
                              <p:par>
                                <p:cTn id="1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1" grpId="0" animBg="1"/>
      <p:bldP spid="43" grpId="0"/>
      <p:bldP spid="44" grpId="0" animBg="1"/>
      <p:bldP spid="45" grpId="0"/>
      <p:bldP spid="46" grpId="0"/>
      <p:bldP spid="47" grpId="0" animBg="1"/>
      <p:bldP spid="48" grpId="0"/>
      <p:bldP spid="49" grpId="0"/>
      <p:bldP spid="50" grpId="0" animBg="1"/>
      <p:bldP spid="51" grpId="0"/>
      <p:bldP spid="52" grpId="0"/>
      <p:bldP spid="53" grpId="0" animBg="1"/>
      <p:bldP spid="5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6">
            <a:extLst>
              <a:ext uri="{FF2B5EF4-FFF2-40B4-BE49-F238E27FC236}">
                <a16:creationId xmlns:a16="http://schemas.microsoft.com/office/drawing/2014/main" id="{DBEB81EF-2D3E-405F-BFF7-BB627E70DD65}"/>
              </a:ext>
            </a:extLst>
          </p:cNvPr>
          <p:cNvSpPr txBox="1">
            <a:spLocks/>
          </p:cNvSpPr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CLICK TO ADD A TITLE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3E90B509-E5D0-4536-81D6-40684D249437}"/>
              </a:ext>
            </a:extLst>
          </p:cNvPr>
          <p:cNvSpPr txBox="1">
            <a:spLocks/>
          </p:cNvSpPr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50" name="椭圆 49">
            <a:extLst>
              <a:ext uri="{FF2B5EF4-FFF2-40B4-BE49-F238E27FC236}">
                <a16:creationId xmlns:a16="http://schemas.microsoft.com/office/drawing/2014/main" id="{C977ED2D-2DC1-439A-BB43-DB7512620B8E}"/>
              </a:ext>
            </a:extLst>
          </p:cNvPr>
          <p:cNvSpPr/>
          <p:nvPr/>
        </p:nvSpPr>
        <p:spPr>
          <a:xfrm>
            <a:off x="6744072" y="1869770"/>
            <a:ext cx="491182" cy="491182"/>
          </a:xfrm>
          <a:prstGeom prst="ellipse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456948E8-650B-4E2D-8DD9-D6A9CE9B37EF}"/>
              </a:ext>
            </a:extLst>
          </p:cNvPr>
          <p:cNvSpPr/>
          <p:nvPr/>
        </p:nvSpPr>
        <p:spPr>
          <a:xfrm>
            <a:off x="6744072" y="2908311"/>
            <a:ext cx="491182" cy="491182"/>
          </a:xfrm>
          <a:prstGeom prst="ellipse">
            <a:avLst/>
          </a:pr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2" name="椭圆 51">
            <a:extLst>
              <a:ext uri="{FF2B5EF4-FFF2-40B4-BE49-F238E27FC236}">
                <a16:creationId xmlns:a16="http://schemas.microsoft.com/office/drawing/2014/main" id="{2273BA44-9925-45D7-9A39-A33839E2A866}"/>
              </a:ext>
            </a:extLst>
          </p:cNvPr>
          <p:cNvSpPr/>
          <p:nvPr/>
        </p:nvSpPr>
        <p:spPr>
          <a:xfrm>
            <a:off x="6744072" y="3946852"/>
            <a:ext cx="491182" cy="491182"/>
          </a:xfrm>
          <a:prstGeom prst="ellipse">
            <a:avLst/>
          </a:prstGeom>
          <a:solidFill>
            <a:schemeClr val="accent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3" name="椭圆 52">
            <a:extLst>
              <a:ext uri="{FF2B5EF4-FFF2-40B4-BE49-F238E27FC236}">
                <a16:creationId xmlns:a16="http://schemas.microsoft.com/office/drawing/2014/main" id="{C31B3F94-7A79-4832-8303-CB12BC7C7726}"/>
              </a:ext>
            </a:extLst>
          </p:cNvPr>
          <p:cNvSpPr/>
          <p:nvPr/>
        </p:nvSpPr>
        <p:spPr>
          <a:xfrm>
            <a:off x="6744072" y="4985393"/>
            <a:ext cx="491182" cy="491182"/>
          </a:xfrm>
          <a:prstGeom prst="ellipse">
            <a:avLst/>
          </a:prstGeom>
          <a:solidFill>
            <a:schemeClr val="accent6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E37C3E97-6C84-48C7-8F85-2BE91A92C30D}"/>
              </a:ext>
            </a:extLst>
          </p:cNvPr>
          <p:cNvGrpSpPr/>
          <p:nvPr/>
        </p:nvGrpSpPr>
        <p:grpSpPr>
          <a:xfrm>
            <a:off x="7338295" y="1791554"/>
            <a:ext cx="2475058" cy="695146"/>
            <a:chOff x="9029821" y="3139323"/>
            <a:chExt cx="2975772" cy="835777"/>
          </a:xfrm>
        </p:grpSpPr>
        <p:sp>
          <p:nvSpPr>
            <p:cNvPr id="64" name="文本框 14">
              <a:extLst>
                <a:ext uri="{FF2B5EF4-FFF2-40B4-BE49-F238E27FC236}">
                  <a16:creationId xmlns:a16="http://schemas.microsoft.com/office/drawing/2014/main" id="{C81F0763-3D33-44F9-8CC9-22F7C52747FA}"/>
                </a:ext>
              </a:extLst>
            </p:cNvPr>
            <p:cNvSpPr txBox="1"/>
            <p:nvPr/>
          </p:nvSpPr>
          <p:spPr>
            <a:xfrm>
              <a:off x="9029821" y="3385544"/>
              <a:ext cx="2975772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92500"/>
            </a:bodyPr>
            <a:lstStyle/>
            <a:p>
              <a:pPr defTabSz="914378">
                <a:lnSpc>
                  <a:spcPct val="120000"/>
                </a:lnSpc>
                <a:defRPr/>
              </a:pPr>
              <a:r>
                <a:rPr lang="zh-CN" altLang="en-US" sz="1000">
                  <a:cs typeface="+mn-ea"/>
                  <a:sym typeface="+mn-lt"/>
                </a:rPr>
                <a:t>This section is displayed as a text layout placeholder</a:t>
              </a:r>
              <a:br>
                <a:rPr lang="zh-CN" altLang="en-US" sz="1000">
                  <a:cs typeface="+mn-ea"/>
                  <a:sym typeface="+mn-lt"/>
                </a:rPr>
              </a:br>
              <a:r>
                <a:rPr lang="zh-CN" altLang="en-US" sz="1000">
                  <a:cs typeface="+mn-ea"/>
                  <a:sym typeface="+mn-lt"/>
                </a:rPr>
                <a:t>(Theme fonts are recommended)</a:t>
              </a:r>
            </a:p>
          </p:txBody>
        </p:sp>
        <p:sp>
          <p:nvSpPr>
            <p:cNvPr id="65" name="矩形 64">
              <a:extLst>
                <a:ext uri="{FF2B5EF4-FFF2-40B4-BE49-F238E27FC236}">
                  <a16:creationId xmlns:a16="http://schemas.microsoft.com/office/drawing/2014/main" id="{35B8ECB7-001C-4185-AEC5-080BB2EA6663}"/>
                </a:ext>
              </a:extLst>
            </p:cNvPr>
            <p:cNvSpPr/>
            <p:nvPr/>
          </p:nvSpPr>
          <p:spPr>
            <a:xfrm>
              <a:off x="9029821" y="3139323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20000"/>
            </a:bodyPr>
            <a:lstStyle/>
            <a:p>
              <a:pPr lvl="0" defTabSz="914378">
                <a:defRPr/>
              </a:pPr>
              <a:r>
                <a:rPr lang="zh-CN" altLang="en-US" sz="1600" b="1">
                  <a:solidFill>
                    <a:schemeClr val="accent1"/>
                  </a:solidFill>
                  <a:cs typeface="+mn-ea"/>
                  <a:sym typeface="+mn-lt"/>
                </a:rPr>
                <a:t>The title text is preset</a:t>
              </a:r>
            </a:p>
          </p:txBody>
        </p: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A5F2C356-F94F-4D74-91A7-1408695522CA}"/>
              </a:ext>
            </a:extLst>
          </p:cNvPr>
          <p:cNvGrpSpPr/>
          <p:nvPr/>
        </p:nvGrpSpPr>
        <p:grpSpPr>
          <a:xfrm>
            <a:off x="7338295" y="2838018"/>
            <a:ext cx="2475058" cy="695146"/>
            <a:chOff x="9029821" y="3139323"/>
            <a:chExt cx="2975772" cy="835777"/>
          </a:xfrm>
        </p:grpSpPr>
        <p:sp>
          <p:nvSpPr>
            <p:cNvPr id="62" name="文本框 17">
              <a:extLst>
                <a:ext uri="{FF2B5EF4-FFF2-40B4-BE49-F238E27FC236}">
                  <a16:creationId xmlns:a16="http://schemas.microsoft.com/office/drawing/2014/main" id="{181AB097-D61F-44CB-83BC-3A7A71F000B9}"/>
                </a:ext>
              </a:extLst>
            </p:cNvPr>
            <p:cNvSpPr txBox="1"/>
            <p:nvPr/>
          </p:nvSpPr>
          <p:spPr>
            <a:xfrm>
              <a:off x="9029821" y="3385544"/>
              <a:ext cx="2975772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92500"/>
            </a:bodyPr>
            <a:lstStyle/>
            <a:p>
              <a:pPr defTabSz="914378">
                <a:lnSpc>
                  <a:spcPct val="120000"/>
                </a:lnSpc>
                <a:defRPr/>
              </a:pPr>
              <a:r>
                <a:rPr lang="zh-CN" altLang="en-US" sz="1000">
                  <a:cs typeface="+mn-ea"/>
                  <a:sym typeface="+mn-lt"/>
                </a:rPr>
                <a:t>This section is displayed as a text layout placeholder</a:t>
              </a:r>
              <a:br>
                <a:rPr lang="zh-CN" altLang="en-US" sz="1000">
                  <a:cs typeface="+mn-ea"/>
                  <a:sym typeface="+mn-lt"/>
                </a:rPr>
              </a:br>
              <a:r>
                <a:rPr lang="zh-CN" altLang="en-US" sz="1000">
                  <a:cs typeface="+mn-ea"/>
                  <a:sym typeface="+mn-lt"/>
                </a:rPr>
                <a:t>(Theme fonts are recommended)</a:t>
              </a:r>
            </a:p>
          </p:txBody>
        </p:sp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D2179D17-54D5-4046-AC47-2A7DEB1CBCE7}"/>
                </a:ext>
              </a:extLst>
            </p:cNvPr>
            <p:cNvSpPr/>
            <p:nvPr/>
          </p:nvSpPr>
          <p:spPr>
            <a:xfrm>
              <a:off x="9029821" y="3139323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20000"/>
            </a:bodyPr>
            <a:lstStyle/>
            <a:p>
              <a:pPr lvl="0" defTabSz="914378">
                <a:defRPr/>
              </a:pPr>
              <a:r>
                <a:rPr lang="zh-CN" altLang="en-US" sz="1600" b="1">
                  <a:solidFill>
                    <a:schemeClr val="accent2"/>
                  </a:solidFill>
                  <a:cs typeface="+mn-ea"/>
                  <a:sym typeface="+mn-lt"/>
                </a:rPr>
                <a:t>The title text is preset</a:t>
              </a:r>
            </a:p>
          </p:txBody>
        </p:sp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B6DE71B1-46DD-41F4-94A1-72A63CC6E82C}"/>
              </a:ext>
            </a:extLst>
          </p:cNvPr>
          <p:cNvGrpSpPr/>
          <p:nvPr/>
        </p:nvGrpSpPr>
        <p:grpSpPr>
          <a:xfrm>
            <a:off x="7338295" y="3891396"/>
            <a:ext cx="2475058" cy="695146"/>
            <a:chOff x="9029821" y="3139323"/>
            <a:chExt cx="2975772" cy="835777"/>
          </a:xfrm>
        </p:grpSpPr>
        <p:sp>
          <p:nvSpPr>
            <p:cNvPr id="60" name="文本框 20">
              <a:extLst>
                <a:ext uri="{FF2B5EF4-FFF2-40B4-BE49-F238E27FC236}">
                  <a16:creationId xmlns:a16="http://schemas.microsoft.com/office/drawing/2014/main" id="{A471FBDE-9AA8-4CB9-A97C-00C6EC27312F}"/>
                </a:ext>
              </a:extLst>
            </p:cNvPr>
            <p:cNvSpPr txBox="1"/>
            <p:nvPr/>
          </p:nvSpPr>
          <p:spPr>
            <a:xfrm>
              <a:off x="9029821" y="3385544"/>
              <a:ext cx="2975772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92500"/>
            </a:bodyPr>
            <a:lstStyle/>
            <a:p>
              <a:pPr defTabSz="914378">
                <a:lnSpc>
                  <a:spcPct val="120000"/>
                </a:lnSpc>
                <a:defRPr/>
              </a:pPr>
              <a:r>
                <a:rPr lang="zh-CN" altLang="en-US" sz="1000">
                  <a:cs typeface="+mn-ea"/>
                  <a:sym typeface="+mn-lt"/>
                </a:rPr>
                <a:t>This section is displayed as a text layout placeholder</a:t>
              </a:r>
              <a:br>
                <a:rPr lang="zh-CN" altLang="en-US" sz="1000">
                  <a:cs typeface="+mn-ea"/>
                  <a:sym typeface="+mn-lt"/>
                </a:rPr>
              </a:br>
              <a:r>
                <a:rPr lang="zh-CN" altLang="en-US" sz="1000">
                  <a:cs typeface="+mn-ea"/>
                  <a:sym typeface="+mn-lt"/>
                </a:rPr>
                <a:t>(Theme fonts are recommended)</a:t>
              </a:r>
            </a:p>
          </p:txBody>
        </p:sp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C5F74494-23CB-4915-B123-F57D4F416DD5}"/>
                </a:ext>
              </a:extLst>
            </p:cNvPr>
            <p:cNvSpPr/>
            <p:nvPr/>
          </p:nvSpPr>
          <p:spPr>
            <a:xfrm>
              <a:off x="9029821" y="3139323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20000"/>
            </a:bodyPr>
            <a:lstStyle/>
            <a:p>
              <a:pPr lvl="0" defTabSz="914378">
                <a:defRPr/>
              </a:pPr>
              <a:r>
                <a:rPr lang="zh-CN" altLang="en-US" sz="1600" b="1">
                  <a:solidFill>
                    <a:schemeClr val="accent4"/>
                  </a:solidFill>
                  <a:cs typeface="+mn-ea"/>
                  <a:sym typeface="+mn-lt"/>
                </a:rPr>
                <a:t>The title text is preset</a:t>
              </a:r>
            </a:p>
          </p:txBody>
        </p:sp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B2A73D28-0329-4251-817F-CE6796CF5725}"/>
              </a:ext>
            </a:extLst>
          </p:cNvPr>
          <p:cNvGrpSpPr/>
          <p:nvPr/>
        </p:nvGrpSpPr>
        <p:grpSpPr>
          <a:xfrm>
            <a:off x="7338295" y="4920860"/>
            <a:ext cx="2475058" cy="695146"/>
            <a:chOff x="9029821" y="3139323"/>
            <a:chExt cx="2975772" cy="835777"/>
          </a:xfrm>
        </p:grpSpPr>
        <p:sp>
          <p:nvSpPr>
            <p:cNvPr id="58" name="文本框 23">
              <a:extLst>
                <a:ext uri="{FF2B5EF4-FFF2-40B4-BE49-F238E27FC236}">
                  <a16:creationId xmlns:a16="http://schemas.microsoft.com/office/drawing/2014/main" id="{3DFED9F2-93A2-4CF3-B2F3-26085F375CBE}"/>
                </a:ext>
              </a:extLst>
            </p:cNvPr>
            <p:cNvSpPr txBox="1"/>
            <p:nvPr/>
          </p:nvSpPr>
          <p:spPr>
            <a:xfrm>
              <a:off x="9029821" y="3385544"/>
              <a:ext cx="2975772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92500"/>
            </a:bodyPr>
            <a:lstStyle/>
            <a:p>
              <a:pPr defTabSz="914378">
                <a:lnSpc>
                  <a:spcPct val="120000"/>
                </a:lnSpc>
                <a:defRPr/>
              </a:pPr>
              <a:r>
                <a:rPr lang="zh-CN" altLang="en-US" sz="1000">
                  <a:cs typeface="+mn-ea"/>
                  <a:sym typeface="+mn-lt"/>
                </a:rPr>
                <a:t>This section is displayed as a text layout placeholder</a:t>
              </a:r>
              <a:br>
                <a:rPr lang="zh-CN" altLang="en-US" sz="1000">
                  <a:cs typeface="+mn-ea"/>
                  <a:sym typeface="+mn-lt"/>
                </a:rPr>
              </a:br>
              <a:r>
                <a:rPr lang="zh-CN" altLang="en-US" sz="1000">
                  <a:cs typeface="+mn-ea"/>
                  <a:sym typeface="+mn-lt"/>
                </a:rPr>
                <a:t>(Theme fonts are recommended)</a:t>
              </a:r>
            </a:p>
          </p:txBody>
        </p: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8B889CBF-973D-40F6-8E98-E35617F84D6D}"/>
                </a:ext>
              </a:extLst>
            </p:cNvPr>
            <p:cNvSpPr/>
            <p:nvPr/>
          </p:nvSpPr>
          <p:spPr>
            <a:xfrm>
              <a:off x="9029821" y="3139323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20000"/>
            </a:bodyPr>
            <a:lstStyle/>
            <a:p>
              <a:pPr lvl="0" defTabSz="914378">
                <a:defRPr/>
              </a:pPr>
              <a:r>
                <a:rPr lang="zh-CN" altLang="en-US" sz="1600" b="1">
                  <a:solidFill>
                    <a:schemeClr val="accent6"/>
                  </a:solidFill>
                  <a:cs typeface="+mn-ea"/>
                  <a:sym typeface="+mn-lt"/>
                </a:rPr>
                <a:t>The title text is preset</a:t>
              </a:r>
            </a:p>
          </p:txBody>
        </p:sp>
      </p:grpSp>
      <p:sp>
        <p:nvSpPr>
          <p:cNvPr id="30" name="箭头: 五边形 29">
            <a:extLst>
              <a:ext uri="{FF2B5EF4-FFF2-40B4-BE49-F238E27FC236}">
                <a16:creationId xmlns:a16="http://schemas.microsoft.com/office/drawing/2014/main" id="{B7ECA953-04E0-49B6-9489-C3E67E327820}"/>
              </a:ext>
            </a:extLst>
          </p:cNvPr>
          <p:cNvSpPr/>
          <p:nvPr/>
        </p:nvSpPr>
        <p:spPr>
          <a:xfrm rot="16200000">
            <a:off x="3596427" y="3621812"/>
            <a:ext cx="2426095" cy="720391"/>
          </a:xfrm>
          <a:prstGeom prst="homePlate">
            <a:avLst>
              <a:gd name="adj" fmla="val 56061"/>
            </a:avLst>
          </a:prstGeom>
          <a:solidFill>
            <a:schemeClr val="accent6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938BA59E-677D-4FFD-ADC3-5DD404DB787E}"/>
              </a:ext>
            </a:extLst>
          </p:cNvPr>
          <p:cNvGrpSpPr/>
          <p:nvPr/>
        </p:nvGrpSpPr>
        <p:grpSpPr>
          <a:xfrm>
            <a:off x="4533109" y="2991202"/>
            <a:ext cx="552732" cy="554109"/>
            <a:chOff x="7851592" y="3089385"/>
            <a:chExt cx="740886" cy="742732"/>
          </a:xfrm>
        </p:grpSpPr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5DC4A067-9995-429F-8CD7-7B243AA6E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1592" y="3089385"/>
              <a:ext cx="740886" cy="742732"/>
            </a:xfrm>
            <a:custGeom>
              <a:avLst/>
              <a:gdLst>
                <a:gd name="T0" fmla="*/ 1545 w 3090"/>
                <a:gd name="T1" fmla="*/ 0 h 3090"/>
                <a:gd name="T2" fmla="*/ 1545 w 3090"/>
                <a:gd name="T3" fmla="*/ 0 h 3090"/>
                <a:gd name="T4" fmla="*/ 0 w 3090"/>
                <a:gd name="T5" fmla="*/ 1544 h 3090"/>
                <a:gd name="T6" fmla="*/ 1545 w 3090"/>
                <a:gd name="T7" fmla="*/ 3090 h 3090"/>
                <a:gd name="T8" fmla="*/ 3090 w 3090"/>
                <a:gd name="T9" fmla="*/ 1544 h 3090"/>
                <a:gd name="T10" fmla="*/ 1545 w 3090"/>
                <a:gd name="T11" fmla="*/ 0 h 3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90" h="3090">
                  <a:moveTo>
                    <a:pt x="1545" y="0"/>
                  </a:moveTo>
                  <a:lnTo>
                    <a:pt x="1545" y="0"/>
                  </a:lnTo>
                  <a:cubicBezTo>
                    <a:pt x="691" y="0"/>
                    <a:pt x="0" y="691"/>
                    <a:pt x="0" y="1544"/>
                  </a:cubicBezTo>
                  <a:cubicBezTo>
                    <a:pt x="0" y="2398"/>
                    <a:pt x="691" y="3090"/>
                    <a:pt x="1545" y="3090"/>
                  </a:cubicBezTo>
                  <a:cubicBezTo>
                    <a:pt x="2398" y="3090"/>
                    <a:pt x="3090" y="2398"/>
                    <a:pt x="3090" y="1544"/>
                  </a:cubicBezTo>
                  <a:cubicBezTo>
                    <a:pt x="3090" y="691"/>
                    <a:pt x="2398" y="0"/>
                    <a:pt x="1545" y="0"/>
                  </a:cubicBezTo>
                  <a:close/>
                </a:path>
              </a:pathLst>
            </a:custGeom>
            <a:solidFill>
              <a:schemeClr val="accent6"/>
            </a:solidFill>
            <a:ln w="1905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9D4366BB-6837-493E-9D5E-39CA099E1DB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9874" y="3274411"/>
              <a:ext cx="388375" cy="374251"/>
            </a:xfrm>
            <a:custGeom>
              <a:avLst/>
              <a:gdLst>
                <a:gd name="T0" fmla="*/ 0 w 208"/>
                <a:gd name="T1" fmla="*/ 68 h 201"/>
                <a:gd name="T2" fmla="*/ 8 w 208"/>
                <a:gd name="T3" fmla="*/ 78 h 201"/>
                <a:gd name="T4" fmla="*/ 31 w 208"/>
                <a:gd name="T5" fmla="*/ 72 h 201"/>
                <a:gd name="T6" fmla="*/ 64 w 208"/>
                <a:gd name="T7" fmla="*/ 172 h 201"/>
                <a:gd name="T8" fmla="*/ 106 w 208"/>
                <a:gd name="T9" fmla="*/ 189 h 201"/>
                <a:gd name="T10" fmla="*/ 197 w 208"/>
                <a:gd name="T11" fmla="*/ 62 h 201"/>
                <a:gd name="T12" fmla="*/ 114 w 208"/>
                <a:gd name="T13" fmla="*/ 67 h 201"/>
                <a:gd name="T14" fmla="*/ 137 w 208"/>
                <a:gd name="T15" fmla="*/ 94 h 201"/>
                <a:gd name="T16" fmla="*/ 109 w 208"/>
                <a:gd name="T17" fmla="*/ 130 h 201"/>
                <a:gd name="T18" fmla="*/ 93 w 208"/>
                <a:gd name="T19" fmla="*/ 90 h 201"/>
                <a:gd name="T20" fmla="*/ 60 w 208"/>
                <a:gd name="T21" fmla="*/ 22 h 201"/>
                <a:gd name="T22" fmla="*/ 0 w 208"/>
                <a:gd name="T23" fmla="*/ 68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8" h="201">
                  <a:moveTo>
                    <a:pt x="0" y="68"/>
                  </a:moveTo>
                  <a:cubicBezTo>
                    <a:pt x="8" y="78"/>
                    <a:pt x="8" y="78"/>
                    <a:pt x="8" y="78"/>
                  </a:cubicBezTo>
                  <a:cubicBezTo>
                    <a:pt x="8" y="78"/>
                    <a:pt x="25" y="65"/>
                    <a:pt x="31" y="72"/>
                  </a:cubicBezTo>
                  <a:cubicBezTo>
                    <a:pt x="36" y="78"/>
                    <a:pt x="57" y="157"/>
                    <a:pt x="64" y="172"/>
                  </a:cubicBezTo>
                  <a:cubicBezTo>
                    <a:pt x="70" y="184"/>
                    <a:pt x="87" y="201"/>
                    <a:pt x="106" y="189"/>
                  </a:cubicBezTo>
                  <a:cubicBezTo>
                    <a:pt x="125" y="177"/>
                    <a:pt x="186" y="124"/>
                    <a:pt x="197" y="62"/>
                  </a:cubicBezTo>
                  <a:cubicBezTo>
                    <a:pt x="208" y="0"/>
                    <a:pt x="123" y="13"/>
                    <a:pt x="114" y="67"/>
                  </a:cubicBezTo>
                  <a:cubicBezTo>
                    <a:pt x="137" y="54"/>
                    <a:pt x="149" y="73"/>
                    <a:pt x="137" y="94"/>
                  </a:cubicBezTo>
                  <a:cubicBezTo>
                    <a:pt x="126" y="116"/>
                    <a:pt x="115" y="130"/>
                    <a:pt x="109" y="130"/>
                  </a:cubicBezTo>
                  <a:cubicBezTo>
                    <a:pt x="104" y="130"/>
                    <a:pt x="100" y="116"/>
                    <a:pt x="93" y="90"/>
                  </a:cubicBezTo>
                  <a:cubicBezTo>
                    <a:pt x="87" y="64"/>
                    <a:pt x="87" y="17"/>
                    <a:pt x="60" y="22"/>
                  </a:cubicBezTo>
                  <a:cubicBezTo>
                    <a:pt x="34" y="27"/>
                    <a:pt x="0" y="68"/>
                    <a:pt x="0" y="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32" name="箭头: 五边形 31">
            <a:extLst>
              <a:ext uri="{FF2B5EF4-FFF2-40B4-BE49-F238E27FC236}">
                <a16:creationId xmlns:a16="http://schemas.microsoft.com/office/drawing/2014/main" id="{F9CDD1EA-EDC5-4EAA-AC64-3228D5A3E641}"/>
              </a:ext>
            </a:extLst>
          </p:cNvPr>
          <p:cNvSpPr/>
          <p:nvPr/>
        </p:nvSpPr>
        <p:spPr>
          <a:xfrm rot="16200000">
            <a:off x="950033" y="3136594"/>
            <a:ext cx="3396534" cy="720391"/>
          </a:xfrm>
          <a:prstGeom prst="homePlate">
            <a:avLst>
              <a:gd name="adj" fmla="val 56061"/>
            </a:avLst>
          </a:prstGeom>
          <a:solidFill>
            <a:schemeClr val="accent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3" name="箭头: 五边形 32">
            <a:extLst>
              <a:ext uri="{FF2B5EF4-FFF2-40B4-BE49-F238E27FC236}">
                <a16:creationId xmlns:a16="http://schemas.microsoft.com/office/drawing/2014/main" id="{E582D685-E914-4275-A419-9EBAC38D155B}"/>
              </a:ext>
            </a:extLst>
          </p:cNvPr>
          <p:cNvSpPr/>
          <p:nvPr/>
        </p:nvSpPr>
        <p:spPr>
          <a:xfrm rot="16200000">
            <a:off x="1842946" y="3309117"/>
            <a:ext cx="3051489" cy="720391"/>
          </a:xfrm>
          <a:prstGeom prst="homePlate">
            <a:avLst>
              <a:gd name="adj" fmla="val 56061"/>
            </a:avLst>
          </a:prstGeom>
          <a:solidFill>
            <a:schemeClr val="accent2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4" name="箭头: 五边形 33">
            <a:extLst>
              <a:ext uri="{FF2B5EF4-FFF2-40B4-BE49-F238E27FC236}">
                <a16:creationId xmlns:a16="http://schemas.microsoft.com/office/drawing/2014/main" id="{DA50CEA7-E79A-47F2-B348-B873451D5B3C}"/>
              </a:ext>
            </a:extLst>
          </p:cNvPr>
          <p:cNvSpPr/>
          <p:nvPr/>
        </p:nvSpPr>
        <p:spPr>
          <a:xfrm rot="16200000">
            <a:off x="2741252" y="3487029"/>
            <a:ext cx="2695662" cy="720391"/>
          </a:xfrm>
          <a:prstGeom prst="homePlate">
            <a:avLst>
              <a:gd name="adj" fmla="val 56061"/>
            </a:avLst>
          </a:prstGeom>
          <a:solidFill>
            <a:schemeClr val="accent4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A32AB8CA-808A-40AB-9E6F-C6D91898C72F}"/>
              </a:ext>
            </a:extLst>
          </p:cNvPr>
          <p:cNvSpPr/>
          <p:nvPr/>
        </p:nvSpPr>
        <p:spPr>
          <a:xfrm>
            <a:off x="2288104" y="3545312"/>
            <a:ext cx="2881567" cy="1649744"/>
          </a:xfrm>
          <a:prstGeom prst="roundRect">
            <a:avLst>
              <a:gd name="adj" fmla="val 10131"/>
            </a:avLst>
          </a:prstGeom>
          <a:solidFill>
            <a:schemeClr val="bg1">
              <a:alpha val="22000"/>
            </a:schemeClr>
          </a:solidFill>
          <a:ln w="1047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9BAF6BCC-EB14-4C7A-97EB-2CAB0C0AC25E}"/>
              </a:ext>
            </a:extLst>
          </p:cNvPr>
          <p:cNvSpPr/>
          <p:nvPr/>
        </p:nvSpPr>
        <p:spPr>
          <a:xfrm>
            <a:off x="2099556" y="5151926"/>
            <a:ext cx="3258662" cy="14540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0510A94C-9BCE-47D8-92E1-C917EA0A63B2}"/>
              </a:ext>
            </a:extLst>
          </p:cNvPr>
          <p:cNvGrpSpPr/>
          <p:nvPr/>
        </p:nvGrpSpPr>
        <p:grpSpPr>
          <a:xfrm>
            <a:off x="3053090" y="2442626"/>
            <a:ext cx="629032" cy="630600"/>
            <a:chOff x="5746699" y="2884815"/>
            <a:chExt cx="712151" cy="713925"/>
          </a:xfrm>
          <a:effectLst/>
        </p:grpSpPr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4F008595-9620-4F44-A28A-054766400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6699" y="2884815"/>
              <a:ext cx="712151" cy="713925"/>
            </a:xfrm>
            <a:custGeom>
              <a:avLst/>
              <a:gdLst>
                <a:gd name="T0" fmla="*/ 2594 w 5188"/>
                <a:gd name="T1" fmla="*/ 0 h 5188"/>
                <a:gd name="T2" fmla="*/ 2594 w 5188"/>
                <a:gd name="T3" fmla="*/ 0 h 5188"/>
                <a:gd name="T4" fmla="*/ 0 w 5188"/>
                <a:gd name="T5" fmla="*/ 2593 h 5188"/>
                <a:gd name="T6" fmla="*/ 2594 w 5188"/>
                <a:gd name="T7" fmla="*/ 5188 h 5188"/>
                <a:gd name="T8" fmla="*/ 5188 w 5188"/>
                <a:gd name="T9" fmla="*/ 2593 h 5188"/>
                <a:gd name="T10" fmla="*/ 2594 w 5188"/>
                <a:gd name="T11" fmla="*/ 0 h 5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88" h="5188">
                  <a:moveTo>
                    <a:pt x="2594" y="0"/>
                  </a:moveTo>
                  <a:lnTo>
                    <a:pt x="2594" y="0"/>
                  </a:lnTo>
                  <a:cubicBezTo>
                    <a:pt x="1161" y="0"/>
                    <a:pt x="0" y="1160"/>
                    <a:pt x="0" y="2593"/>
                  </a:cubicBezTo>
                  <a:cubicBezTo>
                    <a:pt x="0" y="4026"/>
                    <a:pt x="1161" y="5188"/>
                    <a:pt x="2594" y="5188"/>
                  </a:cubicBezTo>
                  <a:cubicBezTo>
                    <a:pt x="4027" y="5188"/>
                    <a:pt x="5188" y="4026"/>
                    <a:pt x="5188" y="2593"/>
                  </a:cubicBezTo>
                  <a:cubicBezTo>
                    <a:pt x="5188" y="1160"/>
                    <a:pt x="4027" y="0"/>
                    <a:pt x="2594" y="0"/>
                  </a:cubicBezTo>
                  <a:close/>
                </a:path>
              </a:pathLst>
            </a:custGeom>
            <a:solidFill>
              <a:schemeClr val="accent2"/>
            </a:solidFill>
            <a:ln w="1905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C00B20FF-1C49-4B1D-8623-B0576C1A8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7161" y="3069587"/>
              <a:ext cx="191871" cy="345367"/>
            </a:xfrm>
            <a:custGeom>
              <a:avLst/>
              <a:gdLst>
                <a:gd name="T0" fmla="*/ 159 w 159"/>
                <a:gd name="T1" fmla="*/ 50 h 286"/>
                <a:gd name="T2" fmla="*/ 114 w 159"/>
                <a:gd name="T3" fmla="*/ 50 h 286"/>
                <a:gd name="T4" fmla="*/ 114 w 159"/>
                <a:gd name="T5" fmla="*/ 50 h 286"/>
                <a:gd name="T6" fmla="*/ 111 w 159"/>
                <a:gd name="T7" fmla="*/ 51 h 286"/>
                <a:gd name="T8" fmla="*/ 107 w 159"/>
                <a:gd name="T9" fmla="*/ 54 h 286"/>
                <a:gd name="T10" fmla="*/ 103 w 159"/>
                <a:gd name="T11" fmla="*/ 60 h 286"/>
                <a:gd name="T12" fmla="*/ 102 w 159"/>
                <a:gd name="T13" fmla="*/ 66 h 286"/>
                <a:gd name="T14" fmla="*/ 102 w 159"/>
                <a:gd name="T15" fmla="*/ 99 h 286"/>
                <a:gd name="T16" fmla="*/ 159 w 159"/>
                <a:gd name="T17" fmla="*/ 99 h 286"/>
                <a:gd name="T18" fmla="*/ 159 w 159"/>
                <a:gd name="T19" fmla="*/ 146 h 286"/>
                <a:gd name="T20" fmla="*/ 102 w 159"/>
                <a:gd name="T21" fmla="*/ 146 h 286"/>
                <a:gd name="T22" fmla="*/ 102 w 159"/>
                <a:gd name="T23" fmla="*/ 286 h 286"/>
                <a:gd name="T24" fmla="*/ 50 w 159"/>
                <a:gd name="T25" fmla="*/ 286 h 286"/>
                <a:gd name="T26" fmla="*/ 50 w 159"/>
                <a:gd name="T27" fmla="*/ 146 h 286"/>
                <a:gd name="T28" fmla="*/ 0 w 159"/>
                <a:gd name="T29" fmla="*/ 146 h 286"/>
                <a:gd name="T30" fmla="*/ 0 w 159"/>
                <a:gd name="T31" fmla="*/ 99 h 286"/>
                <a:gd name="T32" fmla="*/ 50 w 159"/>
                <a:gd name="T33" fmla="*/ 99 h 286"/>
                <a:gd name="T34" fmla="*/ 50 w 159"/>
                <a:gd name="T35" fmla="*/ 71 h 286"/>
                <a:gd name="T36" fmla="*/ 50 w 159"/>
                <a:gd name="T37" fmla="*/ 71 h 286"/>
                <a:gd name="T38" fmla="*/ 50 w 159"/>
                <a:gd name="T39" fmla="*/ 64 h 286"/>
                <a:gd name="T40" fmla="*/ 51 w 159"/>
                <a:gd name="T41" fmla="*/ 57 h 286"/>
                <a:gd name="T42" fmla="*/ 52 w 159"/>
                <a:gd name="T43" fmla="*/ 50 h 286"/>
                <a:gd name="T44" fmla="*/ 54 w 159"/>
                <a:gd name="T45" fmla="*/ 43 h 286"/>
                <a:gd name="T46" fmla="*/ 57 w 159"/>
                <a:gd name="T47" fmla="*/ 37 h 286"/>
                <a:gd name="T48" fmla="*/ 60 w 159"/>
                <a:gd name="T49" fmla="*/ 31 h 286"/>
                <a:gd name="T50" fmla="*/ 63 w 159"/>
                <a:gd name="T51" fmla="*/ 26 h 286"/>
                <a:gd name="T52" fmla="*/ 67 w 159"/>
                <a:gd name="T53" fmla="*/ 21 h 286"/>
                <a:gd name="T54" fmla="*/ 72 w 159"/>
                <a:gd name="T55" fmla="*/ 16 h 286"/>
                <a:gd name="T56" fmla="*/ 78 w 159"/>
                <a:gd name="T57" fmla="*/ 12 h 286"/>
                <a:gd name="T58" fmla="*/ 83 w 159"/>
                <a:gd name="T59" fmla="*/ 8 h 286"/>
                <a:gd name="T60" fmla="*/ 88 w 159"/>
                <a:gd name="T61" fmla="*/ 5 h 286"/>
                <a:gd name="T62" fmla="*/ 94 w 159"/>
                <a:gd name="T63" fmla="*/ 3 h 286"/>
                <a:gd name="T64" fmla="*/ 100 w 159"/>
                <a:gd name="T65" fmla="*/ 1 h 286"/>
                <a:gd name="T66" fmla="*/ 108 w 159"/>
                <a:gd name="T67" fmla="*/ 0 h 286"/>
                <a:gd name="T68" fmla="*/ 114 w 159"/>
                <a:gd name="T69" fmla="*/ 0 h 286"/>
                <a:gd name="T70" fmla="*/ 159 w 159"/>
                <a:gd name="T71" fmla="*/ 0 h 286"/>
                <a:gd name="T72" fmla="*/ 159 w 159"/>
                <a:gd name="T73" fmla="*/ 5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9" h="286">
                  <a:moveTo>
                    <a:pt x="159" y="50"/>
                  </a:moveTo>
                  <a:lnTo>
                    <a:pt x="114" y="50"/>
                  </a:lnTo>
                  <a:lnTo>
                    <a:pt x="114" y="50"/>
                  </a:lnTo>
                  <a:lnTo>
                    <a:pt x="111" y="51"/>
                  </a:lnTo>
                  <a:lnTo>
                    <a:pt x="107" y="54"/>
                  </a:lnTo>
                  <a:lnTo>
                    <a:pt x="103" y="60"/>
                  </a:lnTo>
                  <a:lnTo>
                    <a:pt x="102" y="66"/>
                  </a:lnTo>
                  <a:lnTo>
                    <a:pt x="102" y="99"/>
                  </a:lnTo>
                  <a:lnTo>
                    <a:pt x="159" y="99"/>
                  </a:lnTo>
                  <a:lnTo>
                    <a:pt x="159" y="146"/>
                  </a:lnTo>
                  <a:lnTo>
                    <a:pt x="102" y="146"/>
                  </a:lnTo>
                  <a:lnTo>
                    <a:pt x="102" y="286"/>
                  </a:lnTo>
                  <a:lnTo>
                    <a:pt x="50" y="286"/>
                  </a:lnTo>
                  <a:lnTo>
                    <a:pt x="50" y="146"/>
                  </a:lnTo>
                  <a:lnTo>
                    <a:pt x="0" y="146"/>
                  </a:lnTo>
                  <a:lnTo>
                    <a:pt x="0" y="99"/>
                  </a:lnTo>
                  <a:lnTo>
                    <a:pt x="50" y="99"/>
                  </a:lnTo>
                  <a:lnTo>
                    <a:pt x="50" y="71"/>
                  </a:lnTo>
                  <a:lnTo>
                    <a:pt x="50" y="71"/>
                  </a:lnTo>
                  <a:lnTo>
                    <a:pt x="50" y="64"/>
                  </a:lnTo>
                  <a:lnTo>
                    <a:pt x="51" y="57"/>
                  </a:lnTo>
                  <a:lnTo>
                    <a:pt x="52" y="50"/>
                  </a:lnTo>
                  <a:lnTo>
                    <a:pt x="54" y="43"/>
                  </a:lnTo>
                  <a:lnTo>
                    <a:pt x="57" y="37"/>
                  </a:lnTo>
                  <a:lnTo>
                    <a:pt x="60" y="31"/>
                  </a:lnTo>
                  <a:lnTo>
                    <a:pt x="63" y="26"/>
                  </a:lnTo>
                  <a:lnTo>
                    <a:pt x="67" y="21"/>
                  </a:lnTo>
                  <a:lnTo>
                    <a:pt x="72" y="16"/>
                  </a:lnTo>
                  <a:lnTo>
                    <a:pt x="78" y="12"/>
                  </a:lnTo>
                  <a:lnTo>
                    <a:pt x="83" y="8"/>
                  </a:lnTo>
                  <a:lnTo>
                    <a:pt x="88" y="5"/>
                  </a:lnTo>
                  <a:lnTo>
                    <a:pt x="94" y="3"/>
                  </a:lnTo>
                  <a:lnTo>
                    <a:pt x="100" y="1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59" y="0"/>
                  </a:lnTo>
                  <a:lnTo>
                    <a:pt x="159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21872556-88DE-4FEE-90B0-0336BF60682D}"/>
              </a:ext>
            </a:extLst>
          </p:cNvPr>
          <p:cNvGrpSpPr/>
          <p:nvPr/>
        </p:nvGrpSpPr>
        <p:grpSpPr>
          <a:xfrm>
            <a:off x="2315912" y="2118613"/>
            <a:ext cx="629032" cy="632170"/>
            <a:chOff x="5746699" y="2048352"/>
            <a:chExt cx="712151" cy="715702"/>
          </a:xfrm>
          <a:effectLst/>
        </p:grpSpPr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C1DD58D5-3CF9-4240-A08C-78B84432B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6699" y="2048352"/>
              <a:ext cx="712151" cy="715702"/>
            </a:xfrm>
            <a:custGeom>
              <a:avLst/>
              <a:gdLst>
                <a:gd name="T0" fmla="*/ 1285 w 2570"/>
                <a:gd name="T1" fmla="*/ 0 h 2569"/>
                <a:gd name="T2" fmla="*/ 1285 w 2570"/>
                <a:gd name="T3" fmla="*/ 0 h 2569"/>
                <a:gd name="T4" fmla="*/ 0 w 2570"/>
                <a:gd name="T5" fmla="*/ 1284 h 2569"/>
                <a:gd name="T6" fmla="*/ 1285 w 2570"/>
                <a:gd name="T7" fmla="*/ 2569 h 2569"/>
                <a:gd name="T8" fmla="*/ 2570 w 2570"/>
                <a:gd name="T9" fmla="*/ 1284 h 2569"/>
                <a:gd name="T10" fmla="*/ 1285 w 2570"/>
                <a:gd name="T11" fmla="*/ 0 h 2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70" h="2569">
                  <a:moveTo>
                    <a:pt x="1285" y="0"/>
                  </a:moveTo>
                  <a:lnTo>
                    <a:pt x="1285" y="0"/>
                  </a:lnTo>
                  <a:cubicBezTo>
                    <a:pt x="575" y="0"/>
                    <a:pt x="0" y="574"/>
                    <a:pt x="0" y="1284"/>
                  </a:cubicBezTo>
                  <a:cubicBezTo>
                    <a:pt x="0" y="1994"/>
                    <a:pt x="575" y="2569"/>
                    <a:pt x="1285" y="2569"/>
                  </a:cubicBezTo>
                  <a:cubicBezTo>
                    <a:pt x="1995" y="2569"/>
                    <a:pt x="2570" y="1994"/>
                    <a:pt x="2570" y="1284"/>
                  </a:cubicBezTo>
                  <a:cubicBezTo>
                    <a:pt x="2570" y="574"/>
                    <a:pt x="1995" y="0"/>
                    <a:pt x="1285" y="0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3941C8D0-0E24-412C-85E9-9748623AD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1326" y="2262120"/>
              <a:ext cx="350166" cy="287806"/>
            </a:xfrm>
            <a:custGeom>
              <a:avLst/>
              <a:gdLst>
                <a:gd name="T0" fmla="*/ 285 w 293"/>
                <a:gd name="T1" fmla="*/ 32 h 238"/>
                <a:gd name="T2" fmla="*/ 259 w 293"/>
                <a:gd name="T3" fmla="*/ 38 h 238"/>
                <a:gd name="T4" fmla="*/ 275 w 293"/>
                <a:gd name="T5" fmla="*/ 24 h 238"/>
                <a:gd name="T6" fmla="*/ 285 w 293"/>
                <a:gd name="T7" fmla="*/ 4 h 238"/>
                <a:gd name="T8" fmla="*/ 257 w 293"/>
                <a:gd name="T9" fmla="*/ 16 h 238"/>
                <a:gd name="T10" fmla="*/ 237 w 293"/>
                <a:gd name="T11" fmla="*/ 11 h 238"/>
                <a:gd name="T12" fmla="*/ 216 w 293"/>
                <a:gd name="T13" fmla="*/ 1 h 238"/>
                <a:gd name="T14" fmla="*/ 203 w 293"/>
                <a:gd name="T15" fmla="*/ 0 h 238"/>
                <a:gd name="T16" fmla="*/ 179 w 293"/>
                <a:gd name="T17" fmla="*/ 5 h 238"/>
                <a:gd name="T18" fmla="*/ 154 w 293"/>
                <a:gd name="T19" fmla="*/ 27 h 238"/>
                <a:gd name="T20" fmla="*/ 143 w 293"/>
                <a:gd name="T21" fmla="*/ 54 h 238"/>
                <a:gd name="T22" fmla="*/ 143 w 293"/>
                <a:gd name="T23" fmla="*/ 67 h 238"/>
                <a:gd name="T24" fmla="*/ 126 w 293"/>
                <a:gd name="T25" fmla="*/ 72 h 238"/>
                <a:gd name="T26" fmla="*/ 75 w 293"/>
                <a:gd name="T27" fmla="*/ 55 h 238"/>
                <a:gd name="T28" fmla="*/ 33 w 293"/>
                <a:gd name="T29" fmla="*/ 24 h 238"/>
                <a:gd name="T30" fmla="*/ 17 w 293"/>
                <a:gd name="T31" fmla="*/ 17 h 238"/>
                <a:gd name="T32" fmla="*/ 12 w 293"/>
                <a:gd name="T33" fmla="*/ 41 h 238"/>
                <a:gd name="T34" fmla="*/ 14 w 293"/>
                <a:gd name="T35" fmla="*/ 57 h 238"/>
                <a:gd name="T36" fmla="*/ 23 w 293"/>
                <a:gd name="T37" fmla="*/ 76 h 238"/>
                <a:gd name="T38" fmla="*/ 39 w 293"/>
                <a:gd name="T39" fmla="*/ 91 h 238"/>
                <a:gd name="T40" fmla="*/ 25 w 293"/>
                <a:gd name="T41" fmla="*/ 89 h 238"/>
                <a:gd name="T42" fmla="*/ 12 w 293"/>
                <a:gd name="T43" fmla="*/ 84 h 238"/>
                <a:gd name="T44" fmla="*/ 13 w 293"/>
                <a:gd name="T45" fmla="*/ 95 h 238"/>
                <a:gd name="T46" fmla="*/ 25 w 293"/>
                <a:gd name="T47" fmla="*/ 123 h 238"/>
                <a:gd name="T48" fmla="*/ 50 w 293"/>
                <a:gd name="T49" fmla="*/ 140 h 238"/>
                <a:gd name="T50" fmla="*/ 52 w 293"/>
                <a:gd name="T51" fmla="*/ 145 h 238"/>
                <a:gd name="T52" fmla="*/ 33 w 293"/>
                <a:gd name="T53" fmla="*/ 145 h 238"/>
                <a:gd name="T54" fmla="*/ 41 w 293"/>
                <a:gd name="T55" fmla="*/ 161 h 238"/>
                <a:gd name="T56" fmla="*/ 62 w 293"/>
                <a:gd name="T57" fmla="*/ 179 h 238"/>
                <a:gd name="T58" fmla="*/ 89 w 293"/>
                <a:gd name="T59" fmla="*/ 186 h 238"/>
                <a:gd name="T60" fmla="*/ 73 w 293"/>
                <a:gd name="T61" fmla="*/ 197 h 238"/>
                <a:gd name="T62" fmla="*/ 45 w 293"/>
                <a:gd name="T63" fmla="*/ 208 h 238"/>
                <a:gd name="T64" fmla="*/ 14 w 293"/>
                <a:gd name="T65" fmla="*/ 212 h 238"/>
                <a:gd name="T66" fmla="*/ 0 w 293"/>
                <a:gd name="T67" fmla="*/ 211 h 238"/>
                <a:gd name="T68" fmla="*/ 32 w 293"/>
                <a:gd name="T69" fmla="*/ 227 h 238"/>
                <a:gd name="T70" fmla="*/ 68 w 293"/>
                <a:gd name="T71" fmla="*/ 237 h 238"/>
                <a:gd name="T72" fmla="*/ 93 w 293"/>
                <a:gd name="T73" fmla="*/ 238 h 238"/>
                <a:gd name="T74" fmla="*/ 149 w 293"/>
                <a:gd name="T75" fmla="*/ 229 h 238"/>
                <a:gd name="T76" fmla="*/ 195 w 293"/>
                <a:gd name="T77" fmla="*/ 205 h 238"/>
                <a:gd name="T78" fmla="*/ 229 w 293"/>
                <a:gd name="T79" fmla="*/ 169 h 238"/>
                <a:gd name="T80" fmla="*/ 252 w 293"/>
                <a:gd name="T81" fmla="*/ 127 h 238"/>
                <a:gd name="T82" fmla="*/ 262 w 293"/>
                <a:gd name="T83" fmla="*/ 82 h 238"/>
                <a:gd name="T84" fmla="*/ 263 w 293"/>
                <a:gd name="T85" fmla="*/ 59 h 238"/>
                <a:gd name="T86" fmla="*/ 280 w 293"/>
                <a:gd name="T87" fmla="*/ 45 h 238"/>
                <a:gd name="T88" fmla="*/ 293 w 293"/>
                <a:gd name="T89" fmla="*/ 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3" h="238">
                  <a:moveTo>
                    <a:pt x="293" y="28"/>
                  </a:moveTo>
                  <a:lnTo>
                    <a:pt x="293" y="28"/>
                  </a:lnTo>
                  <a:lnTo>
                    <a:pt x="285" y="32"/>
                  </a:lnTo>
                  <a:lnTo>
                    <a:pt x="277" y="34"/>
                  </a:lnTo>
                  <a:lnTo>
                    <a:pt x="267" y="36"/>
                  </a:lnTo>
                  <a:lnTo>
                    <a:pt x="259" y="38"/>
                  </a:lnTo>
                  <a:lnTo>
                    <a:pt x="259" y="38"/>
                  </a:lnTo>
                  <a:lnTo>
                    <a:pt x="267" y="31"/>
                  </a:lnTo>
                  <a:lnTo>
                    <a:pt x="275" y="24"/>
                  </a:lnTo>
                  <a:lnTo>
                    <a:pt x="281" y="14"/>
                  </a:lnTo>
                  <a:lnTo>
                    <a:pt x="285" y="4"/>
                  </a:lnTo>
                  <a:lnTo>
                    <a:pt x="285" y="4"/>
                  </a:lnTo>
                  <a:lnTo>
                    <a:pt x="277" y="9"/>
                  </a:lnTo>
                  <a:lnTo>
                    <a:pt x="266" y="13"/>
                  </a:lnTo>
                  <a:lnTo>
                    <a:pt x="257" y="16"/>
                  </a:lnTo>
                  <a:lnTo>
                    <a:pt x="247" y="18"/>
                  </a:lnTo>
                  <a:lnTo>
                    <a:pt x="247" y="18"/>
                  </a:lnTo>
                  <a:lnTo>
                    <a:pt x="237" y="11"/>
                  </a:lnTo>
                  <a:lnTo>
                    <a:pt x="227" y="5"/>
                  </a:lnTo>
                  <a:lnTo>
                    <a:pt x="222" y="3"/>
                  </a:lnTo>
                  <a:lnTo>
                    <a:pt x="216" y="1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1" y="1"/>
                  </a:lnTo>
                  <a:lnTo>
                    <a:pt x="179" y="5"/>
                  </a:lnTo>
                  <a:lnTo>
                    <a:pt x="169" y="10"/>
                  </a:lnTo>
                  <a:lnTo>
                    <a:pt x="161" y="17"/>
                  </a:lnTo>
                  <a:lnTo>
                    <a:pt x="154" y="27"/>
                  </a:lnTo>
                  <a:lnTo>
                    <a:pt x="147" y="37"/>
                  </a:lnTo>
                  <a:lnTo>
                    <a:pt x="144" y="48"/>
                  </a:lnTo>
                  <a:lnTo>
                    <a:pt x="143" y="54"/>
                  </a:lnTo>
                  <a:lnTo>
                    <a:pt x="143" y="60"/>
                  </a:lnTo>
                  <a:lnTo>
                    <a:pt x="143" y="60"/>
                  </a:lnTo>
                  <a:lnTo>
                    <a:pt x="143" y="67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26" y="72"/>
                  </a:lnTo>
                  <a:lnTo>
                    <a:pt x="108" y="68"/>
                  </a:lnTo>
                  <a:lnTo>
                    <a:pt x="92" y="63"/>
                  </a:lnTo>
                  <a:lnTo>
                    <a:pt x="75" y="55"/>
                  </a:lnTo>
                  <a:lnTo>
                    <a:pt x="59" y="46"/>
                  </a:lnTo>
                  <a:lnTo>
                    <a:pt x="45" y="36"/>
                  </a:lnTo>
                  <a:lnTo>
                    <a:pt x="33" y="24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7" y="17"/>
                  </a:lnTo>
                  <a:lnTo>
                    <a:pt x="15" y="26"/>
                  </a:lnTo>
                  <a:lnTo>
                    <a:pt x="13" y="33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3" y="48"/>
                  </a:lnTo>
                  <a:lnTo>
                    <a:pt x="14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3" y="76"/>
                  </a:lnTo>
                  <a:lnTo>
                    <a:pt x="28" y="81"/>
                  </a:lnTo>
                  <a:lnTo>
                    <a:pt x="34" y="87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2" y="91"/>
                  </a:lnTo>
                  <a:lnTo>
                    <a:pt x="25" y="89"/>
                  </a:lnTo>
                  <a:lnTo>
                    <a:pt x="18" y="87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95"/>
                  </a:lnTo>
                  <a:lnTo>
                    <a:pt x="16" y="105"/>
                  </a:lnTo>
                  <a:lnTo>
                    <a:pt x="20" y="115"/>
                  </a:lnTo>
                  <a:lnTo>
                    <a:pt x="25" y="123"/>
                  </a:lnTo>
                  <a:lnTo>
                    <a:pt x="33" y="130"/>
                  </a:lnTo>
                  <a:lnTo>
                    <a:pt x="41" y="136"/>
                  </a:lnTo>
                  <a:lnTo>
                    <a:pt x="50" y="140"/>
                  </a:lnTo>
                  <a:lnTo>
                    <a:pt x="60" y="143"/>
                  </a:lnTo>
                  <a:lnTo>
                    <a:pt x="60" y="143"/>
                  </a:lnTo>
                  <a:lnTo>
                    <a:pt x="52" y="145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41" y="161"/>
                  </a:lnTo>
                  <a:lnTo>
                    <a:pt x="47" y="168"/>
                  </a:lnTo>
                  <a:lnTo>
                    <a:pt x="54" y="175"/>
                  </a:lnTo>
                  <a:lnTo>
                    <a:pt x="62" y="179"/>
                  </a:lnTo>
                  <a:lnTo>
                    <a:pt x="71" y="183"/>
                  </a:lnTo>
                  <a:lnTo>
                    <a:pt x="79" y="18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1" y="192"/>
                  </a:lnTo>
                  <a:lnTo>
                    <a:pt x="73" y="197"/>
                  </a:lnTo>
                  <a:lnTo>
                    <a:pt x="64" y="201"/>
                  </a:lnTo>
                  <a:lnTo>
                    <a:pt x="54" y="206"/>
                  </a:lnTo>
                  <a:lnTo>
                    <a:pt x="45" y="208"/>
                  </a:lnTo>
                  <a:lnTo>
                    <a:pt x="35" y="210"/>
                  </a:lnTo>
                  <a:lnTo>
                    <a:pt x="25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10" y="217"/>
                  </a:lnTo>
                  <a:lnTo>
                    <a:pt x="21" y="222"/>
                  </a:lnTo>
                  <a:lnTo>
                    <a:pt x="32" y="227"/>
                  </a:lnTo>
                  <a:lnTo>
                    <a:pt x="44" y="231"/>
                  </a:lnTo>
                  <a:lnTo>
                    <a:pt x="55" y="235"/>
                  </a:lnTo>
                  <a:lnTo>
                    <a:pt x="68" y="237"/>
                  </a:lnTo>
                  <a:lnTo>
                    <a:pt x="80" y="238"/>
                  </a:lnTo>
                  <a:lnTo>
                    <a:pt x="93" y="238"/>
                  </a:lnTo>
                  <a:lnTo>
                    <a:pt x="93" y="238"/>
                  </a:lnTo>
                  <a:lnTo>
                    <a:pt x="112" y="237"/>
                  </a:lnTo>
                  <a:lnTo>
                    <a:pt x="132" y="233"/>
                  </a:lnTo>
                  <a:lnTo>
                    <a:pt x="149" y="229"/>
                  </a:lnTo>
                  <a:lnTo>
                    <a:pt x="166" y="222"/>
                  </a:lnTo>
                  <a:lnTo>
                    <a:pt x="180" y="215"/>
                  </a:lnTo>
                  <a:lnTo>
                    <a:pt x="195" y="205"/>
                  </a:lnTo>
                  <a:lnTo>
                    <a:pt x="207" y="194"/>
                  </a:lnTo>
                  <a:lnTo>
                    <a:pt x="220" y="183"/>
                  </a:lnTo>
                  <a:lnTo>
                    <a:pt x="229" y="169"/>
                  </a:lnTo>
                  <a:lnTo>
                    <a:pt x="238" y="156"/>
                  </a:lnTo>
                  <a:lnTo>
                    <a:pt x="246" y="141"/>
                  </a:lnTo>
                  <a:lnTo>
                    <a:pt x="252" y="127"/>
                  </a:lnTo>
                  <a:lnTo>
                    <a:pt x="257" y="112"/>
                  </a:lnTo>
                  <a:lnTo>
                    <a:pt x="260" y="97"/>
                  </a:lnTo>
                  <a:lnTo>
                    <a:pt x="262" y="82"/>
                  </a:lnTo>
                  <a:lnTo>
                    <a:pt x="263" y="67"/>
                  </a:lnTo>
                  <a:lnTo>
                    <a:pt x="263" y="67"/>
                  </a:lnTo>
                  <a:lnTo>
                    <a:pt x="263" y="59"/>
                  </a:lnTo>
                  <a:lnTo>
                    <a:pt x="263" y="59"/>
                  </a:lnTo>
                  <a:lnTo>
                    <a:pt x="271" y="52"/>
                  </a:lnTo>
                  <a:lnTo>
                    <a:pt x="280" y="45"/>
                  </a:lnTo>
                  <a:lnTo>
                    <a:pt x="287" y="37"/>
                  </a:lnTo>
                  <a:lnTo>
                    <a:pt x="293" y="28"/>
                  </a:lnTo>
                  <a:lnTo>
                    <a:pt x="293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CBD7064C-6B41-4B95-A278-C6880F3DD25A}"/>
              </a:ext>
            </a:extLst>
          </p:cNvPr>
          <p:cNvGrpSpPr/>
          <p:nvPr/>
        </p:nvGrpSpPr>
        <p:grpSpPr>
          <a:xfrm>
            <a:off x="3775803" y="2773788"/>
            <a:ext cx="630601" cy="632170"/>
            <a:chOff x="5746696" y="4552422"/>
            <a:chExt cx="713926" cy="715702"/>
          </a:xfrm>
          <a:effectLst/>
        </p:grpSpPr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B09D73BC-FAC6-429C-8E60-639D975D3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6696" y="4552422"/>
              <a:ext cx="713926" cy="715702"/>
            </a:xfrm>
            <a:custGeom>
              <a:avLst/>
              <a:gdLst>
                <a:gd name="T0" fmla="*/ 1726 w 3453"/>
                <a:gd name="T1" fmla="*/ 0 h 3453"/>
                <a:gd name="T2" fmla="*/ 1726 w 3453"/>
                <a:gd name="T3" fmla="*/ 0 h 3453"/>
                <a:gd name="T4" fmla="*/ 0 w 3453"/>
                <a:gd name="T5" fmla="*/ 1726 h 3453"/>
                <a:gd name="T6" fmla="*/ 1726 w 3453"/>
                <a:gd name="T7" fmla="*/ 3453 h 3453"/>
                <a:gd name="T8" fmla="*/ 3453 w 3453"/>
                <a:gd name="T9" fmla="*/ 1726 h 3453"/>
                <a:gd name="T10" fmla="*/ 1726 w 3453"/>
                <a:gd name="T11" fmla="*/ 0 h 3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53" h="3453">
                  <a:moveTo>
                    <a:pt x="1726" y="0"/>
                  </a:moveTo>
                  <a:lnTo>
                    <a:pt x="1726" y="0"/>
                  </a:lnTo>
                  <a:cubicBezTo>
                    <a:pt x="773" y="0"/>
                    <a:pt x="0" y="772"/>
                    <a:pt x="0" y="1726"/>
                  </a:cubicBezTo>
                  <a:cubicBezTo>
                    <a:pt x="0" y="2679"/>
                    <a:pt x="773" y="3453"/>
                    <a:pt x="1726" y="3453"/>
                  </a:cubicBezTo>
                  <a:cubicBezTo>
                    <a:pt x="2680" y="3453"/>
                    <a:pt x="3453" y="2679"/>
                    <a:pt x="3453" y="1726"/>
                  </a:cubicBezTo>
                  <a:cubicBezTo>
                    <a:pt x="3453" y="772"/>
                    <a:pt x="2680" y="0"/>
                    <a:pt x="1726" y="0"/>
                  </a:cubicBezTo>
                  <a:close/>
                </a:path>
              </a:pathLst>
            </a:custGeom>
            <a:solidFill>
              <a:schemeClr val="accent4"/>
            </a:solidFill>
            <a:ln w="1905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F92913EE-A419-4243-8419-A2AC315F08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5318" y="4753898"/>
              <a:ext cx="314912" cy="314327"/>
            </a:xfrm>
            <a:custGeom>
              <a:avLst/>
              <a:gdLst>
                <a:gd name="T0" fmla="*/ 164 w 204"/>
                <a:gd name="T1" fmla="*/ 0 h 204"/>
                <a:gd name="T2" fmla="*/ 39 w 204"/>
                <a:gd name="T3" fmla="*/ 0 h 204"/>
                <a:gd name="T4" fmla="*/ 0 w 204"/>
                <a:gd name="T5" fmla="*/ 39 h 204"/>
                <a:gd name="T6" fmla="*/ 0 w 204"/>
                <a:gd name="T7" fmla="*/ 81 h 204"/>
                <a:gd name="T8" fmla="*/ 0 w 204"/>
                <a:gd name="T9" fmla="*/ 164 h 204"/>
                <a:gd name="T10" fmla="*/ 39 w 204"/>
                <a:gd name="T11" fmla="*/ 204 h 204"/>
                <a:gd name="T12" fmla="*/ 164 w 204"/>
                <a:gd name="T13" fmla="*/ 204 h 204"/>
                <a:gd name="T14" fmla="*/ 204 w 204"/>
                <a:gd name="T15" fmla="*/ 164 h 204"/>
                <a:gd name="T16" fmla="*/ 204 w 204"/>
                <a:gd name="T17" fmla="*/ 81 h 204"/>
                <a:gd name="T18" fmla="*/ 204 w 204"/>
                <a:gd name="T19" fmla="*/ 39 h 204"/>
                <a:gd name="T20" fmla="*/ 164 w 204"/>
                <a:gd name="T21" fmla="*/ 0 h 204"/>
                <a:gd name="T22" fmla="*/ 176 w 204"/>
                <a:gd name="T23" fmla="*/ 23 h 204"/>
                <a:gd name="T24" fmla="*/ 180 w 204"/>
                <a:gd name="T25" fmla="*/ 23 h 204"/>
                <a:gd name="T26" fmla="*/ 180 w 204"/>
                <a:gd name="T27" fmla="*/ 28 h 204"/>
                <a:gd name="T28" fmla="*/ 180 w 204"/>
                <a:gd name="T29" fmla="*/ 58 h 204"/>
                <a:gd name="T30" fmla="*/ 146 w 204"/>
                <a:gd name="T31" fmla="*/ 58 h 204"/>
                <a:gd name="T32" fmla="*/ 146 w 204"/>
                <a:gd name="T33" fmla="*/ 24 h 204"/>
                <a:gd name="T34" fmla="*/ 176 w 204"/>
                <a:gd name="T35" fmla="*/ 23 h 204"/>
                <a:gd name="T36" fmla="*/ 73 w 204"/>
                <a:gd name="T37" fmla="*/ 81 h 204"/>
                <a:gd name="T38" fmla="*/ 102 w 204"/>
                <a:gd name="T39" fmla="*/ 66 h 204"/>
                <a:gd name="T40" fmla="*/ 131 w 204"/>
                <a:gd name="T41" fmla="*/ 81 h 204"/>
                <a:gd name="T42" fmla="*/ 138 w 204"/>
                <a:gd name="T43" fmla="*/ 102 h 204"/>
                <a:gd name="T44" fmla="*/ 102 w 204"/>
                <a:gd name="T45" fmla="*/ 138 h 204"/>
                <a:gd name="T46" fmla="*/ 66 w 204"/>
                <a:gd name="T47" fmla="*/ 102 h 204"/>
                <a:gd name="T48" fmla="*/ 73 w 204"/>
                <a:gd name="T49" fmla="*/ 81 h 204"/>
                <a:gd name="T50" fmla="*/ 184 w 204"/>
                <a:gd name="T51" fmla="*/ 164 h 204"/>
                <a:gd name="T52" fmla="*/ 164 w 204"/>
                <a:gd name="T53" fmla="*/ 184 h 204"/>
                <a:gd name="T54" fmla="*/ 39 w 204"/>
                <a:gd name="T55" fmla="*/ 184 h 204"/>
                <a:gd name="T56" fmla="*/ 20 w 204"/>
                <a:gd name="T57" fmla="*/ 164 h 204"/>
                <a:gd name="T58" fmla="*/ 20 w 204"/>
                <a:gd name="T59" fmla="*/ 81 h 204"/>
                <a:gd name="T60" fmla="*/ 50 w 204"/>
                <a:gd name="T61" fmla="*/ 81 h 204"/>
                <a:gd name="T62" fmla="*/ 46 w 204"/>
                <a:gd name="T63" fmla="*/ 102 h 204"/>
                <a:gd name="T64" fmla="*/ 102 w 204"/>
                <a:gd name="T65" fmla="*/ 158 h 204"/>
                <a:gd name="T66" fmla="*/ 157 w 204"/>
                <a:gd name="T67" fmla="*/ 102 h 204"/>
                <a:gd name="T68" fmla="*/ 153 w 204"/>
                <a:gd name="T69" fmla="*/ 81 h 204"/>
                <a:gd name="T70" fmla="*/ 184 w 204"/>
                <a:gd name="T71" fmla="*/ 81 h 204"/>
                <a:gd name="T72" fmla="*/ 184 w 204"/>
                <a:gd name="T73" fmla="*/ 16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6568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0">
        <p15:prstTrans prst="origami"/>
      </p:transition>
    </mc:Choice>
    <mc:Fallback xmlns:p14="http://schemas.microsoft.com/office/powerpoint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7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5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75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25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7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25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7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2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7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25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7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250"/>
                            </p:stCondLst>
                            <p:childTnLst>
                              <p:par>
                                <p:cTn id="10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750"/>
                            </p:stCondLst>
                            <p:childTnLst>
                              <p:par>
                                <p:cTn id="1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250"/>
                            </p:stCondLst>
                            <p:childTnLst>
                              <p:par>
                                <p:cTn id="1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50" grpId="0" animBg="1"/>
      <p:bldP spid="51" grpId="0" animBg="1"/>
      <p:bldP spid="52" grpId="0" animBg="1"/>
      <p:bldP spid="53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6">
            <a:extLst>
              <a:ext uri="{FF2B5EF4-FFF2-40B4-BE49-F238E27FC236}">
                <a16:creationId xmlns:a16="http://schemas.microsoft.com/office/drawing/2014/main" id="{2E2ABCFB-ADAE-4173-83F6-A99520EA9FF9}"/>
              </a:ext>
            </a:extLst>
          </p:cNvPr>
          <p:cNvSpPr txBox="1">
            <a:spLocks/>
          </p:cNvSpPr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CLICK TO ADD A TITLE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F2794F23-B792-4CB7-8304-439E7F9E1A72}"/>
              </a:ext>
            </a:extLst>
          </p:cNvPr>
          <p:cNvSpPr txBox="1">
            <a:spLocks/>
          </p:cNvSpPr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17" name="Rectangle 8">
            <a:extLst>
              <a:ext uri="{FF2B5EF4-FFF2-40B4-BE49-F238E27FC236}">
                <a16:creationId xmlns:a16="http://schemas.microsoft.com/office/drawing/2014/main" id="{4C6287D1-8063-41F2-BE31-F8A20B942EC2}"/>
              </a:ext>
            </a:extLst>
          </p:cNvPr>
          <p:cNvSpPr/>
          <p:nvPr/>
        </p:nvSpPr>
        <p:spPr>
          <a:xfrm rot="481805">
            <a:off x="5268076" y="1818650"/>
            <a:ext cx="1925256" cy="1621725"/>
          </a:xfrm>
          <a:prstGeom prst="rect">
            <a:avLst/>
          </a:prstGeom>
          <a:solidFill>
            <a:schemeClr val="accent6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18" name="Rectangle 7">
            <a:extLst>
              <a:ext uri="{FF2B5EF4-FFF2-40B4-BE49-F238E27FC236}">
                <a16:creationId xmlns:a16="http://schemas.microsoft.com/office/drawing/2014/main" id="{504084EA-5D96-4AC1-B1BD-FC2982303965}"/>
              </a:ext>
            </a:extLst>
          </p:cNvPr>
          <p:cNvSpPr/>
          <p:nvPr/>
        </p:nvSpPr>
        <p:spPr>
          <a:xfrm rot="10440254" flipV="1">
            <a:off x="4991111" y="2407387"/>
            <a:ext cx="1925256" cy="1972126"/>
          </a:xfrm>
          <a:prstGeom prst="rect">
            <a:avLst/>
          </a:pr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19" name="Rectangle 5">
            <a:extLst>
              <a:ext uri="{FF2B5EF4-FFF2-40B4-BE49-F238E27FC236}">
                <a16:creationId xmlns:a16="http://schemas.microsoft.com/office/drawing/2014/main" id="{24974E99-61BD-41F1-A088-27680A95ECDA}"/>
              </a:ext>
            </a:extLst>
          </p:cNvPr>
          <p:cNvSpPr/>
          <p:nvPr/>
        </p:nvSpPr>
        <p:spPr>
          <a:xfrm rot="481805">
            <a:off x="5268076" y="3090425"/>
            <a:ext cx="1925256" cy="1621725"/>
          </a:xfrm>
          <a:prstGeom prst="rect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120" name="Group 6">
            <a:extLst>
              <a:ext uri="{FF2B5EF4-FFF2-40B4-BE49-F238E27FC236}">
                <a16:creationId xmlns:a16="http://schemas.microsoft.com/office/drawing/2014/main" id="{3882CC61-045D-4D2E-B7F4-9B97A4857F3D}"/>
              </a:ext>
            </a:extLst>
          </p:cNvPr>
          <p:cNvGrpSpPr/>
          <p:nvPr/>
        </p:nvGrpSpPr>
        <p:grpSpPr>
          <a:xfrm>
            <a:off x="4821169" y="3589084"/>
            <a:ext cx="2549663" cy="1450267"/>
            <a:chOff x="2197100" y="2832100"/>
            <a:chExt cx="4152900" cy="2362200"/>
          </a:xfrm>
        </p:grpSpPr>
        <p:grpSp>
          <p:nvGrpSpPr>
            <p:cNvPr id="128" name="Group 3">
              <a:extLst>
                <a:ext uri="{FF2B5EF4-FFF2-40B4-BE49-F238E27FC236}">
                  <a16:creationId xmlns:a16="http://schemas.microsoft.com/office/drawing/2014/main" id="{B3FA9B3A-1613-44AD-8F9C-CBC7F9A26E47}"/>
                </a:ext>
              </a:extLst>
            </p:cNvPr>
            <p:cNvGrpSpPr/>
            <p:nvPr/>
          </p:nvGrpSpPr>
          <p:grpSpPr>
            <a:xfrm>
              <a:off x="2197100" y="2832100"/>
              <a:ext cx="4152900" cy="2362200"/>
              <a:chOff x="2374900" y="2082800"/>
              <a:chExt cx="4152900" cy="2362200"/>
            </a:xfrm>
          </p:grpSpPr>
          <p:sp>
            <p:nvSpPr>
              <p:cNvPr id="130" name="Right Triangle 1">
                <a:extLst>
                  <a:ext uri="{FF2B5EF4-FFF2-40B4-BE49-F238E27FC236}">
                    <a16:creationId xmlns:a16="http://schemas.microsoft.com/office/drawing/2014/main" id="{4D7FFCE9-B1B6-425E-AE5C-7A4F05F6DF0B}"/>
                  </a:ext>
                </a:extLst>
              </p:cNvPr>
              <p:cNvSpPr/>
              <p:nvPr/>
            </p:nvSpPr>
            <p:spPr>
              <a:xfrm>
                <a:off x="2374900" y="2082800"/>
                <a:ext cx="3594100" cy="236220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1" name="Right Triangle 2">
                <a:extLst>
                  <a:ext uri="{FF2B5EF4-FFF2-40B4-BE49-F238E27FC236}">
                    <a16:creationId xmlns:a16="http://schemas.microsoft.com/office/drawing/2014/main" id="{4EF3CE2B-4F8D-4D4E-919C-69C5861BD66C}"/>
                  </a:ext>
                </a:extLst>
              </p:cNvPr>
              <p:cNvSpPr/>
              <p:nvPr/>
            </p:nvSpPr>
            <p:spPr>
              <a:xfrm flipH="1">
                <a:off x="2933700" y="2082800"/>
                <a:ext cx="3594100" cy="236220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29" name="Isosceles Triangle 4">
              <a:extLst>
                <a:ext uri="{FF2B5EF4-FFF2-40B4-BE49-F238E27FC236}">
                  <a16:creationId xmlns:a16="http://schemas.microsoft.com/office/drawing/2014/main" id="{73480D46-3E2C-420E-B07E-E66235397CE3}"/>
                </a:ext>
              </a:extLst>
            </p:cNvPr>
            <p:cNvSpPr/>
            <p:nvPr/>
          </p:nvSpPr>
          <p:spPr>
            <a:xfrm>
              <a:off x="2197100" y="3022600"/>
              <a:ext cx="4152900" cy="2171700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21" name="Group 21">
            <a:extLst>
              <a:ext uri="{FF2B5EF4-FFF2-40B4-BE49-F238E27FC236}">
                <a16:creationId xmlns:a16="http://schemas.microsoft.com/office/drawing/2014/main" id="{80571D34-54D5-4350-8F24-4277F6C75F90}"/>
              </a:ext>
            </a:extLst>
          </p:cNvPr>
          <p:cNvGrpSpPr/>
          <p:nvPr/>
        </p:nvGrpSpPr>
        <p:grpSpPr>
          <a:xfrm>
            <a:off x="6287861" y="2398243"/>
            <a:ext cx="505921" cy="507182"/>
            <a:chOff x="5746699" y="2884815"/>
            <a:chExt cx="712151" cy="713925"/>
          </a:xfrm>
          <a:effectLst/>
        </p:grpSpPr>
        <p:sp>
          <p:nvSpPr>
            <p:cNvPr id="126" name="Freeform: Shape 22">
              <a:extLst>
                <a:ext uri="{FF2B5EF4-FFF2-40B4-BE49-F238E27FC236}">
                  <a16:creationId xmlns:a16="http://schemas.microsoft.com/office/drawing/2014/main" id="{B55296B6-E7E8-4032-AC21-9D173EF6C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6699" y="2884815"/>
              <a:ext cx="712151" cy="713925"/>
            </a:xfrm>
            <a:custGeom>
              <a:avLst/>
              <a:gdLst>
                <a:gd name="T0" fmla="*/ 2594 w 5188"/>
                <a:gd name="T1" fmla="*/ 0 h 5188"/>
                <a:gd name="T2" fmla="*/ 2594 w 5188"/>
                <a:gd name="T3" fmla="*/ 0 h 5188"/>
                <a:gd name="T4" fmla="*/ 0 w 5188"/>
                <a:gd name="T5" fmla="*/ 2593 h 5188"/>
                <a:gd name="T6" fmla="*/ 2594 w 5188"/>
                <a:gd name="T7" fmla="*/ 5188 h 5188"/>
                <a:gd name="T8" fmla="*/ 5188 w 5188"/>
                <a:gd name="T9" fmla="*/ 2593 h 5188"/>
                <a:gd name="T10" fmla="*/ 2594 w 5188"/>
                <a:gd name="T11" fmla="*/ 0 h 5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88" h="5188">
                  <a:moveTo>
                    <a:pt x="2594" y="0"/>
                  </a:moveTo>
                  <a:lnTo>
                    <a:pt x="2594" y="0"/>
                  </a:lnTo>
                  <a:cubicBezTo>
                    <a:pt x="1161" y="0"/>
                    <a:pt x="0" y="1160"/>
                    <a:pt x="0" y="2593"/>
                  </a:cubicBezTo>
                  <a:cubicBezTo>
                    <a:pt x="0" y="4026"/>
                    <a:pt x="1161" y="5188"/>
                    <a:pt x="2594" y="5188"/>
                  </a:cubicBezTo>
                  <a:cubicBezTo>
                    <a:pt x="4027" y="5188"/>
                    <a:pt x="5188" y="4026"/>
                    <a:pt x="5188" y="2593"/>
                  </a:cubicBezTo>
                  <a:cubicBezTo>
                    <a:pt x="5188" y="1160"/>
                    <a:pt x="4027" y="0"/>
                    <a:pt x="2594" y="0"/>
                  </a:cubicBezTo>
                  <a:close/>
                </a:path>
              </a:pathLst>
            </a:custGeom>
            <a:solidFill>
              <a:schemeClr val="accent2"/>
            </a:solidFill>
            <a:ln w="1905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7" name="Freeform: Shape 23">
              <a:extLst>
                <a:ext uri="{FF2B5EF4-FFF2-40B4-BE49-F238E27FC236}">
                  <a16:creationId xmlns:a16="http://schemas.microsoft.com/office/drawing/2014/main" id="{E2A4054C-6EB8-4F53-A322-3A13D54A63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7161" y="3069587"/>
              <a:ext cx="191871" cy="345367"/>
            </a:xfrm>
            <a:custGeom>
              <a:avLst/>
              <a:gdLst>
                <a:gd name="T0" fmla="*/ 159 w 159"/>
                <a:gd name="T1" fmla="*/ 50 h 286"/>
                <a:gd name="T2" fmla="*/ 114 w 159"/>
                <a:gd name="T3" fmla="*/ 50 h 286"/>
                <a:gd name="T4" fmla="*/ 114 w 159"/>
                <a:gd name="T5" fmla="*/ 50 h 286"/>
                <a:gd name="T6" fmla="*/ 111 w 159"/>
                <a:gd name="T7" fmla="*/ 51 h 286"/>
                <a:gd name="T8" fmla="*/ 107 w 159"/>
                <a:gd name="T9" fmla="*/ 54 h 286"/>
                <a:gd name="T10" fmla="*/ 103 w 159"/>
                <a:gd name="T11" fmla="*/ 60 h 286"/>
                <a:gd name="T12" fmla="*/ 102 w 159"/>
                <a:gd name="T13" fmla="*/ 66 h 286"/>
                <a:gd name="T14" fmla="*/ 102 w 159"/>
                <a:gd name="T15" fmla="*/ 99 h 286"/>
                <a:gd name="T16" fmla="*/ 159 w 159"/>
                <a:gd name="T17" fmla="*/ 99 h 286"/>
                <a:gd name="T18" fmla="*/ 159 w 159"/>
                <a:gd name="T19" fmla="*/ 146 h 286"/>
                <a:gd name="T20" fmla="*/ 102 w 159"/>
                <a:gd name="T21" fmla="*/ 146 h 286"/>
                <a:gd name="T22" fmla="*/ 102 w 159"/>
                <a:gd name="T23" fmla="*/ 286 h 286"/>
                <a:gd name="T24" fmla="*/ 50 w 159"/>
                <a:gd name="T25" fmla="*/ 286 h 286"/>
                <a:gd name="T26" fmla="*/ 50 w 159"/>
                <a:gd name="T27" fmla="*/ 146 h 286"/>
                <a:gd name="T28" fmla="*/ 0 w 159"/>
                <a:gd name="T29" fmla="*/ 146 h 286"/>
                <a:gd name="T30" fmla="*/ 0 w 159"/>
                <a:gd name="T31" fmla="*/ 99 h 286"/>
                <a:gd name="T32" fmla="*/ 50 w 159"/>
                <a:gd name="T33" fmla="*/ 99 h 286"/>
                <a:gd name="T34" fmla="*/ 50 w 159"/>
                <a:gd name="T35" fmla="*/ 71 h 286"/>
                <a:gd name="T36" fmla="*/ 50 w 159"/>
                <a:gd name="T37" fmla="*/ 71 h 286"/>
                <a:gd name="T38" fmla="*/ 50 w 159"/>
                <a:gd name="T39" fmla="*/ 64 h 286"/>
                <a:gd name="T40" fmla="*/ 51 w 159"/>
                <a:gd name="T41" fmla="*/ 57 h 286"/>
                <a:gd name="T42" fmla="*/ 52 w 159"/>
                <a:gd name="T43" fmla="*/ 50 h 286"/>
                <a:gd name="T44" fmla="*/ 54 w 159"/>
                <a:gd name="T45" fmla="*/ 43 h 286"/>
                <a:gd name="T46" fmla="*/ 57 w 159"/>
                <a:gd name="T47" fmla="*/ 37 h 286"/>
                <a:gd name="T48" fmla="*/ 60 w 159"/>
                <a:gd name="T49" fmla="*/ 31 h 286"/>
                <a:gd name="T50" fmla="*/ 63 w 159"/>
                <a:gd name="T51" fmla="*/ 26 h 286"/>
                <a:gd name="T52" fmla="*/ 67 w 159"/>
                <a:gd name="T53" fmla="*/ 21 h 286"/>
                <a:gd name="T54" fmla="*/ 72 w 159"/>
                <a:gd name="T55" fmla="*/ 16 h 286"/>
                <a:gd name="T56" fmla="*/ 78 w 159"/>
                <a:gd name="T57" fmla="*/ 12 h 286"/>
                <a:gd name="T58" fmla="*/ 83 w 159"/>
                <a:gd name="T59" fmla="*/ 8 h 286"/>
                <a:gd name="T60" fmla="*/ 88 w 159"/>
                <a:gd name="T61" fmla="*/ 5 h 286"/>
                <a:gd name="T62" fmla="*/ 94 w 159"/>
                <a:gd name="T63" fmla="*/ 3 h 286"/>
                <a:gd name="T64" fmla="*/ 100 w 159"/>
                <a:gd name="T65" fmla="*/ 1 h 286"/>
                <a:gd name="T66" fmla="*/ 108 w 159"/>
                <a:gd name="T67" fmla="*/ 0 h 286"/>
                <a:gd name="T68" fmla="*/ 114 w 159"/>
                <a:gd name="T69" fmla="*/ 0 h 286"/>
                <a:gd name="T70" fmla="*/ 159 w 159"/>
                <a:gd name="T71" fmla="*/ 0 h 286"/>
                <a:gd name="T72" fmla="*/ 159 w 159"/>
                <a:gd name="T73" fmla="*/ 5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9" h="286">
                  <a:moveTo>
                    <a:pt x="159" y="50"/>
                  </a:moveTo>
                  <a:lnTo>
                    <a:pt x="114" y="50"/>
                  </a:lnTo>
                  <a:lnTo>
                    <a:pt x="114" y="50"/>
                  </a:lnTo>
                  <a:lnTo>
                    <a:pt x="111" y="51"/>
                  </a:lnTo>
                  <a:lnTo>
                    <a:pt x="107" y="54"/>
                  </a:lnTo>
                  <a:lnTo>
                    <a:pt x="103" y="60"/>
                  </a:lnTo>
                  <a:lnTo>
                    <a:pt x="102" y="66"/>
                  </a:lnTo>
                  <a:lnTo>
                    <a:pt x="102" y="99"/>
                  </a:lnTo>
                  <a:lnTo>
                    <a:pt x="159" y="99"/>
                  </a:lnTo>
                  <a:lnTo>
                    <a:pt x="159" y="146"/>
                  </a:lnTo>
                  <a:lnTo>
                    <a:pt x="102" y="146"/>
                  </a:lnTo>
                  <a:lnTo>
                    <a:pt x="102" y="286"/>
                  </a:lnTo>
                  <a:lnTo>
                    <a:pt x="50" y="286"/>
                  </a:lnTo>
                  <a:lnTo>
                    <a:pt x="50" y="146"/>
                  </a:lnTo>
                  <a:lnTo>
                    <a:pt x="0" y="146"/>
                  </a:lnTo>
                  <a:lnTo>
                    <a:pt x="0" y="99"/>
                  </a:lnTo>
                  <a:lnTo>
                    <a:pt x="50" y="99"/>
                  </a:lnTo>
                  <a:lnTo>
                    <a:pt x="50" y="71"/>
                  </a:lnTo>
                  <a:lnTo>
                    <a:pt x="50" y="71"/>
                  </a:lnTo>
                  <a:lnTo>
                    <a:pt x="50" y="64"/>
                  </a:lnTo>
                  <a:lnTo>
                    <a:pt x="51" y="57"/>
                  </a:lnTo>
                  <a:lnTo>
                    <a:pt x="52" y="50"/>
                  </a:lnTo>
                  <a:lnTo>
                    <a:pt x="54" y="43"/>
                  </a:lnTo>
                  <a:lnTo>
                    <a:pt x="57" y="37"/>
                  </a:lnTo>
                  <a:lnTo>
                    <a:pt x="60" y="31"/>
                  </a:lnTo>
                  <a:lnTo>
                    <a:pt x="63" y="26"/>
                  </a:lnTo>
                  <a:lnTo>
                    <a:pt x="67" y="21"/>
                  </a:lnTo>
                  <a:lnTo>
                    <a:pt x="72" y="16"/>
                  </a:lnTo>
                  <a:lnTo>
                    <a:pt x="78" y="12"/>
                  </a:lnTo>
                  <a:lnTo>
                    <a:pt x="83" y="8"/>
                  </a:lnTo>
                  <a:lnTo>
                    <a:pt x="88" y="5"/>
                  </a:lnTo>
                  <a:lnTo>
                    <a:pt x="94" y="3"/>
                  </a:lnTo>
                  <a:lnTo>
                    <a:pt x="100" y="1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59" y="0"/>
                  </a:lnTo>
                  <a:lnTo>
                    <a:pt x="159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22" name="Group 24">
            <a:extLst>
              <a:ext uri="{FF2B5EF4-FFF2-40B4-BE49-F238E27FC236}">
                <a16:creationId xmlns:a16="http://schemas.microsoft.com/office/drawing/2014/main" id="{AEA20881-55EC-4CD0-9431-527AE5252040}"/>
              </a:ext>
            </a:extLst>
          </p:cNvPr>
          <p:cNvGrpSpPr/>
          <p:nvPr/>
        </p:nvGrpSpPr>
        <p:grpSpPr>
          <a:xfrm>
            <a:off x="6679310" y="3225114"/>
            <a:ext cx="505921" cy="508445"/>
            <a:chOff x="5746699" y="2048352"/>
            <a:chExt cx="712151" cy="715702"/>
          </a:xfrm>
          <a:effectLst/>
        </p:grpSpPr>
        <p:sp>
          <p:nvSpPr>
            <p:cNvPr id="124" name="Freeform: Shape 25">
              <a:extLst>
                <a:ext uri="{FF2B5EF4-FFF2-40B4-BE49-F238E27FC236}">
                  <a16:creationId xmlns:a16="http://schemas.microsoft.com/office/drawing/2014/main" id="{EE466AE4-EBD3-4EF4-B9A7-2C3CE92254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6699" y="2048352"/>
              <a:ext cx="712151" cy="715702"/>
            </a:xfrm>
            <a:custGeom>
              <a:avLst/>
              <a:gdLst>
                <a:gd name="T0" fmla="*/ 1285 w 2570"/>
                <a:gd name="T1" fmla="*/ 0 h 2569"/>
                <a:gd name="T2" fmla="*/ 1285 w 2570"/>
                <a:gd name="T3" fmla="*/ 0 h 2569"/>
                <a:gd name="T4" fmla="*/ 0 w 2570"/>
                <a:gd name="T5" fmla="*/ 1284 h 2569"/>
                <a:gd name="T6" fmla="*/ 1285 w 2570"/>
                <a:gd name="T7" fmla="*/ 2569 h 2569"/>
                <a:gd name="T8" fmla="*/ 2570 w 2570"/>
                <a:gd name="T9" fmla="*/ 1284 h 2569"/>
                <a:gd name="T10" fmla="*/ 1285 w 2570"/>
                <a:gd name="T11" fmla="*/ 0 h 2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70" h="2569">
                  <a:moveTo>
                    <a:pt x="1285" y="0"/>
                  </a:moveTo>
                  <a:lnTo>
                    <a:pt x="1285" y="0"/>
                  </a:lnTo>
                  <a:cubicBezTo>
                    <a:pt x="575" y="0"/>
                    <a:pt x="0" y="574"/>
                    <a:pt x="0" y="1284"/>
                  </a:cubicBezTo>
                  <a:cubicBezTo>
                    <a:pt x="0" y="1994"/>
                    <a:pt x="575" y="2569"/>
                    <a:pt x="1285" y="2569"/>
                  </a:cubicBezTo>
                  <a:cubicBezTo>
                    <a:pt x="1995" y="2569"/>
                    <a:pt x="2570" y="1994"/>
                    <a:pt x="2570" y="1284"/>
                  </a:cubicBezTo>
                  <a:cubicBezTo>
                    <a:pt x="2570" y="574"/>
                    <a:pt x="1995" y="0"/>
                    <a:pt x="1285" y="0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5" name="Freeform: Shape 26">
              <a:extLst>
                <a:ext uri="{FF2B5EF4-FFF2-40B4-BE49-F238E27FC236}">
                  <a16:creationId xmlns:a16="http://schemas.microsoft.com/office/drawing/2014/main" id="{C900D63A-9308-42DC-B318-01BBABD8F2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1326" y="2262120"/>
              <a:ext cx="350166" cy="287806"/>
            </a:xfrm>
            <a:custGeom>
              <a:avLst/>
              <a:gdLst>
                <a:gd name="T0" fmla="*/ 285 w 293"/>
                <a:gd name="T1" fmla="*/ 32 h 238"/>
                <a:gd name="T2" fmla="*/ 259 w 293"/>
                <a:gd name="T3" fmla="*/ 38 h 238"/>
                <a:gd name="T4" fmla="*/ 275 w 293"/>
                <a:gd name="T5" fmla="*/ 24 h 238"/>
                <a:gd name="T6" fmla="*/ 285 w 293"/>
                <a:gd name="T7" fmla="*/ 4 h 238"/>
                <a:gd name="T8" fmla="*/ 257 w 293"/>
                <a:gd name="T9" fmla="*/ 16 h 238"/>
                <a:gd name="T10" fmla="*/ 237 w 293"/>
                <a:gd name="T11" fmla="*/ 11 h 238"/>
                <a:gd name="T12" fmla="*/ 216 w 293"/>
                <a:gd name="T13" fmla="*/ 1 h 238"/>
                <a:gd name="T14" fmla="*/ 203 w 293"/>
                <a:gd name="T15" fmla="*/ 0 h 238"/>
                <a:gd name="T16" fmla="*/ 179 w 293"/>
                <a:gd name="T17" fmla="*/ 5 h 238"/>
                <a:gd name="T18" fmla="*/ 154 w 293"/>
                <a:gd name="T19" fmla="*/ 27 h 238"/>
                <a:gd name="T20" fmla="*/ 143 w 293"/>
                <a:gd name="T21" fmla="*/ 54 h 238"/>
                <a:gd name="T22" fmla="*/ 143 w 293"/>
                <a:gd name="T23" fmla="*/ 67 h 238"/>
                <a:gd name="T24" fmla="*/ 126 w 293"/>
                <a:gd name="T25" fmla="*/ 72 h 238"/>
                <a:gd name="T26" fmla="*/ 75 w 293"/>
                <a:gd name="T27" fmla="*/ 55 h 238"/>
                <a:gd name="T28" fmla="*/ 33 w 293"/>
                <a:gd name="T29" fmla="*/ 24 h 238"/>
                <a:gd name="T30" fmla="*/ 17 w 293"/>
                <a:gd name="T31" fmla="*/ 17 h 238"/>
                <a:gd name="T32" fmla="*/ 12 w 293"/>
                <a:gd name="T33" fmla="*/ 41 h 238"/>
                <a:gd name="T34" fmla="*/ 14 w 293"/>
                <a:gd name="T35" fmla="*/ 57 h 238"/>
                <a:gd name="T36" fmla="*/ 23 w 293"/>
                <a:gd name="T37" fmla="*/ 76 h 238"/>
                <a:gd name="T38" fmla="*/ 39 w 293"/>
                <a:gd name="T39" fmla="*/ 91 h 238"/>
                <a:gd name="T40" fmla="*/ 25 w 293"/>
                <a:gd name="T41" fmla="*/ 89 h 238"/>
                <a:gd name="T42" fmla="*/ 12 w 293"/>
                <a:gd name="T43" fmla="*/ 84 h 238"/>
                <a:gd name="T44" fmla="*/ 13 w 293"/>
                <a:gd name="T45" fmla="*/ 95 h 238"/>
                <a:gd name="T46" fmla="*/ 25 w 293"/>
                <a:gd name="T47" fmla="*/ 123 h 238"/>
                <a:gd name="T48" fmla="*/ 50 w 293"/>
                <a:gd name="T49" fmla="*/ 140 h 238"/>
                <a:gd name="T50" fmla="*/ 52 w 293"/>
                <a:gd name="T51" fmla="*/ 145 h 238"/>
                <a:gd name="T52" fmla="*/ 33 w 293"/>
                <a:gd name="T53" fmla="*/ 145 h 238"/>
                <a:gd name="T54" fmla="*/ 41 w 293"/>
                <a:gd name="T55" fmla="*/ 161 h 238"/>
                <a:gd name="T56" fmla="*/ 62 w 293"/>
                <a:gd name="T57" fmla="*/ 179 h 238"/>
                <a:gd name="T58" fmla="*/ 89 w 293"/>
                <a:gd name="T59" fmla="*/ 186 h 238"/>
                <a:gd name="T60" fmla="*/ 73 w 293"/>
                <a:gd name="T61" fmla="*/ 197 h 238"/>
                <a:gd name="T62" fmla="*/ 45 w 293"/>
                <a:gd name="T63" fmla="*/ 208 h 238"/>
                <a:gd name="T64" fmla="*/ 14 w 293"/>
                <a:gd name="T65" fmla="*/ 212 h 238"/>
                <a:gd name="T66" fmla="*/ 0 w 293"/>
                <a:gd name="T67" fmla="*/ 211 h 238"/>
                <a:gd name="T68" fmla="*/ 32 w 293"/>
                <a:gd name="T69" fmla="*/ 227 h 238"/>
                <a:gd name="T70" fmla="*/ 68 w 293"/>
                <a:gd name="T71" fmla="*/ 237 h 238"/>
                <a:gd name="T72" fmla="*/ 93 w 293"/>
                <a:gd name="T73" fmla="*/ 238 h 238"/>
                <a:gd name="T74" fmla="*/ 149 w 293"/>
                <a:gd name="T75" fmla="*/ 229 h 238"/>
                <a:gd name="T76" fmla="*/ 195 w 293"/>
                <a:gd name="T77" fmla="*/ 205 h 238"/>
                <a:gd name="T78" fmla="*/ 229 w 293"/>
                <a:gd name="T79" fmla="*/ 169 h 238"/>
                <a:gd name="T80" fmla="*/ 252 w 293"/>
                <a:gd name="T81" fmla="*/ 127 h 238"/>
                <a:gd name="T82" fmla="*/ 262 w 293"/>
                <a:gd name="T83" fmla="*/ 82 h 238"/>
                <a:gd name="T84" fmla="*/ 263 w 293"/>
                <a:gd name="T85" fmla="*/ 59 h 238"/>
                <a:gd name="T86" fmla="*/ 280 w 293"/>
                <a:gd name="T87" fmla="*/ 45 h 238"/>
                <a:gd name="T88" fmla="*/ 293 w 293"/>
                <a:gd name="T89" fmla="*/ 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3" h="238">
                  <a:moveTo>
                    <a:pt x="293" y="28"/>
                  </a:moveTo>
                  <a:lnTo>
                    <a:pt x="293" y="28"/>
                  </a:lnTo>
                  <a:lnTo>
                    <a:pt x="285" y="32"/>
                  </a:lnTo>
                  <a:lnTo>
                    <a:pt x="277" y="34"/>
                  </a:lnTo>
                  <a:lnTo>
                    <a:pt x="267" y="36"/>
                  </a:lnTo>
                  <a:lnTo>
                    <a:pt x="259" y="38"/>
                  </a:lnTo>
                  <a:lnTo>
                    <a:pt x="259" y="38"/>
                  </a:lnTo>
                  <a:lnTo>
                    <a:pt x="267" y="31"/>
                  </a:lnTo>
                  <a:lnTo>
                    <a:pt x="275" y="24"/>
                  </a:lnTo>
                  <a:lnTo>
                    <a:pt x="281" y="14"/>
                  </a:lnTo>
                  <a:lnTo>
                    <a:pt x="285" y="4"/>
                  </a:lnTo>
                  <a:lnTo>
                    <a:pt x="285" y="4"/>
                  </a:lnTo>
                  <a:lnTo>
                    <a:pt x="277" y="9"/>
                  </a:lnTo>
                  <a:lnTo>
                    <a:pt x="266" y="13"/>
                  </a:lnTo>
                  <a:lnTo>
                    <a:pt x="257" y="16"/>
                  </a:lnTo>
                  <a:lnTo>
                    <a:pt x="247" y="18"/>
                  </a:lnTo>
                  <a:lnTo>
                    <a:pt x="247" y="18"/>
                  </a:lnTo>
                  <a:lnTo>
                    <a:pt x="237" y="11"/>
                  </a:lnTo>
                  <a:lnTo>
                    <a:pt x="227" y="5"/>
                  </a:lnTo>
                  <a:lnTo>
                    <a:pt x="222" y="3"/>
                  </a:lnTo>
                  <a:lnTo>
                    <a:pt x="216" y="1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1" y="1"/>
                  </a:lnTo>
                  <a:lnTo>
                    <a:pt x="179" y="5"/>
                  </a:lnTo>
                  <a:lnTo>
                    <a:pt x="169" y="10"/>
                  </a:lnTo>
                  <a:lnTo>
                    <a:pt x="161" y="17"/>
                  </a:lnTo>
                  <a:lnTo>
                    <a:pt x="154" y="27"/>
                  </a:lnTo>
                  <a:lnTo>
                    <a:pt x="147" y="37"/>
                  </a:lnTo>
                  <a:lnTo>
                    <a:pt x="144" y="48"/>
                  </a:lnTo>
                  <a:lnTo>
                    <a:pt x="143" y="54"/>
                  </a:lnTo>
                  <a:lnTo>
                    <a:pt x="143" y="60"/>
                  </a:lnTo>
                  <a:lnTo>
                    <a:pt x="143" y="60"/>
                  </a:lnTo>
                  <a:lnTo>
                    <a:pt x="143" y="67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26" y="72"/>
                  </a:lnTo>
                  <a:lnTo>
                    <a:pt x="108" y="68"/>
                  </a:lnTo>
                  <a:lnTo>
                    <a:pt x="92" y="63"/>
                  </a:lnTo>
                  <a:lnTo>
                    <a:pt x="75" y="55"/>
                  </a:lnTo>
                  <a:lnTo>
                    <a:pt x="59" y="46"/>
                  </a:lnTo>
                  <a:lnTo>
                    <a:pt x="45" y="36"/>
                  </a:lnTo>
                  <a:lnTo>
                    <a:pt x="33" y="24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7" y="17"/>
                  </a:lnTo>
                  <a:lnTo>
                    <a:pt x="15" y="26"/>
                  </a:lnTo>
                  <a:lnTo>
                    <a:pt x="13" y="33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3" y="48"/>
                  </a:lnTo>
                  <a:lnTo>
                    <a:pt x="14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3" y="76"/>
                  </a:lnTo>
                  <a:lnTo>
                    <a:pt x="28" y="81"/>
                  </a:lnTo>
                  <a:lnTo>
                    <a:pt x="34" y="87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2" y="91"/>
                  </a:lnTo>
                  <a:lnTo>
                    <a:pt x="25" y="89"/>
                  </a:lnTo>
                  <a:lnTo>
                    <a:pt x="18" y="87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95"/>
                  </a:lnTo>
                  <a:lnTo>
                    <a:pt x="16" y="105"/>
                  </a:lnTo>
                  <a:lnTo>
                    <a:pt x="20" y="115"/>
                  </a:lnTo>
                  <a:lnTo>
                    <a:pt x="25" y="123"/>
                  </a:lnTo>
                  <a:lnTo>
                    <a:pt x="33" y="130"/>
                  </a:lnTo>
                  <a:lnTo>
                    <a:pt x="41" y="136"/>
                  </a:lnTo>
                  <a:lnTo>
                    <a:pt x="50" y="140"/>
                  </a:lnTo>
                  <a:lnTo>
                    <a:pt x="60" y="143"/>
                  </a:lnTo>
                  <a:lnTo>
                    <a:pt x="60" y="143"/>
                  </a:lnTo>
                  <a:lnTo>
                    <a:pt x="52" y="145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41" y="161"/>
                  </a:lnTo>
                  <a:lnTo>
                    <a:pt x="47" y="168"/>
                  </a:lnTo>
                  <a:lnTo>
                    <a:pt x="54" y="175"/>
                  </a:lnTo>
                  <a:lnTo>
                    <a:pt x="62" y="179"/>
                  </a:lnTo>
                  <a:lnTo>
                    <a:pt x="71" y="183"/>
                  </a:lnTo>
                  <a:lnTo>
                    <a:pt x="79" y="18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1" y="192"/>
                  </a:lnTo>
                  <a:lnTo>
                    <a:pt x="73" y="197"/>
                  </a:lnTo>
                  <a:lnTo>
                    <a:pt x="64" y="201"/>
                  </a:lnTo>
                  <a:lnTo>
                    <a:pt x="54" y="206"/>
                  </a:lnTo>
                  <a:lnTo>
                    <a:pt x="45" y="208"/>
                  </a:lnTo>
                  <a:lnTo>
                    <a:pt x="35" y="210"/>
                  </a:lnTo>
                  <a:lnTo>
                    <a:pt x="25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10" y="217"/>
                  </a:lnTo>
                  <a:lnTo>
                    <a:pt x="21" y="222"/>
                  </a:lnTo>
                  <a:lnTo>
                    <a:pt x="32" y="227"/>
                  </a:lnTo>
                  <a:lnTo>
                    <a:pt x="44" y="231"/>
                  </a:lnTo>
                  <a:lnTo>
                    <a:pt x="55" y="235"/>
                  </a:lnTo>
                  <a:lnTo>
                    <a:pt x="68" y="237"/>
                  </a:lnTo>
                  <a:lnTo>
                    <a:pt x="80" y="238"/>
                  </a:lnTo>
                  <a:lnTo>
                    <a:pt x="93" y="238"/>
                  </a:lnTo>
                  <a:lnTo>
                    <a:pt x="93" y="238"/>
                  </a:lnTo>
                  <a:lnTo>
                    <a:pt x="112" y="237"/>
                  </a:lnTo>
                  <a:lnTo>
                    <a:pt x="132" y="233"/>
                  </a:lnTo>
                  <a:lnTo>
                    <a:pt x="149" y="229"/>
                  </a:lnTo>
                  <a:lnTo>
                    <a:pt x="166" y="222"/>
                  </a:lnTo>
                  <a:lnTo>
                    <a:pt x="180" y="215"/>
                  </a:lnTo>
                  <a:lnTo>
                    <a:pt x="195" y="205"/>
                  </a:lnTo>
                  <a:lnTo>
                    <a:pt x="207" y="194"/>
                  </a:lnTo>
                  <a:lnTo>
                    <a:pt x="220" y="183"/>
                  </a:lnTo>
                  <a:lnTo>
                    <a:pt x="229" y="169"/>
                  </a:lnTo>
                  <a:lnTo>
                    <a:pt x="238" y="156"/>
                  </a:lnTo>
                  <a:lnTo>
                    <a:pt x="246" y="141"/>
                  </a:lnTo>
                  <a:lnTo>
                    <a:pt x="252" y="127"/>
                  </a:lnTo>
                  <a:lnTo>
                    <a:pt x="257" y="112"/>
                  </a:lnTo>
                  <a:lnTo>
                    <a:pt x="260" y="97"/>
                  </a:lnTo>
                  <a:lnTo>
                    <a:pt x="262" y="82"/>
                  </a:lnTo>
                  <a:lnTo>
                    <a:pt x="263" y="67"/>
                  </a:lnTo>
                  <a:lnTo>
                    <a:pt x="263" y="67"/>
                  </a:lnTo>
                  <a:lnTo>
                    <a:pt x="263" y="59"/>
                  </a:lnTo>
                  <a:lnTo>
                    <a:pt x="263" y="59"/>
                  </a:lnTo>
                  <a:lnTo>
                    <a:pt x="271" y="52"/>
                  </a:lnTo>
                  <a:lnTo>
                    <a:pt x="280" y="45"/>
                  </a:lnTo>
                  <a:lnTo>
                    <a:pt x="287" y="37"/>
                  </a:lnTo>
                  <a:lnTo>
                    <a:pt x="293" y="28"/>
                  </a:lnTo>
                  <a:lnTo>
                    <a:pt x="293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123" name="Freeform: Shape 29">
            <a:extLst>
              <a:ext uri="{FF2B5EF4-FFF2-40B4-BE49-F238E27FC236}">
                <a16:creationId xmlns:a16="http://schemas.microsoft.com/office/drawing/2014/main" id="{7758B799-6DBA-42F9-B08F-D782B3FDB827}"/>
              </a:ext>
            </a:extLst>
          </p:cNvPr>
          <p:cNvSpPr>
            <a:spLocks/>
          </p:cNvSpPr>
          <p:nvPr/>
        </p:nvSpPr>
        <p:spPr bwMode="auto">
          <a:xfrm>
            <a:off x="6830935" y="2112773"/>
            <a:ext cx="223718" cy="223302"/>
          </a:xfrm>
          <a:custGeom>
            <a:avLst/>
            <a:gdLst>
              <a:gd name="T0" fmla="*/ 164 w 204"/>
              <a:gd name="T1" fmla="*/ 0 h 204"/>
              <a:gd name="T2" fmla="*/ 39 w 204"/>
              <a:gd name="T3" fmla="*/ 0 h 204"/>
              <a:gd name="T4" fmla="*/ 0 w 204"/>
              <a:gd name="T5" fmla="*/ 39 h 204"/>
              <a:gd name="T6" fmla="*/ 0 w 204"/>
              <a:gd name="T7" fmla="*/ 81 h 204"/>
              <a:gd name="T8" fmla="*/ 0 w 204"/>
              <a:gd name="T9" fmla="*/ 164 h 204"/>
              <a:gd name="T10" fmla="*/ 39 w 204"/>
              <a:gd name="T11" fmla="*/ 204 h 204"/>
              <a:gd name="T12" fmla="*/ 164 w 204"/>
              <a:gd name="T13" fmla="*/ 204 h 204"/>
              <a:gd name="T14" fmla="*/ 204 w 204"/>
              <a:gd name="T15" fmla="*/ 164 h 204"/>
              <a:gd name="T16" fmla="*/ 204 w 204"/>
              <a:gd name="T17" fmla="*/ 81 h 204"/>
              <a:gd name="T18" fmla="*/ 204 w 204"/>
              <a:gd name="T19" fmla="*/ 39 h 204"/>
              <a:gd name="T20" fmla="*/ 164 w 204"/>
              <a:gd name="T21" fmla="*/ 0 h 204"/>
              <a:gd name="T22" fmla="*/ 176 w 204"/>
              <a:gd name="T23" fmla="*/ 23 h 204"/>
              <a:gd name="T24" fmla="*/ 180 w 204"/>
              <a:gd name="T25" fmla="*/ 23 h 204"/>
              <a:gd name="T26" fmla="*/ 180 w 204"/>
              <a:gd name="T27" fmla="*/ 28 h 204"/>
              <a:gd name="T28" fmla="*/ 180 w 204"/>
              <a:gd name="T29" fmla="*/ 58 h 204"/>
              <a:gd name="T30" fmla="*/ 146 w 204"/>
              <a:gd name="T31" fmla="*/ 58 h 204"/>
              <a:gd name="T32" fmla="*/ 146 w 204"/>
              <a:gd name="T33" fmla="*/ 24 h 204"/>
              <a:gd name="T34" fmla="*/ 176 w 204"/>
              <a:gd name="T35" fmla="*/ 23 h 204"/>
              <a:gd name="T36" fmla="*/ 73 w 204"/>
              <a:gd name="T37" fmla="*/ 81 h 204"/>
              <a:gd name="T38" fmla="*/ 102 w 204"/>
              <a:gd name="T39" fmla="*/ 66 h 204"/>
              <a:gd name="T40" fmla="*/ 131 w 204"/>
              <a:gd name="T41" fmla="*/ 81 h 204"/>
              <a:gd name="T42" fmla="*/ 138 w 204"/>
              <a:gd name="T43" fmla="*/ 102 h 204"/>
              <a:gd name="T44" fmla="*/ 102 w 204"/>
              <a:gd name="T45" fmla="*/ 138 h 204"/>
              <a:gd name="T46" fmla="*/ 66 w 204"/>
              <a:gd name="T47" fmla="*/ 102 h 204"/>
              <a:gd name="T48" fmla="*/ 73 w 204"/>
              <a:gd name="T49" fmla="*/ 81 h 204"/>
              <a:gd name="T50" fmla="*/ 184 w 204"/>
              <a:gd name="T51" fmla="*/ 164 h 204"/>
              <a:gd name="T52" fmla="*/ 164 w 204"/>
              <a:gd name="T53" fmla="*/ 184 h 204"/>
              <a:gd name="T54" fmla="*/ 39 w 204"/>
              <a:gd name="T55" fmla="*/ 184 h 204"/>
              <a:gd name="T56" fmla="*/ 20 w 204"/>
              <a:gd name="T57" fmla="*/ 164 h 204"/>
              <a:gd name="T58" fmla="*/ 20 w 204"/>
              <a:gd name="T59" fmla="*/ 81 h 204"/>
              <a:gd name="T60" fmla="*/ 50 w 204"/>
              <a:gd name="T61" fmla="*/ 81 h 204"/>
              <a:gd name="T62" fmla="*/ 46 w 204"/>
              <a:gd name="T63" fmla="*/ 102 h 204"/>
              <a:gd name="T64" fmla="*/ 102 w 204"/>
              <a:gd name="T65" fmla="*/ 158 h 204"/>
              <a:gd name="T66" fmla="*/ 157 w 204"/>
              <a:gd name="T67" fmla="*/ 102 h 204"/>
              <a:gd name="T68" fmla="*/ 153 w 204"/>
              <a:gd name="T69" fmla="*/ 81 h 204"/>
              <a:gd name="T70" fmla="*/ 184 w 204"/>
              <a:gd name="T71" fmla="*/ 81 h 204"/>
              <a:gd name="T72" fmla="*/ 184 w 204"/>
              <a:gd name="T73" fmla="*/ 164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4" h="204">
                <a:moveTo>
                  <a:pt x="164" y="0"/>
                </a:moveTo>
                <a:cubicBezTo>
                  <a:pt x="39" y="0"/>
                  <a:pt x="39" y="0"/>
                  <a:pt x="39" y="0"/>
                </a:cubicBezTo>
                <a:cubicBezTo>
                  <a:pt x="17" y="0"/>
                  <a:pt x="0" y="18"/>
                  <a:pt x="0" y="39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164"/>
                  <a:pt x="0" y="164"/>
                  <a:pt x="0" y="164"/>
                </a:cubicBezTo>
                <a:cubicBezTo>
                  <a:pt x="0" y="186"/>
                  <a:pt x="17" y="204"/>
                  <a:pt x="39" y="204"/>
                </a:cubicBezTo>
                <a:cubicBezTo>
                  <a:pt x="164" y="204"/>
                  <a:pt x="164" y="204"/>
                  <a:pt x="164" y="204"/>
                </a:cubicBezTo>
                <a:cubicBezTo>
                  <a:pt x="186" y="204"/>
                  <a:pt x="204" y="186"/>
                  <a:pt x="204" y="164"/>
                </a:cubicBezTo>
                <a:cubicBezTo>
                  <a:pt x="204" y="81"/>
                  <a:pt x="204" y="81"/>
                  <a:pt x="204" y="81"/>
                </a:cubicBezTo>
                <a:cubicBezTo>
                  <a:pt x="204" y="39"/>
                  <a:pt x="204" y="39"/>
                  <a:pt x="204" y="39"/>
                </a:cubicBezTo>
                <a:cubicBezTo>
                  <a:pt x="204" y="18"/>
                  <a:pt x="186" y="0"/>
                  <a:pt x="164" y="0"/>
                </a:cubicBezTo>
                <a:close/>
                <a:moveTo>
                  <a:pt x="176" y="23"/>
                </a:moveTo>
                <a:cubicBezTo>
                  <a:pt x="180" y="23"/>
                  <a:pt x="180" y="23"/>
                  <a:pt x="180" y="23"/>
                </a:cubicBezTo>
                <a:cubicBezTo>
                  <a:pt x="180" y="28"/>
                  <a:pt x="180" y="28"/>
                  <a:pt x="180" y="28"/>
                </a:cubicBezTo>
                <a:cubicBezTo>
                  <a:pt x="180" y="58"/>
                  <a:pt x="180" y="58"/>
                  <a:pt x="180" y="58"/>
                </a:cubicBezTo>
                <a:cubicBezTo>
                  <a:pt x="146" y="58"/>
                  <a:pt x="146" y="58"/>
                  <a:pt x="146" y="58"/>
                </a:cubicBezTo>
                <a:cubicBezTo>
                  <a:pt x="146" y="24"/>
                  <a:pt x="146" y="24"/>
                  <a:pt x="146" y="24"/>
                </a:cubicBezTo>
                <a:lnTo>
                  <a:pt x="176" y="23"/>
                </a:lnTo>
                <a:close/>
                <a:moveTo>
                  <a:pt x="73" y="81"/>
                </a:moveTo>
                <a:cubicBezTo>
                  <a:pt x="79" y="72"/>
                  <a:pt x="90" y="66"/>
                  <a:pt x="102" y="66"/>
                </a:cubicBezTo>
                <a:cubicBezTo>
                  <a:pt x="114" y="66"/>
                  <a:pt x="124" y="72"/>
                  <a:pt x="131" y="81"/>
                </a:cubicBezTo>
                <a:cubicBezTo>
                  <a:pt x="135" y="87"/>
                  <a:pt x="138" y="94"/>
                  <a:pt x="138" y="102"/>
                </a:cubicBezTo>
                <a:cubicBezTo>
                  <a:pt x="138" y="122"/>
                  <a:pt x="121" y="138"/>
                  <a:pt x="102" y="138"/>
                </a:cubicBezTo>
                <a:cubicBezTo>
                  <a:pt x="82" y="138"/>
                  <a:pt x="66" y="122"/>
                  <a:pt x="66" y="102"/>
                </a:cubicBezTo>
                <a:cubicBezTo>
                  <a:pt x="66" y="94"/>
                  <a:pt x="68" y="87"/>
                  <a:pt x="73" y="81"/>
                </a:cubicBezTo>
                <a:close/>
                <a:moveTo>
                  <a:pt x="184" y="164"/>
                </a:moveTo>
                <a:cubicBezTo>
                  <a:pt x="184" y="175"/>
                  <a:pt x="175" y="184"/>
                  <a:pt x="164" y="184"/>
                </a:cubicBezTo>
                <a:cubicBezTo>
                  <a:pt x="39" y="184"/>
                  <a:pt x="39" y="184"/>
                  <a:pt x="39" y="184"/>
                </a:cubicBezTo>
                <a:cubicBezTo>
                  <a:pt x="28" y="184"/>
                  <a:pt x="20" y="175"/>
                  <a:pt x="20" y="164"/>
                </a:cubicBezTo>
                <a:cubicBezTo>
                  <a:pt x="20" y="81"/>
                  <a:pt x="20" y="81"/>
                  <a:pt x="20" y="81"/>
                </a:cubicBezTo>
                <a:cubicBezTo>
                  <a:pt x="50" y="81"/>
                  <a:pt x="50" y="81"/>
                  <a:pt x="50" y="81"/>
                </a:cubicBezTo>
                <a:cubicBezTo>
                  <a:pt x="47" y="87"/>
                  <a:pt x="46" y="95"/>
                  <a:pt x="46" y="102"/>
                </a:cubicBezTo>
                <a:cubicBezTo>
                  <a:pt x="46" y="133"/>
                  <a:pt x="71" y="158"/>
                  <a:pt x="102" y="158"/>
                </a:cubicBezTo>
                <a:cubicBezTo>
                  <a:pt x="132" y="158"/>
                  <a:pt x="157" y="133"/>
                  <a:pt x="157" y="102"/>
                </a:cubicBezTo>
                <a:cubicBezTo>
                  <a:pt x="157" y="95"/>
                  <a:pt x="156" y="87"/>
                  <a:pt x="153" y="81"/>
                </a:cubicBezTo>
                <a:cubicBezTo>
                  <a:pt x="184" y="81"/>
                  <a:pt x="184" y="81"/>
                  <a:pt x="184" y="81"/>
                </a:cubicBezTo>
                <a:lnTo>
                  <a:pt x="184" y="1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53" name="Group 31">
            <a:extLst>
              <a:ext uri="{FF2B5EF4-FFF2-40B4-BE49-F238E27FC236}">
                <a16:creationId xmlns:a16="http://schemas.microsoft.com/office/drawing/2014/main" id="{E4E36DAC-3CAF-4A1C-BC47-DE1B4730C490}"/>
              </a:ext>
            </a:extLst>
          </p:cNvPr>
          <p:cNvGrpSpPr/>
          <p:nvPr/>
        </p:nvGrpSpPr>
        <p:grpSpPr>
          <a:xfrm>
            <a:off x="8152812" y="2359242"/>
            <a:ext cx="2749722" cy="2139516"/>
            <a:chOff x="8170814" y="1912116"/>
            <a:chExt cx="2749722" cy="2139516"/>
          </a:xfrm>
        </p:grpSpPr>
        <p:grpSp>
          <p:nvGrpSpPr>
            <p:cNvPr id="109" name="Group 41">
              <a:extLst>
                <a:ext uri="{FF2B5EF4-FFF2-40B4-BE49-F238E27FC236}">
                  <a16:creationId xmlns:a16="http://schemas.microsoft.com/office/drawing/2014/main" id="{FE38EB45-2754-40F3-AB11-BC9E0E2F9EF4}"/>
                </a:ext>
              </a:extLst>
            </p:cNvPr>
            <p:cNvGrpSpPr/>
            <p:nvPr/>
          </p:nvGrpSpPr>
          <p:grpSpPr>
            <a:xfrm>
              <a:off x="8170814" y="1912116"/>
              <a:ext cx="2611177" cy="2139516"/>
              <a:chOff x="1193500" y="1491637"/>
              <a:chExt cx="3761195" cy="2139516"/>
            </a:xfrm>
          </p:grpSpPr>
          <p:grpSp>
            <p:nvGrpSpPr>
              <p:cNvPr id="111" name="Group 43">
                <a:extLst>
                  <a:ext uri="{FF2B5EF4-FFF2-40B4-BE49-F238E27FC236}">
                    <a16:creationId xmlns:a16="http://schemas.microsoft.com/office/drawing/2014/main" id="{929B8B85-1FCB-474F-A977-1D955F8927B7}"/>
                  </a:ext>
                </a:extLst>
              </p:cNvPr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15" name="TextBox 47">
                  <a:extLst>
                    <a:ext uri="{FF2B5EF4-FFF2-40B4-BE49-F238E27FC236}">
                      <a16:creationId xmlns:a16="http://schemas.microsoft.com/office/drawing/2014/main" id="{24559D85-4B2C-4D97-87D9-04F4A37A7165}"/>
                    </a:ext>
                  </a:extLst>
                </p:cNvPr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lnSpcReduction="10000"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>
                      <a:cs typeface="+mn-ea"/>
                      <a:sym typeface="+mn-lt"/>
                    </a:rPr>
                    <a:t>This section is displayed as a text layout placeholder</a:t>
                  </a:r>
                  <a:br>
                    <a:rPr lang="zh-CN" altLang="en-US" sz="1000">
                      <a:cs typeface="+mn-ea"/>
                      <a:sym typeface="+mn-lt"/>
                    </a:rPr>
                  </a:br>
                  <a:r>
                    <a:rPr lang="zh-CN" altLang="en-US" sz="1000">
                      <a:cs typeface="+mn-ea"/>
                      <a:sym typeface="+mn-lt"/>
                    </a:rPr>
                    <a:t>(Theme fonts are recommended)</a:t>
                  </a:r>
                </a:p>
              </p:txBody>
            </p:sp>
            <p:sp>
              <p:nvSpPr>
                <p:cNvPr id="116" name="Rectangle 48">
                  <a:extLst>
                    <a:ext uri="{FF2B5EF4-FFF2-40B4-BE49-F238E27FC236}">
                      <a16:creationId xmlns:a16="http://schemas.microsoft.com/office/drawing/2014/main" id="{F47A8F0F-B718-4BEA-BCEA-BF7F874416E5}"/>
                    </a:ext>
                  </a:extLst>
                </p:cNvPr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pPr algn="r"/>
                  <a:r>
                    <a:rPr lang="zh-CN" altLang="en-US" sz="1600" b="1">
                      <a:solidFill>
                        <a:schemeClr val="accent1"/>
                      </a:solidFill>
                      <a:cs typeface="+mn-ea"/>
                      <a:sym typeface="+mn-lt"/>
                    </a:rPr>
                    <a:t>The title text is preset</a:t>
                  </a:r>
                </a:p>
              </p:txBody>
            </p:sp>
          </p:grpSp>
          <p:grpSp>
            <p:nvGrpSpPr>
              <p:cNvPr id="112" name="Group 44">
                <a:extLst>
                  <a:ext uri="{FF2B5EF4-FFF2-40B4-BE49-F238E27FC236}">
                    <a16:creationId xmlns:a16="http://schemas.microsoft.com/office/drawing/2014/main" id="{3261A85B-FD32-4BBB-B5A9-439AD1158855}"/>
                  </a:ext>
                </a:extLst>
              </p:cNvPr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13" name="TextBox 45">
                  <a:extLst>
                    <a:ext uri="{FF2B5EF4-FFF2-40B4-BE49-F238E27FC236}">
                      <a16:creationId xmlns:a16="http://schemas.microsoft.com/office/drawing/2014/main" id="{927A1E60-D264-4E63-822E-326815FCD396}"/>
                    </a:ext>
                  </a:extLst>
                </p:cNvPr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lnSpcReduction="10000"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>
                      <a:cs typeface="+mn-ea"/>
                      <a:sym typeface="+mn-lt"/>
                    </a:rPr>
                    <a:t>This section is displayed as a text layout placeholder</a:t>
                  </a:r>
                  <a:br>
                    <a:rPr lang="zh-CN" altLang="en-US" sz="1000">
                      <a:cs typeface="+mn-ea"/>
                      <a:sym typeface="+mn-lt"/>
                    </a:rPr>
                  </a:br>
                  <a:r>
                    <a:rPr lang="zh-CN" altLang="en-US" sz="1000">
                      <a:cs typeface="+mn-ea"/>
                      <a:sym typeface="+mn-lt"/>
                    </a:rPr>
                    <a:t>(Theme fonts are recommended)</a:t>
                  </a:r>
                </a:p>
              </p:txBody>
            </p:sp>
            <p:sp>
              <p:nvSpPr>
                <p:cNvPr id="114" name="Rectangle 46">
                  <a:extLst>
                    <a:ext uri="{FF2B5EF4-FFF2-40B4-BE49-F238E27FC236}">
                      <a16:creationId xmlns:a16="http://schemas.microsoft.com/office/drawing/2014/main" id="{A3EBFD2E-CBE6-414B-A0C2-82837DA27E6E}"/>
                    </a:ext>
                  </a:extLst>
                </p:cNvPr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pPr algn="r"/>
                  <a:r>
                    <a:rPr lang="zh-CN" altLang="en-US" sz="1600" b="1">
                      <a:solidFill>
                        <a:schemeClr val="accent2"/>
                      </a:solidFill>
                      <a:cs typeface="+mn-ea"/>
                      <a:sym typeface="+mn-lt"/>
                    </a:rPr>
                    <a:t>The title text is preset</a:t>
                  </a:r>
                </a:p>
              </p:txBody>
            </p:sp>
          </p:grpSp>
        </p:grpSp>
        <p:cxnSp>
          <p:nvCxnSpPr>
            <p:cNvPr id="110" name="Straight Connector 42">
              <a:extLst>
                <a:ext uri="{FF2B5EF4-FFF2-40B4-BE49-F238E27FC236}">
                  <a16:creationId xmlns:a16="http://schemas.microsoft.com/office/drawing/2014/main" id="{0B9F3891-6ED9-4ED3-9FC5-AAAAC6F8C28B}"/>
                </a:ext>
              </a:extLst>
            </p:cNvPr>
            <p:cNvCxnSpPr/>
            <p:nvPr/>
          </p:nvCxnSpPr>
          <p:spPr>
            <a:xfrm>
              <a:off x="8472264" y="2924944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32">
            <a:extLst>
              <a:ext uri="{FF2B5EF4-FFF2-40B4-BE49-F238E27FC236}">
                <a16:creationId xmlns:a16="http://schemas.microsoft.com/office/drawing/2014/main" id="{7335BB19-251D-4F20-9C57-E2DD2882F9B3}"/>
              </a:ext>
            </a:extLst>
          </p:cNvPr>
          <p:cNvGrpSpPr/>
          <p:nvPr/>
        </p:nvGrpSpPr>
        <p:grpSpPr>
          <a:xfrm>
            <a:off x="1289466" y="2359242"/>
            <a:ext cx="2713719" cy="2139516"/>
            <a:chOff x="1307468" y="1697288"/>
            <a:chExt cx="2713719" cy="2139516"/>
          </a:xfrm>
        </p:grpSpPr>
        <p:grpSp>
          <p:nvGrpSpPr>
            <p:cNvPr id="101" name="Group 33">
              <a:extLst>
                <a:ext uri="{FF2B5EF4-FFF2-40B4-BE49-F238E27FC236}">
                  <a16:creationId xmlns:a16="http://schemas.microsoft.com/office/drawing/2014/main" id="{45887DA3-6E1B-46B6-BCE4-A1D1BF79AB2C}"/>
                </a:ext>
              </a:extLst>
            </p:cNvPr>
            <p:cNvGrpSpPr/>
            <p:nvPr/>
          </p:nvGrpSpPr>
          <p:grpSpPr>
            <a:xfrm>
              <a:off x="1410010" y="1697288"/>
              <a:ext cx="2611177" cy="2139516"/>
              <a:chOff x="1193500" y="1491637"/>
              <a:chExt cx="3761195" cy="2139516"/>
            </a:xfrm>
          </p:grpSpPr>
          <p:grpSp>
            <p:nvGrpSpPr>
              <p:cNvPr id="103" name="Group 35">
                <a:extLst>
                  <a:ext uri="{FF2B5EF4-FFF2-40B4-BE49-F238E27FC236}">
                    <a16:creationId xmlns:a16="http://schemas.microsoft.com/office/drawing/2014/main" id="{5AFB9FA3-AF28-4DF0-9915-1A797E0CA045}"/>
                  </a:ext>
                </a:extLst>
              </p:cNvPr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07" name="TextBox 39">
                  <a:extLst>
                    <a:ext uri="{FF2B5EF4-FFF2-40B4-BE49-F238E27FC236}">
                      <a16:creationId xmlns:a16="http://schemas.microsoft.com/office/drawing/2014/main" id="{5418E897-F589-4707-9F6B-D72E8BAA3EFB}"/>
                    </a:ext>
                  </a:extLst>
                </p:cNvPr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lnSpcReduction="10000"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>
                      <a:cs typeface="+mn-ea"/>
                      <a:sym typeface="+mn-lt"/>
                    </a:rPr>
                    <a:t>This section is displayed as a text layout placeholder</a:t>
                  </a:r>
                  <a:br>
                    <a:rPr lang="zh-CN" altLang="en-US" sz="1000">
                      <a:cs typeface="+mn-ea"/>
                      <a:sym typeface="+mn-lt"/>
                    </a:rPr>
                  </a:br>
                  <a:r>
                    <a:rPr lang="zh-CN" altLang="en-US" sz="1000">
                      <a:cs typeface="+mn-ea"/>
                      <a:sym typeface="+mn-lt"/>
                    </a:rPr>
                    <a:t>(Theme fonts are recommended)</a:t>
                  </a:r>
                </a:p>
              </p:txBody>
            </p:sp>
            <p:sp>
              <p:nvSpPr>
                <p:cNvPr id="108" name="Rectangle 40">
                  <a:extLst>
                    <a:ext uri="{FF2B5EF4-FFF2-40B4-BE49-F238E27FC236}">
                      <a16:creationId xmlns:a16="http://schemas.microsoft.com/office/drawing/2014/main" id="{1316E1CF-7CB2-476E-A580-26EFEE5B5066}"/>
                    </a:ext>
                  </a:extLst>
                </p:cNvPr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r>
                    <a:rPr lang="zh-CN" altLang="en-US" sz="1600" b="1">
                      <a:solidFill>
                        <a:schemeClr val="accent1"/>
                      </a:solidFill>
                      <a:cs typeface="+mn-ea"/>
                      <a:sym typeface="+mn-lt"/>
                    </a:rPr>
                    <a:t>The title text is preset</a:t>
                  </a:r>
                </a:p>
              </p:txBody>
            </p:sp>
          </p:grpSp>
          <p:grpSp>
            <p:nvGrpSpPr>
              <p:cNvPr id="104" name="Group 36">
                <a:extLst>
                  <a:ext uri="{FF2B5EF4-FFF2-40B4-BE49-F238E27FC236}">
                    <a16:creationId xmlns:a16="http://schemas.microsoft.com/office/drawing/2014/main" id="{AB5A7263-C382-4CBF-8008-6C4500630142}"/>
                  </a:ext>
                </a:extLst>
              </p:cNvPr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05" name="TextBox 37">
                  <a:extLst>
                    <a:ext uri="{FF2B5EF4-FFF2-40B4-BE49-F238E27FC236}">
                      <a16:creationId xmlns:a16="http://schemas.microsoft.com/office/drawing/2014/main" id="{2EC4E265-5474-4B48-8E4A-2592ECCFB3F5}"/>
                    </a:ext>
                  </a:extLst>
                </p:cNvPr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lnSpcReduction="10000"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>
                      <a:cs typeface="+mn-ea"/>
                      <a:sym typeface="+mn-lt"/>
                    </a:rPr>
                    <a:t>This section is displayed as a text layout placeholder</a:t>
                  </a:r>
                  <a:br>
                    <a:rPr lang="zh-CN" altLang="en-US" sz="1000">
                      <a:cs typeface="+mn-ea"/>
                      <a:sym typeface="+mn-lt"/>
                    </a:rPr>
                  </a:br>
                  <a:r>
                    <a:rPr lang="zh-CN" altLang="en-US" sz="1000">
                      <a:cs typeface="+mn-ea"/>
                      <a:sym typeface="+mn-lt"/>
                    </a:rPr>
                    <a:t>(Theme fonts are recommended)</a:t>
                  </a:r>
                </a:p>
              </p:txBody>
            </p:sp>
            <p:sp>
              <p:nvSpPr>
                <p:cNvPr id="106" name="Rectangle 38">
                  <a:extLst>
                    <a:ext uri="{FF2B5EF4-FFF2-40B4-BE49-F238E27FC236}">
                      <a16:creationId xmlns:a16="http://schemas.microsoft.com/office/drawing/2014/main" id="{9038102A-4462-490A-8021-FBBC85A5E346}"/>
                    </a:ext>
                  </a:extLst>
                </p:cNvPr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r>
                    <a:rPr lang="zh-CN" altLang="en-US" sz="1600" b="1">
                      <a:solidFill>
                        <a:schemeClr val="accent2"/>
                      </a:solidFill>
                      <a:cs typeface="+mn-ea"/>
                      <a:sym typeface="+mn-lt"/>
                    </a:rPr>
                    <a:t>The title text is preset</a:t>
                  </a:r>
                </a:p>
              </p:txBody>
            </p:sp>
          </p:grpSp>
        </p:grpSp>
        <p:cxnSp>
          <p:nvCxnSpPr>
            <p:cNvPr id="102" name="Straight Connector 34">
              <a:extLst>
                <a:ext uri="{FF2B5EF4-FFF2-40B4-BE49-F238E27FC236}">
                  <a16:creationId xmlns:a16="http://schemas.microsoft.com/office/drawing/2014/main" id="{9E16FCEB-EF9D-460B-8252-10B4096C1945}"/>
                </a:ext>
              </a:extLst>
            </p:cNvPr>
            <p:cNvCxnSpPr/>
            <p:nvPr/>
          </p:nvCxnSpPr>
          <p:spPr>
            <a:xfrm>
              <a:off x="1307468" y="2710116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2692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airplane"/>
      </p:transition>
    </mc:Choice>
    <mc:Fallback xmlns:p14="http://schemas.microsoft.com/office/powerpoint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7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5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7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25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75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117" grpId="0" animBg="1"/>
      <p:bldP spid="118" grpId="0" animBg="1"/>
      <p:bldP spid="119" grpId="0" animBg="1"/>
      <p:bldP spid="1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6">
            <a:extLst>
              <a:ext uri="{FF2B5EF4-FFF2-40B4-BE49-F238E27FC236}">
                <a16:creationId xmlns:a16="http://schemas.microsoft.com/office/drawing/2014/main" id="{9F4F4010-417C-4F58-A172-138785A11819}"/>
              </a:ext>
            </a:extLst>
          </p:cNvPr>
          <p:cNvSpPr txBox="1">
            <a:spLocks/>
          </p:cNvSpPr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3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88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CLICK TO ADD A TITLE</a:t>
            </a:r>
            <a:endParaRPr lang="en-US" altLang="zh-CN" sz="880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4A0C6F65-BDAF-4A71-AF87-05D43CA45B7A}"/>
              </a:ext>
            </a:extLst>
          </p:cNvPr>
          <p:cNvSpPr txBox="1">
            <a:spLocks/>
          </p:cNvSpPr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5" name="Freeform: Shape 2">
            <a:extLst>
              <a:ext uri="{FF2B5EF4-FFF2-40B4-BE49-F238E27FC236}">
                <a16:creationId xmlns:a16="http://schemas.microsoft.com/office/drawing/2014/main" id="{68B844BF-F79F-4E80-AA88-BA5C33A19C12}"/>
              </a:ext>
            </a:extLst>
          </p:cNvPr>
          <p:cNvSpPr>
            <a:spLocks/>
          </p:cNvSpPr>
          <p:nvPr/>
        </p:nvSpPr>
        <p:spPr bwMode="auto">
          <a:xfrm>
            <a:off x="1286909" y="3388815"/>
            <a:ext cx="2213575" cy="15119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6175" y="0"/>
                  <a:pt x="4508" y="6511"/>
                  <a:pt x="3163" y="12415"/>
                </a:cubicBezTo>
                <a:cubicBezTo>
                  <a:pt x="2426" y="15650"/>
                  <a:pt x="1360" y="18729"/>
                  <a:pt x="0" y="21599"/>
                </a:cubicBezTo>
                <a:lnTo>
                  <a:pt x="21600" y="21599"/>
                </a:lnTo>
                <a:cubicBezTo>
                  <a:pt x="20239" y="18729"/>
                  <a:pt x="19173" y="15650"/>
                  <a:pt x="18436" y="12415"/>
                </a:cubicBezTo>
                <a:cubicBezTo>
                  <a:pt x="17091" y="6511"/>
                  <a:pt x="15424" y="0"/>
                  <a:pt x="10800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" name="Freeform: Shape 3">
            <a:extLst>
              <a:ext uri="{FF2B5EF4-FFF2-40B4-BE49-F238E27FC236}">
                <a16:creationId xmlns:a16="http://schemas.microsoft.com/office/drawing/2014/main" id="{213C6742-D63F-42F3-9A14-2E4C00E77591}"/>
              </a:ext>
            </a:extLst>
          </p:cNvPr>
          <p:cNvSpPr>
            <a:spLocks/>
          </p:cNvSpPr>
          <p:nvPr/>
        </p:nvSpPr>
        <p:spPr bwMode="auto">
          <a:xfrm>
            <a:off x="2771190" y="2533031"/>
            <a:ext cx="2213575" cy="236773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6149" y="0"/>
                  <a:pt x="4045" y="4019"/>
                  <a:pt x="3163" y="7928"/>
                </a:cubicBezTo>
                <a:cubicBezTo>
                  <a:pt x="2135" y="12489"/>
                  <a:pt x="1080" y="17046"/>
                  <a:pt x="0" y="21600"/>
                </a:cubicBezTo>
                <a:lnTo>
                  <a:pt x="21600" y="21600"/>
                </a:lnTo>
                <a:cubicBezTo>
                  <a:pt x="20519" y="17046"/>
                  <a:pt x="19464" y="12489"/>
                  <a:pt x="18436" y="7928"/>
                </a:cubicBezTo>
                <a:cubicBezTo>
                  <a:pt x="17554" y="4019"/>
                  <a:pt x="15450" y="0"/>
                  <a:pt x="10800" y="0"/>
                </a:cubicBezTo>
                <a:close/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" name="Freeform: Shape 4">
            <a:extLst>
              <a:ext uri="{FF2B5EF4-FFF2-40B4-BE49-F238E27FC236}">
                <a16:creationId xmlns:a16="http://schemas.microsoft.com/office/drawing/2014/main" id="{96F8EDD9-C8DE-4374-A128-2F5737E3BC03}"/>
              </a:ext>
            </a:extLst>
          </p:cNvPr>
          <p:cNvSpPr>
            <a:spLocks/>
          </p:cNvSpPr>
          <p:nvPr/>
        </p:nvSpPr>
        <p:spPr bwMode="auto">
          <a:xfrm>
            <a:off x="4260412" y="3833507"/>
            <a:ext cx="2213575" cy="106726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5879" y="0"/>
                  <a:pt x="5931" y="11296"/>
                  <a:pt x="3163" y="17598"/>
                </a:cubicBezTo>
                <a:cubicBezTo>
                  <a:pt x="2360" y="19429"/>
                  <a:pt x="1260" y="20819"/>
                  <a:pt x="0" y="21600"/>
                </a:cubicBezTo>
                <a:lnTo>
                  <a:pt x="21600" y="21600"/>
                </a:lnTo>
                <a:cubicBezTo>
                  <a:pt x="20339" y="20819"/>
                  <a:pt x="19239" y="19429"/>
                  <a:pt x="18436" y="17598"/>
                </a:cubicBezTo>
                <a:cubicBezTo>
                  <a:pt x="15668" y="11296"/>
                  <a:pt x="15720" y="0"/>
                  <a:pt x="10800" y="0"/>
                </a:cubicBezTo>
                <a:close/>
              </a:path>
            </a:pathLst>
          </a:custGeom>
          <a:solidFill>
            <a:schemeClr val="accent3">
              <a:alpha val="70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" name="Freeform: Shape 5">
            <a:extLst>
              <a:ext uri="{FF2B5EF4-FFF2-40B4-BE49-F238E27FC236}">
                <a16:creationId xmlns:a16="http://schemas.microsoft.com/office/drawing/2014/main" id="{84002F50-EA0A-42FC-AB87-898FCAF04AE5}"/>
              </a:ext>
            </a:extLst>
          </p:cNvPr>
          <p:cNvSpPr>
            <a:spLocks/>
          </p:cNvSpPr>
          <p:nvPr/>
        </p:nvSpPr>
        <p:spPr bwMode="auto">
          <a:xfrm>
            <a:off x="5697260" y="3119035"/>
            <a:ext cx="2213575" cy="178173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6174" y="0"/>
                  <a:pt x="4243" y="5400"/>
                  <a:pt x="3163" y="10538"/>
                </a:cubicBezTo>
                <a:cubicBezTo>
                  <a:pt x="2368" y="14322"/>
                  <a:pt x="1309" y="18015"/>
                  <a:pt x="0" y="21600"/>
                </a:cubicBezTo>
                <a:lnTo>
                  <a:pt x="21600" y="21600"/>
                </a:lnTo>
                <a:cubicBezTo>
                  <a:pt x="20290" y="18015"/>
                  <a:pt x="19231" y="14322"/>
                  <a:pt x="18436" y="10538"/>
                </a:cubicBezTo>
                <a:cubicBezTo>
                  <a:pt x="17356" y="5400"/>
                  <a:pt x="15425" y="0"/>
                  <a:pt x="10800" y="0"/>
                </a:cubicBezTo>
                <a:close/>
              </a:path>
            </a:pathLst>
          </a:custGeom>
          <a:solidFill>
            <a:schemeClr val="accent4">
              <a:alpha val="70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Freeform: Shape 6">
            <a:extLst>
              <a:ext uri="{FF2B5EF4-FFF2-40B4-BE49-F238E27FC236}">
                <a16:creationId xmlns:a16="http://schemas.microsoft.com/office/drawing/2014/main" id="{39BFAE05-FFA5-4D04-9936-9D3B96CB7094}"/>
              </a:ext>
            </a:extLst>
          </p:cNvPr>
          <p:cNvSpPr>
            <a:spLocks/>
          </p:cNvSpPr>
          <p:nvPr/>
        </p:nvSpPr>
        <p:spPr bwMode="auto">
          <a:xfrm>
            <a:off x="7191423" y="3718875"/>
            <a:ext cx="2213575" cy="118189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6056" y="0"/>
                  <a:pt x="5367" y="9280"/>
                  <a:pt x="3163" y="15885"/>
                </a:cubicBezTo>
                <a:cubicBezTo>
                  <a:pt x="2408" y="18148"/>
                  <a:pt x="1324" y="20101"/>
                  <a:pt x="0" y="21600"/>
                </a:cubicBezTo>
                <a:lnTo>
                  <a:pt x="21600" y="21600"/>
                </a:lnTo>
                <a:cubicBezTo>
                  <a:pt x="20275" y="20101"/>
                  <a:pt x="19191" y="18148"/>
                  <a:pt x="18436" y="15885"/>
                </a:cubicBezTo>
                <a:cubicBezTo>
                  <a:pt x="16232" y="9280"/>
                  <a:pt x="15543" y="0"/>
                  <a:pt x="10800" y="0"/>
                </a:cubicBezTo>
                <a:close/>
              </a:path>
            </a:pathLst>
          </a:custGeom>
          <a:solidFill>
            <a:schemeClr val="accent5">
              <a:alpha val="70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" name="Freeform: Shape 7">
            <a:extLst>
              <a:ext uri="{FF2B5EF4-FFF2-40B4-BE49-F238E27FC236}">
                <a16:creationId xmlns:a16="http://schemas.microsoft.com/office/drawing/2014/main" id="{44EDE671-60DC-4870-9AB8-1791DE94B1B8}"/>
              </a:ext>
            </a:extLst>
          </p:cNvPr>
          <p:cNvSpPr>
            <a:spLocks/>
          </p:cNvSpPr>
          <p:nvPr/>
        </p:nvSpPr>
        <p:spPr bwMode="auto">
          <a:xfrm>
            <a:off x="8691516" y="3388815"/>
            <a:ext cx="2213575" cy="15119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6175" y="0"/>
                  <a:pt x="4508" y="6511"/>
                  <a:pt x="3163" y="12415"/>
                </a:cubicBezTo>
                <a:cubicBezTo>
                  <a:pt x="2426" y="15650"/>
                  <a:pt x="1360" y="18729"/>
                  <a:pt x="0" y="21599"/>
                </a:cubicBezTo>
                <a:lnTo>
                  <a:pt x="21600" y="21599"/>
                </a:lnTo>
                <a:cubicBezTo>
                  <a:pt x="20239" y="18729"/>
                  <a:pt x="19173" y="15650"/>
                  <a:pt x="18436" y="12415"/>
                </a:cubicBezTo>
                <a:cubicBezTo>
                  <a:pt x="17091" y="6511"/>
                  <a:pt x="15424" y="0"/>
                  <a:pt x="10800" y="0"/>
                </a:cubicBezTo>
                <a:close/>
              </a:path>
            </a:pathLst>
          </a:custGeom>
          <a:solidFill>
            <a:schemeClr val="accent6">
              <a:alpha val="70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1" name="Freeform: Shape 8">
            <a:extLst>
              <a:ext uri="{FF2B5EF4-FFF2-40B4-BE49-F238E27FC236}">
                <a16:creationId xmlns:a16="http://schemas.microsoft.com/office/drawing/2014/main" id="{EDBF45FB-4D70-469E-BA5E-2730CD028665}"/>
              </a:ext>
            </a:extLst>
          </p:cNvPr>
          <p:cNvSpPr>
            <a:spLocks/>
          </p:cNvSpPr>
          <p:nvPr/>
        </p:nvSpPr>
        <p:spPr bwMode="auto">
          <a:xfrm>
            <a:off x="2001380" y="5016386"/>
            <a:ext cx="783645" cy="26681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rmAutofit/>
          </a:bodyPr>
          <a:lstStyle/>
          <a:p>
            <a:pPr marL="0" indent="0" algn="ctr">
              <a:buSzTx/>
              <a:buFontTx/>
              <a:buNone/>
            </a:pPr>
            <a:r>
              <a:rPr lang="zh-CN" altLang="en-US" sz="1600">
                <a:solidFill>
                  <a:schemeClr val="tx1"/>
                </a:solidFill>
                <a:cs typeface="+mn-ea"/>
                <a:sym typeface="+mn-lt"/>
              </a:rPr>
              <a:t>keyword</a:t>
            </a:r>
          </a:p>
        </p:txBody>
      </p:sp>
      <p:sp>
        <p:nvSpPr>
          <p:cNvPr id="12" name="Freeform: Shape 9">
            <a:extLst>
              <a:ext uri="{FF2B5EF4-FFF2-40B4-BE49-F238E27FC236}">
                <a16:creationId xmlns:a16="http://schemas.microsoft.com/office/drawing/2014/main" id="{8D724687-0F59-4B8A-B475-C881BF2F3AE7}"/>
              </a:ext>
            </a:extLst>
          </p:cNvPr>
          <p:cNvSpPr>
            <a:spLocks/>
          </p:cNvSpPr>
          <p:nvPr/>
        </p:nvSpPr>
        <p:spPr bwMode="auto">
          <a:xfrm>
            <a:off x="3486649" y="5016386"/>
            <a:ext cx="783645" cy="26681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rmAutofit/>
          </a:bodyPr>
          <a:lstStyle/>
          <a:p>
            <a:pPr marL="0" indent="0" algn="ctr">
              <a:buSzTx/>
              <a:buFontTx/>
              <a:buNone/>
            </a:pPr>
            <a:r>
              <a:rPr lang="zh-CN" altLang="en-US" sz="1600">
                <a:solidFill>
                  <a:schemeClr val="tx1"/>
                </a:solidFill>
                <a:cs typeface="+mn-ea"/>
                <a:sym typeface="+mn-lt"/>
              </a:rPr>
              <a:t>keyword</a:t>
            </a:r>
          </a:p>
        </p:txBody>
      </p:sp>
      <p:sp>
        <p:nvSpPr>
          <p:cNvPr id="13" name="Freeform: Shape 10">
            <a:extLst>
              <a:ext uri="{FF2B5EF4-FFF2-40B4-BE49-F238E27FC236}">
                <a16:creationId xmlns:a16="http://schemas.microsoft.com/office/drawing/2014/main" id="{3A0B7317-176D-4622-B6A5-BB659F7B454C}"/>
              </a:ext>
            </a:extLst>
          </p:cNvPr>
          <p:cNvSpPr>
            <a:spLocks/>
          </p:cNvSpPr>
          <p:nvPr/>
        </p:nvSpPr>
        <p:spPr bwMode="auto">
          <a:xfrm>
            <a:off x="4984766" y="5016386"/>
            <a:ext cx="784633" cy="26681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rmAutofit/>
          </a:bodyPr>
          <a:lstStyle/>
          <a:p>
            <a:pPr marL="0" indent="0" algn="ctr">
              <a:buSzTx/>
              <a:buFontTx/>
              <a:buNone/>
            </a:pPr>
            <a:r>
              <a:rPr lang="zh-CN" altLang="en-US" sz="1600">
                <a:solidFill>
                  <a:schemeClr val="tx1"/>
                </a:solidFill>
                <a:cs typeface="+mn-ea"/>
                <a:sym typeface="+mn-lt"/>
              </a:rPr>
              <a:t>keyword</a:t>
            </a:r>
          </a:p>
        </p:txBody>
      </p:sp>
      <p:sp>
        <p:nvSpPr>
          <p:cNvPr id="14" name="Freeform: Shape 11">
            <a:extLst>
              <a:ext uri="{FF2B5EF4-FFF2-40B4-BE49-F238E27FC236}">
                <a16:creationId xmlns:a16="http://schemas.microsoft.com/office/drawing/2014/main" id="{F98D9EDE-A40B-41EC-BD60-35411AE58747}"/>
              </a:ext>
            </a:extLst>
          </p:cNvPr>
          <p:cNvSpPr>
            <a:spLocks/>
          </p:cNvSpPr>
          <p:nvPr/>
        </p:nvSpPr>
        <p:spPr bwMode="auto">
          <a:xfrm>
            <a:off x="6428530" y="5016386"/>
            <a:ext cx="783645" cy="26681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rmAutofit/>
          </a:bodyPr>
          <a:lstStyle/>
          <a:p>
            <a:pPr marL="0" indent="0" algn="ctr">
              <a:buSzTx/>
              <a:buFontTx/>
              <a:buNone/>
            </a:pPr>
            <a:r>
              <a:rPr lang="zh-CN" altLang="en-US" sz="1600">
                <a:solidFill>
                  <a:schemeClr val="tx1"/>
                </a:solidFill>
                <a:cs typeface="+mn-ea"/>
                <a:sym typeface="+mn-lt"/>
              </a:rPr>
              <a:t>keyword</a:t>
            </a:r>
          </a:p>
        </p:txBody>
      </p:sp>
      <p:sp>
        <p:nvSpPr>
          <p:cNvPr id="15" name="Freeform: Shape 12">
            <a:extLst>
              <a:ext uri="{FF2B5EF4-FFF2-40B4-BE49-F238E27FC236}">
                <a16:creationId xmlns:a16="http://schemas.microsoft.com/office/drawing/2014/main" id="{8B8B6907-52F6-42EB-997D-FD0E847FE020}"/>
              </a:ext>
            </a:extLst>
          </p:cNvPr>
          <p:cNvSpPr>
            <a:spLocks/>
          </p:cNvSpPr>
          <p:nvPr/>
        </p:nvSpPr>
        <p:spPr bwMode="auto">
          <a:xfrm>
            <a:off x="7916764" y="5016386"/>
            <a:ext cx="783645" cy="26681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rmAutofit/>
          </a:bodyPr>
          <a:lstStyle/>
          <a:p>
            <a:pPr marL="0" indent="0" algn="ctr">
              <a:buSzTx/>
              <a:buFontTx/>
              <a:buNone/>
            </a:pPr>
            <a:r>
              <a:rPr lang="zh-CN" altLang="en-US" sz="1600">
                <a:solidFill>
                  <a:schemeClr val="tx1"/>
                </a:solidFill>
                <a:cs typeface="+mn-ea"/>
                <a:sym typeface="+mn-lt"/>
              </a:rPr>
              <a:t>keyword</a:t>
            </a:r>
          </a:p>
        </p:txBody>
      </p:sp>
      <p:sp>
        <p:nvSpPr>
          <p:cNvPr id="16" name="Freeform: Shape 13">
            <a:extLst>
              <a:ext uri="{FF2B5EF4-FFF2-40B4-BE49-F238E27FC236}">
                <a16:creationId xmlns:a16="http://schemas.microsoft.com/office/drawing/2014/main" id="{5701DBE8-904F-474A-A7BA-51B3FAAC759F}"/>
              </a:ext>
            </a:extLst>
          </p:cNvPr>
          <p:cNvSpPr>
            <a:spLocks/>
          </p:cNvSpPr>
          <p:nvPr/>
        </p:nvSpPr>
        <p:spPr bwMode="auto">
          <a:xfrm>
            <a:off x="9404011" y="5016386"/>
            <a:ext cx="784633" cy="26681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rmAutofit/>
          </a:bodyPr>
          <a:lstStyle/>
          <a:p>
            <a:pPr marL="0" indent="0" algn="ctr">
              <a:buSzTx/>
              <a:buFontTx/>
              <a:buNone/>
            </a:pPr>
            <a:r>
              <a:rPr lang="zh-CN" altLang="en-US" sz="1600">
                <a:solidFill>
                  <a:schemeClr val="tx1"/>
                </a:solidFill>
                <a:cs typeface="+mn-ea"/>
                <a:sym typeface="+mn-lt"/>
              </a:rPr>
              <a:t>keyword</a:t>
            </a:r>
          </a:p>
        </p:txBody>
      </p:sp>
      <p:sp>
        <p:nvSpPr>
          <p:cNvPr id="17" name="Freeform: Shape 14">
            <a:extLst>
              <a:ext uri="{FF2B5EF4-FFF2-40B4-BE49-F238E27FC236}">
                <a16:creationId xmlns:a16="http://schemas.microsoft.com/office/drawing/2014/main" id="{B9F94E8A-AE59-4648-B03C-CD2331295E8A}"/>
              </a:ext>
            </a:extLst>
          </p:cNvPr>
          <p:cNvSpPr>
            <a:spLocks/>
          </p:cNvSpPr>
          <p:nvPr/>
        </p:nvSpPr>
        <p:spPr bwMode="auto">
          <a:xfrm>
            <a:off x="2044861" y="2485597"/>
            <a:ext cx="696684" cy="782657"/>
          </a:xfrm>
          <a:custGeom>
            <a:avLst/>
            <a:gdLst>
              <a:gd name="T0" fmla="+- 0 10800 961"/>
              <a:gd name="T1" fmla="*/ T0 w 19679"/>
              <a:gd name="T2" fmla="*/ 10770 h 21541"/>
              <a:gd name="T3" fmla="+- 0 10800 961"/>
              <a:gd name="T4" fmla="*/ T3 w 19679"/>
              <a:gd name="T5" fmla="*/ 10770 h 21541"/>
              <a:gd name="T6" fmla="+- 0 10800 961"/>
              <a:gd name="T7" fmla="*/ T6 w 19679"/>
              <a:gd name="T8" fmla="*/ 10770 h 21541"/>
              <a:gd name="T9" fmla="+- 0 10800 961"/>
              <a:gd name="T10" fmla="*/ T9 w 19679"/>
              <a:gd name="T11" fmla="*/ 10770 h 2154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19679" h="21541">
                <a:moveTo>
                  <a:pt x="9839" y="0"/>
                </a:moveTo>
                <a:cubicBezTo>
                  <a:pt x="7320" y="0"/>
                  <a:pt x="4802" y="936"/>
                  <a:pt x="2881" y="2808"/>
                </a:cubicBezTo>
                <a:cubicBezTo>
                  <a:pt x="-961" y="6553"/>
                  <a:pt x="-961" y="12624"/>
                  <a:pt x="2881" y="16368"/>
                </a:cubicBezTo>
                <a:cubicBezTo>
                  <a:pt x="4235" y="17687"/>
                  <a:pt x="5883" y="18532"/>
                  <a:pt x="7620" y="18921"/>
                </a:cubicBezTo>
                <a:cubicBezTo>
                  <a:pt x="8538" y="20485"/>
                  <a:pt x="10394" y="21599"/>
                  <a:pt x="12225" y="21538"/>
                </a:cubicBezTo>
                <a:cubicBezTo>
                  <a:pt x="12337" y="21535"/>
                  <a:pt x="12449" y="21523"/>
                  <a:pt x="12557" y="21510"/>
                </a:cubicBezTo>
                <a:cubicBezTo>
                  <a:pt x="11832" y="20830"/>
                  <a:pt x="11266" y="20009"/>
                  <a:pt x="10921" y="19113"/>
                </a:cubicBezTo>
                <a:cubicBezTo>
                  <a:pt x="13067" y="18883"/>
                  <a:pt x="15151" y="17972"/>
                  <a:pt x="16796" y="16368"/>
                </a:cubicBezTo>
                <a:cubicBezTo>
                  <a:pt x="20639" y="12624"/>
                  <a:pt x="20638" y="6553"/>
                  <a:pt x="16796" y="2808"/>
                </a:cubicBezTo>
                <a:cubicBezTo>
                  <a:pt x="14875" y="936"/>
                  <a:pt x="12357" y="0"/>
                  <a:pt x="983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" name="Freeform: Shape 15">
            <a:extLst>
              <a:ext uri="{FF2B5EF4-FFF2-40B4-BE49-F238E27FC236}">
                <a16:creationId xmlns:a16="http://schemas.microsoft.com/office/drawing/2014/main" id="{5C2CF795-CD1E-433A-9BB9-AE148506742C}"/>
              </a:ext>
            </a:extLst>
          </p:cNvPr>
          <p:cNvSpPr>
            <a:spLocks/>
          </p:cNvSpPr>
          <p:nvPr/>
        </p:nvSpPr>
        <p:spPr bwMode="auto">
          <a:xfrm>
            <a:off x="2174316" y="2655568"/>
            <a:ext cx="422951" cy="34784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rmAutofit/>
          </a:bodyPr>
          <a:lstStyle/>
          <a:p>
            <a:pPr marL="0" indent="0" algn="ctr">
              <a:buSzTx/>
              <a:buFontTx/>
              <a:buNone/>
            </a:pPr>
            <a:r>
              <a:rPr lang="id-ID" sz="1800">
                <a:solidFill>
                  <a:srgbClr val="FFFFFF"/>
                </a:solidFill>
                <a:cs typeface="+mn-ea"/>
                <a:sym typeface="+mn-lt"/>
              </a:rPr>
              <a:t>145</a:t>
            </a:r>
          </a:p>
        </p:txBody>
      </p:sp>
      <p:sp>
        <p:nvSpPr>
          <p:cNvPr id="19" name="Freeform: Shape 16">
            <a:extLst>
              <a:ext uri="{FF2B5EF4-FFF2-40B4-BE49-F238E27FC236}">
                <a16:creationId xmlns:a16="http://schemas.microsoft.com/office/drawing/2014/main" id="{FD522243-47C0-4DB6-A4D8-797C7341BC34}"/>
              </a:ext>
            </a:extLst>
          </p:cNvPr>
          <p:cNvSpPr>
            <a:spLocks/>
          </p:cNvSpPr>
          <p:nvPr/>
        </p:nvSpPr>
        <p:spPr bwMode="auto">
          <a:xfrm>
            <a:off x="3485661" y="1432172"/>
            <a:ext cx="787598" cy="884442"/>
          </a:xfrm>
          <a:custGeom>
            <a:avLst/>
            <a:gdLst>
              <a:gd name="T0" fmla="+- 0 10800 961"/>
              <a:gd name="T1" fmla="*/ T0 w 19679"/>
              <a:gd name="T2" fmla="*/ 10770 h 21541"/>
              <a:gd name="T3" fmla="+- 0 10800 961"/>
              <a:gd name="T4" fmla="*/ T3 w 19679"/>
              <a:gd name="T5" fmla="*/ 10770 h 21541"/>
              <a:gd name="T6" fmla="+- 0 10800 961"/>
              <a:gd name="T7" fmla="*/ T6 w 19679"/>
              <a:gd name="T8" fmla="*/ 10770 h 21541"/>
              <a:gd name="T9" fmla="+- 0 10800 961"/>
              <a:gd name="T10" fmla="*/ T9 w 19679"/>
              <a:gd name="T11" fmla="*/ 10770 h 2154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19679" h="21541">
                <a:moveTo>
                  <a:pt x="9839" y="0"/>
                </a:moveTo>
                <a:cubicBezTo>
                  <a:pt x="7320" y="0"/>
                  <a:pt x="4802" y="936"/>
                  <a:pt x="2881" y="2808"/>
                </a:cubicBezTo>
                <a:cubicBezTo>
                  <a:pt x="-961" y="6553"/>
                  <a:pt x="-961" y="12624"/>
                  <a:pt x="2881" y="16368"/>
                </a:cubicBezTo>
                <a:cubicBezTo>
                  <a:pt x="4235" y="17687"/>
                  <a:pt x="5883" y="18532"/>
                  <a:pt x="7620" y="18921"/>
                </a:cubicBezTo>
                <a:cubicBezTo>
                  <a:pt x="8538" y="20485"/>
                  <a:pt x="10394" y="21600"/>
                  <a:pt x="12225" y="21538"/>
                </a:cubicBezTo>
                <a:cubicBezTo>
                  <a:pt x="12337" y="21535"/>
                  <a:pt x="12449" y="21523"/>
                  <a:pt x="12557" y="21510"/>
                </a:cubicBezTo>
                <a:cubicBezTo>
                  <a:pt x="11832" y="20830"/>
                  <a:pt x="11266" y="20009"/>
                  <a:pt x="10921" y="19113"/>
                </a:cubicBezTo>
                <a:cubicBezTo>
                  <a:pt x="13067" y="18883"/>
                  <a:pt x="15151" y="17972"/>
                  <a:pt x="16796" y="16368"/>
                </a:cubicBezTo>
                <a:cubicBezTo>
                  <a:pt x="20638" y="12624"/>
                  <a:pt x="20638" y="6553"/>
                  <a:pt x="16796" y="2808"/>
                </a:cubicBezTo>
                <a:cubicBezTo>
                  <a:pt x="14875" y="936"/>
                  <a:pt x="12357" y="0"/>
                  <a:pt x="983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0" name="Freeform: Shape 17">
            <a:extLst>
              <a:ext uri="{FF2B5EF4-FFF2-40B4-BE49-F238E27FC236}">
                <a16:creationId xmlns:a16="http://schemas.microsoft.com/office/drawing/2014/main" id="{C3FE6203-582C-45BD-A8E3-614E9982B326}"/>
              </a:ext>
            </a:extLst>
          </p:cNvPr>
          <p:cNvSpPr>
            <a:spLocks/>
          </p:cNvSpPr>
          <p:nvPr/>
        </p:nvSpPr>
        <p:spPr bwMode="auto">
          <a:xfrm>
            <a:off x="3571635" y="1653530"/>
            <a:ext cx="598851" cy="34784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rmAutofit/>
          </a:bodyPr>
          <a:lstStyle/>
          <a:p>
            <a:pPr marL="0" indent="0" algn="ctr">
              <a:buSzTx/>
              <a:buFontTx/>
              <a:buNone/>
            </a:pPr>
            <a:r>
              <a:rPr lang="id-ID" sz="1800">
                <a:solidFill>
                  <a:srgbClr val="FFFFFF"/>
                </a:solidFill>
                <a:cs typeface="+mn-ea"/>
                <a:sym typeface="+mn-lt"/>
              </a:rPr>
              <a:t>7.450</a:t>
            </a:r>
          </a:p>
        </p:txBody>
      </p:sp>
      <p:sp>
        <p:nvSpPr>
          <p:cNvPr id="21" name="Freeform: Shape 18">
            <a:extLst>
              <a:ext uri="{FF2B5EF4-FFF2-40B4-BE49-F238E27FC236}">
                <a16:creationId xmlns:a16="http://schemas.microsoft.com/office/drawing/2014/main" id="{D5DF88C0-4C1E-4882-B4A7-394FE75523B6}"/>
              </a:ext>
            </a:extLst>
          </p:cNvPr>
          <p:cNvSpPr>
            <a:spLocks/>
          </p:cNvSpPr>
          <p:nvPr/>
        </p:nvSpPr>
        <p:spPr bwMode="auto">
          <a:xfrm>
            <a:off x="5000577" y="2867044"/>
            <a:ext cx="696683" cy="782657"/>
          </a:xfrm>
          <a:custGeom>
            <a:avLst/>
            <a:gdLst>
              <a:gd name="T0" fmla="+- 0 10800 961"/>
              <a:gd name="T1" fmla="*/ T0 w 19679"/>
              <a:gd name="T2" fmla="*/ 10770 h 21541"/>
              <a:gd name="T3" fmla="+- 0 10800 961"/>
              <a:gd name="T4" fmla="*/ T3 w 19679"/>
              <a:gd name="T5" fmla="*/ 10770 h 21541"/>
              <a:gd name="T6" fmla="+- 0 10800 961"/>
              <a:gd name="T7" fmla="*/ T6 w 19679"/>
              <a:gd name="T8" fmla="*/ 10770 h 21541"/>
              <a:gd name="T9" fmla="+- 0 10800 961"/>
              <a:gd name="T10" fmla="*/ T9 w 19679"/>
              <a:gd name="T11" fmla="*/ 10770 h 2154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19679" h="21541">
                <a:moveTo>
                  <a:pt x="9839" y="0"/>
                </a:moveTo>
                <a:cubicBezTo>
                  <a:pt x="7320" y="0"/>
                  <a:pt x="4802" y="936"/>
                  <a:pt x="2881" y="2808"/>
                </a:cubicBezTo>
                <a:cubicBezTo>
                  <a:pt x="-961" y="6553"/>
                  <a:pt x="-961" y="12624"/>
                  <a:pt x="2881" y="16368"/>
                </a:cubicBezTo>
                <a:cubicBezTo>
                  <a:pt x="4235" y="17687"/>
                  <a:pt x="5883" y="18532"/>
                  <a:pt x="7620" y="18921"/>
                </a:cubicBezTo>
                <a:cubicBezTo>
                  <a:pt x="8538" y="20485"/>
                  <a:pt x="10394" y="21599"/>
                  <a:pt x="12225" y="21538"/>
                </a:cubicBezTo>
                <a:cubicBezTo>
                  <a:pt x="12337" y="21535"/>
                  <a:pt x="12449" y="21523"/>
                  <a:pt x="12557" y="21510"/>
                </a:cubicBezTo>
                <a:cubicBezTo>
                  <a:pt x="11832" y="20830"/>
                  <a:pt x="11266" y="20009"/>
                  <a:pt x="10921" y="19113"/>
                </a:cubicBezTo>
                <a:cubicBezTo>
                  <a:pt x="13067" y="18883"/>
                  <a:pt x="15151" y="17972"/>
                  <a:pt x="16796" y="16368"/>
                </a:cubicBezTo>
                <a:cubicBezTo>
                  <a:pt x="20639" y="12624"/>
                  <a:pt x="20638" y="6553"/>
                  <a:pt x="16796" y="2808"/>
                </a:cubicBezTo>
                <a:cubicBezTo>
                  <a:pt x="14875" y="936"/>
                  <a:pt x="12357" y="0"/>
                  <a:pt x="98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2" name="Freeform: Shape 19">
            <a:extLst>
              <a:ext uri="{FF2B5EF4-FFF2-40B4-BE49-F238E27FC236}">
                <a16:creationId xmlns:a16="http://schemas.microsoft.com/office/drawing/2014/main" id="{1570A071-5133-4D10-A434-DB7D14FF77E5}"/>
              </a:ext>
            </a:extLst>
          </p:cNvPr>
          <p:cNvSpPr>
            <a:spLocks/>
          </p:cNvSpPr>
          <p:nvPr/>
        </p:nvSpPr>
        <p:spPr bwMode="auto">
          <a:xfrm>
            <a:off x="5187347" y="3037015"/>
            <a:ext cx="306343" cy="34784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rmAutofit/>
          </a:bodyPr>
          <a:lstStyle/>
          <a:p>
            <a:pPr marL="0" indent="0" algn="ctr">
              <a:buSzTx/>
              <a:buFontTx/>
              <a:buNone/>
            </a:pPr>
            <a:r>
              <a:rPr lang="id-ID" sz="1800">
                <a:solidFill>
                  <a:srgbClr val="FFFFFF"/>
                </a:solidFill>
                <a:cs typeface="+mn-ea"/>
                <a:sym typeface="+mn-lt"/>
              </a:rPr>
              <a:t>80</a:t>
            </a:r>
          </a:p>
        </p:txBody>
      </p:sp>
      <p:sp>
        <p:nvSpPr>
          <p:cNvPr id="25" name="Freeform: Shape 20">
            <a:extLst>
              <a:ext uri="{FF2B5EF4-FFF2-40B4-BE49-F238E27FC236}">
                <a16:creationId xmlns:a16="http://schemas.microsoft.com/office/drawing/2014/main" id="{078A1808-8EF2-491A-BBEB-09F014D6FCA4}"/>
              </a:ext>
            </a:extLst>
          </p:cNvPr>
          <p:cNvSpPr>
            <a:spLocks/>
          </p:cNvSpPr>
          <p:nvPr/>
        </p:nvSpPr>
        <p:spPr bwMode="auto">
          <a:xfrm>
            <a:off x="6381096" y="2141702"/>
            <a:ext cx="697672" cy="782657"/>
          </a:xfrm>
          <a:custGeom>
            <a:avLst/>
            <a:gdLst>
              <a:gd name="T0" fmla="+- 0 10800 961"/>
              <a:gd name="T1" fmla="*/ T0 w 19679"/>
              <a:gd name="T2" fmla="*/ 10770 h 21541"/>
              <a:gd name="T3" fmla="+- 0 10800 961"/>
              <a:gd name="T4" fmla="*/ T3 w 19679"/>
              <a:gd name="T5" fmla="*/ 10770 h 21541"/>
              <a:gd name="T6" fmla="+- 0 10800 961"/>
              <a:gd name="T7" fmla="*/ T6 w 19679"/>
              <a:gd name="T8" fmla="*/ 10770 h 21541"/>
              <a:gd name="T9" fmla="+- 0 10800 961"/>
              <a:gd name="T10" fmla="*/ T9 w 19679"/>
              <a:gd name="T11" fmla="*/ 10770 h 2154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19679" h="21541">
                <a:moveTo>
                  <a:pt x="9839" y="0"/>
                </a:moveTo>
                <a:cubicBezTo>
                  <a:pt x="7320" y="0"/>
                  <a:pt x="4802" y="936"/>
                  <a:pt x="2881" y="2808"/>
                </a:cubicBezTo>
                <a:cubicBezTo>
                  <a:pt x="-961" y="6553"/>
                  <a:pt x="-961" y="12624"/>
                  <a:pt x="2881" y="16368"/>
                </a:cubicBezTo>
                <a:cubicBezTo>
                  <a:pt x="4235" y="17687"/>
                  <a:pt x="5883" y="18532"/>
                  <a:pt x="7620" y="18921"/>
                </a:cubicBezTo>
                <a:cubicBezTo>
                  <a:pt x="8538" y="20485"/>
                  <a:pt x="10394" y="21599"/>
                  <a:pt x="12225" y="21538"/>
                </a:cubicBezTo>
                <a:cubicBezTo>
                  <a:pt x="12337" y="21535"/>
                  <a:pt x="12449" y="21523"/>
                  <a:pt x="12557" y="21510"/>
                </a:cubicBezTo>
                <a:cubicBezTo>
                  <a:pt x="11832" y="20830"/>
                  <a:pt x="11266" y="20009"/>
                  <a:pt x="10921" y="19113"/>
                </a:cubicBezTo>
                <a:cubicBezTo>
                  <a:pt x="13067" y="18883"/>
                  <a:pt x="15151" y="17972"/>
                  <a:pt x="16796" y="16368"/>
                </a:cubicBezTo>
                <a:cubicBezTo>
                  <a:pt x="20639" y="12624"/>
                  <a:pt x="20638" y="6553"/>
                  <a:pt x="16796" y="2808"/>
                </a:cubicBezTo>
                <a:cubicBezTo>
                  <a:pt x="14875" y="936"/>
                  <a:pt x="12357" y="0"/>
                  <a:pt x="983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6" name="Freeform: Shape 21">
            <a:extLst>
              <a:ext uri="{FF2B5EF4-FFF2-40B4-BE49-F238E27FC236}">
                <a16:creationId xmlns:a16="http://schemas.microsoft.com/office/drawing/2014/main" id="{1AC454D0-AA89-4834-BFFC-364558669F6C}"/>
              </a:ext>
            </a:extLst>
          </p:cNvPr>
          <p:cNvSpPr>
            <a:spLocks/>
          </p:cNvSpPr>
          <p:nvPr/>
        </p:nvSpPr>
        <p:spPr bwMode="auto">
          <a:xfrm>
            <a:off x="6510551" y="2311673"/>
            <a:ext cx="422951" cy="34784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rmAutofit/>
          </a:bodyPr>
          <a:lstStyle/>
          <a:p>
            <a:pPr marL="0" indent="0" algn="ctr">
              <a:buSzTx/>
              <a:buFontTx/>
              <a:buNone/>
            </a:pPr>
            <a:r>
              <a:rPr lang="id-ID" sz="1800">
                <a:solidFill>
                  <a:srgbClr val="FFFFFF"/>
                </a:solidFill>
                <a:cs typeface="+mn-ea"/>
                <a:sym typeface="+mn-lt"/>
              </a:rPr>
              <a:t>300</a:t>
            </a:r>
          </a:p>
        </p:txBody>
      </p:sp>
      <p:sp>
        <p:nvSpPr>
          <p:cNvPr id="27" name="Freeform: Shape 22">
            <a:extLst>
              <a:ext uri="{FF2B5EF4-FFF2-40B4-BE49-F238E27FC236}">
                <a16:creationId xmlns:a16="http://schemas.microsoft.com/office/drawing/2014/main" id="{06CA4969-E813-4084-AD34-32F781A99603}"/>
              </a:ext>
            </a:extLst>
          </p:cNvPr>
          <p:cNvSpPr>
            <a:spLocks/>
          </p:cNvSpPr>
          <p:nvPr/>
        </p:nvSpPr>
        <p:spPr bwMode="auto">
          <a:xfrm>
            <a:off x="7866366" y="2727707"/>
            <a:ext cx="696683" cy="783646"/>
          </a:xfrm>
          <a:custGeom>
            <a:avLst/>
            <a:gdLst>
              <a:gd name="T0" fmla="+- 0 10800 961"/>
              <a:gd name="T1" fmla="*/ T0 w 19679"/>
              <a:gd name="T2" fmla="*/ 10770 h 21541"/>
              <a:gd name="T3" fmla="+- 0 10800 961"/>
              <a:gd name="T4" fmla="*/ T3 w 19679"/>
              <a:gd name="T5" fmla="*/ 10770 h 21541"/>
              <a:gd name="T6" fmla="+- 0 10800 961"/>
              <a:gd name="T7" fmla="*/ T6 w 19679"/>
              <a:gd name="T8" fmla="*/ 10770 h 21541"/>
              <a:gd name="T9" fmla="+- 0 10800 961"/>
              <a:gd name="T10" fmla="*/ T9 w 19679"/>
              <a:gd name="T11" fmla="*/ 10770 h 2154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19679" h="21541">
                <a:moveTo>
                  <a:pt x="9839" y="0"/>
                </a:moveTo>
                <a:cubicBezTo>
                  <a:pt x="7320" y="0"/>
                  <a:pt x="4802" y="936"/>
                  <a:pt x="2881" y="2808"/>
                </a:cubicBezTo>
                <a:cubicBezTo>
                  <a:pt x="-961" y="6553"/>
                  <a:pt x="-961" y="12624"/>
                  <a:pt x="2881" y="16368"/>
                </a:cubicBezTo>
                <a:cubicBezTo>
                  <a:pt x="4235" y="17687"/>
                  <a:pt x="5883" y="18532"/>
                  <a:pt x="7620" y="18921"/>
                </a:cubicBezTo>
                <a:cubicBezTo>
                  <a:pt x="8538" y="20485"/>
                  <a:pt x="10394" y="21599"/>
                  <a:pt x="12225" y="21538"/>
                </a:cubicBezTo>
                <a:cubicBezTo>
                  <a:pt x="12337" y="21535"/>
                  <a:pt x="12449" y="21523"/>
                  <a:pt x="12557" y="21510"/>
                </a:cubicBezTo>
                <a:cubicBezTo>
                  <a:pt x="11832" y="20830"/>
                  <a:pt x="11266" y="20009"/>
                  <a:pt x="10921" y="19113"/>
                </a:cubicBezTo>
                <a:cubicBezTo>
                  <a:pt x="13067" y="18883"/>
                  <a:pt x="15151" y="17972"/>
                  <a:pt x="16796" y="16368"/>
                </a:cubicBezTo>
                <a:cubicBezTo>
                  <a:pt x="20639" y="12624"/>
                  <a:pt x="20638" y="6553"/>
                  <a:pt x="16796" y="2808"/>
                </a:cubicBezTo>
                <a:cubicBezTo>
                  <a:pt x="14875" y="936"/>
                  <a:pt x="12357" y="0"/>
                  <a:pt x="983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8" name="Freeform: Shape 23">
            <a:extLst>
              <a:ext uri="{FF2B5EF4-FFF2-40B4-BE49-F238E27FC236}">
                <a16:creationId xmlns:a16="http://schemas.microsoft.com/office/drawing/2014/main" id="{E0D4FAFD-B1AA-46A9-9D3E-148258A08630}"/>
              </a:ext>
            </a:extLst>
          </p:cNvPr>
          <p:cNvSpPr>
            <a:spLocks/>
          </p:cNvSpPr>
          <p:nvPr/>
        </p:nvSpPr>
        <p:spPr bwMode="auto">
          <a:xfrm>
            <a:off x="8054125" y="2897678"/>
            <a:ext cx="305354" cy="34784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rmAutofit/>
          </a:bodyPr>
          <a:lstStyle/>
          <a:p>
            <a:pPr marL="0" indent="0" algn="ctr">
              <a:buSzTx/>
              <a:buFontTx/>
              <a:buNone/>
            </a:pPr>
            <a:r>
              <a:rPr lang="id-ID" sz="1800">
                <a:solidFill>
                  <a:srgbClr val="FFFFFF"/>
                </a:solidFill>
                <a:cs typeface="+mn-ea"/>
                <a:sym typeface="+mn-lt"/>
              </a:rPr>
              <a:t>65</a:t>
            </a:r>
          </a:p>
        </p:txBody>
      </p:sp>
      <p:sp>
        <p:nvSpPr>
          <p:cNvPr id="29" name="Freeform: Shape 24">
            <a:extLst>
              <a:ext uri="{FF2B5EF4-FFF2-40B4-BE49-F238E27FC236}">
                <a16:creationId xmlns:a16="http://schemas.microsoft.com/office/drawing/2014/main" id="{FB2DBE6B-5D7B-4C64-A40B-CB556A2D531C}"/>
              </a:ext>
            </a:extLst>
          </p:cNvPr>
          <p:cNvSpPr>
            <a:spLocks/>
          </p:cNvSpPr>
          <p:nvPr/>
        </p:nvSpPr>
        <p:spPr bwMode="auto">
          <a:xfrm>
            <a:off x="9335824" y="2428281"/>
            <a:ext cx="696684" cy="782657"/>
          </a:xfrm>
          <a:custGeom>
            <a:avLst/>
            <a:gdLst>
              <a:gd name="T0" fmla="+- 0 10800 961"/>
              <a:gd name="T1" fmla="*/ T0 w 19679"/>
              <a:gd name="T2" fmla="*/ 10770 h 21541"/>
              <a:gd name="T3" fmla="+- 0 10800 961"/>
              <a:gd name="T4" fmla="*/ T3 w 19679"/>
              <a:gd name="T5" fmla="*/ 10770 h 21541"/>
              <a:gd name="T6" fmla="+- 0 10800 961"/>
              <a:gd name="T7" fmla="*/ T6 w 19679"/>
              <a:gd name="T8" fmla="*/ 10770 h 21541"/>
              <a:gd name="T9" fmla="+- 0 10800 961"/>
              <a:gd name="T10" fmla="*/ T9 w 19679"/>
              <a:gd name="T11" fmla="*/ 10770 h 2154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19679" h="21541">
                <a:moveTo>
                  <a:pt x="9839" y="0"/>
                </a:moveTo>
                <a:cubicBezTo>
                  <a:pt x="7320" y="0"/>
                  <a:pt x="4802" y="936"/>
                  <a:pt x="2881" y="2808"/>
                </a:cubicBezTo>
                <a:cubicBezTo>
                  <a:pt x="-961" y="6553"/>
                  <a:pt x="-961" y="12624"/>
                  <a:pt x="2881" y="16368"/>
                </a:cubicBezTo>
                <a:cubicBezTo>
                  <a:pt x="4235" y="17687"/>
                  <a:pt x="5883" y="18532"/>
                  <a:pt x="7620" y="18921"/>
                </a:cubicBezTo>
                <a:cubicBezTo>
                  <a:pt x="8538" y="20485"/>
                  <a:pt x="10394" y="21599"/>
                  <a:pt x="12225" y="21538"/>
                </a:cubicBezTo>
                <a:cubicBezTo>
                  <a:pt x="12337" y="21535"/>
                  <a:pt x="12449" y="21523"/>
                  <a:pt x="12557" y="21510"/>
                </a:cubicBezTo>
                <a:cubicBezTo>
                  <a:pt x="11832" y="20830"/>
                  <a:pt x="11266" y="20009"/>
                  <a:pt x="10921" y="19113"/>
                </a:cubicBezTo>
                <a:cubicBezTo>
                  <a:pt x="13067" y="18883"/>
                  <a:pt x="15151" y="17972"/>
                  <a:pt x="16796" y="16368"/>
                </a:cubicBezTo>
                <a:cubicBezTo>
                  <a:pt x="20639" y="12624"/>
                  <a:pt x="20638" y="6553"/>
                  <a:pt x="16796" y="2808"/>
                </a:cubicBezTo>
                <a:cubicBezTo>
                  <a:pt x="14875" y="936"/>
                  <a:pt x="12357" y="0"/>
                  <a:pt x="98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0" name="Freeform: Shape 25">
            <a:extLst>
              <a:ext uri="{FF2B5EF4-FFF2-40B4-BE49-F238E27FC236}">
                <a16:creationId xmlns:a16="http://schemas.microsoft.com/office/drawing/2014/main" id="{BE4325AC-E04C-4311-9EC8-749E6323827B}"/>
              </a:ext>
            </a:extLst>
          </p:cNvPr>
          <p:cNvSpPr>
            <a:spLocks/>
          </p:cNvSpPr>
          <p:nvPr/>
        </p:nvSpPr>
        <p:spPr bwMode="auto">
          <a:xfrm>
            <a:off x="9464291" y="2598252"/>
            <a:ext cx="423940" cy="34784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rmAutofit/>
          </a:bodyPr>
          <a:lstStyle/>
          <a:p>
            <a:pPr marL="0" indent="0" algn="ctr">
              <a:buSzTx/>
              <a:buFontTx/>
              <a:buNone/>
            </a:pPr>
            <a:r>
              <a:rPr lang="id-ID" sz="1800">
                <a:solidFill>
                  <a:srgbClr val="FFFFFF"/>
                </a:solidFill>
                <a:cs typeface="+mn-ea"/>
                <a:sym typeface="+mn-lt"/>
              </a:rPr>
              <a:t>245</a:t>
            </a:r>
          </a:p>
        </p:txBody>
      </p:sp>
    </p:spTree>
    <p:extLst>
      <p:ext uri="{BB962C8B-B14F-4D97-AF65-F5344CB8AC3E}">
        <p14:creationId xmlns:p14="http://schemas.microsoft.com/office/powerpoint/2010/main" val="326267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:a14="http://schemas.microsoft.com/office/drawing/2010/main" xmlns:a16="http://schemas.microsoft.com/office/drawing/2014/main"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7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7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2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7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2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7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2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7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25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7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25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75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25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75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25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275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325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375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425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8" grpId="0"/>
      <p:bldP spid="19" grpId="0" animBg="1"/>
      <p:bldP spid="20" grpId="0"/>
      <p:bldP spid="21" grpId="0" animBg="1"/>
      <p:bldP spid="22" grpId="0"/>
      <p:bldP spid="25" grpId="0" animBg="1"/>
      <p:bldP spid="26" grpId="0"/>
      <p:bldP spid="27" grpId="0" animBg="1"/>
      <p:bldP spid="28" grpId="0"/>
      <p:bldP spid="29" grpId="0" animBg="1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>
            <a:extLst>
              <a:ext uri="{FF2B5EF4-FFF2-40B4-BE49-F238E27FC236}">
                <a16:creationId xmlns:a16="http://schemas.microsoft.com/office/drawing/2014/main" id="{7F52B3C0-28D8-4D27-92D2-13B19D34DF2A}"/>
              </a:ext>
            </a:extLst>
          </p:cNvPr>
          <p:cNvGrpSpPr/>
          <p:nvPr/>
        </p:nvGrpSpPr>
        <p:grpSpPr>
          <a:xfrm>
            <a:off x="1768046" y="2597480"/>
            <a:ext cx="1458180" cy="1663040"/>
            <a:chOff x="1856520" y="2834333"/>
            <a:chExt cx="1458180" cy="1663040"/>
          </a:xfrm>
        </p:grpSpPr>
        <p:sp>
          <p:nvSpPr>
            <p:cNvPr id="25" name="Freeform: Shape 2">
              <a:extLst>
                <a:ext uri="{FF2B5EF4-FFF2-40B4-BE49-F238E27FC236}">
                  <a16:creationId xmlns:a16="http://schemas.microsoft.com/office/drawing/2014/main" id="{34D873BD-9A6C-4940-A459-F798656AD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6520" y="2834333"/>
              <a:ext cx="1458180" cy="1663040"/>
            </a:xfrm>
            <a:custGeom>
              <a:avLst/>
              <a:gdLst>
                <a:gd name="T0" fmla="*/ 573 w 1146"/>
                <a:gd name="T1" fmla="*/ 0 h 1307"/>
                <a:gd name="T2" fmla="*/ 1146 w 1146"/>
                <a:gd name="T3" fmla="*/ 287 h 1307"/>
                <a:gd name="T4" fmla="*/ 1146 w 1146"/>
                <a:gd name="T5" fmla="*/ 1021 h 1307"/>
                <a:gd name="T6" fmla="*/ 573 w 1146"/>
                <a:gd name="T7" fmla="*/ 1307 h 1307"/>
                <a:gd name="T8" fmla="*/ 0 w 1146"/>
                <a:gd name="T9" fmla="*/ 1021 h 1307"/>
                <a:gd name="T10" fmla="*/ 0 w 1146"/>
                <a:gd name="T11" fmla="*/ 287 h 1307"/>
                <a:gd name="T12" fmla="*/ 573 w 1146"/>
                <a:gd name="T13" fmla="*/ 0 h 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6" h="1307">
                  <a:moveTo>
                    <a:pt x="573" y="0"/>
                  </a:moveTo>
                  <a:lnTo>
                    <a:pt x="1146" y="287"/>
                  </a:lnTo>
                  <a:lnTo>
                    <a:pt x="1146" y="1021"/>
                  </a:lnTo>
                  <a:lnTo>
                    <a:pt x="573" y="1307"/>
                  </a:lnTo>
                  <a:lnTo>
                    <a:pt x="0" y="1021"/>
                  </a:lnTo>
                  <a:lnTo>
                    <a:pt x="0" y="287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A5644E"/>
            </a:solidFill>
            <a:ln w="28575"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Freeform: Shape 3">
              <a:extLst>
                <a:ext uri="{FF2B5EF4-FFF2-40B4-BE49-F238E27FC236}">
                  <a16:creationId xmlns:a16="http://schemas.microsoft.com/office/drawing/2014/main" id="{AB4A2C04-1EBF-4CF1-A558-36201A647DD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330879" y="3400302"/>
              <a:ext cx="497910" cy="531102"/>
            </a:xfrm>
            <a:custGeom>
              <a:avLst/>
              <a:gdLst>
                <a:gd name="T0" fmla="*/ 41 w 45"/>
                <a:gd name="T1" fmla="*/ 48 h 48"/>
                <a:gd name="T2" fmla="*/ 0 w 45"/>
                <a:gd name="T3" fmla="*/ 44 h 48"/>
                <a:gd name="T4" fmla="*/ 3 w 45"/>
                <a:gd name="T5" fmla="*/ 7 h 48"/>
                <a:gd name="T6" fmla="*/ 7 w 45"/>
                <a:gd name="T7" fmla="*/ 4 h 48"/>
                <a:gd name="T8" fmla="*/ 13 w 45"/>
                <a:gd name="T9" fmla="*/ 0 h 48"/>
                <a:gd name="T10" fmla="*/ 17 w 45"/>
                <a:gd name="T11" fmla="*/ 7 h 48"/>
                <a:gd name="T12" fmla="*/ 27 w 45"/>
                <a:gd name="T13" fmla="*/ 4 h 48"/>
                <a:gd name="T14" fmla="*/ 33 w 45"/>
                <a:gd name="T15" fmla="*/ 0 h 48"/>
                <a:gd name="T16" fmla="*/ 38 w 45"/>
                <a:gd name="T17" fmla="*/ 7 h 48"/>
                <a:gd name="T18" fmla="*/ 45 w 45"/>
                <a:gd name="T19" fmla="*/ 10 h 48"/>
                <a:gd name="T20" fmla="*/ 11 w 45"/>
                <a:gd name="T21" fmla="*/ 25 h 48"/>
                <a:gd name="T22" fmla="*/ 3 w 45"/>
                <a:gd name="T23" fmla="*/ 17 h 48"/>
                <a:gd name="T24" fmla="*/ 11 w 45"/>
                <a:gd name="T25" fmla="*/ 25 h 48"/>
                <a:gd name="T26" fmla="*/ 11 w 45"/>
                <a:gd name="T27" fmla="*/ 26 h 48"/>
                <a:gd name="T28" fmla="*/ 3 w 45"/>
                <a:gd name="T29" fmla="*/ 35 h 48"/>
                <a:gd name="T30" fmla="*/ 11 w 45"/>
                <a:gd name="T31" fmla="*/ 44 h 48"/>
                <a:gd name="T32" fmla="*/ 3 w 45"/>
                <a:gd name="T33" fmla="*/ 37 h 48"/>
                <a:gd name="T34" fmla="*/ 11 w 45"/>
                <a:gd name="T35" fmla="*/ 44 h 48"/>
                <a:gd name="T36" fmla="*/ 13 w 45"/>
                <a:gd name="T37" fmla="*/ 3 h 48"/>
                <a:gd name="T38" fmla="*/ 10 w 45"/>
                <a:gd name="T39" fmla="*/ 4 h 48"/>
                <a:gd name="T40" fmla="*/ 11 w 45"/>
                <a:gd name="T41" fmla="*/ 13 h 48"/>
                <a:gd name="T42" fmla="*/ 14 w 45"/>
                <a:gd name="T43" fmla="*/ 12 h 48"/>
                <a:gd name="T44" fmla="*/ 21 w 45"/>
                <a:gd name="T45" fmla="*/ 25 h 48"/>
                <a:gd name="T46" fmla="*/ 13 w 45"/>
                <a:gd name="T47" fmla="*/ 17 h 48"/>
                <a:gd name="T48" fmla="*/ 21 w 45"/>
                <a:gd name="T49" fmla="*/ 25 h 48"/>
                <a:gd name="T50" fmla="*/ 21 w 45"/>
                <a:gd name="T51" fmla="*/ 26 h 48"/>
                <a:gd name="T52" fmla="*/ 13 w 45"/>
                <a:gd name="T53" fmla="*/ 35 h 48"/>
                <a:gd name="T54" fmla="*/ 21 w 45"/>
                <a:gd name="T55" fmla="*/ 44 h 48"/>
                <a:gd name="T56" fmla="*/ 13 w 45"/>
                <a:gd name="T57" fmla="*/ 37 h 48"/>
                <a:gd name="T58" fmla="*/ 21 w 45"/>
                <a:gd name="T59" fmla="*/ 44 h 48"/>
                <a:gd name="T60" fmla="*/ 32 w 45"/>
                <a:gd name="T61" fmla="*/ 17 h 48"/>
                <a:gd name="T62" fmla="*/ 23 w 45"/>
                <a:gd name="T63" fmla="*/ 25 h 48"/>
                <a:gd name="T64" fmla="*/ 32 w 45"/>
                <a:gd name="T65" fmla="*/ 35 h 48"/>
                <a:gd name="T66" fmla="*/ 23 w 45"/>
                <a:gd name="T67" fmla="*/ 26 h 48"/>
                <a:gd name="T68" fmla="*/ 32 w 45"/>
                <a:gd name="T69" fmla="*/ 35 h 48"/>
                <a:gd name="T70" fmla="*/ 32 w 45"/>
                <a:gd name="T71" fmla="*/ 37 h 48"/>
                <a:gd name="T72" fmla="*/ 23 w 45"/>
                <a:gd name="T73" fmla="*/ 44 h 48"/>
                <a:gd name="T74" fmla="*/ 34 w 45"/>
                <a:gd name="T75" fmla="*/ 4 h 48"/>
                <a:gd name="T76" fmla="*/ 32 w 45"/>
                <a:gd name="T77" fmla="*/ 3 h 48"/>
                <a:gd name="T78" fmla="*/ 31 w 45"/>
                <a:gd name="T79" fmla="*/ 12 h 48"/>
                <a:gd name="T80" fmla="*/ 33 w 45"/>
                <a:gd name="T81" fmla="*/ 13 h 48"/>
                <a:gd name="T82" fmla="*/ 34 w 45"/>
                <a:gd name="T83" fmla="*/ 4 h 48"/>
                <a:gd name="T84" fmla="*/ 41 w 45"/>
                <a:gd name="T85" fmla="*/ 17 h 48"/>
                <a:gd name="T86" fmla="*/ 33 w 45"/>
                <a:gd name="T87" fmla="*/ 25 h 48"/>
                <a:gd name="T88" fmla="*/ 41 w 45"/>
                <a:gd name="T89" fmla="*/ 35 h 48"/>
                <a:gd name="T90" fmla="*/ 33 w 45"/>
                <a:gd name="T91" fmla="*/ 26 h 48"/>
                <a:gd name="T92" fmla="*/ 41 w 45"/>
                <a:gd name="T93" fmla="*/ 35 h 48"/>
                <a:gd name="T94" fmla="*/ 41 w 45"/>
                <a:gd name="T95" fmla="*/ 37 h 48"/>
                <a:gd name="T96" fmla="*/ 33 w 45"/>
                <a:gd name="T97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" h="48">
                  <a:moveTo>
                    <a:pt x="45" y="44"/>
                  </a:moveTo>
                  <a:cubicBezTo>
                    <a:pt x="45" y="46"/>
                    <a:pt x="43" y="48"/>
                    <a:pt x="41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1" y="48"/>
                    <a:pt x="0" y="46"/>
                    <a:pt x="0" y="4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1" y="7"/>
                    <a:pt x="3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9" y="0"/>
                    <a:pt x="1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7" y="2"/>
                    <a:pt x="17" y="4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2"/>
                    <a:pt x="29" y="0"/>
                    <a:pt x="32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6" y="0"/>
                    <a:pt x="38" y="2"/>
                    <a:pt x="38" y="4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3" y="7"/>
                    <a:pt x="45" y="8"/>
                    <a:pt x="45" y="10"/>
                  </a:cubicBezTo>
                  <a:lnTo>
                    <a:pt x="45" y="44"/>
                  </a:lnTo>
                  <a:close/>
                  <a:moveTo>
                    <a:pt x="11" y="25"/>
                  </a:moveTo>
                  <a:cubicBezTo>
                    <a:pt x="11" y="17"/>
                    <a:pt x="11" y="17"/>
                    <a:pt x="11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25"/>
                    <a:pt x="3" y="25"/>
                    <a:pt x="3" y="25"/>
                  </a:cubicBezTo>
                  <a:lnTo>
                    <a:pt x="11" y="25"/>
                  </a:lnTo>
                  <a:close/>
                  <a:moveTo>
                    <a:pt x="11" y="35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35"/>
                    <a:pt x="3" y="35"/>
                    <a:pt x="3" y="35"/>
                  </a:cubicBezTo>
                  <a:lnTo>
                    <a:pt x="11" y="35"/>
                  </a:lnTo>
                  <a:close/>
                  <a:moveTo>
                    <a:pt x="11" y="44"/>
                  </a:moveTo>
                  <a:cubicBezTo>
                    <a:pt x="11" y="37"/>
                    <a:pt x="11" y="37"/>
                    <a:pt x="11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44"/>
                    <a:pt x="3" y="44"/>
                    <a:pt x="3" y="44"/>
                  </a:cubicBezTo>
                  <a:lnTo>
                    <a:pt x="11" y="44"/>
                  </a:lnTo>
                  <a:close/>
                  <a:moveTo>
                    <a:pt x="14" y="4"/>
                  </a:moveTo>
                  <a:cubicBezTo>
                    <a:pt x="14" y="4"/>
                    <a:pt x="13" y="3"/>
                    <a:pt x="13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0" y="4"/>
                    <a:pt x="10" y="4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1" y="13"/>
                    <a:pt x="11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4" y="12"/>
                    <a:pt x="14" y="12"/>
                  </a:cubicBezTo>
                  <a:lnTo>
                    <a:pt x="14" y="4"/>
                  </a:lnTo>
                  <a:close/>
                  <a:moveTo>
                    <a:pt x="21" y="25"/>
                  </a:moveTo>
                  <a:cubicBezTo>
                    <a:pt x="21" y="17"/>
                    <a:pt x="21" y="17"/>
                    <a:pt x="21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21" y="25"/>
                  </a:lnTo>
                  <a:close/>
                  <a:moveTo>
                    <a:pt x="21" y="35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35"/>
                    <a:pt x="13" y="35"/>
                    <a:pt x="13" y="35"/>
                  </a:cubicBezTo>
                  <a:lnTo>
                    <a:pt x="21" y="35"/>
                  </a:lnTo>
                  <a:close/>
                  <a:moveTo>
                    <a:pt x="21" y="44"/>
                  </a:moveTo>
                  <a:cubicBezTo>
                    <a:pt x="21" y="37"/>
                    <a:pt x="21" y="37"/>
                    <a:pt x="21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44"/>
                    <a:pt x="13" y="44"/>
                    <a:pt x="13" y="44"/>
                  </a:cubicBezTo>
                  <a:lnTo>
                    <a:pt x="21" y="44"/>
                  </a:lnTo>
                  <a:close/>
                  <a:moveTo>
                    <a:pt x="32" y="25"/>
                  </a:moveTo>
                  <a:cubicBezTo>
                    <a:pt x="32" y="17"/>
                    <a:pt x="32" y="17"/>
                    <a:pt x="32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5"/>
                    <a:pt x="23" y="25"/>
                    <a:pt x="23" y="25"/>
                  </a:cubicBezTo>
                  <a:lnTo>
                    <a:pt x="32" y="25"/>
                  </a:lnTo>
                  <a:close/>
                  <a:moveTo>
                    <a:pt x="32" y="35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35"/>
                    <a:pt x="23" y="35"/>
                    <a:pt x="23" y="35"/>
                  </a:cubicBezTo>
                  <a:lnTo>
                    <a:pt x="32" y="35"/>
                  </a:lnTo>
                  <a:close/>
                  <a:moveTo>
                    <a:pt x="32" y="44"/>
                  </a:moveTo>
                  <a:cubicBezTo>
                    <a:pt x="32" y="37"/>
                    <a:pt x="32" y="37"/>
                    <a:pt x="32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44"/>
                    <a:pt x="23" y="44"/>
                    <a:pt x="23" y="44"/>
                  </a:cubicBezTo>
                  <a:lnTo>
                    <a:pt x="32" y="44"/>
                  </a:lnTo>
                  <a:close/>
                  <a:moveTo>
                    <a:pt x="34" y="4"/>
                  </a:moveTo>
                  <a:cubicBezTo>
                    <a:pt x="34" y="4"/>
                    <a:pt x="34" y="3"/>
                    <a:pt x="33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1" y="3"/>
                    <a:pt x="31" y="4"/>
                    <a:pt x="31" y="4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3"/>
                    <a:pt x="32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13"/>
                    <a:pt x="34" y="12"/>
                    <a:pt x="34" y="12"/>
                  </a:cubicBezTo>
                  <a:lnTo>
                    <a:pt x="34" y="4"/>
                  </a:lnTo>
                  <a:close/>
                  <a:moveTo>
                    <a:pt x="41" y="25"/>
                  </a:moveTo>
                  <a:cubicBezTo>
                    <a:pt x="41" y="17"/>
                    <a:pt x="41" y="17"/>
                    <a:pt x="41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25"/>
                    <a:pt x="33" y="25"/>
                    <a:pt x="33" y="25"/>
                  </a:cubicBezTo>
                  <a:lnTo>
                    <a:pt x="41" y="25"/>
                  </a:lnTo>
                  <a:close/>
                  <a:moveTo>
                    <a:pt x="41" y="35"/>
                  </a:moveTo>
                  <a:cubicBezTo>
                    <a:pt x="41" y="26"/>
                    <a:pt x="41" y="26"/>
                    <a:pt x="41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35"/>
                    <a:pt x="33" y="35"/>
                    <a:pt x="33" y="35"/>
                  </a:cubicBezTo>
                  <a:lnTo>
                    <a:pt x="41" y="35"/>
                  </a:lnTo>
                  <a:close/>
                  <a:moveTo>
                    <a:pt x="41" y="44"/>
                  </a:moveTo>
                  <a:cubicBezTo>
                    <a:pt x="41" y="37"/>
                    <a:pt x="41" y="37"/>
                    <a:pt x="41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44"/>
                    <a:pt x="33" y="44"/>
                    <a:pt x="33" y="44"/>
                  </a:cubicBezTo>
                  <a:lnTo>
                    <a:pt x="41" y="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23" name="TextBox 5">
            <a:extLst>
              <a:ext uri="{FF2B5EF4-FFF2-40B4-BE49-F238E27FC236}">
                <a16:creationId xmlns:a16="http://schemas.microsoft.com/office/drawing/2014/main" id="{D84355F8-2E6B-4A05-9A42-BE44C4D36706}"/>
              </a:ext>
            </a:extLst>
          </p:cNvPr>
          <p:cNvSpPr txBox="1"/>
          <p:nvPr/>
        </p:nvSpPr>
        <p:spPr>
          <a:xfrm>
            <a:off x="3130332" y="3163449"/>
            <a:ext cx="2221702" cy="427393"/>
          </a:xfrm>
          <a:prstGeom prst="rect">
            <a:avLst/>
          </a:prstGeom>
          <a:noFill/>
        </p:spPr>
        <p:txBody>
          <a:bodyPr wrap="square" lIns="72000" tIns="0" rIns="72000" bIns="0" anchor="ctr" anchorCtr="1">
            <a:noAutofit/>
          </a:bodyPr>
          <a:lstStyle/>
          <a:p>
            <a:pPr algn="ctr"/>
            <a:r>
              <a:rPr lang="en-US" altLang="zh-CN" sz="2800" dirty="0">
                <a:solidFill>
                  <a:srgbClr val="A5644E"/>
                </a:solidFill>
                <a:cs typeface="+mn-ea"/>
                <a:sym typeface="+mn-lt"/>
              </a:rPr>
              <a:t>CONTENTS</a:t>
            </a:r>
          </a:p>
        </p:txBody>
      </p:sp>
      <p:cxnSp>
        <p:nvCxnSpPr>
          <p:cNvPr id="6" name="Straight Connector 8">
            <a:extLst>
              <a:ext uri="{FF2B5EF4-FFF2-40B4-BE49-F238E27FC236}">
                <a16:creationId xmlns:a16="http://schemas.microsoft.com/office/drawing/2014/main" id="{C6E36E85-BC36-498C-ABF7-93959755DFF9}"/>
              </a:ext>
            </a:extLst>
          </p:cNvPr>
          <p:cNvCxnSpPr/>
          <p:nvPr/>
        </p:nvCxnSpPr>
        <p:spPr>
          <a:xfrm>
            <a:off x="5447928" y="0"/>
            <a:ext cx="0" cy="68580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: Shape 10">
            <a:extLst>
              <a:ext uri="{FF2B5EF4-FFF2-40B4-BE49-F238E27FC236}">
                <a16:creationId xmlns:a16="http://schemas.microsoft.com/office/drawing/2014/main" id="{9D18EFDE-6731-457F-AD83-9A94C1C1996E}"/>
              </a:ext>
            </a:extLst>
          </p:cNvPr>
          <p:cNvSpPr>
            <a:spLocks/>
          </p:cNvSpPr>
          <p:nvPr/>
        </p:nvSpPr>
        <p:spPr bwMode="auto">
          <a:xfrm>
            <a:off x="5110587" y="1100049"/>
            <a:ext cx="674682" cy="769470"/>
          </a:xfrm>
          <a:custGeom>
            <a:avLst/>
            <a:gdLst>
              <a:gd name="T0" fmla="*/ 573 w 1146"/>
              <a:gd name="T1" fmla="*/ 0 h 1307"/>
              <a:gd name="T2" fmla="*/ 1146 w 1146"/>
              <a:gd name="T3" fmla="*/ 287 h 1307"/>
              <a:gd name="T4" fmla="*/ 1146 w 1146"/>
              <a:gd name="T5" fmla="*/ 1021 h 1307"/>
              <a:gd name="T6" fmla="*/ 573 w 1146"/>
              <a:gd name="T7" fmla="*/ 1307 h 1307"/>
              <a:gd name="T8" fmla="*/ 0 w 1146"/>
              <a:gd name="T9" fmla="*/ 1021 h 1307"/>
              <a:gd name="T10" fmla="*/ 0 w 1146"/>
              <a:gd name="T11" fmla="*/ 287 h 1307"/>
              <a:gd name="T12" fmla="*/ 573 w 1146"/>
              <a:gd name="T13" fmla="*/ 0 h 1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46" h="1307">
                <a:moveTo>
                  <a:pt x="573" y="0"/>
                </a:moveTo>
                <a:lnTo>
                  <a:pt x="1146" y="287"/>
                </a:lnTo>
                <a:lnTo>
                  <a:pt x="1146" y="1021"/>
                </a:lnTo>
                <a:lnTo>
                  <a:pt x="573" y="1307"/>
                </a:lnTo>
                <a:lnTo>
                  <a:pt x="0" y="1021"/>
                </a:lnTo>
                <a:lnTo>
                  <a:pt x="0" y="287"/>
                </a:lnTo>
                <a:lnTo>
                  <a:pt x="573" y="0"/>
                </a:lnTo>
                <a:close/>
              </a:path>
            </a:pathLst>
          </a:custGeom>
          <a:solidFill>
            <a:schemeClr val="accent1">
              <a:lumMod val="100000"/>
            </a:schemeClr>
          </a:solidFill>
          <a:ln w="28575">
            <a:noFill/>
          </a:ln>
        </p:spPr>
        <p:txBody>
          <a:bodyPr vert="horz" wrap="none" lIns="91440" tIns="45720" rIns="91440" bIns="45720" anchor="ctr" anchorCtr="1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zh-CN" sz="3200">
                <a:solidFill>
                  <a:schemeClr val="bg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8" name="Freeform: Shape 11">
            <a:extLst>
              <a:ext uri="{FF2B5EF4-FFF2-40B4-BE49-F238E27FC236}">
                <a16:creationId xmlns:a16="http://schemas.microsoft.com/office/drawing/2014/main" id="{EC4707B8-818D-48CF-8F2E-73AB6A9490FB}"/>
              </a:ext>
            </a:extLst>
          </p:cNvPr>
          <p:cNvSpPr>
            <a:spLocks/>
          </p:cNvSpPr>
          <p:nvPr/>
        </p:nvSpPr>
        <p:spPr bwMode="auto">
          <a:xfrm>
            <a:off x="5110587" y="2396193"/>
            <a:ext cx="674682" cy="769470"/>
          </a:xfrm>
          <a:custGeom>
            <a:avLst/>
            <a:gdLst>
              <a:gd name="T0" fmla="*/ 573 w 1146"/>
              <a:gd name="T1" fmla="*/ 0 h 1307"/>
              <a:gd name="T2" fmla="*/ 1146 w 1146"/>
              <a:gd name="T3" fmla="*/ 287 h 1307"/>
              <a:gd name="T4" fmla="*/ 1146 w 1146"/>
              <a:gd name="T5" fmla="*/ 1021 h 1307"/>
              <a:gd name="T6" fmla="*/ 573 w 1146"/>
              <a:gd name="T7" fmla="*/ 1307 h 1307"/>
              <a:gd name="T8" fmla="*/ 0 w 1146"/>
              <a:gd name="T9" fmla="*/ 1021 h 1307"/>
              <a:gd name="T10" fmla="*/ 0 w 1146"/>
              <a:gd name="T11" fmla="*/ 287 h 1307"/>
              <a:gd name="T12" fmla="*/ 573 w 1146"/>
              <a:gd name="T13" fmla="*/ 0 h 1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46" h="1307">
                <a:moveTo>
                  <a:pt x="573" y="0"/>
                </a:moveTo>
                <a:lnTo>
                  <a:pt x="1146" y="287"/>
                </a:lnTo>
                <a:lnTo>
                  <a:pt x="1146" y="1021"/>
                </a:lnTo>
                <a:lnTo>
                  <a:pt x="573" y="1307"/>
                </a:lnTo>
                <a:lnTo>
                  <a:pt x="0" y="1021"/>
                </a:lnTo>
                <a:lnTo>
                  <a:pt x="0" y="287"/>
                </a:lnTo>
                <a:lnTo>
                  <a:pt x="573" y="0"/>
                </a:lnTo>
                <a:close/>
              </a:path>
            </a:pathLst>
          </a:custGeom>
          <a:solidFill>
            <a:schemeClr val="accent2">
              <a:lumMod val="100000"/>
            </a:schemeClr>
          </a:solidFill>
          <a:ln w="28575">
            <a:noFill/>
          </a:ln>
        </p:spPr>
        <p:txBody>
          <a:bodyPr vert="horz" wrap="none" lIns="91440" tIns="45720" rIns="91440" bIns="45720" anchor="ctr" anchorCtr="1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zh-CN" sz="3200">
                <a:solidFill>
                  <a:schemeClr val="bg1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9" name="Freeform: Shape 12">
            <a:extLst>
              <a:ext uri="{FF2B5EF4-FFF2-40B4-BE49-F238E27FC236}">
                <a16:creationId xmlns:a16="http://schemas.microsoft.com/office/drawing/2014/main" id="{0FBDCBD3-FFEE-44CE-AEFD-F6CABC0F7764}"/>
              </a:ext>
            </a:extLst>
          </p:cNvPr>
          <p:cNvSpPr>
            <a:spLocks/>
          </p:cNvSpPr>
          <p:nvPr/>
        </p:nvSpPr>
        <p:spPr bwMode="auto">
          <a:xfrm>
            <a:off x="5110587" y="3692337"/>
            <a:ext cx="674682" cy="769470"/>
          </a:xfrm>
          <a:custGeom>
            <a:avLst/>
            <a:gdLst>
              <a:gd name="T0" fmla="*/ 573 w 1146"/>
              <a:gd name="T1" fmla="*/ 0 h 1307"/>
              <a:gd name="T2" fmla="*/ 1146 w 1146"/>
              <a:gd name="T3" fmla="*/ 287 h 1307"/>
              <a:gd name="T4" fmla="*/ 1146 w 1146"/>
              <a:gd name="T5" fmla="*/ 1021 h 1307"/>
              <a:gd name="T6" fmla="*/ 573 w 1146"/>
              <a:gd name="T7" fmla="*/ 1307 h 1307"/>
              <a:gd name="T8" fmla="*/ 0 w 1146"/>
              <a:gd name="T9" fmla="*/ 1021 h 1307"/>
              <a:gd name="T10" fmla="*/ 0 w 1146"/>
              <a:gd name="T11" fmla="*/ 287 h 1307"/>
              <a:gd name="T12" fmla="*/ 573 w 1146"/>
              <a:gd name="T13" fmla="*/ 0 h 1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46" h="1307">
                <a:moveTo>
                  <a:pt x="573" y="0"/>
                </a:moveTo>
                <a:lnTo>
                  <a:pt x="1146" y="287"/>
                </a:lnTo>
                <a:lnTo>
                  <a:pt x="1146" y="1021"/>
                </a:lnTo>
                <a:lnTo>
                  <a:pt x="573" y="1307"/>
                </a:lnTo>
                <a:lnTo>
                  <a:pt x="0" y="1021"/>
                </a:lnTo>
                <a:lnTo>
                  <a:pt x="0" y="287"/>
                </a:lnTo>
                <a:lnTo>
                  <a:pt x="573" y="0"/>
                </a:lnTo>
                <a:close/>
              </a:path>
            </a:pathLst>
          </a:custGeom>
          <a:solidFill>
            <a:schemeClr val="accent3">
              <a:lumMod val="100000"/>
            </a:schemeClr>
          </a:solidFill>
          <a:ln w="28575">
            <a:noFill/>
          </a:ln>
        </p:spPr>
        <p:txBody>
          <a:bodyPr vert="horz" wrap="none" lIns="91440" tIns="45720" rIns="91440" bIns="45720" anchor="ctr" anchorCtr="1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zh-CN" sz="3200">
                <a:solidFill>
                  <a:schemeClr val="bg1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10" name="Freeform: Shape 13">
            <a:extLst>
              <a:ext uri="{FF2B5EF4-FFF2-40B4-BE49-F238E27FC236}">
                <a16:creationId xmlns:a16="http://schemas.microsoft.com/office/drawing/2014/main" id="{D0A565A5-6256-48B0-9421-BEABD940D77E}"/>
              </a:ext>
            </a:extLst>
          </p:cNvPr>
          <p:cNvSpPr>
            <a:spLocks/>
          </p:cNvSpPr>
          <p:nvPr/>
        </p:nvSpPr>
        <p:spPr bwMode="auto">
          <a:xfrm>
            <a:off x="5110587" y="4988481"/>
            <a:ext cx="674682" cy="769470"/>
          </a:xfrm>
          <a:custGeom>
            <a:avLst/>
            <a:gdLst>
              <a:gd name="T0" fmla="*/ 573 w 1146"/>
              <a:gd name="T1" fmla="*/ 0 h 1307"/>
              <a:gd name="T2" fmla="*/ 1146 w 1146"/>
              <a:gd name="T3" fmla="*/ 287 h 1307"/>
              <a:gd name="T4" fmla="*/ 1146 w 1146"/>
              <a:gd name="T5" fmla="*/ 1021 h 1307"/>
              <a:gd name="T6" fmla="*/ 573 w 1146"/>
              <a:gd name="T7" fmla="*/ 1307 h 1307"/>
              <a:gd name="T8" fmla="*/ 0 w 1146"/>
              <a:gd name="T9" fmla="*/ 1021 h 1307"/>
              <a:gd name="T10" fmla="*/ 0 w 1146"/>
              <a:gd name="T11" fmla="*/ 287 h 1307"/>
              <a:gd name="T12" fmla="*/ 573 w 1146"/>
              <a:gd name="T13" fmla="*/ 0 h 1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46" h="1307">
                <a:moveTo>
                  <a:pt x="573" y="0"/>
                </a:moveTo>
                <a:lnTo>
                  <a:pt x="1146" y="287"/>
                </a:lnTo>
                <a:lnTo>
                  <a:pt x="1146" y="1021"/>
                </a:lnTo>
                <a:lnTo>
                  <a:pt x="573" y="1307"/>
                </a:lnTo>
                <a:lnTo>
                  <a:pt x="0" y="1021"/>
                </a:lnTo>
                <a:lnTo>
                  <a:pt x="0" y="287"/>
                </a:lnTo>
                <a:lnTo>
                  <a:pt x="573" y="0"/>
                </a:lnTo>
                <a:close/>
              </a:path>
            </a:pathLst>
          </a:custGeom>
          <a:solidFill>
            <a:schemeClr val="accent4">
              <a:lumMod val="100000"/>
            </a:schemeClr>
          </a:solidFill>
          <a:ln w="28575">
            <a:noFill/>
          </a:ln>
        </p:spPr>
        <p:txBody>
          <a:bodyPr vert="horz" wrap="none" lIns="91440" tIns="45720" rIns="91440" bIns="45720" anchor="ctr" anchorCtr="1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zh-CN" sz="3200">
                <a:solidFill>
                  <a:schemeClr val="bg1"/>
                </a:solidFill>
                <a:cs typeface="+mn-ea"/>
                <a:sym typeface="+mn-lt"/>
              </a:rPr>
              <a:t>04</a:t>
            </a:r>
          </a:p>
        </p:txBody>
      </p:sp>
      <p:grpSp>
        <p:nvGrpSpPr>
          <p:cNvPr id="11" name="Group 15">
            <a:extLst>
              <a:ext uri="{FF2B5EF4-FFF2-40B4-BE49-F238E27FC236}">
                <a16:creationId xmlns:a16="http://schemas.microsoft.com/office/drawing/2014/main" id="{D321FE2E-E101-477A-9A1D-1D6817D1A402}"/>
              </a:ext>
            </a:extLst>
          </p:cNvPr>
          <p:cNvGrpSpPr/>
          <p:nvPr/>
        </p:nvGrpSpPr>
        <p:grpSpPr>
          <a:xfrm>
            <a:off x="6122610" y="1209467"/>
            <a:ext cx="3565463" cy="563232"/>
            <a:chOff x="3943834" y="704409"/>
            <a:chExt cx="3962574" cy="563232"/>
          </a:xfrm>
        </p:grpSpPr>
        <p:sp>
          <p:nvSpPr>
            <p:cNvPr id="21" name="TextBox 16">
              <a:extLst>
                <a:ext uri="{FF2B5EF4-FFF2-40B4-BE49-F238E27FC236}">
                  <a16:creationId xmlns:a16="http://schemas.microsoft.com/office/drawing/2014/main" id="{5E037D18-08EC-48F8-8398-916196A9C827}"/>
                </a:ext>
              </a:extLst>
            </p:cNvPr>
            <p:cNvSpPr txBox="1"/>
            <p:nvPr/>
          </p:nvSpPr>
          <p:spPr>
            <a:xfrm>
              <a:off x="3943834" y="704409"/>
              <a:ext cx="3962574" cy="242864"/>
            </a:xfrm>
            <a:prstGeom prst="rect">
              <a:avLst/>
            </a:prstGeom>
            <a:noFill/>
          </p:spPr>
          <p:txBody>
            <a:bodyPr wrap="none" lIns="0" tIns="0" rIns="0" bIns="0" anchor="b" anchorCtr="0">
              <a:normAutofit lnSpcReduction="10000"/>
            </a:bodyPr>
            <a:lstStyle/>
            <a:p>
              <a:r>
                <a:rPr lang="zh-CN" altLang="en-US" sz="1600" b="1">
                  <a:solidFill>
                    <a:schemeClr val="accent1">
                      <a:lumMod val="100000"/>
                    </a:schemeClr>
                  </a:solidFill>
                  <a:cs typeface="+mn-ea"/>
                  <a:sym typeface="+mn-lt"/>
                </a:rPr>
                <a:t>The title text is preset</a:t>
              </a:r>
            </a:p>
          </p:txBody>
        </p:sp>
        <p:sp>
          <p:nvSpPr>
            <p:cNvPr id="22" name="TextBox 17">
              <a:extLst>
                <a:ext uri="{FF2B5EF4-FFF2-40B4-BE49-F238E27FC236}">
                  <a16:creationId xmlns:a16="http://schemas.microsoft.com/office/drawing/2014/main" id="{F7CF5AAA-BC5F-4588-8668-3A677773A366}"/>
                </a:ext>
              </a:extLst>
            </p:cNvPr>
            <p:cNvSpPr txBox="1">
              <a:spLocks/>
            </p:cNvSpPr>
            <p:nvPr/>
          </p:nvSpPr>
          <p:spPr>
            <a:xfrm>
              <a:off x="3943834" y="947273"/>
              <a:ext cx="3962574" cy="320368"/>
            </a:xfrm>
            <a:prstGeom prst="rect">
              <a:avLst/>
            </a:prstGeom>
          </p:spPr>
          <p:txBody>
            <a:bodyPr vert="horz" wrap="square" lIns="0" tIns="0" rIns="0" bIns="0" anchor="ctr" anchorCtr="0">
              <a:normAutofit fontScale="925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This section is displayed as a text layout placeholder (theme fonts are recommended)</a:t>
              </a:r>
            </a:p>
          </p:txBody>
        </p:sp>
      </p:grpSp>
      <p:pic>
        <p:nvPicPr>
          <p:cNvPr id="27" name="Picture 10" descr="https://timgsa.baidu.com/timg?image&amp;quality=80&amp;size=b9999_10000&amp;sec=1495534318966&amp;di=a325b7049bb449645274990ab07a820f&amp;imgtype=0&amp;src=http%3A%2F%2Fimgsrc.baidu.com%2Fforum%2Fw%253D580%2Fsign%3D671f97ceb2b7d0a27bc90495fbef760d%2Fad235f2309f790525209bc420cf3d7ca7acbd5c4.jpg">
            <a:extLst>
              <a:ext uri="{FF2B5EF4-FFF2-40B4-BE49-F238E27FC236}">
                <a16:creationId xmlns:a16="http://schemas.microsoft.com/office/drawing/2014/main" id="{EEA449B9-221B-4C3D-BDB7-570FBEB7BF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990" y="2396193"/>
            <a:ext cx="3064592" cy="437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8">
            <a:extLst>
              <a:ext uri="{FF2B5EF4-FFF2-40B4-BE49-F238E27FC236}">
                <a16:creationId xmlns:a16="http://schemas.microsoft.com/office/drawing/2014/main" id="{0FE0EEE5-80A6-4D91-9A6E-BBBC18050705}"/>
              </a:ext>
            </a:extLst>
          </p:cNvPr>
          <p:cNvGrpSpPr/>
          <p:nvPr/>
        </p:nvGrpSpPr>
        <p:grpSpPr>
          <a:xfrm>
            <a:off x="6122610" y="2503511"/>
            <a:ext cx="3565463" cy="563232"/>
            <a:chOff x="3943834" y="704409"/>
            <a:chExt cx="3962574" cy="563232"/>
          </a:xfrm>
        </p:grpSpPr>
        <p:sp>
          <p:nvSpPr>
            <p:cNvPr id="19" name="TextBox 19">
              <a:extLst>
                <a:ext uri="{FF2B5EF4-FFF2-40B4-BE49-F238E27FC236}">
                  <a16:creationId xmlns:a16="http://schemas.microsoft.com/office/drawing/2014/main" id="{353163C7-E4D2-445B-A423-066F90A90175}"/>
                </a:ext>
              </a:extLst>
            </p:cNvPr>
            <p:cNvSpPr txBox="1"/>
            <p:nvPr/>
          </p:nvSpPr>
          <p:spPr>
            <a:xfrm>
              <a:off x="3943834" y="704409"/>
              <a:ext cx="3962574" cy="242864"/>
            </a:xfrm>
            <a:prstGeom prst="rect">
              <a:avLst/>
            </a:prstGeom>
            <a:noFill/>
          </p:spPr>
          <p:txBody>
            <a:bodyPr wrap="none" lIns="0" tIns="0" rIns="0" bIns="0" anchor="b" anchorCtr="0">
              <a:normAutofit lnSpcReduction="10000"/>
            </a:bodyPr>
            <a:lstStyle/>
            <a:p>
              <a:r>
                <a:rPr lang="zh-CN" altLang="en-US" sz="1600" b="1">
                  <a:solidFill>
                    <a:schemeClr val="accent2">
                      <a:lumMod val="100000"/>
                    </a:schemeClr>
                  </a:solidFill>
                  <a:cs typeface="+mn-ea"/>
                  <a:sym typeface="+mn-lt"/>
                </a:rPr>
                <a:t>The title text is preset</a:t>
              </a:r>
            </a:p>
          </p:txBody>
        </p: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4BB9101A-F732-470E-A789-6626DC3B6FF3}"/>
                </a:ext>
              </a:extLst>
            </p:cNvPr>
            <p:cNvSpPr txBox="1">
              <a:spLocks/>
            </p:cNvSpPr>
            <p:nvPr/>
          </p:nvSpPr>
          <p:spPr>
            <a:xfrm>
              <a:off x="3943834" y="947273"/>
              <a:ext cx="3962574" cy="320368"/>
            </a:xfrm>
            <a:prstGeom prst="rect">
              <a:avLst/>
            </a:prstGeom>
          </p:spPr>
          <p:txBody>
            <a:bodyPr vert="horz" wrap="square" lIns="0" tIns="0" rIns="0" bIns="0" anchor="ctr" anchorCtr="0">
              <a:normAutofit fontScale="925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This section is displayed as a text layout placeholder (theme fonts are recommended)</a:t>
              </a:r>
            </a:p>
          </p:txBody>
        </p:sp>
      </p:grpSp>
      <p:grpSp>
        <p:nvGrpSpPr>
          <p:cNvPr id="13" name="Group 21">
            <a:extLst>
              <a:ext uri="{FF2B5EF4-FFF2-40B4-BE49-F238E27FC236}">
                <a16:creationId xmlns:a16="http://schemas.microsoft.com/office/drawing/2014/main" id="{28C0D511-C4D9-4D2F-AE4E-EC5C9358AB82}"/>
              </a:ext>
            </a:extLst>
          </p:cNvPr>
          <p:cNvGrpSpPr/>
          <p:nvPr/>
        </p:nvGrpSpPr>
        <p:grpSpPr>
          <a:xfrm>
            <a:off x="6122610" y="3797555"/>
            <a:ext cx="3565463" cy="563232"/>
            <a:chOff x="3943834" y="704409"/>
            <a:chExt cx="3962574" cy="563232"/>
          </a:xfrm>
        </p:grpSpPr>
        <p:sp>
          <p:nvSpPr>
            <p:cNvPr id="17" name="TextBox 22">
              <a:extLst>
                <a:ext uri="{FF2B5EF4-FFF2-40B4-BE49-F238E27FC236}">
                  <a16:creationId xmlns:a16="http://schemas.microsoft.com/office/drawing/2014/main" id="{5BFEA658-EE53-4AE4-830F-45F2C0852F7D}"/>
                </a:ext>
              </a:extLst>
            </p:cNvPr>
            <p:cNvSpPr txBox="1"/>
            <p:nvPr/>
          </p:nvSpPr>
          <p:spPr>
            <a:xfrm>
              <a:off x="3943834" y="704409"/>
              <a:ext cx="3962574" cy="242864"/>
            </a:xfrm>
            <a:prstGeom prst="rect">
              <a:avLst/>
            </a:prstGeom>
            <a:noFill/>
          </p:spPr>
          <p:txBody>
            <a:bodyPr wrap="none" lIns="0" tIns="0" rIns="0" bIns="0" anchor="b" anchorCtr="0">
              <a:normAutofit lnSpcReduction="10000"/>
            </a:bodyPr>
            <a:lstStyle/>
            <a:p>
              <a:r>
                <a:rPr lang="zh-CN" altLang="en-US" sz="1600" b="1">
                  <a:solidFill>
                    <a:schemeClr val="accent3">
                      <a:lumMod val="100000"/>
                    </a:schemeClr>
                  </a:solidFill>
                  <a:cs typeface="+mn-ea"/>
                  <a:sym typeface="+mn-lt"/>
                </a:rPr>
                <a:t>The title text is preset</a:t>
              </a:r>
            </a:p>
          </p:txBody>
        </p:sp>
        <p:sp>
          <p:nvSpPr>
            <p:cNvPr id="18" name="TextBox 23">
              <a:extLst>
                <a:ext uri="{FF2B5EF4-FFF2-40B4-BE49-F238E27FC236}">
                  <a16:creationId xmlns:a16="http://schemas.microsoft.com/office/drawing/2014/main" id="{9DA4BFC4-7795-448B-9490-C22EEBCAE063}"/>
                </a:ext>
              </a:extLst>
            </p:cNvPr>
            <p:cNvSpPr txBox="1">
              <a:spLocks/>
            </p:cNvSpPr>
            <p:nvPr/>
          </p:nvSpPr>
          <p:spPr>
            <a:xfrm>
              <a:off x="3943834" y="947273"/>
              <a:ext cx="3962574" cy="320368"/>
            </a:xfrm>
            <a:prstGeom prst="rect">
              <a:avLst/>
            </a:prstGeom>
          </p:spPr>
          <p:txBody>
            <a:bodyPr vert="horz" wrap="square" lIns="0" tIns="0" rIns="0" bIns="0" anchor="ctr" anchorCtr="0">
              <a:normAutofit fontScale="925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This section is displayed as a text layout placeholder (theme fonts are recommended)</a:t>
              </a:r>
            </a:p>
          </p:txBody>
        </p:sp>
      </p:grpSp>
      <p:grpSp>
        <p:nvGrpSpPr>
          <p:cNvPr id="14" name="Group 24">
            <a:extLst>
              <a:ext uri="{FF2B5EF4-FFF2-40B4-BE49-F238E27FC236}">
                <a16:creationId xmlns:a16="http://schemas.microsoft.com/office/drawing/2014/main" id="{3DF5F982-3C6D-437F-8CDD-15C06DB03812}"/>
              </a:ext>
            </a:extLst>
          </p:cNvPr>
          <p:cNvGrpSpPr/>
          <p:nvPr/>
        </p:nvGrpSpPr>
        <p:grpSpPr>
          <a:xfrm>
            <a:off x="6122610" y="5091600"/>
            <a:ext cx="3565463" cy="563232"/>
            <a:chOff x="3943834" y="704409"/>
            <a:chExt cx="3962574" cy="563232"/>
          </a:xfrm>
        </p:grpSpPr>
        <p:sp>
          <p:nvSpPr>
            <p:cNvPr id="15" name="TextBox 25">
              <a:extLst>
                <a:ext uri="{FF2B5EF4-FFF2-40B4-BE49-F238E27FC236}">
                  <a16:creationId xmlns:a16="http://schemas.microsoft.com/office/drawing/2014/main" id="{1EA69F31-8D75-403C-B11A-C211FDDC2EC7}"/>
                </a:ext>
              </a:extLst>
            </p:cNvPr>
            <p:cNvSpPr txBox="1"/>
            <p:nvPr/>
          </p:nvSpPr>
          <p:spPr>
            <a:xfrm>
              <a:off x="3943834" y="704409"/>
              <a:ext cx="3962574" cy="242864"/>
            </a:xfrm>
            <a:prstGeom prst="rect">
              <a:avLst/>
            </a:prstGeom>
            <a:noFill/>
          </p:spPr>
          <p:txBody>
            <a:bodyPr wrap="none" lIns="0" tIns="0" rIns="0" bIns="0" anchor="b" anchorCtr="0">
              <a:normAutofit lnSpcReduction="10000"/>
            </a:bodyPr>
            <a:lstStyle/>
            <a:p>
              <a:r>
                <a:rPr lang="zh-CN" altLang="en-US" sz="1600" b="1">
                  <a:solidFill>
                    <a:schemeClr val="accent4">
                      <a:lumMod val="100000"/>
                    </a:schemeClr>
                  </a:solidFill>
                  <a:cs typeface="+mn-ea"/>
                  <a:sym typeface="+mn-lt"/>
                </a:rPr>
                <a:t>The title text is preset</a:t>
              </a:r>
            </a:p>
          </p:txBody>
        </p:sp>
        <p:sp>
          <p:nvSpPr>
            <p:cNvPr id="16" name="TextBox 26">
              <a:extLst>
                <a:ext uri="{FF2B5EF4-FFF2-40B4-BE49-F238E27FC236}">
                  <a16:creationId xmlns:a16="http://schemas.microsoft.com/office/drawing/2014/main" id="{61076E45-EC10-4EA9-B36D-49AC654C3920}"/>
                </a:ext>
              </a:extLst>
            </p:cNvPr>
            <p:cNvSpPr txBox="1">
              <a:spLocks/>
            </p:cNvSpPr>
            <p:nvPr/>
          </p:nvSpPr>
          <p:spPr>
            <a:xfrm>
              <a:off x="3943834" y="947273"/>
              <a:ext cx="3962574" cy="320368"/>
            </a:xfrm>
            <a:prstGeom prst="rect">
              <a:avLst/>
            </a:prstGeom>
          </p:spPr>
          <p:txBody>
            <a:bodyPr vert="horz" wrap="square" lIns="0" tIns="0" rIns="0" bIns="0" anchor="ctr" anchorCtr="0">
              <a:normAutofit fontScale="925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This section is displayed as a text layout placeholder (theme fonts are recommended)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121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:a14="http://schemas.microsoft.com/office/drawing/2010/main" xmlns:a16="http://schemas.microsoft.com/office/drawing/2014/main"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6">
            <a:extLst>
              <a:ext uri="{FF2B5EF4-FFF2-40B4-BE49-F238E27FC236}">
                <a16:creationId xmlns:a16="http://schemas.microsoft.com/office/drawing/2014/main" id="{1E03650B-0275-4026-AA88-DA66AC96E0DA}"/>
              </a:ext>
            </a:extLst>
          </p:cNvPr>
          <p:cNvSpPr txBox="1">
            <a:spLocks/>
          </p:cNvSpPr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CLICK TO ADD A TITLE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2" name="Text Placeholder 7">
            <a:extLst>
              <a:ext uri="{FF2B5EF4-FFF2-40B4-BE49-F238E27FC236}">
                <a16:creationId xmlns:a16="http://schemas.microsoft.com/office/drawing/2014/main" id="{8719A2EB-4101-443D-B2BE-07E2CC690FDC}"/>
              </a:ext>
            </a:extLst>
          </p:cNvPr>
          <p:cNvSpPr txBox="1">
            <a:spLocks/>
          </p:cNvSpPr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grpSp>
        <p:nvGrpSpPr>
          <p:cNvPr id="74" name="Group 1">
            <a:extLst>
              <a:ext uri="{FF2B5EF4-FFF2-40B4-BE49-F238E27FC236}">
                <a16:creationId xmlns:a16="http://schemas.microsoft.com/office/drawing/2014/main" id="{9E430FE0-CBEB-4DB6-B245-CF1523B68593}"/>
              </a:ext>
            </a:extLst>
          </p:cNvPr>
          <p:cNvGrpSpPr/>
          <p:nvPr/>
        </p:nvGrpSpPr>
        <p:grpSpPr>
          <a:xfrm>
            <a:off x="3647728" y="3969060"/>
            <a:ext cx="1808164" cy="972752"/>
            <a:chOff x="4117348" y="3928623"/>
            <a:chExt cx="1778542" cy="956816"/>
          </a:xfrm>
        </p:grpSpPr>
        <p:sp>
          <p:nvSpPr>
            <p:cNvPr id="120" name="Rectangle 2">
              <a:extLst>
                <a:ext uri="{FF2B5EF4-FFF2-40B4-BE49-F238E27FC236}">
                  <a16:creationId xmlns:a16="http://schemas.microsoft.com/office/drawing/2014/main" id="{02E6638B-C2D2-4DB0-A75F-3EA8E09FD283}"/>
                </a:ext>
              </a:extLst>
            </p:cNvPr>
            <p:cNvSpPr/>
            <p:nvPr/>
          </p:nvSpPr>
          <p:spPr>
            <a:xfrm rot="10800000">
              <a:off x="4794491" y="4072203"/>
              <a:ext cx="1101399" cy="66965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1" name="Oval 3">
              <a:extLst>
                <a:ext uri="{FF2B5EF4-FFF2-40B4-BE49-F238E27FC236}">
                  <a16:creationId xmlns:a16="http://schemas.microsoft.com/office/drawing/2014/main" id="{4BD0E6E7-79E4-4541-9854-6D5873B491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7348" y="3928623"/>
              <a:ext cx="955972" cy="95681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2" name="Oval 4">
              <a:extLst>
                <a:ext uri="{FF2B5EF4-FFF2-40B4-BE49-F238E27FC236}">
                  <a16:creationId xmlns:a16="http://schemas.microsoft.com/office/drawing/2014/main" id="{FFF02E6A-97C5-4892-BC6A-8CAE1DD67D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074" y="4065349"/>
              <a:ext cx="681510" cy="68235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75" name="Group 6">
            <a:extLst>
              <a:ext uri="{FF2B5EF4-FFF2-40B4-BE49-F238E27FC236}">
                <a16:creationId xmlns:a16="http://schemas.microsoft.com/office/drawing/2014/main" id="{2365BE66-C1F4-4358-AEA8-54A7E20D50BB}"/>
              </a:ext>
            </a:extLst>
          </p:cNvPr>
          <p:cNvGrpSpPr/>
          <p:nvPr/>
        </p:nvGrpSpPr>
        <p:grpSpPr>
          <a:xfrm>
            <a:off x="5932205" y="3558208"/>
            <a:ext cx="1853081" cy="972752"/>
            <a:chOff x="6364399" y="3524502"/>
            <a:chExt cx="1822723" cy="956816"/>
          </a:xfrm>
        </p:grpSpPr>
        <p:sp>
          <p:nvSpPr>
            <p:cNvPr id="117" name="Rectangle 7">
              <a:extLst>
                <a:ext uri="{FF2B5EF4-FFF2-40B4-BE49-F238E27FC236}">
                  <a16:creationId xmlns:a16="http://schemas.microsoft.com/office/drawing/2014/main" id="{F41A0B00-962B-4474-86E3-7D2028896E67}"/>
                </a:ext>
              </a:extLst>
            </p:cNvPr>
            <p:cNvSpPr/>
            <p:nvPr/>
          </p:nvSpPr>
          <p:spPr>
            <a:xfrm>
              <a:off x="6364399" y="3670411"/>
              <a:ext cx="1108720" cy="66383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8" name="Oval 8">
              <a:extLst>
                <a:ext uri="{FF2B5EF4-FFF2-40B4-BE49-F238E27FC236}">
                  <a16:creationId xmlns:a16="http://schemas.microsoft.com/office/drawing/2014/main" id="{C3ECABC2-E1BA-46A3-80B5-A103811EB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1150" y="3524502"/>
              <a:ext cx="955972" cy="95681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9" name="Oval 9">
              <a:extLst>
                <a:ext uri="{FF2B5EF4-FFF2-40B4-BE49-F238E27FC236}">
                  <a16:creationId xmlns:a16="http://schemas.microsoft.com/office/drawing/2014/main" id="{ABF81507-2498-4313-99EC-DA17C23B9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7876" y="3661228"/>
              <a:ext cx="681510" cy="68235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76" name="Group 11">
            <a:extLst>
              <a:ext uri="{FF2B5EF4-FFF2-40B4-BE49-F238E27FC236}">
                <a16:creationId xmlns:a16="http://schemas.microsoft.com/office/drawing/2014/main" id="{B9413FB3-2F0D-414D-8715-3475341A8CDD}"/>
              </a:ext>
            </a:extLst>
          </p:cNvPr>
          <p:cNvGrpSpPr/>
          <p:nvPr/>
        </p:nvGrpSpPr>
        <p:grpSpPr>
          <a:xfrm>
            <a:off x="4468270" y="2599742"/>
            <a:ext cx="1982695" cy="972752"/>
            <a:chOff x="4924444" y="2581738"/>
            <a:chExt cx="1950212" cy="956816"/>
          </a:xfrm>
        </p:grpSpPr>
        <p:sp>
          <p:nvSpPr>
            <p:cNvPr id="113" name="Rectangle 12">
              <a:extLst>
                <a:ext uri="{FF2B5EF4-FFF2-40B4-BE49-F238E27FC236}">
                  <a16:creationId xmlns:a16="http://schemas.microsoft.com/office/drawing/2014/main" id="{7ED8B748-A4B4-46C5-A5E3-D9D15AA5063D}"/>
                </a:ext>
              </a:extLst>
            </p:cNvPr>
            <p:cNvSpPr/>
            <p:nvPr/>
          </p:nvSpPr>
          <p:spPr>
            <a:xfrm rot="10800000">
              <a:off x="5670285" y="2736384"/>
              <a:ext cx="1204371" cy="66965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14" name="Group 13">
              <a:extLst>
                <a:ext uri="{FF2B5EF4-FFF2-40B4-BE49-F238E27FC236}">
                  <a16:creationId xmlns:a16="http://schemas.microsoft.com/office/drawing/2014/main" id="{329EEC02-05EE-4A5B-AFAF-863081E90767}"/>
                </a:ext>
              </a:extLst>
            </p:cNvPr>
            <p:cNvGrpSpPr/>
            <p:nvPr/>
          </p:nvGrpSpPr>
          <p:grpSpPr>
            <a:xfrm>
              <a:off x="4924444" y="2581738"/>
              <a:ext cx="955972" cy="956816"/>
              <a:chOff x="3441701" y="2297114"/>
              <a:chExt cx="1797051" cy="1798638"/>
            </a:xfrm>
          </p:grpSpPr>
          <p:sp>
            <p:nvSpPr>
              <p:cNvPr id="115" name="Oval 15">
                <a:extLst>
                  <a:ext uri="{FF2B5EF4-FFF2-40B4-BE49-F238E27FC236}">
                    <a16:creationId xmlns:a16="http://schemas.microsoft.com/office/drawing/2014/main" id="{8CFEAE02-CC24-437E-B287-800B3E049C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1701" y="2297114"/>
                <a:ext cx="1797051" cy="179863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6" name="Oval 16">
                <a:extLst>
                  <a:ext uri="{FF2B5EF4-FFF2-40B4-BE49-F238E27FC236}">
                    <a16:creationId xmlns:a16="http://schemas.microsoft.com/office/drawing/2014/main" id="{4FBA386E-78E5-4547-85D6-3A256183DC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8876" y="2554289"/>
                <a:ext cx="1281113" cy="12827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7" name="Group 17">
            <a:extLst>
              <a:ext uri="{FF2B5EF4-FFF2-40B4-BE49-F238E27FC236}">
                <a16:creationId xmlns:a16="http://schemas.microsoft.com/office/drawing/2014/main" id="{E22E3574-1F57-4856-B7C4-4244248C6628}"/>
              </a:ext>
            </a:extLst>
          </p:cNvPr>
          <p:cNvGrpSpPr/>
          <p:nvPr/>
        </p:nvGrpSpPr>
        <p:grpSpPr>
          <a:xfrm>
            <a:off x="6716030" y="2230270"/>
            <a:ext cx="1781256" cy="972752"/>
            <a:chOff x="7135378" y="2218319"/>
            <a:chExt cx="1752074" cy="956816"/>
          </a:xfrm>
        </p:grpSpPr>
        <p:sp>
          <p:nvSpPr>
            <p:cNvPr id="110" name="Rectangle 18">
              <a:extLst>
                <a:ext uri="{FF2B5EF4-FFF2-40B4-BE49-F238E27FC236}">
                  <a16:creationId xmlns:a16="http://schemas.microsoft.com/office/drawing/2014/main" id="{E197D2F1-825F-4B30-AFAE-244991289C64}"/>
                </a:ext>
              </a:extLst>
            </p:cNvPr>
            <p:cNvSpPr/>
            <p:nvPr/>
          </p:nvSpPr>
          <p:spPr>
            <a:xfrm>
              <a:off x="7135378" y="2370696"/>
              <a:ext cx="1026029" cy="6370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1" name="Oval 19">
              <a:extLst>
                <a:ext uri="{FF2B5EF4-FFF2-40B4-BE49-F238E27FC236}">
                  <a16:creationId xmlns:a16="http://schemas.microsoft.com/office/drawing/2014/main" id="{56F3DC47-05D6-4D5D-B575-2050F37895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1480" y="2218319"/>
              <a:ext cx="955972" cy="95681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2" name="Oval 20">
              <a:extLst>
                <a:ext uri="{FF2B5EF4-FFF2-40B4-BE49-F238E27FC236}">
                  <a16:creationId xmlns:a16="http://schemas.microsoft.com/office/drawing/2014/main" id="{31E8463A-7478-4FD3-8A15-87F2135B0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8206" y="2355045"/>
              <a:ext cx="681510" cy="68235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78" name="Group 22">
            <a:extLst>
              <a:ext uri="{FF2B5EF4-FFF2-40B4-BE49-F238E27FC236}">
                <a16:creationId xmlns:a16="http://schemas.microsoft.com/office/drawing/2014/main" id="{2733877E-85EC-436D-8F0D-E69194137926}"/>
              </a:ext>
            </a:extLst>
          </p:cNvPr>
          <p:cNvGrpSpPr/>
          <p:nvPr/>
        </p:nvGrpSpPr>
        <p:grpSpPr>
          <a:xfrm>
            <a:off x="5070237" y="2056028"/>
            <a:ext cx="2056637" cy="3274990"/>
            <a:chOff x="5516556" y="2046931"/>
            <a:chExt cx="2022945" cy="3221338"/>
          </a:xfrm>
        </p:grpSpPr>
        <p:sp>
          <p:nvSpPr>
            <p:cNvPr id="95" name="Freeform: Shape 23">
              <a:extLst>
                <a:ext uri="{FF2B5EF4-FFF2-40B4-BE49-F238E27FC236}">
                  <a16:creationId xmlns:a16="http://schemas.microsoft.com/office/drawing/2014/main" id="{0AA6FCFA-DA18-4C5F-ADDC-666B524C5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5019" y="2046931"/>
              <a:ext cx="484482" cy="310954"/>
            </a:xfrm>
            <a:custGeom>
              <a:avLst/>
              <a:gdLst>
                <a:gd name="T0" fmla="*/ 99 w 416"/>
                <a:gd name="T1" fmla="*/ 135 h 267"/>
                <a:gd name="T2" fmla="*/ 0 w 416"/>
                <a:gd name="T3" fmla="*/ 39 h 267"/>
                <a:gd name="T4" fmla="*/ 23 w 416"/>
                <a:gd name="T5" fmla="*/ 0 h 267"/>
                <a:gd name="T6" fmla="*/ 155 w 416"/>
                <a:gd name="T7" fmla="*/ 39 h 267"/>
                <a:gd name="T8" fmla="*/ 318 w 416"/>
                <a:gd name="T9" fmla="*/ 133 h 267"/>
                <a:gd name="T10" fmla="*/ 416 w 416"/>
                <a:gd name="T11" fmla="*/ 228 h 267"/>
                <a:gd name="T12" fmla="*/ 393 w 416"/>
                <a:gd name="T13" fmla="*/ 267 h 267"/>
                <a:gd name="T14" fmla="*/ 261 w 416"/>
                <a:gd name="T15" fmla="*/ 229 h 267"/>
                <a:gd name="T16" fmla="*/ 99 w 416"/>
                <a:gd name="T17" fmla="*/ 135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6" h="267">
                  <a:moveTo>
                    <a:pt x="99" y="135"/>
                  </a:moveTo>
                  <a:lnTo>
                    <a:pt x="0" y="39"/>
                  </a:lnTo>
                  <a:lnTo>
                    <a:pt x="23" y="0"/>
                  </a:lnTo>
                  <a:lnTo>
                    <a:pt x="155" y="39"/>
                  </a:lnTo>
                  <a:lnTo>
                    <a:pt x="318" y="133"/>
                  </a:lnTo>
                  <a:lnTo>
                    <a:pt x="416" y="228"/>
                  </a:lnTo>
                  <a:lnTo>
                    <a:pt x="393" y="267"/>
                  </a:lnTo>
                  <a:lnTo>
                    <a:pt x="261" y="229"/>
                  </a:lnTo>
                  <a:lnTo>
                    <a:pt x="99" y="135"/>
                  </a:lnTo>
                  <a:close/>
                </a:path>
              </a:pathLst>
            </a:custGeom>
            <a:solidFill>
              <a:srgbClr val="F7BE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6" name="Freeform: Shape 24">
              <a:extLst>
                <a:ext uri="{FF2B5EF4-FFF2-40B4-BE49-F238E27FC236}">
                  <a16:creationId xmlns:a16="http://schemas.microsoft.com/office/drawing/2014/main" id="{5EDE6387-E036-41F2-A8DE-740A7A0EC6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6556" y="2079541"/>
              <a:ext cx="2004312" cy="3188728"/>
            </a:xfrm>
            <a:custGeom>
              <a:avLst/>
              <a:gdLst>
                <a:gd name="T0" fmla="*/ 421 w 1721"/>
                <a:gd name="T1" fmla="*/ 2465 h 2738"/>
                <a:gd name="T2" fmla="*/ 0 w 1721"/>
                <a:gd name="T3" fmla="*/ 2738 h 2738"/>
                <a:gd name="T4" fmla="*/ 28 w 1721"/>
                <a:gd name="T5" fmla="*/ 2237 h 2738"/>
                <a:gd name="T6" fmla="*/ 1327 w 1721"/>
                <a:gd name="T7" fmla="*/ 0 h 2738"/>
                <a:gd name="T8" fmla="*/ 1721 w 1721"/>
                <a:gd name="T9" fmla="*/ 228 h 2738"/>
                <a:gd name="T10" fmla="*/ 421 w 1721"/>
                <a:gd name="T11" fmla="*/ 2465 h 2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1" h="2738">
                  <a:moveTo>
                    <a:pt x="421" y="2465"/>
                  </a:moveTo>
                  <a:lnTo>
                    <a:pt x="0" y="2738"/>
                  </a:lnTo>
                  <a:lnTo>
                    <a:pt x="28" y="2237"/>
                  </a:lnTo>
                  <a:lnTo>
                    <a:pt x="1327" y="0"/>
                  </a:lnTo>
                  <a:lnTo>
                    <a:pt x="1721" y="228"/>
                  </a:lnTo>
                  <a:lnTo>
                    <a:pt x="421" y="2465"/>
                  </a:lnTo>
                  <a:close/>
                </a:path>
              </a:pathLst>
            </a:custGeom>
            <a:solidFill>
              <a:srgbClr val="F7BE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7" name="Freeform: Shape 25">
              <a:extLst>
                <a:ext uri="{FF2B5EF4-FFF2-40B4-BE49-F238E27FC236}">
                  <a16:creationId xmlns:a16="http://schemas.microsoft.com/office/drawing/2014/main" id="{E605E52C-5DA7-44FF-AA05-C83225AE4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6139" y="2124961"/>
              <a:ext cx="242241" cy="156059"/>
            </a:xfrm>
            <a:custGeom>
              <a:avLst/>
              <a:gdLst>
                <a:gd name="T0" fmla="*/ 50 w 208"/>
                <a:gd name="T1" fmla="*/ 68 h 134"/>
                <a:gd name="T2" fmla="*/ 0 w 208"/>
                <a:gd name="T3" fmla="*/ 20 h 134"/>
                <a:gd name="T4" fmla="*/ 12 w 208"/>
                <a:gd name="T5" fmla="*/ 0 h 134"/>
                <a:gd name="T6" fmla="*/ 77 w 208"/>
                <a:gd name="T7" fmla="*/ 19 h 134"/>
                <a:gd name="T8" fmla="*/ 158 w 208"/>
                <a:gd name="T9" fmla="*/ 66 h 134"/>
                <a:gd name="T10" fmla="*/ 208 w 208"/>
                <a:gd name="T11" fmla="*/ 113 h 134"/>
                <a:gd name="T12" fmla="*/ 196 w 208"/>
                <a:gd name="T13" fmla="*/ 134 h 134"/>
                <a:gd name="T14" fmla="*/ 131 w 208"/>
                <a:gd name="T15" fmla="*/ 114 h 134"/>
                <a:gd name="T16" fmla="*/ 50 w 208"/>
                <a:gd name="T17" fmla="*/ 6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134">
                  <a:moveTo>
                    <a:pt x="50" y="68"/>
                  </a:moveTo>
                  <a:lnTo>
                    <a:pt x="0" y="20"/>
                  </a:lnTo>
                  <a:lnTo>
                    <a:pt x="12" y="0"/>
                  </a:lnTo>
                  <a:lnTo>
                    <a:pt x="77" y="19"/>
                  </a:lnTo>
                  <a:lnTo>
                    <a:pt x="158" y="66"/>
                  </a:lnTo>
                  <a:lnTo>
                    <a:pt x="208" y="113"/>
                  </a:lnTo>
                  <a:lnTo>
                    <a:pt x="196" y="134"/>
                  </a:lnTo>
                  <a:lnTo>
                    <a:pt x="131" y="114"/>
                  </a:lnTo>
                  <a:lnTo>
                    <a:pt x="50" y="68"/>
                  </a:lnTo>
                  <a:close/>
                </a:path>
              </a:pathLst>
            </a:custGeom>
            <a:solidFill>
              <a:srgbClr val="754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8" name="Freeform: Shape 26">
              <a:extLst>
                <a:ext uri="{FF2B5EF4-FFF2-40B4-BE49-F238E27FC236}">
                  <a16:creationId xmlns:a16="http://schemas.microsoft.com/office/drawing/2014/main" id="{68039C88-0D9B-4F57-AC60-E42BA0A07D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2611" y="2314794"/>
              <a:ext cx="510103" cy="692949"/>
            </a:xfrm>
            <a:custGeom>
              <a:avLst/>
              <a:gdLst>
                <a:gd name="T0" fmla="*/ 0 w 438"/>
                <a:gd name="T1" fmla="*/ 529 h 595"/>
                <a:gd name="T2" fmla="*/ 114 w 438"/>
                <a:gd name="T3" fmla="*/ 595 h 595"/>
                <a:gd name="T4" fmla="*/ 438 w 438"/>
                <a:gd name="T5" fmla="*/ 37 h 595"/>
                <a:gd name="T6" fmla="*/ 308 w 438"/>
                <a:gd name="T7" fmla="*/ 0 h 595"/>
                <a:gd name="T8" fmla="*/ 0 w 438"/>
                <a:gd name="T9" fmla="*/ 529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8" h="595">
                  <a:moveTo>
                    <a:pt x="0" y="529"/>
                  </a:moveTo>
                  <a:lnTo>
                    <a:pt x="114" y="595"/>
                  </a:lnTo>
                  <a:lnTo>
                    <a:pt x="438" y="37"/>
                  </a:lnTo>
                  <a:lnTo>
                    <a:pt x="308" y="0"/>
                  </a:lnTo>
                  <a:lnTo>
                    <a:pt x="0" y="52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9" name="Freeform: Shape 27">
              <a:extLst>
                <a:ext uri="{FF2B5EF4-FFF2-40B4-BE49-F238E27FC236}">
                  <a16:creationId xmlns:a16="http://schemas.microsoft.com/office/drawing/2014/main" id="{10F32A1E-6789-491D-A75E-9891920F16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1613" y="2204155"/>
              <a:ext cx="548536" cy="726723"/>
            </a:xfrm>
            <a:custGeom>
              <a:avLst/>
              <a:gdLst>
                <a:gd name="T0" fmla="*/ 308 w 471"/>
                <a:gd name="T1" fmla="*/ 0 h 624"/>
                <a:gd name="T2" fmla="*/ 307 w 471"/>
                <a:gd name="T3" fmla="*/ 0 h 624"/>
                <a:gd name="T4" fmla="*/ 0 w 471"/>
                <a:gd name="T5" fmla="*/ 529 h 624"/>
                <a:gd name="T6" fmla="*/ 163 w 471"/>
                <a:gd name="T7" fmla="*/ 624 h 624"/>
                <a:gd name="T8" fmla="*/ 471 w 471"/>
                <a:gd name="T9" fmla="*/ 95 h 624"/>
                <a:gd name="T10" fmla="*/ 470 w 471"/>
                <a:gd name="T11" fmla="*/ 94 h 624"/>
                <a:gd name="T12" fmla="*/ 308 w 471"/>
                <a:gd name="T13" fmla="*/ 0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1" h="624">
                  <a:moveTo>
                    <a:pt x="308" y="0"/>
                  </a:moveTo>
                  <a:lnTo>
                    <a:pt x="307" y="0"/>
                  </a:lnTo>
                  <a:lnTo>
                    <a:pt x="0" y="529"/>
                  </a:lnTo>
                  <a:lnTo>
                    <a:pt x="163" y="624"/>
                  </a:lnTo>
                  <a:lnTo>
                    <a:pt x="471" y="95"/>
                  </a:lnTo>
                  <a:lnTo>
                    <a:pt x="470" y="94"/>
                  </a:lnTo>
                  <a:lnTo>
                    <a:pt x="3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0" name="Freeform: Shape 28">
              <a:extLst>
                <a:ext uri="{FF2B5EF4-FFF2-40B4-BE49-F238E27FC236}">
                  <a16:creationId xmlns:a16="http://schemas.microsoft.com/office/drawing/2014/main" id="{038D3749-5CC0-47F8-A446-C6E067980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6517" y="2092352"/>
              <a:ext cx="493799" cy="727887"/>
            </a:xfrm>
            <a:custGeom>
              <a:avLst/>
              <a:gdLst>
                <a:gd name="T0" fmla="*/ 424 w 424"/>
                <a:gd name="T1" fmla="*/ 96 h 625"/>
                <a:gd name="T2" fmla="*/ 325 w 424"/>
                <a:gd name="T3" fmla="*/ 0 h 625"/>
                <a:gd name="T4" fmla="*/ 0 w 424"/>
                <a:gd name="T5" fmla="*/ 558 h 625"/>
                <a:gd name="T6" fmla="*/ 116 w 424"/>
                <a:gd name="T7" fmla="*/ 625 h 625"/>
                <a:gd name="T8" fmla="*/ 424 w 424"/>
                <a:gd name="T9" fmla="*/ 96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" h="625">
                  <a:moveTo>
                    <a:pt x="424" y="96"/>
                  </a:moveTo>
                  <a:lnTo>
                    <a:pt x="325" y="0"/>
                  </a:lnTo>
                  <a:lnTo>
                    <a:pt x="0" y="558"/>
                  </a:lnTo>
                  <a:lnTo>
                    <a:pt x="116" y="625"/>
                  </a:lnTo>
                  <a:lnTo>
                    <a:pt x="424" y="9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1" name="Freeform: Shape 29">
              <a:extLst>
                <a:ext uri="{FF2B5EF4-FFF2-40B4-BE49-F238E27FC236}">
                  <a16:creationId xmlns:a16="http://schemas.microsoft.com/office/drawing/2014/main" id="{842973E8-7A51-4BB3-B6EB-0F63A31C76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2192" y="2742209"/>
              <a:ext cx="519421" cy="741863"/>
            </a:xfrm>
            <a:custGeom>
              <a:avLst/>
              <a:gdLst>
                <a:gd name="T0" fmla="*/ 446 w 446"/>
                <a:gd name="T1" fmla="*/ 67 h 637"/>
                <a:gd name="T2" fmla="*/ 330 w 446"/>
                <a:gd name="T3" fmla="*/ 0 h 637"/>
                <a:gd name="T4" fmla="*/ 0 w 446"/>
                <a:gd name="T5" fmla="*/ 570 h 637"/>
                <a:gd name="T6" fmla="*/ 115 w 446"/>
                <a:gd name="T7" fmla="*/ 637 h 637"/>
                <a:gd name="T8" fmla="*/ 446 w 446"/>
                <a:gd name="T9" fmla="*/ 67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6" h="637">
                  <a:moveTo>
                    <a:pt x="446" y="67"/>
                  </a:moveTo>
                  <a:lnTo>
                    <a:pt x="330" y="0"/>
                  </a:lnTo>
                  <a:lnTo>
                    <a:pt x="0" y="570"/>
                  </a:lnTo>
                  <a:lnTo>
                    <a:pt x="115" y="637"/>
                  </a:lnTo>
                  <a:lnTo>
                    <a:pt x="446" y="67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2" name="Freeform: Shape 30">
              <a:extLst>
                <a:ext uri="{FF2B5EF4-FFF2-40B4-BE49-F238E27FC236}">
                  <a16:creationId xmlns:a16="http://schemas.microsoft.com/office/drawing/2014/main" id="{4FDCF42D-20D4-44C9-B18A-201496F99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6124" y="2820238"/>
              <a:ext cx="575322" cy="773307"/>
            </a:xfrm>
            <a:custGeom>
              <a:avLst/>
              <a:gdLst>
                <a:gd name="T0" fmla="*/ 0 w 494"/>
                <a:gd name="T1" fmla="*/ 569 h 664"/>
                <a:gd name="T2" fmla="*/ 164 w 494"/>
                <a:gd name="T3" fmla="*/ 664 h 664"/>
                <a:gd name="T4" fmla="*/ 494 w 494"/>
                <a:gd name="T5" fmla="*/ 95 h 664"/>
                <a:gd name="T6" fmla="*/ 331 w 494"/>
                <a:gd name="T7" fmla="*/ 0 h 664"/>
                <a:gd name="T8" fmla="*/ 0 w 494"/>
                <a:gd name="T9" fmla="*/ 569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4" h="664">
                  <a:moveTo>
                    <a:pt x="0" y="569"/>
                  </a:moveTo>
                  <a:lnTo>
                    <a:pt x="164" y="664"/>
                  </a:lnTo>
                  <a:lnTo>
                    <a:pt x="494" y="95"/>
                  </a:lnTo>
                  <a:lnTo>
                    <a:pt x="331" y="0"/>
                  </a:lnTo>
                  <a:lnTo>
                    <a:pt x="0" y="56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3" name="Freeform: Shape 31">
              <a:extLst>
                <a:ext uri="{FF2B5EF4-FFF2-40B4-BE49-F238E27FC236}">
                  <a16:creationId xmlns:a16="http://schemas.microsoft.com/office/drawing/2014/main" id="{F84837FD-87CB-4967-BC9F-D3496106B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7122" y="2930878"/>
              <a:ext cx="518257" cy="740698"/>
            </a:xfrm>
            <a:custGeom>
              <a:avLst/>
              <a:gdLst>
                <a:gd name="T0" fmla="*/ 0 w 445"/>
                <a:gd name="T1" fmla="*/ 569 h 636"/>
                <a:gd name="T2" fmla="*/ 115 w 445"/>
                <a:gd name="T3" fmla="*/ 636 h 636"/>
                <a:gd name="T4" fmla="*/ 445 w 445"/>
                <a:gd name="T5" fmla="*/ 66 h 636"/>
                <a:gd name="T6" fmla="*/ 331 w 445"/>
                <a:gd name="T7" fmla="*/ 0 h 636"/>
                <a:gd name="T8" fmla="*/ 0 w 445"/>
                <a:gd name="T9" fmla="*/ 569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636">
                  <a:moveTo>
                    <a:pt x="0" y="569"/>
                  </a:moveTo>
                  <a:lnTo>
                    <a:pt x="115" y="636"/>
                  </a:lnTo>
                  <a:lnTo>
                    <a:pt x="445" y="66"/>
                  </a:lnTo>
                  <a:lnTo>
                    <a:pt x="331" y="0"/>
                  </a:lnTo>
                  <a:lnTo>
                    <a:pt x="0" y="569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4" name="Freeform: Shape 32">
              <a:extLst>
                <a:ext uri="{FF2B5EF4-FFF2-40B4-BE49-F238E27FC236}">
                  <a16:creationId xmlns:a16="http://schemas.microsoft.com/office/drawing/2014/main" id="{293B51E8-6000-4915-926A-7BE55C6A7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7868" y="3406042"/>
              <a:ext cx="518257" cy="739534"/>
            </a:xfrm>
            <a:custGeom>
              <a:avLst/>
              <a:gdLst>
                <a:gd name="T0" fmla="*/ 445 w 445"/>
                <a:gd name="T1" fmla="*/ 67 h 635"/>
                <a:gd name="T2" fmla="*/ 330 w 445"/>
                <a:gd name="T3" fmla="*/ 0 h 635"/>
                <a:gd name="T4" fmla="*/ 0 w 445"/>
                <a:gd name="T5" fmla="*/ 569 h 635"/>
                <a:gd name="T6" fmla="*/ 115 w 445"/>
                <a:gd name="T7" fmla="*/ 635 h 635"/>
                <a:gd name="T8" fmla="*/ 445 w 445"/>
                <a:gd name="T9" fmla="*/ 67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635">
                  <a:moveTo>
                    <a:pt x="445" y="67"/>
                  </a:moveTo>
                  <a:lnTo>
                    <a:pt x="330" y="0"/>
                  </a:lnTo>
                  <a:lnTo>
                    <a:pt x="0" y="569"/>
                  </a:lnTo>
                  <a:lnTo>
                    <a:pt x="115" y="635"/>
                  </a:lnTo>
                  <a:lnTo>
                    <a:pt x="445" y="67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5" name="Freeform: Shape 33">
              <a:extLst>
                <a:ext uri="{FF2B5EF4-FFF2-40B4-BE49-F238E27FC236}">
                  <a16:creationId xmlns:a16="http://schemas.microsoft.com/office/drawing/2014/main" id="{AC146FA9-D4AD-41F9-99AA-9FCF69DE8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0635" y="3482907"/>
              <a:ext cx="576487" cy="774473"/>
            </a:xfrm>
            <a:custGeom>
              <a:avLst/>
              <a:gdLst>
                <a:gd name="T0" fmla="*/ 0 w 495"/>
                <a:gd name="T1" fmla="*/ 569 h 665"/>
                <a:gd name="T2" fmla="*/ 164 w 495"/>
                <a:gd name="T3" fmla="*/ 665 h 665"/>
                <a:gd name="T4" fmla="*/ 495 w 495"/>
                <a:gd name="T5" fmla="*/ 95 h 665"/>
                <a:gd name="T6" fmla="*/ 331 w 495"/>
                <a:gd name="T7" fmla="*/ 0 h 665"/>
                <a:gd name="T8" fmla="*/ 0 w 495"/>
                <a:gd name="T9" fmla="*/ 56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5" h="665">
                  <a:moveTo>
                    <a:pt x="0" y="569"/>
                  </a:moveTo>
                  <a:lnTo>
                    <a:pt x="164" y="665"/>
                  </a:lnTo>
                  <a:lnTo>
                    <a:pt x="495" y="95"/>
                  </a:lnTo>
                  <a:lnTo>
                    <a:pt x="331" y="0"/>
                  </a:lnTo>
                  <a:lnTo>
                    <a:pt x="0" y="5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6" name="Freeform: Shape 34">
              <a:extLst>
                <a:ext uri="{FF2B5EF4-FFF2-40B4-BE49-F238E27FC236}">
                  <a16:creationId xmlns:a16="http://schemas.microsoft.com/office/drawing/2014/main" id="{A5EEB1D7-894D-42BB-BD76-28AFF7A105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2797" y="3593546"/>
              <a:ext cx="518257" cy="740698"/>
            </a:xfrm>
            <a:custGeom>
              <a:avLst/>
              <a:gdLst>
                <a:gd name="T0" fmla="*/ 0 w 445"/>
                <a:gd name="T1" fmla="*/ 570 h 636"/>
                <a:gd name="T2" fmla="*/ 114 w 445"/>
                <a:gd name="T3" fmla="*/ 636 h 636"/>
                <a:gd name="T4" fmla="*/ 445 w 445"/>
                <a:gd name="T5" fmla="*/ 67 h 636"/>
                <a:gd name="T6" fmla="*/ 330 w 445"/>
                <a:gd name="T7" fmla="*/ 0 h 636"/>
                <a:gd name="T8" fmla="*/ 0 w 445"/>
                <a:gd name="T9" fmla="*/ 57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636">
                  <a:moveTo>
                    <a:pt x="0" y="570"/>
                  </a:moveTo>
                  <a:lnTo>
                    <a:pt x="114" y="636"/>
                  </a:lnTo>
                  <a:lnTo>
                    <a:pt x="445" y="67"/>
                  </a:lnTo>
                  <a:lnTo>
                    <a:pt x="330" y="0"/>
                  </a:lnTo>
                  <a:lnTo>
                    <a:pt x="0" y="57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7" name="Freeform: Shape 35">
              <a:extLst>
                <a:ext uri="{FF2B5EF4-FFF2-40B4-BE49-F238E27FC236}">
                  <a16:creationId xmlns:a16="http://schemas.microsoft.com/office/drawing/2014/main" id="{BB36B199-061E-4219-A349-A0746095AB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4305" y="4068710"/>
              <a:ext cx="477494" cy="676644"/>
            </a:xfrm>
            <a:custGeom>
              <a:avLst/>
              <a:gdLst>
                <a:gd name="T0" fmla="*/ 321 w 447"/>
                <a:gd name="T1" fmla="*/ 0 h 635"/>
                <a:gd name="T2" fmla="*/ 18 w 447"/>
                <a:gd name="T3" fmla="*/ 522 h 635"/>
                <a:gd name="T4" fmla="*/ 48 w 447"/>
                <a:gd name="T5" fmla="*/ 615 h 635"/>
                <a:gd name="T6" fmla="*/ 144 w 447"/>
                <a:gd name="T7" fmla="*/ 595 h 635"/>
                <a:gd name="T8" fmla="*/ 447 w 447"/>
                <a:gd name="T9" fmla="*/ 73 h 635"/>
                <a:gd name="T10" fmla="*/ 321 w 447"/>
                <a:gd name="T11" fmla="*/ 0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7" h="635">
                  <a:moveTo>
                    <a:pt x="321" y="0"/>
                  </a:moveTo>
                  <a:cubicBezTo>
                    <a:pt x="18" y="522"/>
                    <a:pt x="18" y="522"/>
                    <a:pt x="18" y="522"/>
                  </a:cubicBezTo>
                  <a:cubicBezTo>
                    <a:pt x="0" y="553"/>
                    <a:pt x="14" y="595"/>
                    <a:pt x="48" y="615"/>
                  </a:cubicBezTo>
                  <a:cubicBezTo>
                    <a:pt x="83" y="635"/>
                    <a:pt x="126" y="626"/>
                    <a:pt x="144" y="595"/>
                  </a:cubicBezTo>
                  <a:cubicBezTo>
                    <a:pt x="447" y="73"/>
                    <a:pt x="447" y="73"/>
                    <a:pt x="447" y="73"/>
                  </a:cubicBezTo>
                  <a:lnTo>
                    <a:pt x="321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8" name="Freeform: Shape 36">
              <a:extLst>
                <a:ext uri="{FF2B5EF4-FFF2-40B4-BE49-F238E27FC236}">
                  <a16:creationId xmlns:a16="http://schemas.microsoft.com/office/drawing/2014/main" id="{09BA1F92-C0DF-4DAB-8A54-393CD669AA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0285" y="4145576"/>
              <a:ext cx="561347" cy="761661"/>
            </a:xfrm>
            <a:custGeom>
              <a:avLst/>
              <a:gdLst>
                <a:gd name="T0" fmla="*/ 347 w 526"/>
                <a:gd name="T1" fmla="*/ 0 h 714"/>
                <a:gd name="T2" fmla="*/ 26 w 526"/>
                <a:gd name="T3" fmla="*/ 553 h 714"/>
                <a:gd name="T4" fmla="*/ 69 w 526"/>
                <a:gd name="T5" fmla="*/ 685 h 714"/>
                <a:gd name="T6" fmla="*/ 205 w 526"/>
                <a:gd name="T7" fmla="*/ 657 h 714"/>
                <a:gd name="T8" fmla="*/ 526 w 526"/>
                <a:gd name="T9" fmla="*/ 104 h 714"/>
                <a:gd name="T10" fmla="*/ 347 w 526"/>
                <a:gd name="T11" fmla="*/ 0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6" h="714">
                  <a:moveTo>
                    <a:pt x="347" y="0"/>
                  </a:moveTo>
                  <a:cubicBezTo>
                    <a:pt x="26" y="553"/>
                    <a:pt x="26" y="553"/>
                    <a:pt x="26" y="553"/>
                  </a:cubicBezTo>
                  <a:cubicBezTo>
                    <a:pt x="0" y="597"/>
                    <a:pt x="19" y="657"/>
                    <a:pt x="69" y="685"/>
                  </a:cubicBezTo>
                  <a:cubicBezTo>
                    <a:pt x="118" y="714"/>
                    <a:pt x="179" y="701"/>
                    <a:pt x="205" y="657"/>
                  </a:cubicBezTo>
                  <a:cubicBezTo>
                    <a:pt x="526" y="104"/>
                    <a:pt x="526" y="104"/>
                    <a:pt x="526" y="104"/>
                  </a:cubicBezTo>
                  <a:lnTo>
                    <a:pt x="3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9" name="Freeform: Shape 37">
              <a:extLst>
                <a:ext uri="{FF2B5EF4-FFF2-40B4-BE49-F238E27FC236}">
                  <a16:creationId xmlns:a16="http://schemas.microsoft.com/office/drawing/2014/main" id="{B3667368-592F-4CB8-93FE-D05C478AB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0399" y="4257379"/>
              <a:ext cx="475165" cy="674315"/>
            </a:xfrm>
            <a:custGeom>
              <a:avLst/>
              <a:gdLst>
                <a:gd name="T0" fmla="*/ 18 w 445"/>
                <a:gd name="T1" fmla="*/ 522 h 632"/>
                <a:gd name="T2" fmla="*/ 48 w 445"/>
                <a:gd name="T3" fmla="*/ 615 h 632"/>
                <a:gd name="T4" fmla="*/ 136 w 445"/>
                <a:gd name="T5" fmla="*/ 604 h 632"/>
                <a:gd name="T6" fmla="*/ 445 w 445"/>
                <a:gd name="T7" fmla="*/ 72 h 632"/>
                <a:gd name="T8" fmla="*/ 321 w 445"/>
                <a:gd name="T9" fmla="*/ 0 h 632"/>
                <a:gd name="T10" fmla="*/ 18 w 445"/>
                <a:gd name="T11" fmla="*/ 522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5" h="632">
                  <a:moveTo>
                    <a:pt x="18" y="522"/>
                  </a:moveTo>
                  <a:cubicBezTo>
                    <a:pt x="0" y="553"/>
                    <a:pt x="13" y="594"/>
                    <a:pt x="48" y="615"/>
                  </a:cubicBezTo>
                  <a:cubicBezTo>
                    <a:pt x="78" y="632"/>
                    <a:pt x="116" y="627"/>
                    <a:pt x="136" y="604"/>
                  </a:cubicBezTo>
                  <a:cubicBezTo>
                    <a:pt x="445" y="72"/>
                    <a:pt x="445" y="72"/>
                    <a:pt x="445" y="72"/>
                  </a:cubicBezTo>
                  <a:cubicBezTo>
                    <a:pt x="321" y="0"/>
                    <a:pt x="321" y="0"/>
                    <a:pt x="321" y="0"/>
                  </a:cubicBezTo>
                  <a:lnTo>
                    <a:pt x="18" y="522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79" name="Group 21">
            <a:extLst>
              <a:ext uri="{FF2B5EF4-FFF2-40B4-BE49-F238E27FC236}">
                <a16:creationId xmlns:a16="http://schemas.microsoft.com/office/drawing/2014/main" id="{513E5D83-FC53-4F5B-83DC-699E033D77E3}"/>
              </a:ext>
            </a:extLst>
          </p:cNvPr>
          <p:cNvGrpSpPr/>
          <p:nvPr/>
        </p:nvGrpSpPr>
        <p:grpSpPr>
          <a:xfrm>
            <a:off x="7785286" y="3668335"/>
            <a:ext cx="2975583" cy="850747"/>
            <a:chOff x="7987938" y="3668335"/>
            <a:chExt cx="2027315" cy="850747"/>
          </a:xfrm>
        </p:grpSpPr>
        <p:sp>
          <p:nvSpPr>
            <p:cNvPr id="93" name="TextBox 48">
              <a:extLst>
                <a:ext uri="{FF2B5EF4-FFF2-40B4-BE49-F238E27FC236}">
                  <a16:creationId xmlns:a16="http://schemas.microsoft.com/office/drawing/2014/main" id="{59FE556B-1350-4024-9433-49DC07589A8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987938" y="3668335"/>
              <a:ext cx="1036909" cy="340735"/>
            </a:xfrm>
            <a:prstGeom prst="rect">
              <a:avLst/>
            </a:prstGeom>
            <a:noFill/>
          </p:spPr>
          <p:txBody>
            <a:bodyPr wrap="none" lIns="144000" tIns="46800" rIns="144000" bIns="46800">
              <a:normAutofit/>
            </a:bodyPr>
            <a:lstStyle/>
            <a:p>
              <a:pPr algn="l" latinLnBrk="0"/>
              <a:r>
                <a:rPr lang="zh-CN" altLang="en-US" sz="1600">
                  <a:solidFill>
                    <a:schemeClr val="accent3"/>
                  </a:solidFill>
                  <a:effectLst/>
                  <a:cs typeface="+mn-ea"/>
                  <a:sym typeface="+mn-lt"/>
                </a:rPr>
                <a:t>The title text is preset</a:t>
              </a:r>
            </a:p>
          </p:txBody>
        </p:sp>
        <p:sp>
          <p:nvSpPr>
            <p:cNvPr id="94" name="TextBox 49">
              <a:extLst>
                <a:ext uri="{FF2B5EF4-FFF2-40B4-BE49-F238E27FC236}">
                  <a16:creationId xmlns:a16="http://schemas.microsoft.com/office/drawing/2014/main" id="{3217DF65-8CCC-40B7-B1A9-B4775409F60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987938" y="4009070"/>
              <a:ext cx="2027315" cy="510012"/>
            </a:xfrm>
            <a:prstGeom prst="rect">
              <a:avLst/>
            </a:prstGeom>
            <a:noFill/>
          </p:spPr>
          <p:txBody>
            <a:bodyPr wrap="square" lIns="144000" tIns="46800" rIns="144000" bIns="46800">
              <a:normAutofit fontScale="925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900" b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This section is displayed as a text layout placeholder </a:t>
              </a:r>
              <a:br>
                <a:rPr lang="zh-CN" altLang="en-US" sz="900" b="0">
                  <a:solidFill>
                    <a:schemeClr val="tx1"/>
                  </a:solidFill>
                  <a:effectLst/>
                  <a:cs typeface="+mn-ea"/>
                  <a:sym typeface="+mn-lt"/>
                </a:rPr>
              </a:br>
              <a:r>
                <a:rPr lang="zh-CN" altLang="en-US" sz="900" b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(Theme fonts are recommended)</a:t>
              </a:r>
            </a:p>
          </p:txBody>
        </p:sp>
      </p:grpSp>
      <p:grpSp>
        <p:nvGrpSpPr>
          <p:cNvPr id="80" name="Group 14">
            <a:extLst>
              <a:ext uri="{FF2B5EF4-FFF2-40B4-BE49-F238E27FC236}">
                <a16:creationId xmlns:a16="http://schemas.microsoft.com/office/drawing/2014/main" id="{7109B1A6-4910-41D0-8B30-EB6AD8C388BF}"/>
              </a:ext>
            </a:extLst>
          </p:cNvPr>
          <p:cNvGrpSpPr/>
          <p:nvPr/>
        </p:nvGrpSpPr>
        <p:grpSpPr>
          <a:xfrm>
            <a:off x="8497280" y="2385185"/>
            <a:ext cx="2975583" cy="850747"/>
            <a:chOff x="8762448" y="2385185"/>
            <a:chExt cx="2027315" cy="850747"/>
          </a:xfrm>
        </p:grpSpPr>
        <p:sp>
          <p:nvSpPr>
            <p:cNvPr id="91" name="TextBox 50">
              <a:extLst>
                <a:ext uri="{FF2B5EF4-FFF2-40B4-BE49-F238E27FC236}">
                  <a16:creationId xmlns:a16="http://schemas.microsoft.com/office/drawing/2014/main" id="{5EF3DD55-758E-4568-9A92-19F96DA844E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762448" y="2385185"/>
              <a:ext cx="1036909" cy="340735"/>
            </a:xfrm>
            <a:prstGeom prst="rect">
              <a:avLst/>
            </a:prstGeom>
            <a:noFill/>
          </p:spPr>
          <p:txBody>
            <a:bodyPr wrap="none" lIns="144000" tIns="46800" rIns="144000" bIns="46800">
              <a:normAutofit/>
            </a:bodyPr>
            <a:lstStyle/>
            <a:p>
              <a:pPr algn="l" latinLnBrk="0"/>
              <a:r>
                <a:rPr lang="zh-CN" altLang="en-US" sz="1600">
                  <a:solidFill>
                    <a:schemeClr val="accent1"/>
                  </a:solidFill>
                  <a:effectLst/>
                  <a:cs typeface="+mn-ea"/>
                  <a:sym typeface="+mn-lt"/>
                </a:rPr>
                <a:t>The title text is preset</a:t>
              </a:r>
            </a:p>
          </p:txBody>
        </p:sp>
        <p:sp>
          <p:nvSpPr>
            <p:cNvPr id="92" name="TextBox 51">
              <a:extLst>
                <a:ext uri="{FF2B5EF4-FFF2-40B4-BE49-F238E27FC236}">
                  <a16:creationId xmlns:a16="http://schemas.microsoft.com/office/drawing/2014/main" id="{AF6D8C67-5AEC-4BD3-BDAD-4D41D23CE46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762448" y="2725920"/>
              <a:ext cx="2027315" cy="510012"/>
            </a:xfrm>
            <a:prstGeom prst="rect">
              <a:avLst/>
            </a:prstGeom>
            <a:noFill/>
          </p:spPr>
          <p:txBody>
            <a:bodyPr wrap="square" lIns="144000" tIns="46800" rIns="144000" bIns="46800">
              <a:normAutofit fontScale="925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900" b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This section is displayed as a text layout placeholder </a:t>
              </a:r>
              <a:br>
                <a:rPr lang="zh-CN" altLang="en-US" sz="900" b="0">
                  <a:solidFill>
                    <a:schemeClr val="tx1"/>
                  </a:solidFill>
                  <a:effectLst/>
                  <a:cs typeface="+mn-ea"/>
                  <a:sym typeface="+mn-lt"/>
                </a:rPr>
              </a:br>
              <a:r>
                <a:rPr lang="zh-CN" altLang="en-US" sz="900" b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(Theme fonts are recommended)</a:t>
              </a:r>
            </a:p>
          </p:txBody>
        </p:sp>
      </p:grpSp>
      <p:grpSp>
        <p:nvGrpSpPr>
          <p:cNvPr id="81" name="Group 10">
            <a:extLst>
              <a:ext uri="{FF2B5EF4-FFF2-40B4-BE49-F238E27FC236}">
                <a16:creationId xmlns:a16="http://schemas.microsoft.com/office/drawing/2014/main" id="{1C75BB40-4C27-4A17-BAF8-86C9584DA4E5}"/>
              </a:ext>
            </a:extLst>
          </p:cNvPr>
          <p:cNvGrpSpPr/>
          <p:nvPr/>
        </p:nvGrpSpPr>
        <p:grpSpPr>
          <a:xfrm>
            <a:off x="719667" y="3973093"/>
            <a:ext cx="2928061" cy="850747"/>
            <a:chOff x="1585698" y="3973093"/>
            <a:chExt cx="2027315" cy="850747"/>
          </a:xfrm>
        </p:grpSpPr>
        <p:sp>
          <p:nvSpPr>
            <p:cNvPr id="89" name="TextBox 52">
              <a:extLst>
                <a:ext uri="{FF2B5EF4-FFF2-40B4-BE49-F238E27FC236}">
                  <a16:creationId xmlns:a16="http://schemas.microsoft.com/office/drawing/2014/main" id="{CB74C61A-4D3E-45BA-A78D-3AC87DDF130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559275" y="3973093"/>
              <a:ext cx="1053738" cy="340735"/>
            </a:xfrm>
            <a:prstGeom prst="rect">
              <a:avLst/>
            </a:prstGeom>
            <a:noFill/>
          </p:spPr>
          <p:txBody>
            <a:bodyPr wrap="none" lIns="144000" tIns="46800" rIns="144000" bIns="46800">
              <a:normAutofit/>
            </a:bodyPr>
            <a:lstStyle/>
            <a:p>
              <a:pPr algn="r" latinLnBrk="0"/>
              <a:r>
                <a:rPr lang="zh-CN" altLang="en-US" sz="1600">
                  <a:solidFill>
                    <a:schemeClr val="accent3"/>
                  </a:solidFill>
                  <a:effectLst/>
                  <a:cs typeface="+mn-ea"/>
                  <a:sym typeface="+mn-lt"/>
                </a:rPr>
                <a:t>The title text is preset</a:t>
              </a:r>
            </a:p>
          </p:txBody>
        </p:sp>
        <p:sp>
          <p:nvSpPr>
            <p:cNvPr id="90" name="TextBox 53">
              <a:extLst>
                <a:ext uri="{FF2B5EF4-FFF2-40B4-BE49-F238E27FC236}">
                  <a16:creationId xmlns:a16="http://schemas.microsoft.com/office/drawing/2014/main" id="{3FA2587E-661B-4DB6-9958-1F45A886D34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585698" y="4313828"/>
              <a:ext cx="2027315" cy="510012"/>
            </a:xfrm>
            <a:prstGeom prst="rect">
              <a:avLst/>
            </a:prstGeom>
            <a:noFill/>
          </p:spPr>
          <p:txBody>
            <a:bodyPr wrap="square" lIns="144000" tIns="46800" rIns="144000" bIns="46800">
              <a:normAutofit fontScale="925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900" b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This section is displayed as a text layout placeholder </a:t>
              </a:r>
              <a:br>
                <a:rPr lang="zh-CN" altLang="en-US" sz="900" b="0">
                  <a:solidFill>
                    <a:schemeClr val="tx1"/>
                  </a:solidFill>
                  <a:effectLst/>
                  <a:cs typeface="+mn-ea"/>
                  <a:sym typeface="+mn-lt"/>
                </a:rPr>
              </a:br>
              <a:r>
                <a:rPr lang="zh-CN" altLang="en-US" sz="900" b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(Theme fonts are recommended)</a:t>
              </a:r>
            </a:p>
          </p:txBody>
        </p:sp>
      </p:grpSp>
      <p:grpSp>
        <p:nvGrpSpPr>
          <p:cNvPr id="82" name="Group 5">
            <a:extLst>
              <a:ext uri="{FF2B5EF4-FFF2-40B4-BE49-F238E27FC236}">
                <a16:creationId xmlns:a16="http://schemas.microsoft.com/office/drawing/2014/main" id="{79A9914E-2D92-450D-804D-9540F40FAC90}"/>
              </a:ext>
            </a:extLst>
          </p:cNvPr>
          <p:cNvGrpSpPr/>
          <p:nvPr/>
        </p:nvGrpSpPr>
        <p:grpSpPr>
          <a:xfrm>
            <a:off x="1540206" y="2689943"/>
            <a:ext cx="2928061" cy="850747"/>
            <a:chOff x="2360208" y="2689943"/>
            <a:chExt cx="2027315" cy="850747"/>
          </a:xfrm>
        </p:grpSpPr>
        <p:sp>
          <p:nvSpPr>
            <p:cNvPr id="87" name="TextBox 54">
              <a:extLst>
                <a:ext uri="{FF2B5EF4-FFF2-40B4-BE49-F238E27FC236}">
                  <a16:creationId xmlns:a16="http://schemas.microsoft.com/office/drawing/2014/main" id="{03BDD029-2CCF-4481-B3F6-1F6A6E6D0EE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333785" y="2689943"/>
              <a:ext cx="1053738" cy="340735"/>
            </a:xfrm>
            <a:prstGeom prst="rect">
              <a:avLst/>
            </a:prstGeom>
            <a:noFill/>
          </p:spPr>
          <p:txBody>
            <a:bodyPr wrap="none" lIns="144000" tIns="46800" rIns="144000" bIns="46800">
              <a:normAutofit/>
            </a:bodyPr>
            <a:lstStyle/>
            <a:p>
              <a:pPr algn="r" latinLnBrk="0"/>
              <a:r>
                <a:rPr lang="zh-CN" altLang="en-US" sz="1600">
                  <a:solidFill>
                    <a:schemeClr val="accent1"/>
                  </a:solidFill>
                  <a:effectLst/>
                  <a:cs typeface="+mn-ea"/>
                  <a:sym typeface="+mn-lt"/>
                </a:rPr>
                <a:t>The title text is preset</a:t>
              </a:r>
            </a:p>
          </p:txBody>
        </p:sp>
        <p:sp>
          <p:nvSpPr>
            <p:cNvPr id="88" name="TextBox 55">
              <a:extLst>
                <a:ext uri="{FF2B5EF4-FFF2-40B4-BE49-F238E27FC236}">
                  <a16:creationId xmlns:a16="http://schemas.microsoft.com/office/drawing/2014/main" id="{869A9177-7BD3-4B68-B6F1-BA349808CFE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360208" y="3030678"/>
              <a:ext cx="2027315" cy="510012"/>
            </a:xfrm>
            <a:prstGeom prst="rect">
              <a:avLst/>
            </a:prstGeom>
            <a:noFill/>
          </p:spPr>
          <p:txBody>
            <a:bodyPr wrap="square" lIns="144000" tIns="46800" rIns="144000" bIns="46800">
              <a:normAutofit fontScale="925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900" b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This section is displayed as a text layout placeholder </a:t>
              </a:r>
              <a:br>
                <a:rPr lang="zh-CN" altLang="en-US" sz="900" b="0">
                  <a:solidFill>
                    <a:schemeClr val="tx1"/>
                  </a:solidFill>
                  <a:effectLst/>
                  <a:cs typeface="+mn-ea"/>
                  <a:sym typeface="+mn-lt"/>
                </a:rPr>
              </a:br>
              <a:r>
                <a:rPr lang="zh-CN" altLang="en-US" sz="900" b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(Theme fonts are recommended)</a:t>
              </a:r>
            </a:p>
          </p:txBody>
        </p:sp>
      </p:grpSp>
      <p:sp>
        <p:nvSpPr>
          <p:cNvPr id="83" name="Freeform: Shape 57">
            <a:extLst>
              <a:ext uri="{FF2B5EF4-FFF2-40B4-BE49-F238E27FC236}">
                <a16:creationId xmlns:a16="http://schemas.microsoft.com/office/drawing/2014/main" id="{8E942CBA-E326-447B-8515-7F835B68B4D8}"/>
              </a:ext>
            </a:extLst>
          </p:cNvPr>
          <p:cNvSpPr>
            <a:spLocks/>
          </p:cNvSpPr>
          <p:nvPr/>
        </p:nvSpPr>
        <p:spPr bwMode="auto">
          <a:xfrm>
            <a:off x="7077066" y="3784312"/>
            <a:ext cx="479189" cy="479189"/>
          </a:xfrm>
          <a:custGeom>
            <a:avLst/>
            <a:gdLst>
              <a:gd name="T0" fmla="*/ 184 w 260"/>
              <a:gd name="T1" fmla="*/ 106 h 260"/>
              <a:gd name="T2" fmla="*/ 193 w 260"/>
              <a:gd name="T3" fmla="*/ 143 h 260"/>
              <a:gd name="T4" fmla="*/ 117 w 260"/>
              <a:gd name="T5" fmla="*/ 219 h 260"/>
              <a:gd name="T6" fmla="*/ 42 w 260"/>
              <a:gd name="T7" fmla="*/ 143 h 260"/>
              <a:gd name="T8" fmla="*/ 117 w 260"/>
              <a:gd name="T9" fmla="*/ 66 h 260"/>
              <a:gd name="T10" fmla="*/ 154 w 260"/>
              <a:gd name="T11" fmla="*/ 76 h 260"/>
              <a:gd name="T12" fmla="*/ 183 w 260"/>
              <a:gd name="T13" fmla="*/ 46 h 260"/>
              <a:gd name="T14" fmla="*/ 117 w 260"/>
              <a:gd name="T15" fmla="*/ 25 h 260"/>
              <a:gd name="T16" fmla="*/ 0 w 260"/>
              <a:gd name="T17" fmla="*/ 143 h 260"/>
              <a:gd name="T18" fmla="*/ 117 w 260"/>
              <a:gd name="T19" fmla="*/ 260 h 260"/>
              <a:gd name="T20" fmla="*/ 233 w 260"/>
              <a:gd name="T21" fmla="*/ 143 h 260"/>
              <a:gd name="T22" fmla="*/ 213 w 260"/>
              <a:gd name="T23" fmla="*/ 77 h 260"/>
              <a:gd name="T24" fmla="*/ 184 w 260"/>
              <a:gd name="T25" fmla="*/ 106 h 260"/>
              <a:gd name="T26" fmla="*/ 225 w 260"/>
              <a:gd name="T27" fmla="*/ 35 h 260"/>
              <a:gd name="T28" fmla="*/ 225 w 260"/>
              <a:gd name="T29" fmla="*/ 35 h 260"/>
              <a:gd name="T30" fmla="*/ 225 w 260"/>
              <a:gd name="T31" fmla="*/ 0 h 260"/>
              <a:gd name="T32" fmla="*/ 203 w 260"/>
              <a:gd name="T33" fmla="*/ 23 h 260"/>
              <a:gd name="T34" fmla="*/ 203 w 260"/>
              <a:gd name="T35" fmla="*/ 46 h 260"/>
              <a:gd name="T36" fmla="*/ 139 w 260"/>
              <a:gd name="T37" fmla="*/ 111 h 260"/>
              <a:gd name="T38" fmla="*/ 117 w 260"/>
              <a:gd name="T39" fmla="*/ 104 h 260"/>
              <a:gd name="T40" fmla="*/ 79 w 260"/>
              <a:gd name="T41" fmla="*/ 143 h 260"/>
              <a:gd name="T42" fmla="*/ 117 w 260"/>
              <a:gd name="T43" fmla="*/ 181 h 260"/>
              <a:gd name="T44" fmla="*/ 155 w 260"/>
              <a:gd name="T45" fmla="*/ 143 h 260"/>
              <a:gd name="T46" fmla="*/ 150 w 260"/>
              <a:gd name="T47" fmla="*/ 123 h 260"/>
              <a:gd name="T48" fmla="*/ 215 w 260"/>
              <a:gd name="T49" fmla="*/ 58 h 260"/>
              <a:gd name="T50" fmla="*/ 237 w 260"/>
              <a:gd name="T51" fmla="*/ 58 h 260"/>
              <a:gd name="T52" fmla="*/ 260 w 260"/>
              <a:gd name="T53" fmla="*/ 35 h 260"/>
              <a:gd name="T54" fmla="*/ 225 w 260"/>
              <a:gd name="T55" fmla="*/ 35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60" h="260">
                <a:moveTo>
                  <a:pt x="184" y="106"/>
                </a:moveTo>
                <a:cubicBezTo>
                  <a:pt x="190" y="117"/>
                  <a:pt x="193" y="129"/>
                  <a:pt x="193" y="143"/>
                </a:cubicBezTo>
                <a:cubicBezTo>
                  <a:pt x="193" y="185"/>
                  <a:pt x="159" y="219"/>
                  <a:pt x="117" y="219"/>
                </a:cubicBezTo>
                <a:cubicBezTo>
                  <a:pt x="76" y="219"/>
                  <a:pt x="42" y="185"/>
                  <a:pt x="42" y="143"/>
                </a:cubicBezTo>
                <a:cubicBezTo>
                  <a:pt x="42" y="100"/>
                  <a:pt x="76" y="66"/>
                  <a:pt x="117" y="66"/>
                </a:cubicBezTo>
                <a:cubicBezTo>
                  <a:pt x="131" y="66"/>
                  <a:pt x="143" y="70"/>
                  <a:pt x="154" y="76"/>
                </a:cubicBezTo>
                <a:cubicBezTo>
                  <a:pt x="183" y="46"/>
                  <a:pt x="183" y="46"/>
                  <a:pt x="183" y="46"/>
                </a:cubicBezTo>
                <a:cubicBezTo>
                  <a:pt x="165" y="33"/>
                  <a:pt x="141" y="25"/>
                  <a:pt x="117" y="25"/>
                </a:cubicBezTo>
                <a:cubicBezTo>
                  <a:pt x="52" y="25"/>
                  <a:pt x="0" y="78"/>
                  <a:pt x="0" y="143"/>
                </a:cubicBezTo>
                <a:cubicBezTo>
                  <a:pt x="0" y="207"/>
                  <a:pt x="52" y="260"/>
                  <a:pt x="117" y="260"/>
                </a:cubicBezTo>
                <a:cubicBezTo>
                  <a:pt x="181" y="260"/>
                  <a:pt x="233" y="207"/>
                  <a:pt x="233" y="143"/>
                </a:cubicBezTo>
                <a:cubicBezTo>
                  <a:pt x="233" y="118"/>
                  <a:pt x="226" y="96"/>
                  <a:pt x="213" y="77"/>
                </a:cubicBezTo>
                <a:cubicBezTo>
                  <a:pt x="184" y="106"/>
                  <a:pt x="184" y="106"/>
                  <a:pt x="184" y="106"/>
                </a:cubicBezTo>
                <a:close/>
                <a:moveTo>
                  <a:pt x="225" y="35"/>
                </a:moveTo>
                <a:cubicBezTo>
                  <a:pt x="225" y="35"/>
                  <a:pt x="225" y="35"/>
                  <a:pt x="225" y="35"/>
                </a:cubicBezTo>
                <a:cubicBezTo>
                  <a:pt x="225" y="0"/>
                  <a:pt x="225" y="0"/>
                  <a:pt x="225" y="0"/>
                </a:cubicBezTo>
                <a:cubicBezTo>
                  <a:pt x="203" y="23"/>
                  <a:pt x="203" y="23"/>
                  <a:pt x="203" y="23"/>
                </a:cubicBezTo>
                <a:cubicBezTo>
                  <a:pt x="203" y="46"/>
                  <a:pt x="203" y="46"/>
                  <a:pt x="203" y="46"/>
                </a:cubicBezTo>
                <a:cubicBezTo>
                  <a:pt x="139" y="111"/>
                  <a:pt x="139" y="111"/>
                  <a:pt x="139" y="111"/>
                </a:cubicBezTo>
                <a:cubicBezTo>
                  <a:pt x="133" y="106"/>
                  <a:pt x="125" y="104"/>
                  <a:pt x="117" y="104"/>
                </a:cubicBezTo>
                <a:cubicBezTo>
                  <a:pt x="96" y="104"/>
                  <a:pt x="79" y="121"/>
                  <a:pt x="79" y="143"/>
                </a:cubicBezTo>
                <a:cubicBezTo>
                  <a:pt x="79" y="164"/>
                  <a:pt x="96" y="181"/>
                  <a:pt x="117" y="181"/>
                </a:cubicBezTo>
                <a:cubicBezTo>
                  <a:pt x="138" y="181"/>
                  <a:pt x="155" y="164"/>
                  <a:pt x="155" y="143"/>
                </a:cubicBezTo>
                <a:cubicBezTo>
                  <a:pt x="155" y="136"/>
                  <a:pt x="154" y="129"/>
                  <a:pt x="150" y="123"/>
                </a:cubicBezTo>
                <a:cubicBezTo>
                  <a:pt x="215" y="58"/>
                  <a:pt x="215" y="58"/>
                  <a:pt x="215" y="58"/>
                </a:cubicBezTo>
                <a:cubicBezTo>
                  <a:pt x="237" y="58"/>
                  <a:pt x="237" y="58"/>
                  <a:pt x="237" y="58"/>
                </a:cubicBezTo>
                <a:cubicBezTo>
                  <a:pt x="260" y="35"/>
                  <a:pt x="260" y="35"/>
                  <a:pt x="260" y="35"/>
                </a:cubicBezTo>
                <a:cubicBezTo>
                  <a:pt x="225" y="35"/>
                  <a:pt x="225" y="35"/>
                  <a:pt x="225" y="3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4" name="Freeform: Shape 58">
            <a:extLst>
              <a:ext uri="{FF2B5EF4-FFF2-40B4-BE49-F238E27FC236}">
                <a16:creationId xmlns:a16="http://schemas.microsoft.com/office/drawing/2014/main" id="{0F4D8BCF-781C-4F14-8048-F19F0FE52C11}"/>
              </a:ext>
            </a:extLst>
          </p:cNvPr>
          <p:cNvSpPr>
            <a:spLocks/>
          </p:cNvSpPr>
          <p:nvPr/>
        </p:nvSpPr>
        <p:spPr bwMode="auto">
          <a:xfrm>
            <a:off x="3888090" y="4225046"/>
            <a:ext cx="479189" cy="479189"/>
          </a:xfrm>
          <a:custGeom>
            <a:avLst/>
            <a:gdLst>
              <a:gd name="T0" fmla="*/ 0 w 236"/>
              <a:gd name="T1" fmla="*/ 118 h 236"/>
              <a:gd name="T2" fmla="*/ 236 w 236"/>
              <a:gd name="T3" fmla="*/ 118 h 236"/>
              <a:gd name="T4" fmla="*/ 150 w 236"/>
              <a:gd name="T5" fmla="*/ 168 h 236"/>
              <a:gd name="T6" fmla="*/ 128 w 236"/>
              <a:gd name="T7" fmla="*/ 196 h 236"/>
              <a:gd name="T8" fmla="*/ 125 w 236"/>
              <a:gd name="T9" fmla="*/ 199 h 236"/>
              <a:gd name="T10" fmla="*/ 111 w 236"/>
              <a:gd name="T11" fmla="*/ 198 h 236"/>
              <a:gd name="T12" fmla="*/ 110 w 236"/>
              <a:gd name="T13" fmla="*/ 180 h 236"/>
              <a:gd name="T14" fmla="*/ 90 w 236"/>
              <a:gd name="T15" fmla="*/ 173 h 236"/>
              <a:gd name="T16" fmla="*/ 79 w 236"/>
              <a:gd name="T17" fmla="*/ 166 h 236"/>
              <a:gd name="T18" fmla="*/ 78 w 236"/>
              <a:gd name="T19" fmla="*/ 160 h 236"/>
              <a:gd name="T20" fmla="*/ 89 w 236"/>
              <a:gd name="T21" fmla="*/ 147 h 236"/>
              <a:gd name="T22" fmla="*/ 91 w 236"/>
              <a:gd name="T23" fmla="*/ 148 h 236"/>
              <a:gd name="T24" fmla="*/ 119 w 236"/>
              <a:gd name="T25" fmla="*/ 160 h 236"/>
              <a:gd name="T26" fmla="*/ 137 w 236"/>
              <a:gd name="T27" fmla="*/ 145 h 236"/>
              <a:gd name="T28" fmla="*/ 133 w 236"/>
              <a:gd name="T29" fmla="*/ 137 h 236"/>
              <a:gd name="T30" fmla="*/ 122 w 236"/>
              <a:gd name="T31" fmla="*/ 130 h 236"/>
              <a:gd name="T32" fmla="*/ 109 w 236"/>
              <a:gd name="T33" fmla="*/ 125 h 236"/>
              <a:gd name="T34" fmla="*/ 98 w 236"/>
              <a:gd name="T35" fmla="*/ 120 h 236"/>
              <a:gd name="T36" fmla="*/ 89 w 236"/>
              <a:gd name="T37" fmla="*/ 113 h 236"/>
              <a:gd name="T38" fmla="*/ 82 w 236"/>
              <a:gd name="T39" fmla="*/ 103 h 236"/>
              <a:gd name="T40" fmla="*/ 79 w 236"/>
              <a:gd name="T41" fmla="*/ 90 h 236"/>
              <a:gd name="T42" fmla="*/ 110 w 236"/>
              <a:gd name="T43" fmla="*/ 57 h 236"/>
              <a:gd name="T44" fmla="*/ 111 w 236"/>
              <a:gd name="T45" fmla="*/ 38 h 236"/>
              <a:gd name="T46" fmla="*/ 125 w 236"/>
              <a:gd name="T47" fmla="*/ 37 h 236"/>
              <a:gd name="T48" fmla="*/ 128 w 236"/>
              <a:gd name="T49" fmla="*/ 40 h 236"/>
              <a:gd name="T50" fmla="*/ 137 w 236"/>
              <a:gd name="T51" fmla="*/ 58 h 236"/>
              <a:gd name="T52" fmla="*/ 151 w 236"/>
              <a:gd name="T53" fmla="*/ 65 h 236"/>
              <a:gd name="T54" fmla="*/ 155 w 236"/>
              <a:gd name="T55" fmla="*/ 69 h 236"/>
              <a:gd name="T56" fmla="*/ 149 w 236"/>
              <a:gd name="T57" fmla="*/ 85 h 236"/>
              <a:gd name="T58" fmla="*/ 144 w 236"/>
              <a:gd name="T59" fmla="*/ 86 h 236"/>
              <a:gd name="T60" fmla="*/ 140 w 236"/>
              <a:gd name="T61" fmla="*/ 82 h 236"/>
              <a:gd name="T62" fmla="*/ 128 w 236"/>
              <a:gd name="T63" fmla="*/ 77 h 236"/>
              <a:gd name="T64" fmla="*/ 107 w 236"/>
              <a:gd name="T65" fmla="*/ 80 h 236"/>
              <a:gd name="T66" fmla="*/ 102 w 236"/>
              <a:gd name="T67" fmla="*/ 94 h 236"/>
              <a:gd name="T68" fmla="*/ 108 w 236"/>
              <a:gd name="T69" fmla="*/ 101 h 236"/>
              <a:gd name="T70" fmla="*/ 118 w 236"/>
              <a:gd name="T71" fmla="*/ 106 h 236"/>
              <a:gd name="T72" fmla="*/ 132 w 236"/>
              <a:gd name="T73" fmla="*/ 112 h 236"/>
              <a:gd name="T74" fmla="*/ 145 w 236"/>
              <a:gd name="T75" fmla="*/ 119 h 236"/>
              <a:gd name="T76" fmla="*/ 155 w 236"/>
              <a:gd name="T77" fmla="*/ 129 h 236"/>
              <a:gd name="T78" fmla="*/ 159 w 236"/>
              <a:gd name="T79" fmla="*/ 144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36" h="236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moveTo>
                  <a:pt x="150" y="168"/>
                </a:moveTo>
                <a:cubicBezTo>
                  <a:pt x="145" y="175"/>
                  <a:pt x="137" y="179"/>
                  <a:pt x="128" y="180"/>
                </a:cubicBezTo>
                <a:cubicBezTo>
                  <a:pt x="128" y="196"/>
                  <a:pt x="128" y="196"/>
                  <a:pt x="128" y="196"/>
                </a:cubicBezTo>
                <a:cubicBezTo>
                  <a:pt x="128" y="197"/>
                  <a:pt x="127" y="198"/>
                  <a:pt x="127" y="198"/>
                </a:cubicBezTo>
                <a:cubicBezTo>
                  <a:pt x="126" y="199"/>
                  <a:pt x="126" y="199"/>
                  <a:pt x="125" y="199"/>
                </a:cubicBezTo>
                <a:cubicBezTo>
                  <a:pt x="113" y="199"/>
                  <a:pt x="113" y="199"/>
                  <a:pt x="113" y="199"/>
                </a:cubicBezTo>
                <a:cubicBezTo>
                  <a:pt x="112" y="199"/>
                  <a:pt x="111" y="199"/>
                  <a:pt x="111" y="198"/>
                </a:cubicBezTo>
                <a:cubicBezTo>
                  <a:pt x="110" y="197"/>
                  <a:pt x="110" y="197"/>
                  <a:pt x="110" y="196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06" y="180"/>
                  <a:pt x="102" y="179"/>
                  <a:pt x="99" y="177"/>
                </a:cubicBezTo>
                <a:cubicBezTo>
                  <a:pt x="95" y="176"/>
                  <a:pt x="92" y="175"/>
                  <a:pt x="90" y="173"/>
                </a:cubicBezTo>
                <a:cubicBezTo>
                  <a:pt x="88" y="172"/>
                  <a:pt x="85" y="171"/>
                  <a:pt x="83" y="169"/>
                </a:cubicBezTo>
                <a:cubicBezTo>
                  <a:pt x="81" y="168"/>
                  <a:pt x="80" y="166"/>
                  <a:pt x="79" y="166"/>
                </a:cubicBezTo>
                <a:cubicBezTo>
                  <a:pt x="79" y="165"/>
                  <a:pt x="78" y="164"/>
                  <a:pt x="78" y="164"/>
                </a:cubicBezTo>
                <a:cubicBezTo>
                  <a:pt x="77" y="163"/>
                  <a:pt x="77" y="162"/>
                  <a:pt x="78" y="160"/>
                </a:cubicBezTo>
                <a:cubicBezTo>
                  <a:pt x="87" y="148"/>
                  <a:pt x="87" y="148"/>
                  <a:pt x="87" y="148"/>
                </a:cubicBezTo>
                <a:cubicBezTo>
                  <a:pt x="87" y="148"/>
                  <a:pt x="88" y="147"/>
                  <a:pt x="89" y="147"/>
                </a:cubicBezTo>
                <a:cubicBezTo>
                  <a:pt x="90" y="147"/>
                  <a:pt x="90" y="147"/>
                  <a:pt x="91" y="148"/>
                </a:cubicBezTo>
                <a:cubicBezTo>
                  <a:pt x="91" y="148"/>
                  <a:pt x="91" y="148"/>
                  <a:pt x="91" y="148"/>
                </a:cubicBezTo>
                <a:cubicBezTo>
                  <a:pt x="98" y="154"/>
                  <a:pt x="105" y="158"/>
                  <a:pt x="112" y="159"/>
                </a:cubicBezTo>
                <a:cubicBezTo>
                  <a:pt x="115" y="160"/>
                  <a:pt x="117" y="160"/>
                  <a:pt x="119" y="160"/>
                </a:cubicBezTo>
                <a:cubicBezTo>
                  <a:pt x="124" y="160"/>
                  <a:pt x="128" y="159"/>
                  <a:pt x="131" y="156"/>
                </a:cubicBezTo>
                <a:cubicBezTo>
                  <a:pt x="135" y="154"/>
                  <a:pt x="137" y="150"/>
                  <a:pt x="137" y="145"/>
                </a:cubicBezTo>
                <a:cubicBezTo>
                  <a:pt x="137" y="144"/>
                  <a:pt x="136" y="142"/>
                  <a:pt x="136" y="140"/>
                </a:cubicBezTo>
                <a:cubicBezTo>
                  <a:pt x="135" y="139"/>
                  <a:pt x="134" y="138"/>
                  <a:pt x="133" y="137"/>
                </a:cubicBezTo>
                <a:cubicBezTo>
                  <a:pt x="132" y="136"/>
                  <a:pt x="130" y="135"/>
                  <a:pt x="127" y="133"/>
                </a:cubicBezTo>
                <a:cubicBezTo>
                  <a:pt x="125" y="132"/>
                  <a:pt x="123" y="131"/>
                  <a:pt x="122" y="130"/>
                </a:cubicBezTo>
                <a:cubicBezTo>
                  <a:pt x="120" y="130"/>
                  <a:pt x="118" y="129"/>
                  <a:pt x="115" y="128"/>
                </a:cubicBezTo>
                <a:cubicBezTo>
                  <a:pt x="112" y="127"/>
                  <a:pt x="110" y="126"/>
                  <a:pt x="109" y="125"/>
                </a:cubicBezTo>
                <a:cubicBezTo>
                  <a:pt x="108" y="125"/>
                  <a:pt x="106" y="124"/>
                  <a:pt x="104" y="123"/>
                </a:cubicBezTo>
                <a:cubicBezTo>
                  <a:pt x="101" y="122"/>
                  <a:pt x="100" y="121"/>
                  <a:pt x="98" y="120"/>
                </a:cubicBezTo>
                <a:cubicBezTo>
                  <a:pt x="97" y="119"/>
                  <a:pt x="95" y="118"/>
                  <a:pt x="93" y="117"/>
                </a:cubicBezTo>
                <a:cubicBezTo>
                  <a:pt x="91" y="116"/>
                  <a:pt x="90" y="114"/>
                  <a:pt x="89" y="113"/>
                </a:cubicBezTo>
                <a:cubicBezTo>
                  <a:pt x="87" y="112"/>
                  <a:pt x="86" y="110"/>
                  <a:pt x="85" y="109"/>
                </a:cubicBezTo>
                <a:cubicBezTo>
                  <a:pt x="83" y="107"/>
                  <a:pt x="82" y="105"/>
                  <a:pt x="82" y="103"/>
                </a:cubicBezTo>
                <a:cubicBezTo>
                  <a:pt x="81" y="102"/>
                  <a:pt x="80" y="100"/>
                  <a:pt x="80" y="97"/>
                </a:cubicBezTo>
                <a:cubicBezTo>
                  <a:pt x="79" y="95"/>
                  <a:pt x="79" y="93"/>
                  <a:pt x="79" y="90"/>
                </a:cubicBezTo>
                <a:cubicBezTo>
                  <a:pt x="79" y="82"/>
                  <a:pt x="82" y="75"/>
                  <a:pt x="88" y="69"/>
                </a:cubicBezTo>
                <a:cubicBezTo>
                  <a:pt x="93" y="62"/>
                  <a:pt x="101" y="58"/>
                  <a:pt x="110" y="57"/>
                </a:cubicBezTo>
                <a:cubicBezTo>
                  <a:pt x="110" y="40"/>
                  <a:pt x="110" y="40"/>
                  <a:pt x="110" y="40"/>
                </a:cubicBezTo>
                <a:cubicBezTo>
                  <a:pt x="110" y="40"/>
                  <a:pt x="110" y="39"/>
                  <a:pt x="111" y="38"/>
                </a:cubicBezTo>
                <a:cubicBezTo>
                  <a:pt x="111" y="38"/>
                  <a:pt x="112" y="37"/>
                  <a:pt x="113" y="37"/>
                </a:cubicBezTo>
                <a:cubicBezTo>
                  <a:pt x="125" y="37"/>
                  <a:pt x="125" y="37"/>
                  <a:pt x="125" y="37"/>
                </a:cubicBezTo>
                <a:cubicBezTo>
                  <a:pt x="126" y="37"/>
                  <a:pt x="126" y="38"/>
                  <a:pt x="127" y="38"/>
                </a:cubicBezTo>
                <a:cubicBezTo>
                  <a:pt x="127" y="39"/>
                  <a:pt x="128" y="39"/>
                  <a:pt x="128" y="40"/>
                </a:cubicBezTo>
                <a:cubicBezTo>
                  <a:pt x="128" y="56"/>
                  <a:pt x="128" y="56"/>
                  <a:pt x="128" y="56"/>
                </a:cubicBezTo>
                <a:cubicBezTo>
                  <a:pt x="131" y="57"/>
                  <a:pt x="134" y="57"/>
                  <a:pt x="137" y="58"/>
                </a:cubicBezTo>
                <a:cubicBezTo>
                  <a:pt x="140" y="59"/>
                  <a:pt x="143" y="60"/>
                  <a:pt x="145" y="61"/>
                </a:cubicBezTo>
                <a:cubicBezTo>
                  <a:pt x="147" y="62"/>
                  <a:pt x="149" y="63"/>
                  <a:pt x="151" y="65"/>
                </a:cubicBezTo>
                <a:cubicBezTo>
                  <a:pt x="152" y="66"/>
                  <a:pt x="153" y="67"/>
                  <a:pt x="154" y="67"/>
                </a:cubicBezTo>
                <a:cubicBezTo>
                  <a:pt x="155" y="68"/>
                  <a:pt x="155" y="68"/>
                  <a:pt x="155" y="69"/>
                </a:cubicBezTo>
                <a:cubicBezTo>
                  <a:pt x="156" y="70"/>
                  <a:pt x="156" y="71"/>
                  <a:pt x="156" y="72"/>
                </a:cubicBezTo>
                <a:cubicBezTo>
                  <a:pt x="149" y="85"/>
                  <a:pt x="149" y="85"/>
                  <a:pt x="149" y="85"/>
                </a:cubicBezTo>
                <a:cubicBezTo>
                  <a:pt x="148" y="86"/>
                  <a:pt x="148" y="86"/>
                  <a:pt x="147" y="87"/>
                </a:cubicBezTo>
                <a:cubicBezTo>
                  <a:pt x="146" y="87"/>
                  <a:pt x="145" y="86"/>
                  <a:pt x="144" y="86"/>
                </a:cubicBezTo>
                <a:cubicBezTo>
                  <a:pt x="144" y="86"/>
                  <a:pt x="144" y="85"/>
                  <a:pt x="143" y="85"/>
                </a:cubicBezTo>
                <a:cubicBezTo>
                  <a:pt x="142" y="84"/>
                  <a:pt x="141" y="83"/>
                  <a:pt x="140" y="82"/>
                </a:cubicBezTo>
                <a:cubicBezTo>
                  <a:pt x="138" y="81"/>
                  <a:pt x="136" y="80"/>
                  <a:pt x="134" y="80"/>
                </a:cubicBezTo>
                <a:cubicBezTo>
                  <a:pt x="133" y="79"/>
                  <a:pt x="130" y="78"/>
                  <a:pt x="128" y="77"/>
                </a:cubicBezTo>
                <a:cubicBezTo>
                  <a:pt x="125" y="77"/>
                  <a:pt x="123" y="76"/>
                  <a:pt x="120" y="76"/>
                </a:cubicBezTo>
                <a:cubicBezTo>
                  <a:pt x="115" y="76"/>
                  <a:pt x="110" y="77"/>
                  <a:pt x="107" y="80"/>
                </a:cubicBezTo>
                <a:cubicBezTo>
                  <a:pt x="103" y="83"/>
                  <a:pt x="101" y="86"/>
                  <a:pt x="101" y="90"/>
                </a:cubicBezTo>
                <a:cubicBezTo>
                  <a:pt x="101" y="92"/>
                  <a:pt x="102" y="93"/>
                  <a:pt x="102" y="94"/>
                </a:cubicBezTo>
                <a:cubicBezTo>
                  <a:pt x="103" y="96"/>
                  <a:pt x="103" y="97"/>
                  <a:pt x="105" y="98"/>
                </a:cubicBezTo>
                <a:cubicBezTo>
                  <a:pt x="106" y="99"/>
                  <a:pt x="107" y="100"/>
                  <a:pt x="108" y="101"/>
                </a:cubicBezTo>
                <a:cubicBezTo>
                  <a:pt x="109" y="102"/>
                  <a:pt x="111" y="103"/>
                  <a:pt x="113" y="104"/>
                </a:cubicBezTo>
                <a:cubicBezTo>
                  <a:pt x="115" y="105"/>
                  <a:pt x="117" y="106"/>
                  <a:pt x="118" y="106"/>
                </a:cubicBezTo>
                <a:cubicBezTo>
                  <a:pt x="120" y="107"/>
                  <a:pt x="122" y="108"/>
                  <a:pt x="125" y="109"/>
                </a:cubicBezTo>
                <a:cubicBezTo>
                  <a:pt x="128" y="110"/>
                  <a:pt x="130" y="111"/>
                  <a:pt x="132" y="112"/>
                </a:cubicBezTo>
                <a:cubicBezTo>
                  <a:pt x="133" y="112"/>
                  <a:pt x="136" y="113"/>
                  <a:pt x="138" y="115"/>
                </a:cubicBezTo>
                <a:cubicBezTo>
                  <a:pt x="141" y="116"/>
                  <a:pt x="143" y="117"/>
                  <a:pt x="145" y="119"/>
                </a:cubicBezTo>
                <a:cubicBezTo>
                  <a:pt x="147" y="120"/>
                  <a:pt x="149" y="121"/>
                  <a:pt x="151" y="123"/>
                </a:cubicBezTo>
                <a:cubicBezTo>
                  <a:pt x="153" y="125"/>
                  <a:pt x="154" y="127"/>
                  <a:pt x="155" y="129"/>
                </a:cubicBezTo>
                <a:cubicBezTo>
                  <a:pt x="156" y="131"/>
                  <a:pt x="157" y="133"/>
                  <a:pt x="158" y="136"/>
                </a:cubicBezTo>
                <a:cubicBezTo>
                  <a:pt x="159" y="138"/>
                  <a:pt x="159" y="141"/>
                  <a:pt x="159" y="144"/>
                </a:cubicBezTo>
                <a:cubicBezTo>
                  <a:pt x="159" y="153"/>
                  <a:pt x="156" y="161"/>
                  <a:pt x="150" y="168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5" name="Freeform: Shape 59">
            <a:extLst>
              <a:ext uri="{FF2B5EF4-FFF2-40B4-BE49-F238E27FC236}">
                <a16:creationId xmlns:a16="http://schemas.microsoft.com/office/drawing/2014/main" id="{5F53E71F-3C4E-433A-8E1C-898A9A02E87D}"/>
              </a:ext>
            </a:extLst>
          </p:cNvPr>
          <p:cNvSpPr>
            <a:spLocks/>
          </p:cNvSpPr>
          <p:nvPr/>
        </p:nvSpPr>
        <p:spPr bwMode="auto">
          <a:xfrm>
            <a:off x="7777264" y="2472210"/>
            <a:ext cx="479189" cy="479189"/>
          </a:xfrm>
          <a:custGeom>
            <a:avLst/>
            <a:gdLst>
              <a:gd name="T0" fmla="*/ 116 w 232"/>
              <a:gd name="T1" fmla="*/ 0 h 232"/>
              <a:gd name="T2" fmla="*/ 0 w 232"/>
              <a:gd name="T3" fmla="*/ 116 h 232"/>
              <a:gd name="T4" fmla="*/ 116 w 232"/>
              <a:gd name="T5" fmla="*/ 232 h 232"/>
              <a:gd name="T6" fmla="*/ 232 w 232"/>
              <a:gd name="T7" fmla="*/ 116 h 232"/>
              <a:gd name="T8" fmla="*/ 116 w 232"/>
              <a:gd name="T9" fmla="*/ 0 h 232"/>
              <a:gd name="T10" fmla="*/ 129 w 232"/>
              <a:gd name="T11" fmla="*/ 208 h 232"/>
              <a:gd name="T12" fmla="*/ 129 w 232"/>
              <a:gd name="T13" fmla="*/ 190 h 232"/>
              <a:gd name="T14" fmla="*/ 117 w 232"/>
              <a:gd name="T15" fmla="*/ 178 h 232"/>
              <a:gd name="T16" fmla="*/ 105 w 232"/>
              <a:gd name="T17" fmla="*/ 190 h 232"/>
              <a:gd name="T18" fmla="*/ 105 w 232"/>
              <a:gd name="T19" fmla="*/ 208 h 232"/>
              <a:gd name="T20" fmla="*/ 25 w 232"/>
              <a:gd name="T21" fmla="*/ 129 h 232"/>
              <a:gd name="T22" fmla="*/ 42 w 232"/>
              <a:gd name="T23" fmla="*/ 129 h 232"/>
              <a:gd name="T24" fmla="*/ 53 w 232"/>
              <a:gd name="T25" fmla="*/ 117 h 232"/>
              <a:gd name="T26" fmla="*/ 42 w 232"/>
              <a:gd name="T27" fmla="*/ 105 h 232"/>
              <a:gd name="T28" fmla="*/ 24 w 232"/>
              <a:gd name="T29" fmla="*/ 105 h 232"/>
              <a:gd name="T30" fmla="*/ 104 w 232"/>
              <a:gd name="T31" fmla="*/ 25 h 232"/>
              <a:gd name="T32" fmla="*/ 104 w 232"/>
              <a:gd name="T33" fmla="*/ 41 h 232"/>
              <a:gd name="T34" fmla="*/ 116 w 232"/>
              <a:gd name="T35" fmla="*/ 53 h 232"/>
              <a:gd name="T36" fmla="*/ 128 w 232"/>
              <a:gd name="T37" fmla="*/ 41 h 232"/>
              <a:gd name="T38" fmla="*/ 128 w 232"/>
              <a:gd name="T39" fmla="*/ 25 h 232"/>
              <a:gd name="T40" fmla="*/ 208 w 232"/>
              <a:gd name="T41" fmla="*/ 104 h 232"/>
              <a:gd name="T42" fmla="*/ 190 w 232"/>
              <a:gd name="T43" fmla="*/ 104 h 232"/>
              <a:gd name="T44" fmla="*/ 179 w 232"/>
              <a:gd name="T45" fmla="*/ 116 h 232"/>
              <a:gd name="T46" fmla="*/ 190 w 232"/>
              <a:gd name="T47" fmla="*/ 128 h 232"/>
              <a:gd name="T48" fmla="*/ 208 w 232"/>
              <a:gd name="T49" fmla="*/ 128 h 232"/>
              <a:gd name="T50" fmla="*/ 129 w 232"/>
              <a:gd name="T51" fmla="*/ 208 h 232"/>
              <a:gd name="T52" fmla="*/ 124 w 232"/>
              <a:gd name="T53" fmla="*/ 94 h 232"/>
              <a:gd name="T54" fmla="*/ 70 w 232"/>
              <a:gd name="T55" fmla="*/ 69 h 232"/>
              <a:gd name="T56" fmla="*/ 94 w 232"/>
              <a:gd name="T57" fmla="*/ 124 h 232"/>
              <a:gd name="T58" fmla="*/ 109 w 232"/>
              <a:gd name="T59" fmla="*/ 138 h 232"/>
              <a:gd name="T60" fmla="*/ 163 w 232"/>
              <a:gd name="T61" fmla="*/ 163 h 232"/>
              <a:gd name="T62" fmla="*/ 138 w 232"/>
              <a:gd name="T63" fmla="*/ 108 h 232"/>
              <a:gd name="T64" fmla="*/ 124 w 232"/>
              <a:gd name="T65" fmla="*/ 94 h 232"/>
              <a:gd name="T66" fmla="*/ 123 w 232"/>
              <a:gd name="T67" fmla="*/ 123 h 232"/>
              <a:gd name="T68" fmla="*/ 110 w 232"/>
              <a:gd name="T69" fmla="*/ 123 h 232"/>
              <a:gd name="T70" fmla="*/ 110 w 232"/>
              <a:gd name="T71" fmla="*/ 109 h 232"/>
              <a:gd name="T72" fmla="*/ 123 w 232"/>
              <a:gd name="T73" fmla="*/ 109 h 232"/>
              <a:gd name="T74" fmla="*/ 123 w 232"/>
              <a:gd name="T75" fmla="*/ 123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32" h="232">
                <a:moveTo>
                  <a:pt x="116" y="0"/>
                </a:moveTo>
                <a:cubicBezTo>
                  <a:pt x="52" y="0"/>
                  <a:pt x="0" y="52"/>
                  <a:pt x="0" y="116"/>
                </a:cubicBezTo>
                <a:cubicBezTo>
                  <a:pt x="0" y="180"/>
                  <a:pt x="52" y="232"/>
                  <a:pt x="116" y="232"/>
                </a:cubicBezTo>
                <a:cubicBezTo>
                  <a:pt x="180" y="232"/>
                  <a:pt x="232" y="180"/>
                  <a:pt x="232" y="116"/>
                </a:cubicBezTo>
                <a:cubicBezTo>
                  <a:pt x="232" y="52"/>
                  <a:pt x="180" y="0"/>
                  <a:pt x="116" y="0"/>
                </a:cubicBezTo>
                <a:close/>
                <a:moveTo>
                  <a:pt x="129" y="208"/>
                </a:moveTo>
                <a:cubicBezTo>
                  <a:pt x="129" y="190"/>
                  <a:pt x="129" y="190"/>
                  <a:pt x="129" y="190"/>
                </a:cubicBezTo>
                <a:cubicBezTo>
                  <a:pt x="129" y="183"/>
                  <a:pt x="123" y="178"/>
                  <a:pt x="117" y="178"/>
                </a:cubicBezTo>
                <a:cubicBezTo>
                  <a:pt x="110" y="178"/>
                  <a:pt x="105" y="183"/>
                  <a:pt x="105" y="190"/>
                </a:cubicBezTo>
                <a:cubicBezTo>
                  <a:pt x="105" y="208"/>
                  <a:pt x="105" y="208"/>
                  <a:pt x="105" y="208"/>
                </a:cubicBezTo>
                <a:cubicBezTo>
                  <a:pt x="63" y="203"/>
                  <a:pt x="30" y="170"/>
                  <a:pt x="25" y="129"/>
                </a:cubicBezTo>
                <a:cubicBezTo>
                  <a:pt x="42" y="129"/>
                  <a:pt x="42" y="129"/>
                  <a:pt x="42" y="129"/>
                </a:cubicBezTo>
                <a:cubicBezTo>
                  <a:pt x="48" y="129"/>
                  <a:pt x="53" y="123"/>
                  <a:pt x="53" y="117"/>
                </a:cubicBezTo>
                <a:cubicBezTo>
                  <a:pt x="53" y="110"/>
                  <a:pt x="48" y="105"/>
                  <a:pt x="42" y="105"/>
                </a:cubicBezTo>
                <a:cubicBezTo>
                  <a:pt x="24" y="105"/>
                  <a:pt x="24" y="105"/>
                  <a:pt x="24" y="105"/>
                </a:cubicBezTo>
                <a:cubicBezTo>
                  <a:pt x="29" y="63"/>
                  <a:pt x="63" y="30"/>
                  <a:pt x="104" y="25"/>
                </a:cubicBezTo>
                <a:cubicBezTo>
                  <a:pt x="104" y="41"/>
                  <a:pt x="104" y="41"/>
                  <a:pt x="104" y="41"/>
                </a:cubicBezTo>
                <a:cubicBezTo>
                  <a:pt x="104" y="47"/>
                  <a:pt x="109" y="53"/>
                  <a:pt x="116" y="53"/>
                </a:cubicBezTo>
                <a:cubicBezTo>
                  <a:pt x="122" y="53"/>
                  <a:pt x="128" y="47"/>
                  <a:pt x="128" y="41"/>
                </a:cubicBezTo>
                <a:cubicBezTo>
                  <a:pt x="128" y="25"/>
                  <a:pt x="128" y="25"/>
                  <a:pt x="128" y="25"/>
                </a:cubicBezTo>
                <a:cubicBezTo>
                  <a:pt x="169" y="30"/>
                  <a:pt x="202" y="63"/>
                  <a:pt x="208" y="104"/>
                </a:cubicBezTo>
                <a:cubicBezTo>
                  <a:pt x="190" y="104"/>
                  <a:pt x="190" y="104"/>
                  <a:pt x="190" y="104"/>
                </a:cubicBezTo>
                <a:cubicBezTo>
                  <a:pt x="184" y="104"/>
                  <a:pt x="179" y="109"/>
                  <a:pt x="179" y="116"/>
                </a:cubicBezTo>
                <a:cubicBezTo>
                  <a:pt x="179" y="122"/>
                  <a:pt x="184" y="128"/>
                  <a:pt x="190" y="128"/>
                </a:cubicBezTo>
                <a:cubicBezTo>
                  <a:pt x="208" y="128"/>
                  <a:pt x="208" y="128"/>
                  <a:pt x="208" y="128"/>
                </a:cubicBezTo>
                <a:cubicBezTo>
                  <a:pt x="203" y="169"/>
                  <a:pt x="170" y="202"/>
                  <a:pt x="129" y="208"/>
                </a:cubicBezTo>
                <a:close/>
                <a:moveTo>
                  <a:pt x="124" y="94"/>
                </a:moveTo>
                <a:cubicBezTo>
                  <a:pt x="70" y="69"/>
                  <a:pt x="70" y="69"/>
                  <a:pt x="70" y="69"/>
                </a:cubicBezTo>
                <a:cubicBezTo>
                  <a:pt x="94" y="124"/>
                  <a:pt x="94" y="124"/>
                  <a:pt x="94" y="124"/>
                </a:cubicBezTo>
                <a:cubicBezTo>
                  <a:pt x="97" y="129"/>
                  <a:pt x="103" y="136"/>
                  <a:pt x="109" y="138"/>
                </a:cubicBezTo>
                <a:cubicBezTo>
                  <a:pt x="163" y="163"/>
                  <a:pt x="163" y="163"/>
                  <a:pt x="163" y="163"/>
                </a:cubicBezTo>
                <a:cubicBezTo>
                  <a:pt x="138" y="108"/>
                  <a:pt x="138" y="108"/>
                  <a:pt x="138" y="108"/>
                </a:cubicBezTo>
                <a:cubicBezTo>
                  <a:pt x="136" y="103"/>
                  <a:pt x="130" y="96"/>
                  <a:pt x="124" y="94"/>
                </a:cubicBezTo>
                <a:close/>
                <a:moveTo>
                  <a:pt x="123" y="123"/>
                </a:moveTo>
                <a:cubicBezTo>
                  <a:pt x="119" y="126"/>
                  <a:pt x="113" y="126"/>
                  <a:pt x="110" y="123"/>
                </a:cubicBezTo>
                <a:cubicBezTo>
                  <a:pt x="106" y="119"/>
                  <a:pt x="106" y="113"/>
                  <a:pt x="110" y="109"/>
                </a:cubicBezTo>
                <a:cubicBezTo>
                  <a:pt x="113" y="106"/>
                  <a:pt x="119" y="106"/>
                  <a:pt x="123" y="109"/>
                </a:cubicBezTo>
                <a:cubicBezTo>
                  <a:pt x="127" y="113"/>
                  <a:pt x="127" y="119"/>
                  <a:pt x="123" y="1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6" name="Freeform: Shape 60">
            <a:extLst>
              <a:ext uri="{FF2B5EF4-FFF2-40B4-BE49-F238E27FC236}">
                <a16:creationId xmlns:a16="http://schemas.microsoft.com/office/drawing/2014/main" id="{5379A950-E5EA-46B2-B03D-07C9791E7E48}"/>
              </a:ext>
            </a:extLst>
          </p:cNvPr>
          <p:cNvSpPr>
            <a:spLocks/>
          </p:cNvSpPr>
          <p:nvPr/>
        </p:nvSpPr>
        <p:spPr bwMode="auto">
          <a:xfrm>
            <a:off x="4709982" y="2852025"/>
            <a:ext cx="479189" cy="479189"/>
          </a:xfrm>
          <a:custGeom>
            <a:avLst/>
            <a:gdLst>
              <a:gd name="T0" fmla="*/ 182 w 236"/>
              <a:gd name="T1" fmla="*/ 109 h 236"/>
              <a:gd name="T2" fmla="*/ 157 w 236"/>
              <a:gd name="T3" fmla="*/ 103 h 236"/>
              <a:gd name="T4" fmla="*/ 134 w 236"/>
              <a:gd name="T5" fmla="*/ 102 h 236"/>
              <a:gd name="T6" fmla="*/ 120 w 236"/>
              <a:gd name="T7" fmla="*/ 114 h 236"/>
              <a:gd name="T8" fmla="*/ 118 w 236"/>
              <a:gd name="T9" fmla="*/ 129 h 236"/>
              <a:gd name="T10" fmla="*/ 122 w 236"/>
              <a:gd name="T11" fmla="*/ 141 h 236"/>
              <a:gd name="T12" fmla="*/ 135 w 236"/>
              <a:gd name="T13" fmla="*/ 156 h 236"/>
              <a:gd name="T14" fmla="*/ 139 w 236"/>
              <a:gd name="T15" fmla="*/ 185 h 236"/>
              <a:gd name="T16" fmla="*/ 152 w 236"/>
              <a:gd name="T17" fmla="*/ 198 h 236"/>
              <a:gd name="T18" fmla="*/ 169 w 236"/>
              <a:gd name="T19" fmla="*/ 180 h 236"/>
              <a:gd name="T20" fmla="*/ 187 w 236"/>
              <a:gd name="T21" fmla="*/ 150 h 236"/>
              <a:gd name="T22" fmla="*/ 200 w 236"/>
              <a:gd name="T23" fmla="*/ 122 h 236"/>
              <a:gd name="T24" fmla="*/ 182 w 236"/>
              <a:gd name="T25" fmla="*/ 109 h 236"/>
              <a:gd name="T26" fmla="*/ 118 w 236"/>
              <a:gd name="T27" fmla="*/ 0 h 236"/>
              <a:gd name="T28" fmla="*/ 0 w 236"/>
              <a:gd name="T29" fmla="*/ 118 h 236"/>
              <a:gd name="T30" fmla="*/ 118 w 236"/>
              <a:gd name="T31" fmla="*/ 236 h 236"/>
              <a:gd name="T32" fmla="*/ 236 w 236"/>
              <a:gd name="T33" fmla="*/ 118 h 236"/>
              <a:gd name="T34" fmla="*/ 118 w 236"/>
              <a:gd name="T35" fmla="*/ 0 h 236"/>
              <a:gd name="T36" fmla="*/ 126 w 236"/>
              <a:gd name="T37" fmla="*/ 212 h 236"/>
              <a:gd name="T38" fmla="*/ 128 w 236"/>
              <a:gd name="T39" fmla="*/ 208 h 236"/>
              <a:gd name="T40" fmla="*/ 125 w 236"/>
              <a:gd name="T41" fmla="*/ 186 h 236"/>
              <a:gd name="T42" fmla="*/ 105 w 236"/>
              <a:gd name="T43" fmla="*/ 186 h 236"/>
              <a:gd name="T44" fmla="*/ 98 w 236"/>
              <a:gd name="T45" fmla="*/ 207 h 236"/>
              <a:gd name="T46" fmla="*/ 102 w 236"/>
              <a:gd name="T47" fmla="*/ 211 h 236"/>
              <a:gd name="T48" fmla="*/ 34 w 236"/>
              <a:gd name="T49" fmla="*/ 161 h 236"/>
              <a:gd name="T50" fmla="*/ 44 w 236"/>
              <a:gd name="T51" fmla="*/ 157 h 236"/>
              <a:gd name="T52" fmla="*/ 44 w 236"/>
              <a:gd name="T53" fmla="*/ 157 h 236"/>
              <a:gd name="T54" fmla="*/ 81 w 236"/>
              <a:gd name="T55" fmla="*/ 142 h 236"/>
              <a:gd name="T56" fmla="*/ 81 w 236"/>
              <a:gd name="T57" fmla="*/ 118 h 236"/>
              <a:gd name="T58" fmla="*/ 55 w 236"/>
              <a:gd name="T59" fmla="*/ 94 h 236"/>
              <a:gd name="T60" fmla="*/ 28 w 236"/>
              <a:gd name="T61" fmla="*/ 90 h 236"/>
              <a:gd name="T62" fmla="*/ 84 w 236"/>
              <a:gd name="T63" fmla="*/ 30 h 236"/>
              <a:gd name="T64" fmla="*/ 84 w 236"/>
              <a:gd name="T65" fmla="*/ 31 h 236"/>
              <a:gd name="T66" fmla="*/ 102 w 236"/>
              <a:gd name="T67" fmla="*/ 56 h 236"/>
              <a:gd name="T68" fmla="*/ 120 w 236"/>
              <a:gd name="T69" fmla="*/ 79 h 236"/>
              <a:gd name="T70" fmla="*/ 131 w 236"/>
              <a:gd name="T71" fmla="*/ 97 h 236"/>
              <a:gd name="T72" fmla="*/ 146 w 236"/>
              <a:gd name="T73" fmla="*/ 88 h 236"/>
              <a:gd name="T74" fmla="*/ 177 w 236"/>
              <a:gd name="T75" fmla="*/ 66 h 236"/>
              <a:gd name="T76" fmla="*/ 190 w 236"/>
              <a:gd name="T77" fmla="*/ 57 h 236"/>
              <a:gd name="T78" fmla="*/ 212 w 236"/>
              <a:gd name="T79" fmla="*/ 118 h 236"/>
              <a:gd name="T80" fmla="*/ 126 w 236"/>
              <a:gd name="T81" fmla="*/ 212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36" h="236">
                <a:moveTo>
                  <a:pt x="182" y="109"/>
                </a:moveTo>
                <a:cubicBezTo>
                  <a:pt x="172" y="107"/>
                  <a:pt x="161" y="105"/>
                  <a:pt x="157" y="103"/>
                </a:cubicBezTo>
                <a:cubicBezTo>
                  <a:pt x="153" y="102"/>
                  <a:pt x="143" y="101"/>
                  <a:pt x="134" y="102"/>
                </a:cubicBezTo>
                <a:cubicBezTo>
                  <a:pt x="125" y="103"/>
                  <a:pt x="119" y="109"/>
                  <a:pt x="120" y="114"/>
                </a:cubicBezTo>
                <a:cubicBezTo>
                  <a:pt x="121" y="119"/>
                  <a:pt x="120" y="126"/>
                  <a:pt x="118" y="129"/>
                </a:cubicBezTo>
                <a:cubicBezTo>
                  <a:pt x="117" y="132"/>
                  <a:pt x="118" y="138"/>
                  <a:pt x="122" y="141"/>
                </a:cubicBezTo>
                <a:cubicBezTo>
                  <a:pt x="127" y="144"/>
                  <a:pt x="132" y="151"/>
                  <a:pt x="135" y="156"/>
                </a:cubicBezTo>
                <a:cubicBezTo>
                  <a:pt x="138" y="162"/>
                  <a:pt x="140" y="175"/>
                  <a:pt x="139" y="185"/>
                </a:cubicBezTo>
                <a:cubicBezTo>
                  <a:pt x="139" y="195"/>
                  <a:pt x="145" y="201"/>
                  <a:pt x="152" y="198"/>
                </a:cubicBezTo>
                <a:cubicBezTo>
                  <a:pt x="160" y="195"/>
                  <a:pt x="167" y="187"/>
                  <a:pt x="169" y="180"/>
                </a:cubicBezTo>
                <a:cubicBezTo>
                  <a:pt x="171" y="174"/>
                  <a:pt x="179" y="160"/>
                  <a:pt x="187" y="150"/>
                </a:cubicBezTo>
                <a:cubicBezTo>
                  <a:pt x="195" y="140"/>
                  <a:pt x="201" y="127"/>
                  <a:pt x="200" y="122"/>
                </a:cubicBezTo>
                <a:cubicBezTo>
                  <a:pt x="200" y="116"/>
                  <a:pt x="191" y="111"/>
                  <a:pt x="182" y="109"/>
                </a:cubicBez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26" y="212"/>
                </a:moveTo>
                <a:cubicBezTo>
                  <a:pt x="127" y="211"/>
                  <a:pt x="128" y="209"/>
                  <a:pt x="128" y="208"/>
                </a:cubicBezTo>
                <a:cubicBezTo>
                  <a:pt x="130" y="201"/>
                  <a:pt x="128" y="191"/>
                  <a:pt x="125" y="186"/>
                </a:cubicBezTo>
                <a:cubicBezTo>
                  <a:pt x="121" y="181"/>
                  <a:pt x="112" y="181"/>
                  <a:pt x="105" y="186"/>
                </a:cubicBezTo>
                <a:cubicBezTo>
                  <a:pt x="97" y="191"/>
                  <a:pt x="94" y="200"/>
                  <a:pt x="98" y="207"/>
                </a:cubicBezTo>
                <a:cubicBezTo>
                  <a:pt x="99" y="208"/>
                  <a:pt x="100" y="210"/>
                  <a:pt x="102" y="211"/>
                </a:cubicBezTo>
                <a:cubicBezTo>
                  <a:pt x="72" y="206"/>
                  <a:pt x="47" y="187"/>
                  <a:pt x="34" y="161"/>
                </a:cubicBezTo>
                <a:cubicBezTo>
                  <a:pt x="37" y="161"/>
                  <a:pt x="40" y="159"/>
                  <a:pt x="44" y="157"/>
                </a:cubicBezTo>
                <a:cubicBezTo>
                  <a:pt x="44" y="157"/>
                  <a:pt x="44" y="157"/>
                  <a:pt x="44" y="157"/>
                </a:cubicBezTo>
                <a:cubicBezTo>
                  <a:pt x="57" y="148"/>
                  <a:pt x="74" y="141"/>
                  <a:pt x="81" y="142"/>
                </a:cubicBezTo>
                <a:cubicBezTo>
                  <a:pt x="89" y="142"/>
                  <a:pt x="89" y="131"/>
                  <a:pt x="81" y="118"/>
                </a:cubicBezTo>
                <a:cubicBezTo>
                  <a:pt x="74" y="105"/>
                  <a:pt x="62" y="94"/>
                  <a:pt x="55" y="94"/>
                </a:cubicBezTo>
                <a:cubicBezTo>
                  <a:pt x="48" y="94"/>
                  <a:pt x="36" y="92"/>
                  <a:pt x="28" y="90"/>
                </a:cubicBezTo>
                <a:cubicBezTo>
                  <a:pt x="37" y="62"/>
                  <a:pt x="58" y="41"/>
                  <a:pt x="84" y="30"/>
                </a:cubicBezTo>
                <a:cubicBezTo>
                  <a:pt x="84" y="31"/>
                  <a:pt x="84" y="31"/>
                  <a:pt x="84" y="31"/>
                </a:cubicBezTo>
                <a:cubicBezTo>
                  <a:pt x="86" y="39"/>
                  <a:pt x="95" y="50"/>
                  <a:pt x="102" y="56"/>
                </a:cubicBezTo>
                <a:cubicBezTo>
                  <a:pt x="110" y="62"/>
                  <a:pt x="118" y="72"/>
                  <a:pt x="120" y="79"/>
                </a:cubicBezTo>
                <a:cubicBezTo>
                  <a:pt x="122" y="85"/>
                  <a:pt x="127" y="93"/>
                  <a:pt x="131" y="97"/>
                </a:cubicBezTo>
                <a:cubicBezTo>
                  <a:pt x="136" y="100"/>
                  <a:pt x="142" y="96"/>
                  <a:pt x="146" y="88"/>
                </a:cubicBezTo>
                <a:cubicBezTo>
                  <a:pt x="150" y="80"/>
                  <a:pt x="164" y="70"/>
                  <a:pt x="177" y="66"/>
                </a:cubicBezTo>
                <a:cubicBezTo>
                  <a:pt x="183" y="64"/>
                  <a:pt x="187" y="61"/>
                  <a:pt x="190" y="57"/>
                </a:cubicBezTo>
                <a:cubicBezTo>
                  <a:pt x="204" y="74"/>
                  <a:pt x="212" y="95"/>
                  <a:pt x="212" y="118"/>
                </a:cubicBezTo>
                <a:cubicBezTo>
                  <a:pt x="212" y="168"/>
                  <a:pt x="174" y="208"/>
                  <a:pt x="126" y="21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6202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7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5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75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25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75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2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7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2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7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83" grpId="0" animBg="1"/>
      <p:bldP spid="84" grpId="0" animBg="1"/>
      <p:bldP spid="85" grpId="0" animBg="1"/>
      <p:bldP spid="8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6">
            <a:extLst>
              <a:ext uri="{FF2B5EF4-FFF2-40B4-BE49-F238E27FC236}">
                <a16:creationId xmlns:a16="http://schemas.microsoft.com/office/drawing/2014/main" id="{B7879373-0348-4F4F-BA5B-2CEE423058E1}"/>
              </a:ext>
            </a:extLst>
          </p:cNvPr>
          <p:cNvSpPr txBox="1">
            <a:spLocks/>
          </p:cNvSpPr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CLICK TO ADD A TITLE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7A4FF1C5-DCDB-4111-BF34-514023C43324}"/>
              </a:ext>
            </a:extLst>
          </p:cNvPr>
          <p:cNvSpPr txBox="1">
            <a:spLocks/>
          </p:cNvSpPr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grpSp>
        <p:nvGrpSpPr>
          <p:cNvPr id="55" name="Group 12">
            <a:extLst>
              <a:ext uri="{FF2B5EF4-FFF2-40B4-BE49-F238E27FC236}">
                <a16:creationId xmlns:a16="http://schemas.microsoft.com/office/drawing/2014/main" id="{007752F6-B80A-49C4-BE16-62F29B24FCF6}"/>
              </a:ext>
            </a:extLst>
          </p:cNvPr>
          <p:cNvGrpSpPr/>
          <p:nvPr/>
        </p:nvGrpSpPr>
        <p:grpSpPr>
          <a:xfrm>
            <a:off x="5481108" y="1257291"/>
            <a:ext cx="2958663" cy="1285026"/>
            <a:chOff x="5481108" y="1179502"/>
            <a:chExt cx="2958663" cy="1285026"/>
          </a:xfrm>
        </p:grpSpPr>
        <p:grpSp>
          <p:nvGrpSpPr>
            <p:cNvPr id="81" name="Group 5">
              <a:extLst>
                <a:ext uri="{FF2B5EF4-FFF2-40B4-BE49-F238E27FC236}">
                  <a16:creationId xmlns:a16="http://schemas.microsoft.com/office/drawing/2014/main" id="{2A6FB3A1-799B-47BD-9A31-459019DDCA3F}"/>
                </a:ext>
              </a:extLst>
            </p:cNvPr>
            <p:cNvGrpSpPr/>
            <p:nvPr/>
          </p:nvGrpSpPr>
          <p:grpSpPr>
            <a:xfrm>
              <a:off x="5481108" y="1179502"/>
              <a:ext cx="2958663" cy="1285026"/>
              <a:chOff x="5833495" y="1179502"/>
              <a:chExt cx="2253893" cy="1285026"/>
            </a:xfrm>
          </p:grpSpPr>
          <p:sp>
            <p:nvSpPr>
              <p:cNvPr id="83" name="Arrow: Right 28">
                <a:extLst>
                  <a:ext uri="{FF2B5EF4-FFF2-40B4-BE49-F238E27FC236}">
                    <a16:creationId xmlns:a16="http://schemas.microsoft.com/office/drawing/2014/main" id="{A6FDDD89-B98A-4E01-993D-E9B6A72FF099}"/>
                  </a:ext>
                </a:extLst>
              </p:cNvPr>
              <p:cNvSpPr/>
              <p:nvPr/>
            </p:nvSpPr>
            <p:spPr>
              <a:xfrm>
                <a:off x="6323026" y="1179502"/>
                <a:ext cx="1764362" cy="1124757"/>
              </a:xfrm>
              <a:prstGeom prst="rightArrow">
                <a:avLst>
                  <a:gd name="adj1" fmla="val 74773"/>
                  <a:gd name="adj2" fmla="val 58284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4" name="Parallelogram 29">
                <a:extLst>
                  <a:ext uri="{FF2B5EF4-FFF2-40B4-BE49-F238E27FC236}">
                    <a16:creationId xmlns:a16="http://schemas.microsoft.com/office/drawing/2014/main" id="{6817BD60-CB48-4687-B59C-6981AB7B6B58}"/>
                  </a:ext>
                </a:extLst>
              </p:cNvPr>
              <p:cNvSpPr/>
              <p:nvPr/>
            </p:nvSpPr>
            <p:spPr>
              <a:xfrm rot="5400000" flipH="1" flipV="1">
                <a:off x="6060252" y="1589837"/>
                <a:ext cx="1137464" cy="611918"/>
              </a:xfrm>
              <a:prstGeom prst="parallelogram">
                <a:avLst>
                  <a:gd name="adj" fmla="val 63243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5" name="Trapezoid 30">
                <a:extLst>
                  <a:ext uri="{FF2B5EF4-FFF2-40B4-BE49-F238E27FC236}">
                    <a16:creationId xmlns:a16="http://schemas.microsoft.com/office/drawing/2014/main" id="{58A0EB5D-C47F-4122-B201-399D9689C7DC}"/>
                  </a:ext>
                </a:extLst>
              </p:cNvPr>
              <p:cNvSpPr/>
              <p:nvPr/>
            </p:nvSpPr>
            <p:spPr>
              <a:xfrm rot="16200000">
                <a:off x="6012312" y="1541210"/>
                <a:ext cx="743817" cy="1101452"/>
              </a:xfrm>
              <a:prstGeom prst="trapezoid">
                <a:avLst>
                  <a:gd name="adj" fmla="val 869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algn="ctr"/>
                <a:r>
                  <a:rPr lang="en-US">
                    <a:cs typeface="+mn-ea"/>
                    <a:sym typeface="+mn-lt"/>
                  </a:rPr>
                  <a:t>01</a:t>
                </a:r>
              </a:p>
            </p:txBody>
          </p:sp>
        </p:grpSp>
        <p:sp>
          <p:nvSpPr>
            <p:cNvPr id="82" name="Freeform: Shape 43">
              <a:extLst>
                <a:ext uri="{FF2B5EF4-FFF2-40B4-BE49-F238E27FC236}">
                  <a16:creationId xmlns:a16="http://schemas.microsoft.com/office/drawing/2014/main" id="{F2E6FB5C-9033-4E54-94E0-C8F76C042D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8480" y="1500580"/>
              <a:ext cx="432309" cy="478753"/>
            </a:xfrm>
            <a:custGeom>
              <a:avLst/>
              <a:gdLst/>
              <a:ahLst/>
              <a:cxnLst>
                <a:cxn ang="0">
                  <a:pos x="46" y="62"/>
                </a:cxn>
                <a:cxn ang="0">
                  <a:pos x="10" y="62"/>
                </a:cxn>
                <a:cxn ang="0">
                  <a:pos x="0" y="52"/>
                </a:cxn>
                <a:cxn ang="0">
                  <a:pos x="14" y="29"/>
                </a:cxn>
                <a:cxn ang="0">
                  <a:pos x="28" y="34"/>
                </a:cxn>
                <a:cxn ang="0">
                  <a:pos x="42" y="29"/>
                </a:cxn>
                <a:cxn ang="0">
                  <a:pos x="56" y="52"/>
                </a:cxn>
                <a:cxn ang="0">
                  <a:pos x="46" y="62"/>
                </a:cxn>
                <a:cxn ang="0">
                  <a:pos x="28" y="31"/>
                </a:cxn>
                <a:cxn ang="0">
                  <a:pos x="13" y="16"/>
                </a:cxn>
                <a:cxn ang="0">
                  <a:pos x="28" y="0"/>
                </a:cxn>
                <a:cxn ang="0">
                  <a:pos x="43" y="16"/>
                </a:cxn>
                <a:cxn ang="0">
                  <a:pos x="28" y="31"/>
                </a:cxn>
              </a:cxnLst>
              <a:rect l="0" t="0" r="r" b="b"/>
              <a:pathLst>
                <a:path w="56" h="62">
                  <a:moveTo>
                    <a:pt x="46" y="62"/>
                  </a:moveTo>
                  <a:cubicBezTo>
                    <a:pt x="10" y="62"/>
                    <a:pt x="10" y="62"/>
                    <a:pt x="10" y="62"/>
                  </a:cubicBezTo>
                  <a:cubicBezTo>
                    <a:pt x="4" y="62"/>
                    <a:pt x="0" y="58"/>
                    <a:pt x="0" y="52"/>
                  </a:cubicBezTo>
                  <a:cubicBezTo>
                    <a:pt x="0" y="43"/>
                    <a:pt x="2" y="29"/>
                    <a:pt x="14" y="29"/>
                  </a:cubicBezTo>
                  <a:cubicBezTo>
                    <a:pt x="15" y="29"/>
                    <a:pt x="20" y="34"/>
                    <a:pt x="28" y="34"/>
                  </a:cubicBezTo>
                  <a:cubicBezTo>
                    <a:pt x="36" y="34"/>
                    <a:pt x="41" y="29"/>
                    <a:pt x="42" y="29"/>
                  </a:cubicBezTo>
                  <a:cubicBezTo>
                    <a:pt x="54" y="29"/>
                    <a:pt x="56" y="43"/>
                    <a:pt x="56" y="52"/>
                  </a:cubicBezTo>
                  <a:cubicBezTo>
                    <a:pt x="56" y="58"/>
                    <a:pt x="52" y="62"/>
                    <a:pt x="46" y="62"/>
                  </a:cubicBezTo>
                  <a:close/>
                  <a:moveTo>
                    <a:pt x="28" y="31"/>
                  </a:moveTo>
                  <a:cubicBezTo>
                    <a:pt x="20" y="31"/>
                    <a:pt x="13" y="24"/>
                    <a:pt x="13" y="16"/>
                  </a:cubicBezTo>
                  <a:cubicBezTo>
                    <a:pt x="13" y="7"/>
                    <a:pt x="20" y="0"/>
                    <a:pt x="28" y="0"/>
                  </a:cubicBezTo>
                  <a:cubicBezTo>
                    <a:pt x="37" y="0"/>
                    <a:pt x="43" y="7"/>
                    <a:pt x="43" y="16"/>
                  </a:cubicBezTo>
                  <a:cubicBezTo>
                    <a:pt x="43" y="24"/>
                    <a:pt x="37" y="31"/>
                    <a:pt x="28" y="3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56" name="Group 11">
            <a:extLst>
              <a:ext uri="{FF2B5EF4-FFF2-40B4-BE49-F238E27FC236}">
                <a16:creationId xmlns:a16="http://schemas.microsoft.com/office/drawing/2014/main" id="{03F29B7B-126E-424A-978F-F3C054B1DC6F}"/>
              </a:ext>
            </a:extLst>
          </p:cNvPr>
          <p:cNvGrpSpPr/>
          <p:nvPr/>
        </p:nvGrpSpPr>
        <p:grpSpPr>
          <a:xfrm>
            <a:off x="3755740" y="2448731"/>
            <a:ext cx="2958666" cy="1285026"/>
            <a:chOff x="3755740" y="2370942"/>
            <a:chExt cx="2958666" cy="1285026"/>
          </a:xfrm>
        </p:grpSpPr>
        <p:grpSp>
          <p:nvGrpSpPr>
            <p:cNvPr id="76" name="Group 6">
              <a:extLst>
                <a:ext uri="{FF2B5EF4-FFF2-40B4-BE49-F238E27FC236}">
                  <a16:creationId xmlns:a16="http://schemas.microsoft.com/office/drawing/2014/main" id="{436FF132-B291-4DD6-BB5E-BF6D5306AA90}"/>
                </a:ext>
              </a:extLst>
            </p:cNvPr>
            <p:cNvGrpSpPr/>
            <p:nvPr/>
          </p:nvGrpSpPr>
          <p:grpSpPr>
            <a:xfrm>
              <a:off x="3755740" y="2370942"/>
              <a:ext cx="2958666" cy="1285026"/>
              <a:chOff x="4108126" y="2370942"/>
              <a:chExt cx="2253894" cy="1285026"/>
            </a:xfrm>
          </p:grpSpPr>
          <p:sp>
            <p:nvSpPr>
              <p:cNvPr id="78" name="Arrow: Right 32">
                <a:extLst>
                  <a:ext uri="{FF2B5EF4-FFF2-40B4-BE49-F238E27FC236}">
                    <a16:creationId xmlns:a16="http://schemas.microsoft.com/office/drawing/2014/main" id="{435AAF94-1FEA-4A9B-9582-9457C1058743}"/>
                  </a:ext>
                </a:extLst>
              </p:cNvPr>
              <p:cNvSpPr/>
              <p:nvPr/>
            </p:nvSpPr>
            <p:spPr>
              <a:xfrm flipH="1">
                <a:off x="4108126" y="2370942"/>
                <a:ext cx="1764362" cy="1124757"/>
              </a:xfrm>
              <a:prstGeom prst="rightArrow">
                <a:avLst>
                  <a:gd name="adj1" fmla="val 74773"/>
                  <a:gd name="adj2" fmla="val 58284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9" name="Parallelogram 33">
                <a:extLst>
                  <a:ext uri="{FF2B5EF4-FFF2-40B4-BE49-F238E27FC236}">
                    <a16:creationId xmlns:a16="http://schemas.microsoft.com/office/drawing/2014/main" id="{9F0E656F-134F-4F81-A715-FF45DE7B6702}"/>
                  </a:ext>
                </a:extLst>
              </p:cNvPr>
              <p:cNvSpPr/>
              <p:nvPr/>
            </p:nvSpPr>
            <p:spPr>
              <a:xfrm rot="16200000" flipV="1">
                <a:off x="4997797" y="2781277"/>
                <a:ext cx="1137464" cy="611918"/>
              </a:xfrm>
              <a:prstGeom prst="parallelogram">
                <a:avLst>
                  <a:gd name="adj" fmla="val 63243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0" name="Trapezoid 34">
                <a:extLst>
                  <a:ext uri="{FF2B5EF4-FFF2-40B4-BE49-F238E27FC236}">
                    <a16:creationId xmlns:a16="http://schemas.microsoft.com/office/drawing/2014/main" id="{02CE5EEE-4012-48FF-B6D5-A47E3C3B3FF4}"/>
                  </a:ext>
                </a:extLst>
              </p:cNvPr>
              <p:cNvSpPr/>
              <p:nvPr/>
            </p:nvSpPr>
            <p:spPr>
              <a:xfrm rot="5400000" flipH="1">
                <a:off x="5439385" y="2732650"/>
                <a:ext cx="743817" cy="1101452"/>
              </a:xfrm>
              <a:prstGeom prst="trapezoid">
                <a:avLst>
                  <a:gd name="adj" fmla="val 869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algn="ctr"/>
                <a:r>
                  <a:rPr lang="en-US">
                    <a:cs typeface="+mn-ea"/>
                    <a:sym typeface="+mn-lt"/>
                  </a:rPr>
                  <a:t>02</a:t>
                </a:r>
              </a:p>
            </p:txBody>
          </p:sp>
        </p:grpSp>
        <p:sp>
          <p:nvSpPr>
            <p:cNvPr id="77" name="Freeform: Shape 44">
              <a:extLst>
                <a:ext uri="{FF2B5EF4-FFF2-40B4-BE49-F238E27FC236}">
                  <a16:creationId xmlns:a16="http://schemas.microsoft.com/office/drawing/2014/main" id="{54DB2B95-83D0-464D-8707-477F375E82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0768" y="2720360"/>
              <a:ext cx="445011" cy="448571"/>
            </a:xfrm>
            <a:custGeom>
              <a:avLst/>
              <a:gdLst/>
              <a:ahLst/>
              <a:cxnLst>
                <a:cxn ang="0">
                  <a:pos x="29" y="58"/>
                </a:cxn>
                <a:cxn ang="0">
                  <a:pos x="6" y="47"/>
                </a:cxn>
                <a:cxn ang="0">
                  <a:pos x="7" y="46"/>
                </a:cxn>
                <a:cxn ang="0">
                  <a:pos x="12" y="40"/>
                </a:cxn>
                <a:cxn ang="0">
                  <a:pos x="13" y="40"/>
                </a:cxn>
                <a:cxn ang="0">
                  <a:pos x="14" y="41"/>
                </a:cxn>
                <a:cxn ang="0">
                  <a:pos x="29" y="48"/>
                </a:cxn>
                <a:cxn ang="0">
                  <a:pos x="48" y="29"/>
                </a:cxn>
                <a:cxn ang="0">
                  <a:pos x="29" y="9"/>
                </a:cxn>
                <a:cxn ang="0">
                  <a:pos x="16" y="14"/>
                </a:cxn>
                <a:cxn ang="0">
                  <a:pos x="21" y="20"/>
                </a:cxn>
                <a:cxn ang="0">
                  <a:pos x="21" y="22"/>
                </a:cxn>
                <a:cxn ang="0">
                  <a:pos x="19" y="24"/>
                </a:cxn>
                <a:cxn ang="0">
                  <a:pos x="2" y="24"/>
                </a:cxn>
                <a:cxn ang="0">
                  <a:pos x="0" y="21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4" y="3"/>
                </a:cxn>
                <a:cxn ang="0">
                  <a:pos x="9" y="8"/>
                </a:cxn>
                <a:cxn ang="0">
                  <a:pos x="29" y="0"/>
                </a:cxn>
                <a:cxn ang="0">
                  <a:pos x="58" y="29"/>
                </a:cxn>
                <a:cxn ang="0">
                  <a:pos x="29" y="58"/>
                </a:cxn>
                <a:cxn ang="0">
                  <a:pos x="34" y="35"/>
                </a:cxn>
                <a:cxn ang="0">
                  <a:pos x="33" y="36"/>
                </a:cxn>
                <a:cxn ang="0">
                  <a:pos x="20" y="36"/>
                </a:cxn>
                <a:cxn ang="0">
                  <a:pos x="19" y="35"/>
                </a:cxn>
                <a:cxn ang="0">
                  <a:pos x="19" y="32"/>
                </a:cxn>
                <a:cxn ang="0">
                  <a:pos x="20" y="31"/>
                </a:cxn>
                <a:cxn ang="0">
                  <a:pos x="29" y="31"/>
                </a:cxn>
                <a:cxn ang="0">
                  <a:pos x="29" y="18"/>
                </a:cxn>
                <a:cxn ang="0">
                  <a:pos x="30" y="17"/>
                </a:cxn>
                <a:cxn ang="0">
                  <a:pos x="33" y="17"/>
                </a:cxn>
                <a:cxn ang="0">
                  <a:pos x="34" y="18"/>
                </a:cxn>
                <a:cxn ang="0">
                  <a:pos x="34" y="35"/>
                </a:cxn>
              </a:cxnLst>
              <a:rect l="0" t="0" r="r" b="b"/>
              <a:pathLst>
                <a:path w="58" h="58">
                  <a:moveTo>
                    <a:pt x="29" y="58"/>
                  </a:moveTo>
                  <a:cubicBezTo>
                    <a:pt x="20" y="58"/>
                    <a:pt x="12" y="54"/>
                    <a:pt x="6" y="47"/>
                  </a:cubicBezTo>
                  <a:cubicBezTo>
                    <a:pt x="6" y="47"/>
                    <a:pt x="6" y="46"/>
                    <a:pt x="7" y="46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3" y="40"/>
                  </a:cubicBezTo>
                  <a:cubicBezTo>
                    <a:pt x="13" y="40"/>
                    <a:pt x="13" y="40"/>
                    <a:pt x="14" y="41"/>
                  </a:cubicBezTo>
                  <a:cubicBezTo>
                    <a:pt x="17" y="45"/>
                    <a:pt x="23" y="48"/>
                    <a:pt x="29" y="48"/>
                  </a:cubicBezTo>
                  <a:cubicBezTo>
                    <a:pt x="40" y="48"/>
                    <a:pt x="48" y="39"/>
                    <a:pt x="48" y="29"/>
                  </a:cubicBezTo>
                  <a:cubicBezTo>
                    <a:pt x="48" y="18"/>
                    <a:pt x="40" y="9"/>
                    <a:pt x="29" y="9"/>
                  </a:cubicBezTo>
                  <a:cubicBezTo>
                    <a:pt x="24" y="9"/>
                    <a:pt x="19" y="11"/>
                    <a:pt x="16" y="14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20"/>
                    <a:pt x="22" y="21"/>
                    <a:pt x="21" y="22"/>
                  </a:cubicBezTo>
                  <a:cubicBezTo>
                    <a:pt x="21" y="23"/>
                    <a:pt x="20" y="24"/>
                    <a:pt x="19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1" y="24"/>
                    <a:pt x="0" y="23"/>
                    <a:pt x="0" y="2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2" y="2"/>
                    <a:pt x="3" y="2"/>
                    <a:pt x="4" y="3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4" y="3"/>
                    <a:pt x="21" y="0"/>
                    <a:pt x="29" y="0"/>
                  </a:cubicBezTo>
                  <a:cubicBezTo>
                    <a:pt x="45" y="0"/>
                    <a:pt x="58" y="13"/>
                    <a:pt x="58" y="29"/>
                  </a:cubicBezTo>
                  <a:cubicBezTo>
                    <a:pt x="58" y="45"/>
                    <a:pt x="45" y="58"/>
                    <a:pt x="29" y="58"/>
                  </a:cubicBezTo>
                  <a:close/>
                  <a:moveTo>
                    <a:pt x="34" y="35"/>
                  </a:moveTo>
                  <a:cubicBezTo>
                    <a:pt x="34" y="35"/>
                    <a:pt x="33" y="36"/>
                    <a:pt x="33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19" y="35"/>
                    <a:pt x="19" y="35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20" y="31"/>
                    <a:pt x="20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7"/>
                    <a:pt x="29" y="17"/>
                    <a:pt x="30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7"/>
                    <a:pt x="34" y="17"/>
                    <a:pt x="34" y="18"/>
                  </a:cubicBezTo>
                  <a:lnTo>
                    <a:pt x="34" y="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57" name="Group 10">
            <a:extLst>
              <a:ext uri="{FF2B5EF4-FFF2-40B4-BE49-F238E27FC236}">
                <a16:creationId xmlns:a16="http://schemas.microsoft.com/office/drawing/2014/main" id="{77812EB3-7FFE-4D4F-B145-6D30D1CC3262}"/>
              </a:ext>
            </a:extLst>
          </p:cNvPr>
          <p:cNvGrpSpPr/>
          <p:nvPr/>
        </p:nvGrpSpPr>
        <p:grpSpPr>
          <a:xfrm>
            <a:off x="5481108" y="3640171"/>
            <a:ext cx="2958663" cy="1285026"/>
            <a:chOff x="5481108" y="3562382"/>
            <a:chExt cx="2958663" cy="1285026"/>
          </a:xfrm>
        </p:grpSpPr>
        <p:grpSp>
          <p:nvGrpSpPr>
            <p:cNvPr id="66" name="Group 7">
              <a:extLst>
                <a:ext uri="{FF2B5EF4-FFF2-40B4-BE49-F238E27FC236}">
                  <a16:creationId xmlns:a16="http://schemas.microsoft.com/office/drawing/2014/main" id="{56FACF70-EDFC-4C5F-ADA7-ED2860DE5748}"/>
                </a:ext>
              </a:extLst>
            </p:cNvPr>
            <p:cNvGrpSpPr/>
            <p:nvPr/>
          </p:nvGrpSpPr>
          <p:grpSpPr>
            <a:xfrm>
              <a:off x="5481108" y="3562382"/>
              <a:ext cx="2958663" cy="1285026"/>
              <a:chOff x="5833495" y="3562382"/>
              <a:chExt cx="2253893" cy="1285026"/>
            </a:xfrm>
          </p:grpSpPr>
          <p:sp>
            <p:nvSpPr>
              <p:cNvPr id="73" name="Arrow: Right 36">
                <a:extLst>
                  <a:ext uri="{FF2B5EF4-FFF2-40B4-BE49-F238E27FC236}">
                    <a16:creationId xmlns:a16="http://schemas.microsoft.com/office/drawing/2014/main" id="{C75D9AFA-26A3-4A49-BEAF-C31530F48277}"/>
                  </a:ext>
                </a:extLst>
              </p:cNvPr>
              <p:cNvSpPr/>
              <p:nvPr/>
            </p:nvSpPr>
            <p:spPr>
              <a:xfrm>
                <a:off x="6323026" y="3562382"/>
                <a:ext cx="1764362" cy="1124757"/>
              </a:xfrm>
              <a:prstGeom prst="rightArrow">
                <a:avLst>
                  <a:gd name="adj1" fmla="val 74773"/>
                  <a:gd name="adj2" fmla="val 58284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4" name="Parallelogram 37">
                <a:extLst>
                  <a:ext uri="{FF2B5EF4-FFF2-40B4-BE49-F238E27FC236}">
                    <a16:creationId xmlns:a16="http://schemas.microsoft.com/office/drawing/2014/main" id="{4162B3EE-01CA-448F-B663-6DD9AF9C5002}"/>
                  </a:ext>
                </a:extLst>
              </p:cNvPr>
              <p:cNvSpPr/>
              <p:nvPr/>
            </p:nvSpPr>
            <p:spPr>
              <a:xfrm rot="5400000" flipH="1" flipV="1">
                <a:off x="6060252" y="3972717"/>
                <a:ext cx="1137464" cy="611918"/>
              </a:xfrm>
              <a:prstGeom prst="parallelogram">
                <a:avLst>
                  <a:gd name="adj" fmla="val 63243"/>
                </a:avLst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5" name="Trapezoid 38">
                <a:extLst>
                  <a:ext uri="{FF2B5EF4-FFF2-40B4-BE49-F238E27FC236}">
                    <a16:creationId xmlns:a16="http://schemas.microsoft.com/office/drawing/2014/main" id="{E18CB37D-954E-4055-A740-F29DA24A651D}"/>
                  </a:ext>
                </a:extLst>
              </p:cNvPr>
              <p:cNvSpPr/>
              <p:nvPr/>
            </p:nvSpPr>
            <p:spPr>
              <a:xfrm rot="16200000">
                <a:off x="6012312" y="3924090"/>
                <a:ext cx="743817" cy="1101452"/>
              </a:xfrm>
              <a:prstGeom prst="trapezoid">
                <a:avLst>
                  <a:gd name="adj" fmla="val 869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algn="ctr"/>
                <a:r>
                  <a:rPr lang="en-US">
                    <a:cs typeface="+mn-ea"/>
                    <a:sym typeface="+mn-lt"/>
                  </a:rPr>
                  <a:t>03</a:t>
                </a:r>
              </a:p>
            </p:txBody>
          </p:sp>
        </p:grpSp>
        <p:grpSp>
          <p:nvGrpSpPr>
            <p:cNvPr id="67" name="Group 45">
              <a:extLst>
                <a:ext uri="{FF2B5EF4-FFF2-40B4-BE49-F238E27FC236}">
                  <a16:creationId xmlns:a16="http://schemas.microsoft.com/office/drawing/2014/main" id="{DF67C8AD-ED3A-40F1-B496-3CC53DE8DFFA}"/>
                </a:ext>
              </a:extLst>
            </p:cNvPr>
            <p:cNvGrpSpPr/>
            <p:nvPr/>
          </p:nvGrpSpPr>
          <p:grpSpPr>
            <a:xfrm>
              <a:off x="7210090" y="3905767"/>
              <a:ext cx="448075" cy="409736"/>
              <a:chOff x="2046288" y="3759200"/>
              <a:chExt cx="296863" cy="271463"/>
            </a:xfrm>
            <a:solidFill>
              <a:schemeClr val="bg1"/>
            </a:solidFill>
          </p:grpSpPr>
          <p:sp>
            <p:nvSpPr>
              <p:cNvPr id="68" name="Rectangle 46">
                <a:extLst>
                  <a:ext uri="{FF2B5EF4-FFF2-40B4-BE49-F238E27FC236}">
                    <a16:creationId xmlns:a16="http://schemas.microsoft.com/office/drawing/2014/main" id="{8679FAEA-8319-4356-98C4-66812595CD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5338" y="3973513"/>
                <a:ext cx="55563" cy="5715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9" name="Rectangle 47">
                <a:extLst>
                  <a:ext uri="{FF2B5EF4-FFF2-40B4-BE49-F238E27FC236}">
                    <a16:creationId xmlns:a16="http://schemas.microsoft.com/office/drawing/2014/main" id="{4A670AAB-A438-472A-96B1-BFD5E6C99E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9950" y="3935413"/>
                <a:ext cx="55563" cy="9525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0" name="Rectangle 48">
                <a:extLst>
                  <a:ext uri="{FF2B5EF4-FFF2-40B4-BE49-F238E27FC236}">
                    <a16:creationId xmlns:a16="http://schemas.microsoft.com/office/drawing/2014/main" id="{1D1C40D1-B8F0-4D95-AD25-A3DC144E74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2975" y="3898900"/>
                <a:ext cx="57150" cy="13176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1" name="Rectangle 49">
                <a:extLst>
                  <a:ext uri="{FF2B5EF4-FFF2-40B4-BE49-F238E27FC236}">
                    <a16:creationId xmlns:a16="http://schemas.microsoft.com/office/drawing/2014/main" id="{F0998B8C-4B14-4049-8E76-27E12599CB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7588" y="3860800"/>
                <a:ext cx="55563" cy="16986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2" name="Freeform: Shape 50">
                <a:extLst>
                  <a:ext uri="{FF2B5EF4-FFF2-40B4-BE49-F238E27FC236}">
                    <a16:creationId xmlns:a16="http://schemas.microsoft.com/office/drawing/2014/main" id="{36DDAEA9-68CF-449A-A9E9-C90C51E7B1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6288" y="3759200"/>
                <a:ext cx="296863" cy="176213"/>
              </a:xfrm>
              <a:custGeom>
                <a:avLst/>
                <a:gdLst/>
                <a:ahLst/>
                <a:cxnLst>
                  <a:cxn ang="0">
                    <a:pos x="162" y="25"/>
                  </a:cxn>
                  <a:cxn ang="0">
                    <a:pos x="126" y="25"/>
                  </a:cxn>
                  <a:cxn ang="0">
                    <a:pos x="81" y="59"/>
                  </a:cxn>
                  <a:cxn ang="0">
                    <a:pos x="59" y="48"/>
                  </a:cxn>
                  <a:cxn ang="0">
                    <a:pos x="0" y="96"/>
                  </a:cxn>
                  <a:cxn ang="0">
                    <a:pos x="0" y="111"/>
                  </a:cxn>
                  <a:cxn ang="0">
                    <a:pos x="60" y="62"/>
                  </a:cxn>
                  <a:cxn ang="0">
                    <a:pos x="83" y="74"/>
                  </a:cxn>
                  <a:cxn ang="0">
                    <a:pos x="131" y="37"/>
                  </a:cxn>
                  <a:cxn ang="0">
                    <a:pos x="166" y="37"/>
                  </a:cxn>
                  <a:cxn ang="0">
                    <a:pos x="187" y="16"/>
                  </a:cxn>
                  <a:cxn ang="0">
                    <a:pos x="187" y="0"/>
                  </a:cxn>
                  <a:cxn ang="0">
                    <a:pos x="162" y="25"/>
                  </a:cxn>
                </a:cxnLst>
                <a:rect l="0" t="0" r="r" b="b"/>
                <a:pathLst>
                  <a:path w="187" h="111">
                    <a:moveTo>
                      <a:pt x="162" y="25"/>
                    </a:moveTo>
                    <a:lnTo>
                      <a:pt x="126" y="25"/>
                    </a:lnTo>
                    <a:lnTo>
                      <a:pt x="81" y="59"/>
                    </a:lnTo>
                    <a:lnTo>
                      <a:pt x="59" y="48"/>
                    </a:lnTo>
                    <a:lnTo>
                      <a:pt x="0" y="96"/>
                    </a:lnTo>
                    <a:lnTo>
                      <a:pt x="0" y="111"/>
                    </a:lnTo>
                    <a:lnTo>
                      <a:pt x="60" y="62"/>
                    </a:lnTo>
                    <a:lnTo>
                      <a:pt x="83" y="74"/>
                    </a:lnTo>
                    <a:lnTo>
                      <a:pt x="131" y="37"/>
                    </a:lnTo>
                    <a:lnTo>
                      <a:pt x="166" y="37"/>
                    </a:lnTo>
                    <a:lnTo>
                      <a:pt x="187" y="16"/>
                    </a:lnTo>
                    <a:lnTo>
                      <a:pt x="187" y="0"/>
                    </a:lnTo>
                    <a:lnTo>
                      <a:pt x="162" y="2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8" name="Group 9">
            <a:extLst>
              <a:ext uri="{FF2B5EF4-FFF2-40B4-BE49-F238E27FC236}">
                <a16:creationId xmlns:a16="http://schemas.microsoft.com/office/drawing/2014/main" id="{677A2ACC-9300-4566-B89B-89B31E222EB9}"/>
              </a:ext>
            </a:extLst>
          </p:cNvPr>
          <p:cNvGrpSpPr/>
          <p:nvPr/>
        </p:nvGrpSpPr>
        <p:grpSpPr>
          <a:xfrm>
            <a:off x="3755740" y="4831612"/>
            <a:ext cx="2958666" cy="1285026"/>
            <a:chOff x="3755740" y="4753823"/>
            <a:chExt cx="2958666" cy="1285026"/>
          </a:xfrm>
        </p:grpSpPr>
        <p:grpSp>
          <p:nvGrpSpPr>
            <p:cNvPr id="59" name="Group 8">
              <a:extLst>
                <a:ext uri="{FF2B5EF4-FFF2-40B4-BE49-F238E27FC236}">
                  <a16:creationId xmlns:a16="http://schemas.microsoft.com/office/drawing/2014/main" id="{E4E60DD7-583B-412F-9A23-234402E380B4}"/>
                </a:ext>
              </a:extLst>
            </p:cNvPr>
            <p:cNvGrpSpPr/>
            <p:nvPr/>
          </p:nvGrpSpPr>
          <p:grpSpPr>
            <a:xfrm>
              <a:off x="3755740" y="4753823"/>
              <a:ext cx="2958666" cy="1285026"/>
              <a:chOff x="4108126" y="4753823"/>
              <a:chExt cx="2253894" cy="1285026"/>
            </a:xfrm>
          </p:grpSpPr>
          <p:sp>
            <p:nvSpPr>
              <p:cNvPr id="63" name="Arrow: Right 40">
                <a:extLst>
                  <a:ext uri="{FF2B5EF4-FFF2-40B4-BE49-F238E27FC236}">
                    <a16:creationId xmlns:a16="http://schemas.microsoft.com/office/drawing/2014/main" id="{7D1FB37D-0AC5-4AD1-B1C5-8FA204249E77}"/>
                  </a:ext>
                </a:extLst>
              </p:cNvPr>
              <p:cNvSpPr/>
              <p:nvPr/>
            </p:nvSpPr>
            <p:spPr>
              <a:xfrm flipH="1">
                <a:off x="4108126" y="4753823"/>
                <a:ext cx="1764362" cy="1124757"/>
              </a:xfrm>
              <a:prstGeom prst="rightArrow">
                <a:avLst>
                  <a:gd name="adj1" fmla="val 74773"/>
                  <a:gd name="adj2" fmla="val 58284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4" name="Parallelogram 41">
                <a:extLst>
                  <a:ext uri="{FF2B5EF4-FFF2-40B4-BE49-F238E27FC236}">
                    <a16:creationId xmlns:a16="http://schemas.microsoft.com/office/drawing/2014/main" id="{D2BC3220-BB41-4E87-89B7-32DD4291EFA3}"/>
                  </a:ext>
                </a:extLst>
              </p:cNvPr>
              <p:cNvSpPr/>
              <p:nvPr/>
            </p:nvSpPr>
            <p:spPr>
              <a:xfrm rot="16200000" flipV="1">
                <a:off x="4997797" y="5164158"/>
                <a:ext cx="1137464" cy="611918"/>
              </a:xfrm>
              <a:prstGeom prst="parallelogram">
                <a:avLst>
                  <a:gd name="adj" fmla="val 63243"/>
                </a:avLst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5" name="Trapezoid 42">
                <a:extLst>
                  <a:ext uri="{FF2B5EF4-FFF2-40B4-BE49-F238E27FC236}">
                    <a16:creationId xmlns:a16="http://schemas.microsoft.com/office/drawing/2014/main" id="{4EA9B8F0-2418-46C6-A65E-072C5909D1ED}"/>
                  </a:ext>
                </a:extLst>
              </p:cNvPr>
              <p:cNvSpPr/>
              <p:nvPr/>
            </p:nvSpPr>
            <p:spPr>
              <a:xfrm rot="5400000" flipH="1">
                <a:off x="5439385" y="5115531"/>
                <a:ext cx="743817" cy="1101452"/>
              </a:xfrm>
              <a:prstGeom prst="trapezoid">
                <a:avLst>
                  <a:gd name="adj" fmla="val 869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algn="ctr"/>
                <a:r>
                  <a:rPr lang="en-US">
                    <a:cs typeface="+mn-ea"/>
                    <a:sym typeface="+mn-lt"/>
                  </a:rPr>
                  <a:t>04</a:t>
                </a:r>
              </a:p>
            </p:txBody>
          </p:sp>
        </p:grpSp>
        <p:grpSp>
          <p:nvGrpSpPr>
            <p:cNvPr id="60" name="Group 51">
              <a:extLst>
                <a:ext uri="{FF2B5EF4-FFF2-40B4-BE49-F238E27FC236}">
                  <a16:creationId xmlns:a16="http://schemas.microsoft.com/office/drawing/2014/main" id="{0DB69A66-133C-4355-9C11-FC41A00FC34B}"/>
                </a:ext>
              </a:extLst>
            </p:cNvPr>
            <p:cNvGrpSpPr/>
            <p:nvPr/>
          </p:nvGrpSpPr>
          <p:grpSpPr>
            <a:xfrm>
              <a:off x="4578686" y="5092277"/>
              <a:ext cx="369626" cy="459881"/>
              <a:chOff x="649288" y="2347912"/>
              <a:chExt cx="273050" cy="339725"/>
            </a:xfrm>
            <a:solidFill>
              <a:schemeClr val="bg1"/>
            </a:solidFill>
          </p:grpSpPr>
          <p:sp>
            <p:nvSpPr>
              <p:cNvPr id="61" name="Freeform: Shape 52">
                <a:extLst>
                  <a:ext uri="{FF2B5EF4-FFF2-40B4-BE49-F238E27FC236}">
                    <a16:creationId xmlns:a16="http://schemas.microsoft.com/office/drawing/2014/main" id="{3160FA1A-7571-4F5D-903E-CD49F778D0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7075" y="2487612"/>
                <a:ext cx="117475" cy="115888"/>
              </a:xfrm>
              <a:custGeom>
                <a:avLst/>
                <a:gdLst/>
                <a:ahLst/>
                <a:cxnLst>
                  <a:cxn ang="0">
                    <a:pos x="28" y="38"/>
                  </a:cxn>
                  <a:cxn ang="0">
                    <a:pos x="27" y="38"/>
                  </a:cxn>
                  <a:cxn ang="0">
                    <a:pos x="27" y="41"/>
                  </a:cxn>
                  <a:cxn ang="0">
                    <a:pos x="26" y="42"/>
                  </a:cxn>
                  <a:cxn ang="0">
                    <a:pos x="25" y="42"/>
                  </a:cxn>
                  <a:cxn ang="0">
                    <a:pos x="23" y="41"/>
                  </a:cxn>
                  <a:cxn ang="0">
                    <a:pos x="23" y="38"/>
                  </a:cxn>
                  <a:cxn ang="0">
                    <a:pos x="23" y="38"/>
                  </a:cxn>
                  <a:cxn ang="0">
                    <a:pos x="18" y="36"/>
                  </a:cxn>
                  <a:cxn ang="0">
                    <a:pos x="17" y="35"/>
                  </a:cxn>
                  <a:cxn ang="0">
                    <a:pos x="18" y="33"/>
                  </a:cxn>
                  <a:cxn ang="0">
                    <a:pos x="19" y="32"/>
                  </a:cxn>
                  <a:cxn ang="0">
                    <a:pos x="19" y="32"/>
                  </a:cxn>
                  <a:cxn ang="0">
                    <a:pos x="25" y="34"/>
                  </a:cxn>
                  <a:cxn ang="0">
                    <a:pos x="29" y="31"/>
                  </a:cxn>
                  <a:cxn ang="0">
                    <a:pos x="25" y="26"/>
                  </a:cxn>
                  <a:cxn ang="0">
                    <a:pos x="17" y="19"/>
                  </a:cxn>
                  <a:cxn ang="0">
                    <a:pos x="23" y="12"/>
                  </a:cxn>
                  <a:cxn ang="0">
                    <a:pos x="24" y="11"/>
                  </a:cxn>
                  <a:cxn ang="0">
                    <a:pos x="24" y="9"/>
                  </a:cxn>
                  <a:cxn ang="0">
                    <a:pos x="25" y="7"/>
                  </a:cxn>
                  <a:cxn ang="0">
                    <a:pos x="26" y="7"/>
                  </a:cxn>
                  <a:cxn ang="0">
                    <a:pos x="28" y="9"/>
                  </a:cxn>
                  <a:cxn ang="0">
                    <a:pos x="28" y="11"/>
                  </a:cxn>
                  <a:cxn ang="0">
                    <a:pos x="28" y="11"/>
                  </a:cxn>
                  <a:cxn ang="0">
                    <a:pos x="32" y="13"/>
                  </a:cxn>
                  <a:cxn ang="0">
                    <a:pos x="33" y="14"/>
                  </a:cxn>
                  <a:cxn ang="0">
                    <a:pos x="32" y="16"/>
                  </a:cxn>
                  <a:cxn ang="0">
                    <a:pos x="31" y="17"/>
                  </a:cxn>
                  <a:cxn ang="0">
                    <a:pos x="30" y="16"/>
                  </a:cxn>
                  <a:cxn ang="0">
                    <a:pos x="26" y="15"/>
                  </a:cxn>
                  <a:cxn ang="0">
                    <a:pos x="22" y="18"/>
                  </a:cxn>
                  <a:cxn ang="0">
                    <a:pos x="27" y="22"/>
                  </a:cxn>
                  <a:cxn ang="0">
                    <a:pos x="34" y="30"/>
                  </a:cxn>
                  <a:cxn ang="0">
                    <a:pos x="28" y="38"/>
                  </a:cxn>
                  <a:cxn ang="0">
                    <a:pos x="25" y="0"/>
                  </a:cxn>
                  <a:cxn ang="0">
                    <a:pos x="0" y="25"/>
                  </a:cxn>
                  <a:cxn ang="0">
                    <a:pos x="25" y="50"/>
                  </a:cxn>
                  <a:cxn ang="0">
                    <a:pos x="51" y="25"/>
                  </a:cxn>
                  <a:cxn ang="0">
                    <a:pos x="25" y="0"/>
                  </a:cxn>
                </a:cxnLst>
                <a:rect l="0" t="0" r="r" b="b"/>
                <a:pathLst>
                  <a:path w="51" h="50">
                    <a:moveTo>
                      <a:pt x="28" y="38"/>
                    </a:moveTo>
                    <a:cubicBezTo>
                      <a:pt x="28" y="38"/>
                      <a:pt x="27" y="38"/>
                      <a:pt x="27" y="38"/>
                    </a:cubicBezTo>
                    <a:cubicBezTo>
                      <a:pt x="27" y="41"/>
                      <a:pt x="27" y="41"/>
                      <a:pt x="27" y="41"/>
                    </a:cubicBezTo>
                    <a:cubicBezTo>
                      <a:pt x="27" y="41"/>
                      <a:pt x="27" y="42"/>
                      <a:pt x="26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4" y="42"/>
                      <a:pt x="23" y="41"/>
                      <a:pt x="23" y="41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8"/>
                      <a:pt x="19" y="37"/>
                      <a:pt x="18" y="36"/>
                    </a:cubicBezTo>
                    <a:cubicBezTo>
                      <a:pt x="17" y="36"/>
                      <a:pt x="17" y="36"/>
                      <a:pt x="17" y="35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18" y="33"/>
                      <a:pt x="18" y="32"/>
                      <a:pt x="19" y="32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20" y="32"/>
                      <a:pt x="22" y="34"/>
                      <a:pt x="25" y="34"/>
                    </a:cubicBezTo>
                    <a:cubicBezTo>
                      <a:pt x="27" y="34"/>
                      <a:pt x="29" y="33"/>
                      <a:pt x="29" y="31"/>
                    </a:cubicBezTo>
                    <a:cubicBezTo>
                      <a:pt x="29" y="29"/>
                      <a:pt x="28" y="28"/>
                      <a:pt x="25" y="26"/>
                    </a:cubicBezTo>
                    <a:cubicBezTo>
                      <a:pt x="21" y="25"/>
                      <a:pt x="17" y="23"/>
                      <a:pt x="17" y="19"/>
                    </a:cubicBezTo>
                    <a:cubicBezTo>
                      <a:pt x="17" y="15"/>
                      <a:pt x="20" y="13"/>
                      <a:pt x="23" y="12"/>
                    </a:cubicBezTo>
                    <a:cubicBezTo>
                      <a:pt x="23" y="12"/>
                      <a:pt x="24" y="12"/>
                      <a:pt x="24" y="11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4" y="8"/>
                      <a:pt x="24" y="7"/>
                      <a:pt x="25" y="7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7" y="7"/>
                      <a:pt x="28" y="8"/>
                      <a:pt x="28" y="9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1"/>
                      <a:pt x="31" y="12"/>
                      <a:pt x="32" y="13"/>
                    </a:cubicBezTo>
                    <a:cubicBezTo>
                      <a:pt x="33" y="13"/>
                      <a:pt x="33" y="13"/>
                      <a:pt x="33" y="14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16"/>
                      <a:pt x="32" y="17"/>
                      <a:pt x="31" y="17"/>
                    </a:cubicBezTo>
                    <a:cubicBezTo>
                      <a:pt x="31" y="17"/>
                      <a:pt x="31" y="16"/>
                      <a:pt x="30" y="16"/>
                    </a:cubicBezTo>
                    <a:cubicBezTo>
                      <a:pt x="30" y="16"/>
                      <a:pt x="28" y="15"/>
                      <a:pt x="26" y="15"/>
                    </a:cubicBezTo>
                    <a:cubicBezTo>
                      <a:pt x="23" y="15"/>
                      <a:pt x="22" y="17"/>
                      <a:pt x="22" y="18"/>
                    </a:cubicBezTo>
                    <a:cubicBezTo>
                      <a:pt x="22" y="20"/>
                      <a:pt x="23" y="21"/>
                      <a:pt x="27" y="22"/>
                    </a:cubicBezTo>
                    <a:cubicBezTo>
                      <a:pt x="32" y="24"/>
                      <a:pt x="34" y="27"/>
                      <a:pt x="34" y="30"/>
                    </a:cubicBezTo>
                    <a:cubicBezTo>
                      <a:pt x="34" y="34"/>
                      <a:pt x="32" y="37"/>
                      <a:pt x="28" y="38"/>
                    </a:cubicBezTo>
                    <a:moveTo>
                      <a:pt x="25" y="0"/>
                    </a:moveTo>
                    <a:cubicBezTo>
                      <a:pt x="12" y="0"/>
                      <a:pt x="0" y="11"/>
                      <a:pt x="0" y="25"/>
                    </a:cubicBezTo>
                    <a:cubicBezTo>
                      <a:pt x="0" y="39"/>
                      <a:pt x="12" y="50"/>
                      <a:pt x="25" y="50"/>
                    </a:cubicBezTo>
                    <a:cubicBezTo>
                      <a:pt x="39" y="50"/>
                      <a:pt x="51" y="39"/>
                      <a:pt x="51" y="25"/>
                    </a:cubicBezTo>
                    <a:cubicBezTo>
                      <a:pt x="51" y="11"/>
                      <a:pt x="39" y="0"/>
                      <a:pt x="25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2" name="Freeform: Shape 53">
                <a:extLst>
                  <a:ext uri="{FF2B5EF4-FFF2-40B4-BE49-F238E27FC236}">
                    <a16:creationId xmlns:a16="http://schemas.microsoft.com/office/drawing/2014/main" id="{C539B7EC-DB97-485B-9BC1-BC37760FC7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288" y="2347912"/>
                <a:ext cx="273050" cy="339725"/>
              </a:xfrm>
              <a:custGeom>
                <a:avLst/>
                <a:gdLst/>
                <a:ahLst/>
                <a:cxnLst>
                  <a:cxn ang="0">
                    <a:pos x="59" y="118"/>
                  </a:cxn>
                  <a:cxn ang="0">
                    <a:pos x="27" y="86"/>
                  </a:cxn>
                  <a:cxn ang="0">
                    <a:pos x="59" y="53"/>
                  </a:cxn>
                  <a:cxn ang="0">
                    <a:pos x="92" y="86"/>
                  </a:cxn>
                  <a:cxn ang="0">
                    <a:pos x="59" y="118"/>
                  </a:cxn>
                  <a:cxn ang="0">
                    <a:pos x="76" y="27"/>
                  </a:cxn>
                  <a:cxn ang="0">
                    <a:pos x="76" y="25"/>
                  </a:cxn>
                  <a:cxn ang="0">
                    <a:pos x="90" y="8"/>
                  </a:cxn>
                  <a:cxn ang="0">
                    <a:pos x="87" y="0"/>
                  </a:cxn>
                  <a:cxn ang="0">
                    <a:pos x="32" y="0"/>
                  </a:cxn>
                  <a:cxn ang="0">
                    <a:pos x="29" y="8"/>
                  </a:cxn>
                  <a:cxn ang="0">
                    <a:pos x="43" y="25"/>
                  </a:cxn>
                  <a:cxn ang="0">
                    <a:pos x="42" y="27"/>
                  </a:cxn>
                  <a:cxn ang="0">
                    <a:pos x="0" y="104"/>
                  </a:cxn>
                  <a:cxn ang="0">
                    <a:pos x="59" y="148"/>
                  </a:cxn>
                  <a:cxn ang="0">
                    <a:pos x="119" y="104"/>
                  </a:cxn>
                  <a:cxn ang="0">
                    <a:pos x="76" y="27"/>
                  </a:cxn>
                </a:cxnLst>
                <a:rect l="0" t="0" r="r" b="b"/>
                <a:pathLst>
                  <a:path w="119" h="148">
                    <a:moveTo>
                      <a:pt x="59" y="118"/>
                    </a:moveTo>
                    <a:cubicBezTo>
                      <a:pt x="41" y="118"/>
                      <a:pt x="27" y="104"/>
                      <a:pt x="27" y="86"/>
                    </a:cubicBezTo>
                    <a:cubicBezTo>
                      <a:pt x="27" y="68"/>
                      <a:pt x="41" y="53"/>
                      <a:pt x="59" y="53"/>
                    </a:cubicBezTo>
                    <a:cubicBezTo>
                      <a:pt x="78" y="53"/>
                      <a:pt x="92" y="68"/>
                      <a:pt x="92" y="86"/>
                    </a:cubicBezTo>
                    <a:cubicBezTo>
                      <a:pt x="92" y="104"/>
                      <a:pt x="78" y="118"/>
                      <a:pt x="59" y="118"/>
                    </a:cubicBezTo>
                    <a:moveTo>
                      <a:pt x="76" y="27"/>
                    </a:moveTo>
                    <a:cubicBezTo>
                      <a:pt x="76" y="26"/>
                      <a:pt x="75" y="26"/>
                      <a:pt x="76" y="25"/>
                    </a:cubicBezTo>
                    <a:cubicBezTo>
                      <a:pt x="90" y="8"/>
                      <a:pt x="90" y="8"/>
                      <a:pt x="90" y="8"/>
                    </a:cubicBezTo>
                    <a:cubicBezTo>
                      <a:pt x="94" y="4"/>
                      <a:pt x="92" y="0"/>
                      <a:pt x="87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7" y="0"/>
                      <a:pt x="25" y="4"/>
                      <a:pt x="29" y="8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4" y="26"/>
                      <a:pt x="43" y="27"/>
                      <a:pt x="42" y="27"/>
                    </a:cubicBezTo>
                    <a:cubicBezTo>
                      <a:pt x="18" y="40"/>
                      <a:pt x="0" y="78"/>
                      <a:pt x="0" y="104"/>
                    </a:cubicBezTo>
                    <a:cubicBezTo>
                      <a:pt x="0" y="137"/>
                      <a:pt x="27" y="148"/>
                      <a:pt x="59" y="148"/>
                    </a:cubicBezTo>
                    <a:cubicBezTo>
                      <a:pt x="92" y="148"/>
                      <a:pt x="119" y="137"/>
                      <a:pt x="119" y="104"/>
                    </a:cubicBezTo>
                    <a:cubicBezTo>
                      <a:pt x="119" y="77"/>
                      <a:pt x="101" y="40"/>
                      <a:pt x="76" y="27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sp>
        <p:nvSpPr>
          <p:cNvPr id="53" name="TextBox 67">
            <a:extLst>
              <a:ext uri="{FF2B5EF4-FFF2-40B4-BE49-F238E27FC236}">
                <a16:creationId xmlns:a16="http://schemas.microsoft.com/office/drawing/2014/main" id="{3AB54117-392A-4212-A166-1CE10E73A813}"/>
              </a:ext>
            </a:extLst>
          </p:cNvPr>
          <p:cNvSpPr txBox="1">
            <a:spLocks/>
          </p:cNvSpPr>
          <p:nvPr/>
        </p:nvSpPr>
        <p:spPr bwMode="auto">
          <a:xfrm>
            <a:off x="8439774" y="1382702"/>
            <a:ext cx="2879568" cy="309958"/>
          </a:xfrm>
          <a:prstGeom prst="rect">
            <a:avLst/>
          </a:prstGeom>
          <a:noFill/>
        </p:spPr>
        <p:txBody>
          <a:bodyPr wrap="none" lIns="360000" tIns="0" rIns="360000" bIns="0" anchor="ctr" anchorCtr="0">
            <a:normAutofit/>
          </a:bodyPr>
          <a:lstStyle/>
          <a:p>
            <a:pPr algn="l" latinLnBrk="0"/>
            <a:r>
              <a:rPr lang="zh-CN" altLang="en-US" sz="1400">
                <a:solidFill>
                  <a:schemeClr val="accent1">
                    <a:lumMod val="100000"/>
                  </a:schemeClr>
                </a:solidFill>
                <a:effectLst/>
                <a:cs typeface="+mn-ea"/>
                <a:sym typeface="+mn-lt"/>
              </a:rPr>
              <a:t>The title text is preset</a:t>
            </a:r>
          </a:p>
        </p:txBody>
      </p:sp>
      <p:sp>
        <p:nvSpPr>
          <p:cNvPr id="54" name="TextBox 68">
            <a:extLst>
              <a:ext uri="{FF2B5EF4-FFF2-40B4-BE49-F238E27FC236}">
                <a16:creationId xmlns:a16="http://schemas.microsoft.com/office/drawing/2014/main" id="{35082C83-7343-4457-ABFB-EF99B1E605F4}"/>
              </a:ext>
            </a:extLst>
          </p:cNvPr>
          <p:cNvSpPr txBox="1">
            <a:spLocks/>
          </p:cNvSpPr>
          <p:nvPr/>
        </p:nvSpPr>
        <p:spPr bwMode="auto">
          <a:xfrm>
            <a:off x="8439775" y="1692660"/>
            <a:ext cx="2879568" cy="556179"/>
          </a:xfrm>
          <a:prstGeom prst="rect">
            <a:avLst/>
          </a:prstGeom>
          <a:noFill/>
        </p:spPr>
        <p:txBody>
          <a:bodyPr wrap="square" lIns="360000" tIns="0" rIns="360000" bIns="0">
            <a:normAutofit/>
          </a:bodyPr>
          <a:lstStyle/>
          <a:p>
            <a:pPr algn="l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  <a:t>This section is displayed as a text layout placeholder </a:t>
            </a:r>
            <a:b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</a:b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  <a:t>(Theme fonts are recommended)</a:t>
            </a:r>
          </a:p>
        </p:txBody>
      </p:sp>
      <p:sp>
        <p:nvSpPr>
          <p:cNvPr id="51" name="TextBox 70">
            <a:extLst>
              <a:ext uri="{FF2B5EF4-FFF2-40B4-BE49-F238E27FC236}">
                <a16:creationId xmlns:a16="http://schemas.microsoft.com/office/drawing/2014/main" id="{B57781AF-CD29-47F0-B56D-81633FC8713A}"/>
              </a:ext>
            </a:extLst>
          </p:cNvPr>
          <p:cNvSpPr txBox="1">
            <a:spLocks/>
          </p:cNvSpPr>
          <p:nvPr/>
        </p:nvSpPr>
        <p:spPr bwMode="auto">
          <a:xfrm>
            <a:off x="8439774" y="3769480"/>
            <a:ext cx="2913191" cy="309958"/>
          </a:xfrm>
          <a:prstGeom prst="rect">
            <a:avLst/>
          </a:prstGeom>
          <a:noFill/>
        </p:spPr>
        <p:txBody>
          <a:bodyPr wrap="none" lIns="360000" tIns="0" rIns="0" bIns="0" anchor="ctr" anchorCtr="0">
            <a:normAutofit/>
          </a:bodyPr>
          <a:lstStyle/>
          <a:p>
            <a:pPr algn="l" latinLnBrk="0"/>
            <a:r>
              <a:rPr lang="zh-CN" altLang="en-US" sz="1400">
                <a:solidFill>
                  <a:schemeClr val="accent3">
                    <a:lumMod val="100000"/>
                  </a:schemeClr>
                </a:solidFill>
                <a:effectLst/>
                <a:cs typeface="+mn-ea"/>
                <a:sym typeface="+mn-lt"/>
              </a:rPr>
              <a:t>The title text is preset</a:t>
            </a:r>
          </a:p>
        </p:txBody>
      </p:sp>
      <p:sp>
        <p:nvSpPr>
          <p:cNvPr id="52" name="TextBox 71">
            <a:extLst>
              <a:ext uri="{FF2B5EF4-FFF2-40B4-BE49-F238E27FC236}">
                <a16:creationId xmlns:a16="http://schemas.microsoft.com/office/drawing/2014/main" id="{A01A9F65-AC08-4EFC-85DF-0C4C9AA113D3}"/>
              </a:ext>
            </a:extLst>
          </p:cNvPr>
          <p:cNvSpPr txBox="1">
            <a:spLocks/>
          </p:cNvSpPr>
          <p:nvPr/>
        </p:nvSpPr>
        <p:spPr bwMode="auto">
          <a:xfrm>
            <a:off x="8439774" y="4079438"/>
            <a:ext cx="2913191" cy="556179"/>
          </a:xfrm>
          <a:prstGeom prst="rect">
            <a:avLst/>
          </a:prstGeom>
          <a:noFill/>
        </p:spPr>
        <p:txBody>
          <a:bodyPr wrap="square" lIns="360000" tIns="0" rIns="0" bIns="0" anchor="ctr" anchorCtr="0">
            <a:normAutofit/>
          </a:bodyPr>
          <a:lstStyle/>
          <a:p>
            <a:pPr algn="l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/>
                </a:solidFill>
                <a:effectLst/>
                <a:cs typeface="+mn-ea"/>
                <a:sym typeface="+mn-lt"/>
              </a:rPr>
              <a:t>This section is displayed as a text layout placeholder </a:t>
            </a:r>
            <a:br>
              <a:rPr lang="zh-CN" altLang="en-US" sz="1000" b="0">
                <a:solidFill>
                  <a:schemeClr val="tx1"/>
                </a:solidFill>
                <a:effectLst/>
                <a:cs typeface="+mn-ea"/>
                <a:sym typeface="+mn-lt"/>
              </a:rPr>
            </a:br>
            <a:r>
              <a:rPr lang="zh-CN" altLang="en-US" sz="1000" b="0">
                <a:solidFill>
                  <a:schemeClr val="tx1"/>
                </a:solidFill>
                <a:effectLst/>
                <a:cs typeface="+mn-ea"/>
                <a:sym typeface="+mn-lt"/>
              </a:rPr>
              <a:t>(Theme fonts are recommended)</a:t>
            </a:r>
          </a:p>
        </p:txBody>
      </p:sp>
      <p:sp>
        <p:nvSpPr>
          <p:cNvPr id="49" name="TextBox 73">
            <a:extLst>
              <a:ext uri="{FF2B5EF4-FFF2-40B4-BE49-F238E27FC236}">
                <a16:creationId xmlns:a16="http://schemas.microsoft.com/office/drawing/2014/main" id="{D300BB69-6FC3-4793-951C-E508F76F0DA2}"/>
              </a:ext>
            </a:extLst>
          </p:cNvPr>
          <p:cNvSpPr txBox="1">
            <a:spLocks/>
          </p:cNvSpPr>
          <p:nvPr/>
        </p:nvSpPr>
        <p:spPr bwMode="auto">
          <a:xfrm>
            <a:off x="876171" y="2578040"/>
            <a:ext cx="2879568" cy="309958"/>
          </a:xfrm>
          <a:prstGeom prst="rect">
            <a:avLst/>
          </a:prstGeom>
          <a:noFill/>
        </p:spPr>
        <p:txBody>
          <a:bodyPr wrap="none" lIns="360000" tIns="0" rIns="360000" bIns="0" anchor="ctr" anchorCtr="0">
            <a:normAutofit/>
          </a:bodyPr>
          <a:lstStyle/>
          <a:p>
            <a:pPr algn="r" latinLnBrk="0"/>
            <a:r>
              <a:rPr lang="zh-CN" altLang="en-US" sz="1400">
                <a:solidFill>
                  <a:schemeClr val="accent2">
                    <a:lumMod val="100000"/>
                  </a:schemeClr>
                </a:solidFill>
                <a:effectLst/>
                <a:cs typeface="+mn-ea"/>
                <a:sym typeface="+mn-lt"/>
              </a:rPr>
              <a:t>The title text is preset</a:t>
            </a:r>
          </a:p>
        </p:txBody>
      </p:sp>
      <p:sp>
        <p:nvSpPr>
          <p:cNvPr id="50" name="TextBox 74">
            <a:extLst>
              <a:ext uri="{FF2B5EF4-FFF2-40B4-BE49-F238E27FC236}">
                <a16:creationId xmlns:a16="http://schemas.microsoft.com/office/drawing/2014/main" id="{DC4A4DFC-F502-456E-8574-D9C9DEBE9B90}"/>
              </a:ext>
            </a:extLst>
          </p:cNvPr>
          <p:cNvSpPr txBox="1">
            <a:spLocks/>
          </p:cNvSpPr>
          <p:nvPr/>
        </p:nvSpPr>
        <p:spPr bwMode="auto">
          <a:xfrm>
            <a:off x="876172" y="2887998"/>
            <a:ext cx="2879568" cy="556179"/>
          </a:xfrm>
          <a:prstGeom prst="rect">
            <a:avLst/>
          </a:prstGeom>
          <a:noFill/>
        </p:spPr>
        <p:txBody>
          <a:bodyPr wrap="square" lIns="360000" tIns="0" rIns="360000" bIns="0" anchor="ctr" anchorCtr="0">
            <a:normAutofit/>
          </a:bodyPr>
          <a:lstStyle/>
          <a:p>
            <a:pPr algn="r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  <a:t>This section is displayed as a text layout placeholder </a:t>
            </a:r>
            <a:b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</a:b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  <a:t>(Theme fonts are recommended)</a:t>
            </a:r>
          </a:p>
        </p:txBody>
      </p:sp>
      <p:sp>
        <p:nvSpPr>
          <p:cNvPr id="47" name="TextBox 76">
            <a:extLst>
              <a:ext uri="{FF2B5EF4-FFF2-40B4-BE49-F238E27FC236}">
                <a16:creationId xmlns:a16="http://schemas.microsoft.com/office/drawing/2014/main" id="{BC098F1D-7193-45B5-B0C8-29B759B665AD}"/>
              </a:ext>
            </a:extLst>
          </p:cNvPr>
          <p:cNvSpPr txBox="1">
            <a:spLocks/>
          </p:cNvSpPr>
          <p:nvPr/>
        </p:nvSpPr>
        <p:spPr bwMode="auto">
          <a:xfrm>
            <a:off x="842549" y="4970487"/>
            <a:ext cx="2913191" cy="309958"/>
          </a:xfrm>
          <a:prstGeom prst="rect">
            <a:avLst/>
          </a:prstGeom>
          <a:noFill/>
        </p:spPr>
        <p:txBody>
          <a:bodyPr wrap="none" lIns="360000" tIns="0" rIns="360000" bIns="0" anchor="ctr" anchorCtr="0">
            <a:normAutofit/>
          </a:bodyPr>
          <a:lstStyle/>
          <a:p>
            <a:pPr algn="r" latinLnBrk="0"/>
            <a:r>
              <a:rPr lang="zh-CN" altLang="en-US" sz="1400">
                <a:solidFill>
                  <a:schemeClr val="accent4">
                    <a:lumMod val="100000"/>
                  </a:schemeClr>
                </a:solidFill>
                <a:effectLst/>
                <a:cs typeface="+mn-ea"/>
                <a:sym typeface="+mn-lt"/>
              </a:rPr>
              <a:t>The title text is preset</a:t>
            </a:r>
          </a:p>
        </p:txBody>
      </p:sp>
      <p:sp>
        <p:nvSpPr>
          <p:cNvPr id="48" name="TextBox 77">
            <a:extLst>
              <a:ext uri="{FF2B5EF4-FFF2-40B4-BE49-F238E27FC236}">
                <a16:creationId xmlns:a16="http://schemas.microsoft.com/office/drawing/2014/main" id="{C57EEB9C-9653-4081-B4DF-24A7DA2BB1ED}"/>
              </a:ext>
            </a:extLst>
          </p:cNvPr>
          <p:cNvSpPr txBox="1">
            <a:spLocks/>
          </p:cNvSpPr>
          <p:nvPr/>
        </p:nvSpPr>
        <p:spPr bwMode="auto">
          <a:xfrm>
            <a:off x="842549" y="5280445"/>
            <a:ext cx="2913191" cy="556179"/>
          </a:xfrm>
          <a:prstGeom prst="rect">
            <a:avLst/>
          </a:prstGeom>
          <a:noFill/>
        </p:spPr>
        <p:txBody>
          <a:bodyPr wrap="square" lIns="360000" tIns="0" rIns="360000" bIns="0" anchor="ctr" anchorCtr="0">
            <a:normAutofit/>
          </a:bodyPr>
          <a:lstStyle/>
          <a:p>
            <a:pPr algn="r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/>
                </a:solidFill>
                <a:effectLst/>
                <a:cs typeface="+mn-ea"/>
                <a:sym typeface="+mn-lt"/>
              </a:rPr>
              <a:t>This section is displayed as a text layout placeholder </a:t>
            </a:r>
            <a:br>
              <a:rPr lang="zh-CN" altLang="en-US" sz="1000" b="0">
                <a:solidFill>
                  <a:schemeClr val="tx1"/>
                </a:solidFill>
                <a:effectLst/>
                <a:cs typeface="+mn-ea"/>
                <a:sym typeface="+mn-lt"/>
              </a:rPr>
            </a:br>
            <a:r>
              <a:rPr lang="zh-CN" altLang="en-US" sz="1000" b="0">
                <a:solidFill>
                  <a:schemeClr val="tx1"/>
                </a:solidFill>
                <a:effectLst/>
                <a:cs typeface="+mn-ea"/>
                <a:sym typeface="+mn-lt"/>
              </a:rPr>
              <a:t>(Theme fonts are recommended)</a:t>
            </a:r>
          </a:p>
        </p:txBody>
      </p:sp>
    </p:spTree>
    <p:extLst>
      <p:ext uri="{BB962C8B-B14F-4D97-AF65-F5344CB8AC3E}">
        <p14:creationId xmlns:p14="http://schemas.microsoft.com/office/powerpoint/2010/main" val="2002684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fallOver"/>
      </p:transition>
    </mc:Choice>
    <mc:Fallback xmlns:p14="http://schemas.microsoft.com/office/powerpoint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7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7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2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7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2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7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2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53" grpId="0"/>
      <p:bldP spid="54" grpId="0"/>
      <p:bldP spid="51" grpId="0"/>
      <p:bldP spid="52" grpId="0"/>
      <p:bldP spid="49" grpId="0"/>
      <p:bldP spid="50" grpId="0"/>
      <p:bldP spid="47" grpId="0"/>
      <p:bldP spid="4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6">
            <a:extLst>
              <a:ext uri="{FF2B5EF4-FFF2-40B4-BE49-F238E27FC236}">
                <a16:creationId xmlns:a16="http://schemas.microsoft.com/office/drawing/2014/main" id="{2C41AB8A-0AEA-4FFA-B5BC-D3E7E1F23875}"/>
              </a:ext>
            </a:extLst>
          </p:cNvPr>
          <p:cNvSpPr txBox="1">
            <a:spLocks/>
          </p:cNvSpPr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CLICK TO ADD A TITLE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139B47EC-050C-4B6B-873D-7043ACD7740C}"/>
              </a:ext>
            </a:extLst>
          </p:cNvPr>
          <p:cNvSpPr txBox="1">
            <a:spLocks/>
          </p:cNvSpPr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8" name="任意多边形: 形状 27">
            <a:extLst>
              <a:ext uri="{FF2B5EF4-FFF2-40B4-BE49-F238E27FC236}">
                <a16:creationId xmlns:a16="http://schemas.microsoft.com/office/drawing/2014/main" id="{72EFA61C-0688-4310-8D51-D484EE68DB91}"/>
              </a:ext>
            </a:extLst>
          </p:cNvPr>
          <p:cNvSpPr>
            <a:spLocks/>
          </p:cNvSpPr>
          <p:nvPr/>
        </p:nvSpPr>
        <p:spPr bwMode="auto">
          <a:xfrm>
            <a:off x="7522292" y="2554938"/>
            <a:ext cx="1012488" cy="729586"/>
          </a:xfrm>
          <a:custGeom>
            <a:avLst/>
            <a:gdLst>
              <a:gd name="T0" fmla="*/ 748 w 748"/>
              <a:gd name="T1" fmla="*/ 539 h 539"/>
              <a:gd name="T2" fmla="*/ 748 w 748"/>
              <a:gd name="T3" fmla="*/ 0 h 539"/>
              <a:gd name="T4" fmla="*/ 366 w 748"/>
              <a:gd name="T5" fmla="*/ 0 h 539"/>
              <a:gd name="T6" fmla="*/ 0 w 748"/>
              <a:gd name="T7" fmla="*/ 539 h 539"/>
              <a:gd name="T8" fmla="*/ 748 w 748"/>
              <a:gd name="T9" fmla="*/ 539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8" h="539">
                <a:moveTo>
                  <a:pt x="748" y="539"/>
                </a:moveTo>
                <a:lnTo>
                  <a:pt x="748" y="0"/>
                </a:lnTo>
                <a:lnTo>
                  <a:pt x="366" y="0"/>
                </a:lnTo>
                <a:lnTo>
                  <a:pt x="0" y="539"/>
                </a:lnTo>
                <a:lnTo>
                  <a:pt x="748" y="53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9" name="任意多边形: 形状 28">
            <a:extLst>
              <a:ext uri="{FF2B5EF4-FFF2-40B4-BE49-F238E27FC236}">
                <a16:creationId xmlns:a16="http://schemas.microsoft.com/office/drawing/2014/main" id="{054E2644-C0EA-483A-9466-2E4D6456A7AD}"/>
              </a:ext>
            </a:extLst>
          </p:cNvPr>
          <p:cNvSpPr>
            <a:spLocks/>
          </p:cNvSpPr>
          <p:nvPr/>
        </p:nvSpPr>
        <p:spPr bwMode="auto">
          <a:xfrm>
            <a:off x="5897980" y="4916957"/>
            <a:ext cx="2636800" cy="758012"/>
          </a:xfrm>
          <a:custGeom>
            <a:avLst/>
            <a:gdLst>
              <a:gd name="T0" fmla="*/ 1948 w 1948"/>
              <a:gd name="T1" fmla="*/ 0 h 560"/>
              <a:gd name="T2" fmla="*/ 380 w 1948"/>
              <a:gd name="T3" fmla="*/ 0 h 560"/>
              <a:gd name="T4" fmla="*/ 0 w 1948"/>
              <a:gd name="T5" fmla="*/ 560 h 560"/>
              <a:gd name="T6" fmla="*/ 1948 w 1948"/>
              <a:gd name="T7" fmla="*/ 560 h 560"/>
              <a:gd name="T8" fmla="*/ 1948 w 1948"/>
              <a:gd name="T9" fmla="*/ 0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48" h="560">
                <a:moveTo>
                  <a:pt x="1948" y="0"/>
                </a:moveTo>
                <a:lnTo>
                  <a:pt x="380" y="0"/>
                </a:lnTo>
                <a:lnTo>
                  <a:pt x="0" y="560"/>
                </a:lnTo>
                <a:lnTo>
                  <a:pt x="1948" y="560"/>
                </a:lnTo>
                <a:lnTo>
                  <a:pt x="194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0" name="任意多边形: 形状 29">
            <a:extLst>
              <a:ext uri="{FF2B5EF4-FFF2-40B4-BE49-F238E27FC236}">
                <a16:creationId xmlns:a16="http://schemas.microsoft.com/office/drawing/2014/main" id="{BF08E222-1E1E-44D1-89FA-C6E5319F978C}"/>
              </a:ext>
            </a:extLst>
          </p:cNvPr>
          <p:cNvSpPr>
            <a:spLocks/>
          </p:cNvSpPr>
          <p:nvPr/>
        </p:nvSpPr>
        <p:spPr bwMode="auto">
          <a:xfrm>
            <a:off x="8055608" y="1792866"/>
            <a:ext cx="479172" cy="705221"/>
          </a:xfrm>
          <a:custGeom>
            <a:avLst/>
            <a:gdLst>
              <a:gd name="T0" fmla="*/ 354 w 354"/>
              <a:gd name="T1" fmla="*/ 521 h 521"/>
              <a:gd name="T2" fmla="*/ 354 w 354"/>
              <a:gd name="T3" fmla="*/ 0 h 521"/>
              <a:gd name="T4" fmla="*/ 0 w 354"/>
              <a:gd name="T5" fmla="*/ 521 h 521"/>
              <a:gd name="T6" fmla="*/ 354 w 354"/>
              <a:gd name="T7" fmla="*/ 521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54" h="521">
                <a:moveTo>
                  <a:pt x="354" y="521"/>
                </a:moveTo>
                <a:lnTo>
                  <a:pt x="354" y="0"/>
                </a:lnTo>
                <a:lnTo>
                  <a:pt x="0" y="521"/>
                </a:lnTo>
                <a:lnTo>
                  <a:pt x="354" y="52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1" name="任意多边形: 形状 30">
            <a:extLst>
              <a:ext uri="{FF2B5EF4-FFF2-40B4-BE49-F238E27FC236}">
                <a16:creationId xmlns:a16="http://schemas.microsoft.com/office/drawing/2014/main" id="{00203DBE-CA47-4584-935F-F75655472CEF}"/>
              </a:ext>
            </a:extLst>
          </p:cNvPr>
          <p:cNvSpPr>
            <a:spLocks/>
          </p:cNvSpPr>
          <p:nvPr/>
        </p:nvSpPr>
        <p:spPr bwMode="auto">
          <a:xfrm>
            <a:off x="6987622" y="3342729"/>
            <a:ext cx="1547157" cy="729586"/>
          </a:xfrm>
          <a:custGeom>
            <a:avLst/>
            <a:gdLst>
              <a:gd name="T0" fmla="*/ 1143 w 1143"/>
              <a:gd name="T1" fmla="*/ 539 h 539"/>
              <a:gd name="T2" fmla="*/ 1143 w 1143"/>
              <a:gd name="T3" fmla="*/ 0 h 539"/>
              <a:gd name="T4" fmla="*/ 366 w 1143"/>
              <a:gd name="T5" fmla="*/ 0 h 539"/>
              <a:gd name="T6" fmla="*/ 0 w 1143"/>
              <a:gd name="T7" fmla="*/ 539 h 539"/>
              <a:gd name="T8" fmla="*/ 1143 w 1143"/>
              <a:gd name="T9" fmla="*/ 539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43" h="539">
                <a:moveTo>
                  <a:pt x="1143" y="539"/>
                </a:moveTo>
                <a:lnTo>
                  <a:pt x="1143" y="0"/>
                </a:lnTo>
                <a:lnTo>
                  <a:pt x="366" y="0"/>
                </a:lnTo>
                <a:lnTo>
                  <a:pt x="0" y="539"/>
                </a:lnTo>
                <a:lnTo>
                  <a:pt x="1143" y="53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2" name="任意多边形: 形状 31">
            <a:extLst>
              <a:ext uri="{FF2B5EF4-FFF2-40B4-BE49-F238E27FC236}">
                <a16:creationId xmlns:a16="http://schemas.microsoft.com/office/drawing/2014/main" id="{A764BAD0-B79E-4322-A67E-BCA8B6D5EA6C}"/>
              </a:ext>
            </a:extLst>
          </p:cNvPr>
          <p:cNvSpPr>
            <a:spLocks/>
          </p:cNvSpPr>
          <p:nvPr/>
        </p:nvSpPr>
        <p:spPr bwMode="auto">
          <a:xfrm>
            <a:off x="6451599" y="4129166"/>
            <a:ext cx="2083180" cy="729586"/>
          </a:xfrm>
          <a:custGeom>
            <a:avLst/>
            <a:gdLst>
              <a:gd name="T0" fmla="*/ 1539 w 1539"/>
              <a:gd name="T1" fmla="*/ 539 h 539"/>
              <a:gd name="T2" fmla="*/ 1539 w 1539"/>
              <a:gd name="T3" fmla="*/ 0 h 539"/>
              <a:gd name="T4" fmla="*/ 366 w 1539"/>
              <a:gd name="T5" fmla="*/ 0 h 539"/>
              <a:gd name="T6" fmla="*/ 0 w 1539"/>
              <a:gd name="T7" fmla="*/ 539 h 539"/>
              <a:gd name="T8" fmla="*/ 1539 w 1539"/>
              <a:gd name="T9" fmla="*/ 539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39" h="539">
                <a:moveTo>
                  <a:pt x="1539" y="539"/>
                </a:moveTo>
                <a:lnTo>
                  <a:pt x="1539" y="0"/>
                </a:lnTo>
                <a:lnTo>
                  <a:pt x="366" y="0"/>
                </a:lnTo>
                <a:lnTo>
                  <a:pt x="0" y="539"/>
                </a:lnTo>
                <a:lnTo>
                  <a:pt x="1539" y="53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3" name="任意多边形: 形状 32">
            <a:extLst>
              <a:ext uri="{FF2B5EF4-FFF2-40B4-BE49-F238E27FC236}">
                <a16:creationId xmlns:a16="http://schemas.microsoft.com/office/drawing/2014/main" id="{1A874184-C3C7-4A64-906A-C1E625BE37A8}"/>
              </a:ext>
            </a:extLst>
          </p:cNvPr>
          <p:cNvSpPr>
            <a:spLocks/>
          </p:cNvSpPr>
          <p:nvPr/>
        </p:nvSpPr>
        <p:spPr bwMode="auto">
          <a:xfrm>
            <a:off x="8591631" y="1792866"/>
            <a:ext cx="2636800" cy="3882102"/>
          </a:xfrm>
          <a:custGeom>
            <a:avLst/>
            <a:gdLst>
              <a:gd name="T0" fmla="*/ 0 w 1948"/>
              <a:gd name="T1" fmla="*/ 0 h 2868"/>
              <a:gd name="T2" fmla="*/ 0 w 1948"/>
              <a:gd name="T3" fmla="*/ 2868 h 2868"/>
              <a:gd name="T4" fmla="*/ 1948 w 1948"/>
              <a:gd name="T5" fmla="*/ 2868 h 2868"/>
              <a:gd name="T6" fmla="*/ 0 w 1948"/>
              <a:gd name="T7" fmla="*/ 0 h 2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48" h="2868">
                <a:moveTo>
                  <a:pt x="0" y="0"/>
                </a:moveTo>
                <a:lnTo>
                  <a:pt x="0" y="2868"/>
                </a:lnTo>
                <a:lnTo>
                  <a:pt x="1948" y="28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10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4" name="文本框 61">
            <a:extLst>
              <a:ext uri="{FF2B5EF4-FFF2-40B4-BE49-F238E27FC236}">
                <a16:creationId xmlns:a16="http://schemas.microsoft.com/office/drawing/2014/main" id="{0C630DBF-6F4B-4FD1-9837-6251DE6FF1DD}"/>
              </a:ext>
            </a:extLst>
          </p:cNvPr>
          <p:cNvSpPr txBox="1"/>
          <p:nvPr/>
        </p:nvSpPr>
        <p:spPr>
          <a:xfrm>
            <a:off x="8591630" y="4567600"/>
            <a:ext cx="2004358" cy="409387"/>
          </a:xfrm>
          <a:prstGeom prst="rect">
            <a:avLst/>
          </a:prstGeom>
          <a:noFill/>
        </p:spPr>
        <p:txBody>
          <a:bodyPr wrap="square">
            <a:normAutofit fontScale="55000" lnSpcReduction="20000"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This section is displayed as a text layout placeholder</a:t>
            </a:r>
            <a:b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</a:b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(Theme fonts are recommended)</a:t>
            </a:r>
          </a:p>
        </p:txBody>
      </p:sp>
      <p:sp>
        <p:nvSpPr>
          <p:cNvPr id="35" name="文本框 62">
            <a:extLst>
              <a:ext uri="{FF2B5EF4-FFF2-40B4-BE49-F238E27FC236}">
                <a16:creationId xmlns:a16="http://schemas.microsoft.com/office/drawing/2014/main" id="{7FC09D07-C579-4A3C-9CE3-A03CD102CB23}"/>
              </a:ext>
            </a:extLst>
          </p:cNvPr>
          <p:cNvSpPr txBox="1"/>
          <p:nvPr/>
        </p:nvSpPr>
        <p:spPr>
          <a:xfrm>
            <a:off x="9121438" y="4372838"/>
            <a:ext cx="944742" cy="236185"/>
          </a:xfrm>
          <a:prstGeom prst="rect">
            <a:avLst/>
          </a:prstGeom>
          <a:noFill/>
        </p:spPr>
        <p:txBody>
          <a:bodyPr wrap="none">
            <a:normAutofit fontScale="77500" lnSpcReduction="200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b="1">
                <a:solidFill>
                  <a:schemeClr val="bg1"/>
                </a:solidFill>
                <a:cs typeface="+mn-ea"/>
                <a:sym typeface="+mn-lt"/>
              </a:rPr>
              <a:t>The title text is preset</a:t>
            </a:r>
          </a:p>
        </p:txBody>
      </p:sp>
      <p:sp>
        <p:nvSpPr>
          <p:cNvPr id="36" name="任意多边形: 形状 35">
            <a:extLst>
              <a:ext uri="{FF2B5EF4-FFF2-40B4-BE49-F238E27FC236}">
                <a16:creationId xmlns:a16="http://schemas.microsoft.com/office/drawing/2014/main" id="{5DF95C3A-D43A-49D6-B888-69510A0883C6}"/>
              </a:ext>
            </a:extLst>
          </p:cNvPr>
          <p:cNvSpPr>
            <a:spLocks/>
          </p:cNvSpPr>
          <p:nvPr/>
        </p:nvSpPr>
        <p:spPr bwMode="auto">
          <a:xfrm>
            <a:off x="9376940" y="3817563"/>
            <a:ext cx="433737" cy="457894"/>
          </a:xfrm>
          <a:custGeom>
            <a:avLst/>
            <a:gdLst>
              <a:gd name="T0" fmla="*/ 101 w 167"/>
              <a:gd name="T1" fmla="*/ 151 h 176"/>
              <a:gd name="T2" fmla="*/ 64 w 167"/>
              <a:gd name="T3" fmla="*/ 148 h 176"/>
              <a:gd name="T4" fmla="*/ 103 w 167"/>
              <a:gd name="T5" fmla="*/ 148 h 176"/>
              <a:gd name="T6" fmla="*/ 64 w 167"/>
              <a:gd name="T7" fmla="*/ 166 h 176"/>
              <a:gd name="T8" fmla="*/ 70 w 167"/>
              <a:gd name="T9" fmla="*/ 171 h 176"/>
              <a:gd name="T10" fmla="*/ 94 w 167"/>
              <a:gd name="T11" fmla="*/ 176 h 176"/>
              <a:gd name="T12" fmla="*/ 101 w 167"/>
              <a:gd name="T13" fmla="*/ 171 h 176"/>
              <a:gd name="T14" fmla="*/ 101 w 167"/>
              <a:gd name="T15" fmla="*/ 163 h 176"/>
              <a:gd name="T16" fmla="*/ 64 w 167"/>
              <a:gd name="T17" fmla="*/ 157 h 176"/>
              <a:gd name="T18" fmla="*/ 101 w 167"/>
              <a:gd name="T19" fmla="*/ 161 h 176"/>
              <a:gd name="T20" fmla="*/ 101 w 167"/>
              <a:gd name="T21" fmla="*/ 153 h 176"/>
              <a:gd name="T22" fmla="*/ 102 w 167"/>
              <a:gd name="T23" fmla="*/ 141 h 176"/>
              <a:gd name="T24" fmla="*/ 40 w 167"/>
              <a:gd name="T25" fmla="*/ 84 h 176"/>
              <a:gd name="T26" fmla="*/ 100 w 167"/>
              <a:gd name="T27" fmla="*/ 96 h 176"/>
              <a:gd name="T28" fmla="*/ 85 w 167"/>
              <a:gd name="T29" fmla="*/ 72 h 176"/>
              <a:gd name="T30" fmla="*/ 99 w 167"/>
              <a:gd name="T31" fmla="*/ 67 h 176"/>
              <a:gd name="T32" fmla="*/ 90 w 167"/>
              <a:gd name="T33" fmla="*/ 56 h 176"/>
              <a:gd name="T34" fmla="*/ 69 w 167"/>
              <a:gd name="T35" fmla="*/ 77 h 176"/>
              <a:gd name="T36" fmla="*/ 83 w 167"/>
              <a:gd name="T37" fmla="*/ 101 h 176"/>
              <a:gd name="T38" fmla="*/ 68 w 167"/>
              <a:gd name="T39" fmla="*/ 106 h 176"/>
              <a:gd name="T40" fmla="*/ 79 w 167"/>
              <a:gd name="T41" fmla="*/ 118 h 176"/>
              <a:gd name="T42" fmla="*/ 100 w 167"/>
              <a:gd name="T43" fmla="*/ 96 h 176"/>
              <a:gd name="T44" fmla="*/ 121 w 167"/>
              <a:gd name="T45" fmla="*/ 27 h 176"/>
              <a:gd name="T46" fmla="*/ 121 w 167"/>
              <a:gd name="T47" fmla="*/ 12 h 176"/>
              <a:gd name="T48" fmla="*/ 24 w 167"/>
              <a:gd name="T49" fmla="*/ 113 h 176"/>
              <a:gd name="T50" fmla="*/ 15 w 167"/>
              <a:gd name="T51" fmla="*/ 126 h 176"/>
              <a:gd name="T52" fmla="*/ 29 w 167"/>
              <a:gd name="T53" fmla="*/ 114 h 176"/>
              <a:gd name="T54" fmla="*/ 143 w 167"/>
              <a:gd name="T55" fmla="*/ 52 h 176"/>
              <a:gd name="T56" fmla="*/ 152 w 167"/>
              <a:gd name="T57" fmla="*/ 40 h 176"/>
              <a:gd name="T58" fmla="*/ 142 w 167"/>
              <a:gd name="T59" fmla="*/ 53 h 176"/>
              <a:gd name="T60" fmla="*/ 4 w 167"/>
              <a:gd name="T61" fmla="*/ 79 h 176"/>
              <a:gd name="T62" fmla="*/ 17 w 167"/>
              <a:gd name="T63" fmla="*/ 86 h 176"/>
              <a:gd name="T64" fmla="*/ 151 w 167"/>
              <a:gd name="T65" fmla="*/ 79 h 176"/>
              <a:gd name="T66" fmla="*/ 163 w 167"/>
              <a:gd name="T67" fmla="*/ 86 h 176"/>
              <a:gd name="T68" fmla="*/ 28 w 167"/>
              <a:gd name="T69" fmla="*/ 46 h 176"/>
              <a:gd name="T70" fmla="*/ 13 w 167"/>
              <a:gd name="T71" fmla="*/ 46 h 176"/>
              <a:gd name="T72" fmla="*/ 29 w 167"/>
              <a:gd name="T73" fmla="*/ 52 h 176"/>
              <a:gd name="T74" fmla="*/ 143 w 167"/>
              <a:gd name="T75" fmla="*/ 113 h 176"/>
              <a:gd name="T76" fmla="*/ 152 w 167"/>
              <a:gd name="T77" fmla="*/ 126 h 176"/>
              <a:gd name="T78" fmla="*/ 155 w 167"/>
              <a:gd name="T79" fmla="*/ 120 h 176"/>
              <a:gd name="T80" fmla="*/ 52 w 167"/>
              <a:gd name="T81" fmla="*/ 28 h 176"/>
              <a:gd name="T82" fmla="*/ 42 w 167"/>
              <a:gd name="T83" fmla="*/ 11 h 176"/>
              <a:gd name="T84" fmla="*/ 47 w 167"/>
              <a:gd name="T85" fmla="*/ 27 h 176"/>
              <a:gd name="T86" fmla="*/ 88 w 167"/>
              <a:gd name="T87" fmla="*/ 3 h 176"/>
              <a:gd name="T88" fmla="*/ 81 w 167"/>
              <a:gd name="T89" fmla="*/ 1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67" h="176">
                <a:moveTo>
                  <a:pt x="103" y="148"/>
                </a:moveTo>
                <a:cubicBezTo>
                  <a:pt x="103" y="148"/>
                  <a:pt x="103" y="148"/>
                  <a:pt x="103" y="148"/>
                </a:cubicBezTo>
                <a:cubicBezTo>
                  <a:pt x="103" y="150"/>
                  <a:pt x="102" y="151"/>
                  <a:pt x="101" y="151"/>
                </a:cubicBezTo>
                <a:cubicBezTo>
                  <a:pt x="68" y="151"/>
                  <a:pt x="68" y="151"/>
                  <a:pt x="68" y="151"/>
                </a:cubicBezTo>
                <a:cubicBezTo>
                  <a:pt x="66" y="151"/>
                  <a:pt x="64" y="150"/>
                  <a:pt x="64" y="148"/>
                </a:cubicBezTo>
                <a:cubicBezTo>
                  <a:pt x="64" y="148"/>
                  <a:pt x="64" y="148"/>
                  <a:pt x="64" y="148"/>
                </a:cubicBezTo>
                <a:cubicBezTo>
                  <a:pt x="64" y="146"/>
                  <a:pt x="66" y="144"/>
                  <a:pt x="68" y="144"/>
                </a:cubicBezTo>
                <a:cubicBezTo>
                  <a:pt x="101" y="144"/>
                  <a:pt x="101" y="144"/>
                  <a:pt x="101" y="144"/>
                </a:cubicBezTo>
                <a:cubicBezTo>
                  <a:pt x="102" y="144"/>
                  <a:pt x="103" y="146"/>
                  <a:pt x="103" y="148"/>
                </a:cubicBezTo>
                <a:close/>
                <a:moveTo>
                  <a:pt x="101" y="163"/>
                </a:moveTo>
                <a:cubicBezTo>
                  <a:pt x="68" y="163"/>
                  <a:pt x="68" y="163"/>
                  <a:pt x="68" y="163"/>
                </a:cubicBezTo>
                <a:cubicBezTo>
                  <a:pt x="66" y="163"/>
                  <a:pt x="64" y="164"/>
                  <a:pt x="64" y="166"/>
                </a:cubicBezTo>
                <a:cubicBezTo>
                  <a:pt x="64" y="168"/>
                  <a:pt x="64" y="168"/>
                  <a:pt x="64" y="168"/>
                </a:cubicBezTo>
                <a:cubicBezTo>
                  <a:pt x="64" y="170"/>
                  <a:pt x="66" y="171"/>
                  <a:pt x="68" y="171"/>
                </a:cubicBezTo>
                <a:cubicBezTo>
                  <a:pt x="70" y="171"/>
                  <a:pt x="70" y="171"/>
                  <a:pt x="70" y="171"/>
                </a:cubicBezTo>
                <a:cubicBezTo>
                  <a:pt x="70" y="172"/>
                  <a:pt x="70" y="172"/>
                  <a:pt x="70" y="172"/>
                </a:cubicBezTo>
                <a:cubicBezTo>
                  <a:pt x="70" y="174"/>
                  <a:pt x="72" y="176"/>
                  <a:pt x="74" y="176"/>
                </a:cubicBezTo>
                <a:cubicBezTo>
                  <a:pt x="94" y="176"/>
                  <a:pt x="94" y="176"/>
                  <a:pt x="94" y="176"/>
                </a:cubicBezTo>
                <a:cubicBezTo>
                  <a:pt x="96" y="176"/>
                  <a:pt x="97" y="174"/>
                  <a:pt x="97" y="172"/>
                </a:cubicBezTo>
                <a:cubicBezTo>
                  <a:pt x="97" y="171"/>
                  <a:pt x="97" y="171"/>
                  <a:pt x="97" y="171"/>
                </a:cubicBezTo>
                <a:cubicBezTo>
                  <a:pt x="101" y="171"/>
                  <a:pt x="101" y="171"/>
                  <a:pt x="101" y="171"/>
                </a:cubicBezTo>
                <a:cubicBezTo>
                  <a:pt x="102" y="171"/>
                  <a:pt x="103" y="170"/>
                  <a:pt x="103" y="168"/>
                </a:cubicBezTo>
                <a:cubicBezTo>
                  <a:pt x="103" y="166"/>
                  <a:pt x="103" y="166"/>
                  <a:pt x="103" y="166"/>
                </a:cubicBezTo>
                <a:cubicBezTo>
                  <a:pt x="103" y="164"/>
                  <a:pt x="102" y="163"/>
                  <a:pt x="101" y="163"/>
                </a:cubicBezTo>
                <a:close/>
                <a:moveTo>
                  <a:pt x="101" y="153"/>
                </a:moveTo>
                <a:cubicBezTo>
                  <a:pt x="68" y="153"/>
                  <a:pt x="68" y="153"/>
                  <a:pt x="68" y="153"/>
                </a:cubicBezTo>
                <a:cubicBezTo>
                  <a:pt x="66" y="153"/>
                  <a:pt x="64" y="155"/>
                  <a:pt x="64" y="157"/>
                </a:cubicBezTo>
                <a:cubicBezTo>
                  <a:pt x="64" y="157"/>
                  <a:pt x="64" y="157"/>
                  <a:pt x="64" y="157"/>
                </a:cubicBezTo>
                <a:cubicBezTo>
                  <a:pt x="64" y="159"/>
                  <a:pt x="66" y="161"/>
                  <a:pt x="68" y="161"/>
                </a:cubicBezTo>
                <a:cubicBezTo>
                  <a:pt x="101" y="161"/>
                  <a:pt x="101" y="161"/>
                  <a:pt x="101" y="161"/>
                </a:cubicBezTo>
                <a:cubicBezTo>
                  <a:pt x="102" y="161"/>
                  <a:pt x="103" y="159"/>
                  <a:pt x="103" y="157"/>
                </a:cubicBezTo>
                <a:cubicBezTo>
                  <a:pt x="103" y="157"/>
                  <a:pt x="103" y="157"/>
                  <a:pt x="103" y="157"/>
                </a:cubicBezTo>
                <a:cubicBezTo>
                  <a:pt x="103" y="155"/>
                  <a:pt x="102" y="153"/>
                  <a:pt x="101" y="153"/>
                </a:cubicBezTo>
                <a:close/>
                <a:moveTo>
                  <a:pt x="128" y="84"/>
                </a:moveTo>
                <a:cubicBezTo>
                  <a:pt x="128" y="96"/>
                  <a:pt x="123" y="106"/>
                  <a:pt x="116" y="114"/>
                </a:cubicBezTo>
                <a:cubicBezTo>
                  <a:pt x="101" y="131"/>
                  <a:pt x="110" y="141"/>
                  <a:pt x="102" y="141"/>
                </a:cubicBezTo>
                <a:cubicBezTo>
                  <a:pt x="66" y="141"/>
                  <a:pt x="66" y="141"/>
                  <a:pt x="66" y="141"/>
                </a:cubicBezTo>
                <a:cubicBezTo>
                  <a:pt x="58" y="141"/>
                  <a:pt x="66" y="131"/>
                  <a:pt x="52" y="114"/>
                </a:cubicBezTo>
                <a:cubicBezTo>
                  <a:pt x="45" y="106"/>
                  <a:pt x="40" y="96"/>
                  <a:pt x="40" y="84"/>
                </a:cubicBezTo>
                <a:cubicBezTo>
                  <a:pt x="40" y="61"/>
                  <a:pt x="60" y="41"/>
                  <a:pt x="84" y="41"/>
                </a:cubicBezTo>
                <a:cubicBezTo>
                  <a:pt x="108" y="41"/>
                  <a:pt x="128" y="61"/>
                  <a:pt x="128" y="84"/>
                </a:cubicBezTo>
                <a:close/>
                <a:moveTo>
                  <a:pt x="100" y="96"/>
                </a:moveTo>
                <a:cubicBezTo>
                  <a:pt x="100" y="87"/>
                  <a:pt x="93" y="83"/>
                  <a:pt x="88" y="81"/>
                </a:cubicBezTo>
                <a:cubicBezTo>
                  <a:pt x="81" y="79"/>
                  <a:pt x="81" y="77"/>
                  <a:pt x="81" y="76"/>
                </a:cubicBezTo>
                <a:cubicBezTo>
                  <a:pt x="81" y="74"/>
                  <a:pt x="82" y="72"/>
                  <a:pt x="85" y="72"/>
                </a:cubicBezTo>
                <a:cubicBezTo>
                  <a:pt x="89" y="72"/>
                  <a:pt x="91" y="74"/>
                  <a:pt x="92" y="75"/>
                </a:cubicBezTo>
                <a:cubicBezTo>
                  <a:pt x="95" y="76"/>
                  <a:pt x="95" y="76"/>
                  <a:pt x="95" y="76"/>
                </a:cubicBezTo>
                <a:cubicBezTo>
                  <a:pt x="99" y="67"/>
                  <a:pt x="99" y="67"/>
                  <a:pt x="99" y="67"/>
                </a:cubicBezTo>
                <a:cubicBezTo>
                  <a:pt x="97" y="65"/>
                  <a:pt x="97" y="65"/>
                  <a:pt x="97" y="65"/>
                </a:cubicBezTo>
                <a:cubicBezTo>
                  <a:pt x="95" y="64"/>
                  <a:pt x="92" y="63"/>
                  <a:pt x="90" y="62"/>
                </a:cubicBezTo>
                <a:cubicBezTo>
                  <a:pt x="90" y="56"/>
                  <a:pt x="90" y="56"/>
                  <a:pt x="90" y="56"/>
                </a:cubicBezTo>
                <a:cubicBezTo>
                  <a:pt x="80" y="56"/>
                  <a:pt x="80" y="56"/>
                  <a:pt x="80" y="56"/>
                </a:cubicBezTo>
                <a:cubicBezTo>
                  <a:pt x="80" y="63"/>
                  <a:pt x="80" y="63"/>
                  <a:pt x="80" y="63"/>
                </a:cubicBezTo>
                <a:cubicBezTo>
                  <a:pt x="73" y="65"/>
                  <a:pt x="69" y="71"/>
                  <a:pt x="69" y="77"/>
                </a:cubicBezTo>
                <a:cubicBezTo>
                  <a:pt x="69" y="85"/>
                  <a:pt x="76" y="89"/>
                  <a:pt x="82" y="91"/>
                </a:cubicBezTo>
                <a:cubicBezTo>
                  <a:pt x="88" y="93"/>
                  <a:pt x="88" y="95"/>
                  <a:pt x="88" y="97"/>
                </a:cubicBezTo>
                <a:cubicBezTo>
                  <a:pt x="88" y="99"/>
                  <a:pt x="86" y="101"/>
                  <a:pt x="83" y="101"/>
                </a:cubicBezTo>
                <a:cubicBezTo>
                  <a:pt x="80" y="101"/>
                  <a:pt x="77" y="100"/>
                  <a:pt x="74" y="98"/>
                </a:cubicBezTo>
                <a:cubicBezTo>
                  <a:pt x="71" y="96"/>
                  <a:pt x="71" y="96"/>
                  <a:pt x="71" y="96"/>
                </a:cubicBezTo>
                <a:cubicBezTo>
                  <a:pt x="68" y="106"/>
                  <a:pt x="68" y="106"/>
                  <a:pt x="68" y="106"/>
                </a:cubicBezTo>
                <a:cubicBezTo>
                  <a:pt x="70" y="108"/>
                  <a:pt x="70" y="108"/>
                  <a:pt x="70" y="108"/>
                </a:cubicBezTo>
                <a:cubicBezTo>
                  <a:pt x="72" y="109"/>
                  <a:pt x="75" y="111"/>
                  <a:pt x="79" y="111"/>
                </a:cubicBezTo>
                <a:cubicBezTo>
                  <a:pt x="79" y="118"/>
                  <a:pt x="79" y="118"/>
                  <a:pt x="79" y="118"/>
                </a:cubicBezTo>
                <a:cubicBezTo>
                  <a:pt x="89" y="118"/>
                  <a:pt x="89" y="118"/>
                  <a:pt x="89" y="118"/>
                </a:cubicBezTo>
                <a:cubicBezTo>
                  <a:pt x="89" y="111"/>
                  <a:pt x="89" y="111"/>
                  <a:pt x="89" y="111"/>
                </a:cubicBezTo>
                <a:cubicBezTo>
                  <a:pt x="96" y="108"/>
                  <a:pt x="100" y="103"/>
                  <a:pt x="100" y="96"/>
                </a:cubicBezTo>
                <a:close/>
                <a:moveTo>
                  <a:pt x="116" y="28"/>
                </a:moveTo>
                <a:cubicBezTo>
                  <a:pt x="116" y="28"/>
                  <a:pt x="117" y="29"/>
                  <a:pt x="118" y="29"/>
                </a:cubicBezTo>
                <a:cubicBezTo>
                  <a:pt x="119" y="29"/>
                  <a:pt x="120" y="28"/>
                  <a:pt x="121" y="27"/>
                </a:cubicBezTo>
                <a:cubicBezTo>
                  <a:pt x="127" y="15"/>
                  <a:pt x="127" y="15"/>
                  <a:pt x="127" y="15"/>
                </a:cubicBezTo>
                <a:cubicBezTo>
                  <a:pt x="128" y="13"/>
                  <a:pt x="127" y="12"/>
                  <a:pt x="126" y="11"/>
                </a:cubicBezTo>
                <a:cubicBezTo>
                  <a:pt x="124" y="10"/>
                  <a:pt x="121" y="10"/>
                  <a:pt x="121" y="12"/>
                </a:cubicBezTo>
                <a:cubicBezTo>
                  <a:pt x="114" y="23"/>
                  <a:pt x="114" y="23"/>
                  <a:pt x="114" y="23"/>
                </a:cubicBezTo>
                <a:cubicBezTo>
                  <a:pt x="113" y="24"/>
                  <a:pt x="114" y="27"/>
                  <a:pt x="116" y="28"/>
                </a:cubicBezTo>
                <a:close/>
                <a:moveTo>
                  <a:pt x="24" y="113"/>
                </a:moveTo>
                <a:cubicBezTo>
                  <a:pt x="13" y="120"/>
                  <a:pt x="13" y="120"/>
                  <a:pt x="13" y="120"/>
                </a:cubicBezTo>
                <a:cubicBezTo>
                  <a:pt x="11" y="121"/>
                  <a:pt x="10" y="122"/>
                  <a:pt x="11" y="124"/>
                </a:cubicBezTo>
                <a:cubicBezTo>
                  <a:pt x="12" y="125"/>
                  <a:pt x="13" y="126"/>
                  <a:pt x="15" y="126"/>
                </a:cubicBezTo>
                <a:cubicBezTo>
                  <a:pt x="15" y="126"/>
                  <a:pt x="16" y="126"/>
                  <a:pt x="17" y="126"/>
                </a:cubicBezTo>
                <a:cubicBezTo>
                  <a:pt x="28" y="120"/>
                  <a:pt x="28" y="120"/>
                  <a:pt x="28" y="120"/>
                </a:cubicBezTo>
                <a:cubicBezTo>
                  <a:pt x="30" y="119"/>
                  <a:pt x="30" y="116"/>
                  <a:pt x="29" y="114"/>
                </a:cubicBezTo>
                <a:cubicBezTo>
                  <a:pt x="28" y="112"/>
                  <a:pt x="26" y="112"/>
                  <a:pt x="24" y="113"/>
                </a:cubicBezTo>
                <a:close/>
                <a:moveTo>
                  <a:pt x="142" y="53"/>
                </a:moveTo>
                <a:cubicBezTo>
                  <a:pt x="142" y="53"/>
                  <a:pt x="143" y="52"/>
                  <a:pt x="143" y="52"/>
                </a:cubicBezTo>
                <a:cubicBezTo>
                  <a:pt x="155" y="46"/>
                  <a:pt x="155" y="46"/>
                  <a:pt x="155" y="46"/>
                </a:cubicBezTo>
                <a:cubicBezTo>
                  <a:pt x="157" y="45"/>
                  <a:pt x="157" y="42"/>
                  <a:pt x="156" y="41"/>
                </a:cubicBezTo>
                <a:cubicBezTo>
                  <a:pt x="155" y="40"/>
                  <a:pt x="153" y="39"/>
                  <a:pt x="152" y="40"/>
                </a:cubicBezTo>
                <a:cubicBezTo>
                  <a:pt x="140" y="46"/>
                  <a:pt x="140" y="46"/>
                  <a:pt x="140" y="46"/>
                </a:cubicBezTo>
                <a:cubicBezTo>
                  <a:pt x="139" y="47"/>
                  <a:pt x="138" y="50"/>
                  <a:pt x="139" y="52"/>
                </a:cubicBezTo>
                <a:cubicBezTo>
                  <a:pt x="140" y="52"/>
                  <a:pt x="141" y="53"/>
                  <a:pt x="142" y="53"/>
                </a:cubicBezTo>
                <a:close/>
                <a:moveTo>
                  <a:pt x="20" y="82"/>
                </a:moveTo>
                <a:cubicBezTo>
                  <a:pt x="20" y="81"/>
                  <a:pt x="19" y="79"/>
                  <a:pt x="17" y="79"/>
                </a:cubicBezTo>
                <a:cubicBezTo>
                  <a:pt x="4" y="79"/>
                  <a:pt x="4" y="79"/>
                  <a:pt x="4" y="79"/>
                </a:cubicBezTo>
                <a:cubicBezTo>
                  <a:pt x="2" y="79"/>
                  <a:pt x="0" y="81"/>
                  <a:pt x="0" y="82"/>
                </a:cubicBezTo>
                <a:cubicBezTo>
                  <a:pt x="0" y="85"/>
                  <a:pt x="2" y="86"/>
                  <a:pt x="4" y="86"/>
                </a:cubicBezTo>
                <a:cubicBezTo>
                  <a:pt x="17" y="86"/>
                  <a:pt x="17" y="86"/>
                  <a:pt x="17" y="86"/>
                </a:cubicBezTo>
                <a:cubicBezTo>
                  <a:pt x="19" y="86"/>
                  <a:pt x="20" y="85"/>
                  <a:pt x="20" y="82"/>
                </a:cubicBezTo>
                <a:close/>
                <a:moveTo>
                  <a:pt x="163" y="79"/>
                </a:moveTo>
                <a:cubicBezTo>
                  <a:pt x="151" y="79"/>
                  <a:pt x="151" y="79"/>
                  <a:pt x="151" y="79"/>
                </a:cubicBezTo>
                <a:cubicBezTo>
                  <a:pt x="149" y="79"/>
                  <a:pt x="147" y="81"/>
                  <a:pt x="147" y="82"/>
                </a:cubicBezTo>
                <a:cubicBezTo>
                  <a:pt x="147" y="85"/>
                  <a:pt x="149" y="86"/>
                  <a:pt x="151" y="86"/>
                </a:cubicBezTo>
                <a:cubicBezTo>
                  <a:pt x="163" y="86"/>
                  <a:pt x="163" y="86"/>
                  <a:pt x="163" y="86"/>
                </a:cubicBezTo>
                <a:cubicBezTo>
                  <a:pt x="166" y="86"/>
                  <a:pt x="167" y="85"/>
                  <a:pt x="167" y="82"/>
                </a:cubicBezTo>
                <a:cubicBezTo>
                  <a:pt x="167" y="81"/>
                  <a:pt x="166" y="79"/>
                  <a:pt x="163" y="79"/>
                </a:cubicBezTo>
                <a:close/>
                <a:moveTo>
                  <a:pt x="28" y="46"/>
                </a:moveTo>
                <a:cubicBezTo>
                  <a:pt x="17" y="40"/>
                  <a:pt x="17" y="40"/>
                  <a:pt x="17" y="40"/>
                </a:cubicBezTo>
                <a:cubicBezTo>
                  <a:pt x="15" y="39"/>
                  <a:pt x="12" y="40"/>
                  <a:pt x="11" y="41"/>
                </a:cubicBezTo>
                <a:cubicBezTo>
                  <a:pt x="10" y="42"/>
                  <a:pt x="11" y="45"/>
                  <a:pt x="13" y="46"/>
                </a:cubicBezTo>
                <a:cubicBezTo>
                  <a:pt x="24" y="52"/>
                  <a:pt x="24" y="52"/>
                  <a:pt x="24" y="52"/>
                </a:cubicBezTo>
                <a:cubicBezTo>
                  <a:pt x="25" y="52"/>
                  <a:pt x="25" y="53"/>
                  <a:pt x="26" y="53"/>
                </a:cubicBezTo>
                <a:cubicBezTo>
                  <a:pt x="27" y="53"/>
                  <a:pt x="29" y="52"/>
                  <a:pt x="29" y="52"/>
                </a:cubicBezTo>
                <a:cubicBezTo>
                  <a:pt x="30" y="50"/>
                  <a:pt x="30" y="47"/>
                  <a:pt x="28" y="46"/>
                </a:cubicBezTo>
                <a:close/>
                <a:moveTo>
                  <a:pt x="155" y="120"/>
                </a:moveTo>
                <a:cubicBezTo>
                  <a:pt x="143" y="113"/>
                  <a:pt x="143" y="113"/>
                  <a:pt x="143" y="113"/>
                </a:cubicBezTo>
                <a:cubicBezTo>
                  <a:pt x="142" y="112"/>
                  <a:pt x="140" y="112"/>
                  <a:pt x="139" y="114"/>
                </a:cubicBezTo>
                <a:cubicBezTo>
                  <a:pt x="138" y="116"/>
                  <a:pt x="139" y="119"/>
                  <a:pt x="140" y="120"/>
                </a:cubicBezTo>
                <a:cubicBezTo>
                  <a:pt x="152" y="126"/>
                  <a:pt x="152" y="126"/>
                  <a:pt x="152" y="126"/>
                </a:cubicBezTo>
                <a:cubicBezTo>
                  <a:pt x="152" y="126"/>
                  <a:pt x="152" y="126"/>
                  <a:pt x="153" y="126"/>
                </a:cubicBezTo>
                <a:cubicBezTo>
                  <a:pt x="154" y="126"/>
                  <a:pt x="155" y="125"/>
                  <a:pt x="156" y="124"/>
                </a:cubicBezTo>
                <a:cubicBezTo>
                  <a:pt x="157" y="122"/>
                  <a:pt x="157" y="121"/>
                  <a:pt x="155" y="120"/>
                </a:cubicBezTo>
                <a:close/>
                <a:moveTo>
                  <a:pt x="47" y="27"/>
                </a:moveTo>
                <a:cubicBezTo>
                  <a:pt x="48" y="28"/>
                  <a:pt x="50" y="29"/>
                  <a:pt x="50" y="29"/>
                </a:cubicBezTo>
                <a:cubicBezTo>
                  <a:pt x="51" y="29"/>
                  <a:pt x="51" y="28"/>
                  <a:pt x="52" y="28"/>
                </a:cubicBezTo>
                <a:cubicBezTo>
                  <a:pt x="54" y="27"/>
                  <a:pt x="54" y="24"/>
                  <a:pt x="53" y="23"/>
                </a:cubicBezTo>
                <a:cubicBezTo>
                  <a:pt x="47" y="12"/>
                  <a:pt x="47" y="12"/>
                  <a:pt x="47" y="12"/>
                </a:cubicBezTo>
                <a:cubicBezTo>
                  <a:pt x="46" y="10"/>
                  <a:pt x="44" y="10"/>
                  <a:pt x="42" y="11"/>
                </a:cubicBezTo>
                <a:cubicBezTo>
                  <a:pt x="40" y="12"/>
                  <a:pt x="40" y="13"/>
                  <a:pt x="40" y="15"/>
                </a:cubicBezTo>
                <a:cubicBezTo>
                  <a:pt x="47" y="27"/>
                  <a:pt x="47" y="27"/>
                  <a:pt x="47" y="27"/>
                </a:cubicBezTo>
                <a:cubicBezTo>
                  <a:pt x="47" y="27"/>
                  <a:pt x="47" y="27"/>
                  <a:pt x="47" y="27"/>
                </a:cubicBezTo>
                <a:close/>
                <a:moveTo>
                  <a:pt x="84" y="20"/>
                </a:moveTo>
                <a:cubicBezTo>
                  <a:pt x="86" y="20"/>
                  <a:pt x="88" y="18"/>
                  <a:pt x="88" y="16"/>
                </a:cubicBezTo>
                <a:cubicBezTo>
                  <a:pt x="88" y="3"/>
                  <a:pt x="88" y="3"/>
                  <a:pt x="88" y="3"/>
                </a:cubicBezTo>
                <a:cubicBezTo>
                  <a:pt x="88" y="1"/>
                  <a:pt x="86" y="0"/>
                  <a:pt x="84" y="0"/>
                </a:cubicBezTo>
                <a:cubicBezTo>
                  <a:pt x="81" y="0"/>
                  <a:pt x="81" y="1"/>
                  <a:pt x="81" y="3"/>
                </a:cubicBezTo>
                <a:cubicBezTo>
                  <a:pt x="81" y="16"/>
                  <a:pt x="81" y="16"/>
                  <a:pt x="81" y="16"/>
                </a:cubicBezTo>
                <a:cubicBezTo>
                  <a:pt x="81" y="18"/>
                  <a:pt x="81" y="20"/>
                  <a:pt x="84" y="2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7" name="文本框 64">
            <a:extLst>
              <a:ext uri="{FF2B5EF4-FFF2-40B4-BE49-F238E27FC236}">
                <a16:creationId xmlns:a16="http://schemas.microsoft.com/office/drawing/2014/main" id="{8501C71E-9F6A-4CB8-A3D1-AFAC1EEF55AD}"/>
              </a:ext>
            </a:extLst>
          </p:cNvPr>
          <p:cNvSpPr txBox="1"/>
          <p:nvPr/>
        </p:nvSpPr>
        <p:spPr>
          <a:xfrm>
            <a:off x="1276351" y="4794353"/>
            <a:ext cx="1615293" cy="236185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>
                <a:solidFill>
                  <a:schemeClr val="accent5">
                    <a:lumMod val="100000"/>
                  </a:schemeClr>
                </a:solidFill>
                <a:cs typeface="+mn-ea"/>
                <a:sym typeface="+mn-lt"/>
              </a:rPr>
              <a:t>The title text is preset</a:t>
            </a: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45746E4F-F41D-4F94-90C8-0F1EEA90AEA4}"/>
              </a:ext>
            </a:extLst>
          </p:cNvPr>
          <p:cNvSpPr/>
          <p:nvPr/>
        </p:nvSpPr>
        <p:spPr>
          <a:xfrm>
            <a:off x="1276351" y="5098512"/>
            <a:ext cx="4707982" cy="425134"/>
          </a:xfrm>
          <a:prstGeom prst="rect">
            <a:avLst/>
          </a:prstGeom>
        </p:spPr>
        <p:txBody>
          <a:bodyPr wrap="square"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zh-CN" altLang="en-US" sz="1100">
                <a:cs typeface="+mn-ea"/>
                <a:sym typeface="+mn-lt"/>
              </a:rPr>
              <a:t>This section is displayed as a text layout placeholder (the subject font is recommended).</a:t>
            </a:r>
          </a:p>
        </p:txBody>
      </p:sp>
      <p:sp>
        <p:nvSpPr>
          <p:cNvPr id="39" name="文本框 66">
            <a:extLst>
              <a:ext uri="{FF2B5EF4-FFF2-40B4-BE49-F238E27FC236}">
                <a16:creationId xmlns:a16="http://schemas.microsoft.com/office/drawing/2014/main" id="{94DEF016-D62C-407C-8FBA-51BB93D9077F}"/>
              </a:ext>
            </a:extLst>
          </p:cNvPr>
          <p:cNvSpPr txBox="1"/>
          <p:nvPr/>
        </p:nvSpPr>
        <p:spPr>
          <a:xfrm>
            <a:off x="1276351" y="4007917"/>
            <a:ext cx="1615293" cy="236185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>
                <a:solidFill>
                  <a:schemeClr val="accent4">
                    <a:lumMod val="100000"/>
                  </a:schemeClr>
                </a:solidFill>
                <a:cs typeface="+mn-ea"/>
                <a:sym typeface="+mn-lt"/>
              </a:rPr>
              <a:t>The title text is preset</a:t>
            </a: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EC6B26C7-2682-4AB4-944E-B1C258BCD0C3}"/>
              </a:ext>
            </a:extLst>
          </p:cNvPr>
          <p:cNvSpPr/>
          <p:nvPr/>
        </p:nvSpPr>
        <p:spPr>
          <a:xfrm>
            <a:off x="1276351" y="4312074"/>
            <a:ext cx="4707982" cy="425134"/>
          </a:xfrm>
          <a:prstGeom prst="rect">
            <a:avLst/>
          </a:prstGeom>
        </p:spPr>
        <p:txBody>
          <a:bodyPr wrap="square"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zh-CN" altLang="en-US" sz="1100">
                <a:cs typeface="+mn-ea"/>
                <a:sym typeface="+mn-lt"/>
              </a:rPr>
              <a:t>This section is displayed as a text layout placeholder (the subject font is recommended).</a:t>
            </a:r>
          </a:p>
        </p:txBody>
      </p:sp>
      <p:sp>
        <p:nvSpPr>
          <p:cNvPr id="41" name="文本框 68">
            <a:extLst>
              <a:ext uri="{FF2B5EF4-FFF2-40B4-BE49-F238E27FC236}">
                <a16:creationId xmlns:a16="http://schemas.microsoft.com/office/drawing/2014/main" id="{A60A387F-9797-4122-8520-68144759F1E2}"/>
              </a:ext>
            </a:extLst>
          </p:cNvPr>
          <p:cNvSpPr txBox="1"/>
          <p:nvPr/>
        </p:nvSpPr>
        <p:spPr>
          <a:xfrm>
            <a:off x="1276351" y="3216993"/>
            <a:ext cx="1615293" cy="236185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The title text is preset</a:t>
            </a: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66CD0E55-7CED-4D4F-814D-570E24CA6F14}"/>
              </a:ext>
            </a:extLst>
          </p:cNvPr>
          <p:cNvSpPr/>
          <p:nvPr/>
        </p:nvSpPr>
        <p:spPr>
          <a:xfrm>
            <a:off x="1276351" y="3521151"/>
            <a:ext cx="4707982" cy="425134"/>
          </a:xfrm>
          <a:prstGeom prst="rect">
            <a:avLst/>
          </a:prstGeom>
        </p:spPr>
        <p:txBody>
          <a:bodyPr wrap="square"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zh-CN" altLang="en-US" sz="1100">
                <a:cs typeface="+mn-ea"/>
                <a:sym typeface="+mn-lt"/>
              </a:rPr>
              <a:t>This section is displayed as a text layout placeholder (the subject font is recommended).</a:t>
            </a:r>
          </a:p>
        </p:txBody>
      </p:sp>
      <p:sp>
        <p:nvSpPr>
          <p:cNvPr id="43" name="文本框 70">
            <a:extLst>
              <a:ext uri="{FF2B5EF4-FFF2-40B4-BE49-F238E27FC236}">
                <a16:creationId xmlns:a16="http://schemas.microsoft.com/office/drawing/2014/main" id="{5E40E21B-FE45-44C6-850C-55BF5AA0EA4B}"/>
              </a:ext>
            </a:extLst>
          </p:cNvPr>
          <p:cNvSpPr txBox="1"/>
          <p:nvPr/>
        </p:nvSpPr>
        <p:spPr>
          <a:xfrm>
            <a:off x="1276351" y="2430554"/>
            <a:ext cx="1615293" cy="236185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>
                <a:solidFill>
                  <a:schemeClr val="accent2">
                    <a:lumMod val="100000"/>
                  </a:schemeClr>
                </a:solidFill>
                <a:cs typeface="+mn-ea"/>
                <a:sym typeface="+mn-lt"/>
              </a:rPr>
              <a:t>The title text is preset</a:t>
            </a: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C4B100F2-AE54-4213-B26C-3489E25B6926}"/>
              </a:ext>
            </a:extLst>
          </p:cNvPr>
          <p:cNvSpPr/>
          <p:nvPr/>
        </p:nvSpPr>
        <p:spPr>
          <a:xfrm>
            <a:off x="1276351" y="2734713"/>
            <a:ext cx="4707982" cy="425134"/>
          </a:xfrm>
          <a:prstGeom prst="rect">
            <a:avLst/>
          </a:prstGeom>
        </p:spPr>
        <p:txBody>
          <a:bodyPr wrap="square"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zh-CN" altLang="en-US" sz="1100" dirty="0">
                <a:cs typeface="+mn-ea"/>
                <a:sym typeface="+mn-lt"/>
              </a:rPr>
              <a:t>This section is displayed as a text layout placeholder (the subject font is recommended).</a:t>
            </a:r>
          </a:p>
        </p:txBody>
      </p:sp>
      <p:sp>
        <p:nvSpPr>
          <p:cNvPr id="45" name="文本框 72">
            <a:extLst>
              <a:ext uri="{FF2B5EF4-FFF2-40B4-BE49-F238E27FC236}">
                <a16:creationId xmlns:a16="http://schemas.microsoft.com/office/drawing/2014/main" id="{0A0C50EA-C714-470A-927F-BC1921D79FD6}"/>
              </a:ext>
            </a:extLst>
          </p:cNvPr>
          <p:cNvSpPr txBox="1"/>
          <p:nvPr/>
        </p:nvSpPr>
        <p:spPr>
          <a:xfrm>
            <a:off x="1276351" y="1628802"/>
            <a:ext cx="1615293" cy="236185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>
                <a:solidFill>
                  <a:schemeClr val="accent1">
                    <a:lumMod val="100000"/>
                  </a:schemeClr>
                </a:solidFill>
                <a:cs typeface="+mn-ea"/>
                <a:sym typeface="+mn-lt"/>
              </a:rPr>
              <a:t>The title text is preset</a:t>
            </a: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FD05F9F9-938B-4708-9FD3-D30671DA02A1}"/>
              </a:ext>
            </a:extLst>
          </p:cNvPr>
          <p:cNvSpPr/>
          <p:nvPr/>
        </p:nvSpPr>
        <p:spPr>
          <a:xfrm>
            <a:off x="1276351" y="1932962"/>
            <a:ext cx="4707982" cy="425134"/>
          </a:xfrm>
          <a:prstGeom prst="rect">
            <a:avLst/>
          </a:prstGeom>
        </p:spPr>
        <p:txBody>
          <a:bodyPr wrap="square"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zh-CN" altLang="en-US" sz="1100">
                <a:cs typeface="+mn-ea"/>
                <a:sym typeface="+mn-lt"/>
              </a:rPr>
              <a:t>This section is displayed as a text layout placeholder (the subject font is recommended).</a:t>
            </a:r>
          </a:p>
        </p:txBody>
      </p:sp>
      <p:cxnSp>
        <p:nvCxnSpPr>
          <p:cNvPr id="47" name="直接箭头连接符 46">
            <a:extLst>
              <a:ext uri="{FF2B5EF4-FFF2-40B4-BE49-F238E27FC236}">
                <a16:creationId xmlns:a16="http://schemas.microsoft.com/office/drawing/2014/main" id="{5741C42B-3372-4092-8377-D2A036E9567D}"/>
              </a:ext>
            </a:extLst>
          </p:cNvPr>
          <p:cNvCxnSpPr>
            <a:cxnSpLocks/>
          </p:cNvCxnSpPr>
          <p:nvPr/>
        </p:nvCxnSpPr>
        <p:spPr>
          <a:xfrm flipH="1">
            <a:off x="3016179" y="4916957"/>
            <a:ext cx="3617785" cy="0"/>
          </a:xfrm>
          <a:prstGeom prst="straightConnector1">
            <a:avLst/>
          </a:prstGeom>
          <a:ln w="1905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>
            <a:extLst>
              <a:ext uri="{FF2B5EF4-FFF2-40B4-BE49-F238E27FC236}">
                <a16:creationId xmlns:a16="http://schemas.microsoft.com/office/drawing/2014/main" id="{3CD970DE-B162-4C44-A69A-6C51FA152DCE}"/>
              </a:ext>
            </a:extLst>
          </p:cNvPr>
          <p:cNvCxnSpPr>
            <a:cxnSpLocks/>
          </p:cNvCxnSpPr>
          <p:nvPr/>
        </p:nvCxnSpPr>
        <p:spPr>
          <a:xfrm flipH="1">
            <a:off x="3016179" y="4149470"/>
            <a:ext cx="4223211" cy="0"/>
          </a:xfrm>
          <a:prstGeom prst="straightConnector1">
            <a:avLst/>
          </a:prstGeom>
          <a:ln w="19050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箭头连接符 48">
            <a:extLst>
              <a:ext uri="{FF2B5EF4-FFF2-40B4-BE49-F238E27FC236}">
                <a16:creationId xmlns:a16="http://schemas.microsoft.com/office/drawing/2014/main" id="{0FFE2F95-AE8D-4BE5-B7AE-4C8367B1FC5F}"/>
              </a:ext>
            </a:extLst>
          </p:cNvPr>
          <p:cNvCxnSpPr>
            <a:cxnSpLocks/>
          </p:cNvCxnSpPr>
          <p:nvPr/>
        </p:nvCxnSpPr>
        <p:spPr>
          <a:xfrm flipH="1">
            <a:off x="3016179" y="3350425"/>
            <a:ext cx="4623876" cy="0"/>
          </a:xfrm>
          <a:prstGeom prst="straightConnector1">
            <a:avLst/>
          </a:prstGeom>
          <a:ln w="19050"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箭头连接符 49">
            <a:extLst>
              <a:ext uri="{FF2B5EF4-FFF2-40B4-BE49-F238E27FC236}">
                <a16:creationId xmlns:a16="http://schemas.microsoft.com/office/drawing/2014/main" id="{3BFB148F-28C9-4253-8E81-8AAE937569F3}"/>
              </a:ext>
            </a:extLst>
          </p:cNvPr>
          <p:cNvCxnSpPr>
            <a:cxnSpLocks/>
          </p:cNvCxnSpPr>
          <p:nvPr/>
        </p:nvCxnSpPr>
        <p:spPr>
          <a:xfrm flipH="1">
            <a:off x="3016179" y="2561280"/>
            <a:ext cx="5143656" cy="0"/>
          </a:xfrm>
          <a:prstGeom prst="straightConnector1">
            <a:avLst/>
          </a:prstGeom>
          <a:ln w="19050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>
            <a:extLst>
              <a:ext uri="{FF2B5EF4-FFF2-40B4-BE49-F238E27FC236}">
                <a16:creationId xmlns:a16="http://schemas.microsoft.com/office/drawing/2014/main" id="{8981788A-5164-49E9-86BD-05CACBC210E1}"/>
              </a:ext>
            </a:extLst>
          </p:cNvPr>
          <p:cNvCxnSpPr>
            <a:cxnSpLocks/>
          </p:cNvCxnSpPr>
          <p:nvPr/>
        </p:nvCxnSpPr>
        <p:spPr>
          <a:xfrm flipH="1">
            <a:off x="3016179" y="1803695"/>
            <a:ext cx="5518600" cy="0"/>
          </a:xfrm>
          <a:prstGeom prst="straightConnector1">
            <a:avLst/>
          </a:prstGeom>
          <a:ln w="19050">
            <a:solidFill>
              <a:schemeClr val="accent5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3194DE6F-AE48-4C26-AF45-BC6ED59BF32E}"/>
              </a:ext>
            </a:extLst>
          </p:cNvPr>
          <p:cNvGrpSpPr/>
          <p:nvPr/>
        </p:nvGrpSpPr>
        <p:grpSpPr>
          <a:xfrm>
            <a:off x="8042728" y="2787484"/>
            <a:ext cx="296841" cy="337014"/>
            <a:chOff x="2882901" y="6341744"/>
            <a:chExt cx="211138" cy="239713"/>
          </a:xfrm>
          <a:solidFill>
            <a:schemeClr val="bg2"/>
          </a:solidFill>
        </p:grpSpPr>
        <p:sp>
          <p:nvSpPr>
            <p:cNvPr id="63" name="任意多边形: 形状 62">
              <a:extLst>
                <a:ext uri="{FF2B5EF4-FFF2-40B4-BE49-F238E27FC236}">
                  <a16:creationId xmlns:a16="http://schemas.microsoft.com/office/drawing/2014/main" id="{53CAE803-558F-44D5-84FA-DE641BD45E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6386194"/>
              <a:ext cx="211138" cy="195263"/>
            </a:xfrm>
            <a:custGeom>
              <a:avLst/>
              <a:gdLst>
                <a:gd name="T0" fmla="*/ 28 w 56"/>
                <a:gd name="T1" fmla="*/ 8 h 52"/>
                <a:gd name="T2" fmla="*/ 0 w 56"/>
                <a:gd name="T3" fmla="*/ 24 h 52"/>
                <a:gd name="T4" fmla="*/ 20 w 56"/>
                <a:gd name="T5" fmla="*/ 52 h 52"/>
                <a:gd name="T6" fmla="*/ 28 w 56"/>
                <a:gd name="T7" fmla="*/ 48 h 52"/>
                <a:gd name="T8" fmla="*/ 36 w 56"/>
                <a:gd name="T9" fmla="*/ 52 h 52"/>
                <a:gd name="T10" fmla="*/ 56 w 56"/>
                <a:gd name="T11" fmla="*/ 24 h 52"/>
                <a:gd name="T12" fmla="*/ 28 w 56"/>
                <a:gd name="T13" fmla="*/ 8 h 52"/>
                <a:gd name="T14" fmla="*/ 12 w 56"/>
                <a:gd name="T15" fmla="*/ 40 h 52"/>
                <a:gd name="T16" fmla="*/ 12 w 56"/>
                <a:gd name="T17" fmla="*/ 12 h 52"/>
                <a:gd name="T18" fmla="*/ 20 w 56"/>
                <a:gd name="T19" fmla="*/ 12 h 52"/>
                <a:gd name="T20" fmla="*/ 12 w 56"/>
                <a:gd name="T21" fmla="*/ 4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2">
                  <a:moveTo>
                    <a:pt x="28" y="8"/>
                  </a:moveTo>
                  <a:cubicBezTo>
                    <a:pt x="7" y="0"/>
                    <a:pt x="0" y="12"/>
                    <a:pt x="0" y="24"/>
                  </a:cubicBezTo>
                  <a:cubicBezTo>
                    <a:pt x="0" y="36"/>
                    <a:pt x="14" y="52"/>
                    <a:pt x="20" y="52"/>
                  </a:cubicBezTo>
                  <a:cubicBezTo>
                    <a:pt x="28" y="52"/>
                    <a:pt x="28" y="48"/>
                    <a:pt x="28" y="48"/>
                  </a:cubicBezTo>
                  <a:cubicBezTo>
                    <a:pt x="28" y="48"/>
                    <a:pt x="28" y="52"/>
                    <a:pt x="36" y="52"/>
                  </a:cubicBezTo>
                  <a:cubicBezTo>
                    <a:pt x="42" y="52"/>
                    <a:pt x="56" y="36"/>
                    <a:pt x="56" y="24"/>
                  </a:cubicBezTo>
                  <a:cubicBezTo>
                    <a:pt x="56" y="12"/>
                    <a:pt x="49" y="0"/>
                    <a:pt x="28" y="8"/>
                  </a:cubicBezTo>
                  <a:close/>
                  <a:moveTo>
                    <a:pt x="12" y="40"/>
                  </a:moveTo>
                  <a:cubicBezTo>
                    <a:pt x="0" y="24"/>
                    <a:pt x="12" y="12"/>
                    <a:pt x="12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12" y="20"/>
                    <a:pt x="12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4" name="任意多边形: 形状 63">
              <a:extLst>
                <a:ext uri="{FF2B5EF4-FFF2-40B4-BE49-F238E27FC236}">
                  <a16:creationId xmlns:a16="http://schemas.microsoft.com/office/drawing/2014/main" id="{AA11D102-381E-4B2E-B81B-4863A6C4F7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938" y="6341744"/>
              <a:ext cx="60325" cy="60325"/>
            </a:xfrm>
            <a:custGeom>
              <a:avLst/>
              <a:gdLst>
                <a:gd name="T0" fmla="*/ 16 w 16"/>
                <a:gd name="T1" fmla="*/ 16 h 16"/>
                <a:gd name="T2" fmla="*/ 8 w 16"/>
                <a:gd name="T3" fmla="*/ 0 h 16"/>
                <a:gd name="T4" fmla="*/ 0 w 16"/>
                <a:gd name="T5" fmla="*/ 0 h 16"/>
                <a:gd name="T6" fmla="*/ 12 w 16"/>
                <a:gd name="T7" fmla="*/ 16 h 16"/>
                <a:gd name="T8" fmla="*/ 16 w 16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6" y="16"/>
                  </a:moveTo>
                  <a:cubicBezTo>
                    <a:pt x="12" y="8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16"/>
                    <a:pt x="12" y="16"/>
                    <a:pt x="12" y="16"/>
                  </a:cubicBezTo>
                  <a:lnTo>
                    <a:pt x="16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5" name="任意多边形: 形状 64">
              <a:extLst>
                <a:ext uri="{FF2B5EF4-FFF2-40B4-BE49-F238E27FC236}">
                  <a16:creationId xmlns:a16="http://schemas.microsoft.com/office/drawing/2014/main" id="{C39E6E05-51E2-42DB-ACFF-C17DB2B52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9263" y="6341744"/>
              <a:ext cx="74613" cy="60325"/>
            </a:xfrm>
            <a:custGeom>
              <a:avLst/>
              <a:gdLst>
                <a:gd name="T0" fmla="*/ 20 w 20"/>
                <a:gd name="T1" fmla="*/ 0 h 16"/>
                <a:gd name="T2" fmla="*/ 0 w 20"/>
                <a:gd name="T3" fmla="*/ 16 h 16"/>
                <a:gd name="T4" fmla="*/ 20 w 20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6">
                  <a:moveTo>
                    <a:pt x="20" y="0"/>
                  </a:moveTo>
                  <a:cubicBezTo>
                    <a:pt x="20" y="0"/>
                    <a:pt x="0" y="0"/>
                    <a:pt x="0" y="16"/>
                  </a:cubicBezTo>
                  <a:cubicBezTo>
                    <a:pt x="0" y="16"/>
                    <a:pt x="20" y="16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53" name="任意多边形: 形状 52">
            <a:extLst>
              <a:ext uri="{FF2B5EF4-FFF2-40B4-BE49-F238E27FC236}">
                <a16:creationId xmlns:a16="http://schemas.microsoft.com/office/drawing/2014/main" id="{430E58F4-B26A-4A73-A193-9966C937E813}"/>
              </a:ext>
            </a:extLst>
          </p:cNvPr>
          <p:cNvSpPr>
            <a:spLocks/>
          </p:cNvSpPr>
          <p:nvPr/>
        </p:nvSpPr>
        <p:spPr bwMode="auto">
          <a:xfrm>
            <a:off x="8031879" y="4275457"/>
            <a:ext cx="318537" cy="364388"/>
          </a:xfrm>
          <a:custGeom>
            <a:avLst/>
            <a:gdLst>
              <a:gd name="T0" fmla="*/ 48 w 56"/>
              <a:gd name="T1" fmla="*/ 60 h 64"/>
              <a:gd name="T2" fmla="*/ 45 w 56"/>
              <a:gd name="T3" fmla="*/ 60 h 64"/>
              <a:gd name="T4" fmla="*/ 56 w 56"/>
              <a:gd name="T5" fmla="*/ 40 h 64"/>
              <a:gd name="T6" fmla="*/ 38 w 56"/>
              <a:gd name="T7" fmla="*/ 17 h 64"/>
              <a:gd name="T8" fmla="*/ 42 w 56"/>
              <a:gd name="T9" fmla="*/ 8 h 64"/>
              <a:gd name="T10" fmla="*/ 42 w 56"/>
              <a:gd name="T11" fmla="*/ 5 h 64"/>
              <a:gd name="T12" fmla="*/ 31 w 56"/>
              <a:gd name="T13" fmla="*/ 0 h 64"/>
              <a:gd name="T14" fmla="*/ 29 w 56"/>
              <a:gd name="T15" fmla="*/ 0 h 64"/>
              <a:gd name="T16" fmla="*/ 28 w 56"/>
              <a:gd name="T17" fmla="*/ 1 h 64"/>
              <a:gd name="T18" fmla="*/ 15 w 56"/>
              <a:gd name="T19" fmla="*/ 25 h 64"/>
              <a:gd name="T20" fmla="*/ 17 w 56"/>
              <a:gd name="T21" fmla="*/ 31 h 64"/>
              <a:gd name="T22" fmla="*/ 15 w 56"/>
              <a:gd name="T23" fmla="*/ 35 h 64"/>
              <a:gd name="T24" fmla="*/ 22 w 56"/>
              <a:gd name="T25" fmla="*/ 38 h 64"/>
              <a:gd name="T26" fmla="*/ 24 w 56"/>
              <a:gd name="T27" fmla="*/ 35 h 64"/>
              <a:gd name="T28" fmla="*/ 24 w 56"/>
              <a:gd name="T29" fmla="*/ 35 h 64"/>
              <a:gd name="T30" fmla="*/ 30 w 56"/>
              <a:gd name="T31" fmla="*/ 32 h 64"/>
              <a:gd name="T32" fmla="*/ 34 w 56"/>
              <a:gd name="T33" fmla="*/ 24 h 64"/>
              <a:gd name="T34" fmla="*/ 48 w 56"/>
              <a:gd name="T35" fmla="*/ 40 h 64"/>
              <a:gd name="T36" fmla="*/ 32 w 56"/>
              <a:gd name="T37" fmla="*/ 56 h 64"/>
              <a:gd name="T38" fmla="*/ 20 w 56"/>
              <a:gd name="T39" fmla="*/ 52 h 64"/>
              <a:gd name="T40" fmla="*/ 20 w 56"/>
              <a:gd name="T41" fmla="*/ 50 h 64"/>
              <a:gd name="T42" fmla="*/ 22 w 56"/>
              <a:gd name="T43" fmla="*/ 48 h 64"/>
              <a:gd name="T44" fmla="*/ 32 w 56"/>
              <a:gd name="T45" fmla="*/ 48 h 64"/>
              <a:gd name="T46" fmla="*/ 32 w 56"/>
              <a:gd name="T47" fmla="*/ 44 h 64"/>
              <a:gd name="T48" fmla="*/ 17 w 56"/>
              <a:gd name="T49" fmla="*/ 44 h 64"/>
              <a:gd name="T50" fmla="*/ 8 w 56"/>
              <a:gd name="T51" fmla="*/ 44 h 64"/>
              <a:gd name="T52" fmla="*/ 0 w 56"/>
              <a:gd name="T53" fmla="*/ 44 h 64"/>
              <a:gd name="T54" fmla="*/ 0 w 56"/>
              <a:gd name="T55" fmla="*/ 48 h 64"/>
              <a:gd name="T56" fmla="*/ 9 w 56"/>
              <a:gd name="T57" fmla="*/ 48 h 64"/>
              <a:gd name="T58" fmla="*/ 10 w 56"/>
              <a:gd name="T59" fmla="*/ 48 h 64"/>
              <a:gd name="T60" fmla="*/ 12 w 56"/>
              <a:gd name="T61" fmla="*/ 50 h 64"/>
              <a:gd name="T62" fmla="*/ 12 w 56"/>
              <a:gd name="T63" fmla="*/ 52 h 64"/>
              <a:gd name="T64" fmla="*/ 12 w 56"/>
              <a:gd name="T65" fmla="*/ 60 h 64"/>
              <a:gd name="T66" fmla="*/ 4 w 56"/>
              <a:gd name="T67" fmla="*/ 64 h 64"/>
              <a:gd name="T68" fmla="*/ 56 w 56"/>
              <a:gd name="T69" fmla="*/ 64 h 64"/>
              <a:gd name="T70" fmla="*/ 48 w 56"/>
              <a:gd name="T71" fmla="*/ 60 h 64"/>
              <a:gd name="T72" fmla="*/ 34 w 56"/>
              <a:gd name="T73" fmla="*/ 5 h 64"/>
              <a:gd name="T74" fmla="*/ 33 w 56"/>
              <a:gd name="T75" fmla="*/ 7 h 64"/>
              <a:gd name="T76" fmla="*/ 24 w 56"/>
              <a:gd name="T77" fmla="*/ 24 h 64"/>
              <a:gd name="T78" fmla="*/ 20 w 56"/>
              <a:gd name="T79" fmla="*/ 22 h 64"/>
              <a:gd name="T80" fmla="*/ 20 w 56"/>
              <a:gd name="T81" fmla="*/ 22 h 64"/>
              <a:gd name="T82" fmla="*/ 29 w 56"/>
              <a:gd name="T83" fmla="*/ 5 h 64"/>
              <a:gd name="T84" fmla="*/ 30 w 56"/>
              <a:gd name="T85" fmla="*/ 4 h 64"/>
              <a:gd name="T86" fmla="*/ 32 w 56"/>
              <a:gd name="T87" fmla="*/ 4 h 64"/>
              <a:gd name="T88" fmla="*/ 34 w 56"/>
              <a:gd name="T89" fmla="*/ 5 h 64"/>
              <a:gd name="T90" fmla="*/ 34 w 56"/>
              <a:gd name="T91" fmla="*/ 5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6" h="64">
                <a:moveTo>
                  <a:pt x="48" y="60"/>
                </a:moveTo>
                <a:cubicBezTo>
                  <a:pt x="45" y="60"/>
                  <a:pt x="45" y="60"/>
                  <a:pt x="45" y="60"/>
                </a:cubicBezTo>
                <a:cubicBezTo>
                  <a:pt x="52" y="56"/>
                  <a:pt x="56" y="48"/>
                  <a:pt x="56" y="40"/>
                </a:cubicBezTo>
                <a:cubicBezTo>
                  <a:pt x="56" y="29"/>
                  <a:pt x="48" y="19"/>
                  <a:pt x="38" y="17"/>
                </a:cubicBezTo>
                <a:cubicBezTo>
                  <a:pt x="42" y="8"/>
                  <a:pt x="42" y="8"/>
                  <a:pt x="42" y="8"/>
                </a:cubicBezTo>
                <a:cubicBezTo>
                  <a:pt x="43" y="7"/>
                  <a:pt x="43" y="6"/>
                  <a:pt x="42" y="5"/>
                </a:cubicBezTo>
                <a:cubicBezTo>
                  <a:pt x="31" y="0"/>
                  <a:pt x="31" y="0"/>
                  <a:pt x="31" y="0"/>
                </a:cubicBezTo>
                <a:cubicBezTo>
                  <a:pt x="30" y="0"/>
                  <a:pt x="30" y="0"/>
                  <a:pt x="29" y="0"/>
                </a:cubicBezTo>
                <a:cubicBezTo>
                  <a:pt x="29" y="0"/>
                  <a:pt x="28" y="1"/>
                  <a:pt x="28" y="1"/>
                </a:cubicBezTo>
                <a:cubicBezTo>
                  <a:pt x="15" y="25"/>
                  <a:pt x="15" y="25"/>
                  <a:pt x="15" y="25"/>
                </a:cubicBezTo>
                <a:cubicBezTo>
                  <a:pt x="14" y="28"/>
                  <a:pt x="15" y="30"/>
                  <a:pt x="17" y="31"/>
                </a:cubicBezTo>
                <a:cubicBezTo>
                  <a:pt x="15" y="35"/>
                  <a:pt x="15" y="35"/>
                  <a:pt x="15" y="35"/>
                </a:cubicBezTo>
                <a:cubicBezTo>
                  <a:pt x="22" y="38"/>
                  <a:pt x="22" y="38"/>
                  <a:pt x="22" y="38"/>
                </a:cubicBezTo>
                <a:cubicBezTo>
                  <a:pt x="24" y="35"/>
                  <a:pt x="24" y="35"/>
                  <a:pt x="24" y="35"/>
                </a:cubicBezTo>
                <a:cubicBezTo>
                  <a:pt x="24" y="35"/>
                  <a:pt x="24" y="35"/>
                  <a:pt x="24" y="35"/>
                </a:cubicBezTo>
                <a:cubicBezTo>
                  <a:pt x="26" y="35"/>
                  <a:pt x="29" y="35"/>
                  <a:pt x="30" y="32"/>
                </a:cubicBezTo>
                <a:cubicBezTo>
                  <a:pt x="34" y="24"/>
                  <a:pt x="34" y="24"/>
                  <a:pt x="34" y="24"/>
                </a:cubicBezTo>
                <a:cubicBezTo>
                  <a:pt x="42" y="25"/>
                  <a:pt x="48" y="32"/>
                  <a:pt x="48" y="40"/>
                </a:cubicBezTo>
                <a:cubicBezTo>
                  <a:pt x="48" y="49"/>
                  <a:pt x="41" y="56"/>
                  <a:pt x="32" y="56"/>
                </a:cubicBezTo>
                <a:cubicBezTo>
                  <a:pt x="28" y="56"/>
                  <a:pt x="23" y="54"/>
                  <a:pt x="20" y="52"/>
                </a:cubicBezTo>
                <a:cubicBezTo>
                  <a:pt x="20" y="50"/>
                  <a:pt x="20" y="50"/>
                  <a:pt x="20" y="50"/>
                </a:cubicBezTo>
                <a:cubicBezTo>
                  <a:pt x="20" y="49"/>
                  <a:pt x="21" y="48"/>
                  <a:pt x="22" y="48"/>
                </a:cubicBezTo>
                <a:cubicBezTo>
                  <a:pt x="32" y="48"/>
                  <a:pt x="32" y="48"/>
                  <a:pt x="32" y="48"/>
                </a:cubicBezTo>
                <a:cubicBezTo>
                  <a:pt x="32" y="44"/>
                  <a:pt x="32" y="44"/>
                  <a:pt x="32" y="44"/>
                </a:cubicBezTo>
                <a:cubicBezTo>
                  <a:pt x="17" y="44"/>
                  <a:pt x="17" y="44"/>
                  <a:pt x="17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8"/>
                  <a:pt x="0" y="48"/>
                  <a:pt x="0" y="48"/>
                </a:cubicBezTo>
                <a:cubicBezTo>
                  <a:pt x="9" y="48"/>
                  <a:pt x="9" y="48"/>
                  <a:pt x="9" y="48"/>
                </a:cubicBezTo>
                <a:cubicBezTo>
                  <a:pt x="10" y="48"/>
                  <a:pt x="10" y="48"/>
                  <a:pt x="10" y="48"/>
                </a:cubicBezTo>
                <a:cubicBezTo>
                  <a:pt x="11" y="48"/>
                  <a:pt x="12" y="49"/>
                  <a:pt x="12" y="50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60"/>
                  <a:pt x="12" y="60"/>
                  <a:pt x="12" y="60"/>
                </a:cubicBezTo>
                <a:cubicBezTo>
                  <a:pt x="8" y="60"/>
                  <a:pt x="4" y="60"/>
                  <a:pt x="4" y="64"/>
                </a:cubicBezTo>
                <a:cubicBezTo>
                  <a:pt x="56" y="64"/>
                  <a:pt x="56" y="64"/>
                  <a:pt x="56" y="64"/>
                </a:cubicBezTo>
                <a:cubicBezTo>
                  <a:pt x="56" y="60"/>
                  <a:pt x="52" y="60"/>
                  <a:pt x="48" y="60"/>
                </a:cubicBezTo>
                <a:close/>
                <a:moveTo>
                  <a:pt x="34" y="5"/>
                </a:moveTo>
                <a:cubicBezTo>
                  <a:pt x="33" y="6"/>
                  <a:pt x="33" y="6"/>
                  <a:pt x="33" y="7"/>
                </a:cubicBezTo>
                <a:cubicBezTo>
                  <a:pt x="24" y="24"/>
                  <a:pt x="24" y="24"/>
                  <a:pt x="24" y="24"/>
                </a:cubicBezTo>
                <a:cubicBezTo>
                  <a:pt x="20" y="22"/>
                  <a:pt x="20" y="22"/>
                  <a:pt x="20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29" y="5"/>
                  <a:pt x="29" y="5"/>
                  <a:pt x="29" y="5"/>
                </a:cubicBezTo>
                <a:cubicBezTo>
                  <a:pt x="29" y="5"/>
                  <a:pt x="30" y="4"/>
                  <a:pt x="30" y="4"/>
                </a:cubicBezTo>
                <a:cubicBezTo>
                  <a:pt x="31" y="4"/>
                  <a:pt x="31" y="4"/>
                  <a:pt x="32" y="4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5"/>
                  <a:pt x="34" y="5"/>
                  <a:pt x="34" y="5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9DF4784F-C875-4217-8055-8B53639524E7}"/>
              </a:ext>
            </a:extLst>
          </p:cNvPr>
          <p:cNvGrpSpPr/>
          <p:nvPr/>
        </p:nvGrpSpPr>
        <p:grpSpPr>
          <a:xfrm>
            <a:off x="8007747" y="5147069"/>
            <a:ext cx="366801" cy="364388"/>
            <a:chOff x="3573463" y="5472113"/>
            <a:chExt cx="241300" cy="239713"/>
          </a:xfrm>
          <a:solidFill>
            <a:schemeClr val="bg2"/>
          </a:solidFill>
        </p:grpSpPr>
        <p:sp>
          <p:nvSpPr>
            <p:cNvPr id="56" name="任意多边形: 形状 55">
              <a:extLst>
                <a:ext uri="{FF2B5EF4-FFF2-40B4-BE49-F238E27FC236}">
                  <a16:creationId xmlns:a16="http://schemas.microsoft.com/office/drawing/2014/main" id="{B95998F2-B110-4320-8BA3-7C4519C605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3463" y="5546726"/>
              <a:ext cx="241300" cy="165100"/>
            </a:xfrm>
            <a:custGeom>
              <a:avLst/>
              <a:gdLst>
                <a:gd name="T0" fmla="*/ 123 w 152"/>
                <a:gd name="T1" fmla="*/ 0 h 104"/>
                <a:gd name="T2" fmla="*/ 123 w 152"/>
                <a:gd name="T3" fmla="*/ 10 h 104"/>
                <a:gd name="T4" fmla="*/ 142 w 152"/>
                <a:gd name="T5" fmla="*/ 10 h 104"/>
                <a:gd name="T6" fmla="*/ 142 w 152"/>
                <a:gd name="T7" fmla="*/ 95 h 104"/>
                <a:gd name="T8" fmla="*/ 95 w 152"/>
                <a:gd name="T9" fmla="*/ 95 h 104"/>
                <a:gd name="T10" fmla="*/ 95 w 152"/>
                <a:gd name="T11" fmla="*/ 67 h 104"/>
                <a:gd name="T12" fmla="*/ 57 w 152"/>
                <a:gd name="T13" fmla="*/ 67 h 104"/>
                <a:gd name="T14" fmla="*/ 57 w 152"/>
                <a:gd name="T15" fmla="*/ 95 h 104"/>
                <a:gd name="T16" fmla="*/ 10 w 152"/>
                <a:gd name="T17" fmla="*/ 95 h 104"/>
                <a:gd name="T18" fmla="*/ 10 w 152"/>
                <a:gd name="T19" fmla="*/ 10 h 104"/>
                <a:gd name="T20" fmla="*/ 29 w 152"/>
                <a:gd name="T21" fmla="*/ 10 h 104"/>
                <a:gd name="T22" fmla="*/ 29 w 152"/>
                <a:gd name="T23" fmla="*/ 0 h 104"/>
                <a:gd name="T24" fmla="*/ 0 w 152"/>
                <a:gd name="T25" fmla="*/ 0 h 104"/>
                <a:gd name="T26" fmla="*/ 0 w 152"/>
                <a:gd name="T27" fmla="*/ 104 h 104"/>
                <a:gd name="T28" fmla="*/ 152 w 152"/>
                <a:gd name="T29" fmla="*/ 104 h 104"/>
                <a:gd name="T30" fmla="*/ 152 w 152"/>
                <a:gd name="T31" fmla="*/ 0 h 104"/>
                <a:gd name="T32" fmla="*/ 123 w 152"/>
                <a:gd name="T3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2" h="104">
                  <a:moveTo>
                    <a:pt x="123" y="0"/>
                  </a:moveTo>
                  <a:lnTo>
                    <a:pt x="123" y="10"/>
                  </a:lnTo>
                  <a:lnTo>
                    <a:pt x="142" y="10"/>
                  </a:lnTo>
                  <a:lnTo>
                    <a:pt x="142" y="95"/>
                  </a:lnTo>
                  <a:lnTo>
                    <a:pt x="95" y="95"/>
                  </a:lnTo>
                  <a:lnTo>
                    <a:pt x="95" y="67"/>
                  </a:lnTo>
                  <a:lnTo>
                    <a:pt x="57" y="67"/>
                  </a:lnTo>
                  <a:lnTo>
                    <a:pt x="57" y="95"/>
                  </a:lnTo>
                  <a:lnTo>
                    <a:pt x="10" y="95"/>
                  </a:lnTo>
                  <a:lnTo>
                    <a:pt x="10" y="10"/>
                  </a:lnTo>
                  <a:lnTo>
                    <a:pt x="29" y="10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104"/>
                  </a:lnTo>
                  <a:lnTo>
                    <a:pt x="152" y="104"/>
                  </a:lnTo>
                  <a:lnTo>
                    <a:pt x="152" y="0"/>
                  </a:lnTo>
                  <a:lnTo>
                    <a:pt x="12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id="{211458ED-730B-414F-8358-34A5BDF5C9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3788" y="5472113"/>
              <a:ext cx="120650" cy="104775"/>
            </a:xfrm>
            <a:custGeom>
              <a:avLst/>
              <a:gdLst>
                <a:gd name="T0" fmla="*/ 0 w 76"/>
                <a:gd name="T1" fmla="*/ 57 h 66"/>
                <a:gd name="T2" fmla="*/ 0 w 76"/>
                <a:gd name="T3" fmla="*/ 66 h 66"/>
                <a:gd name="T4" fmla="*/ 76 w 76"/>
                <a:gd name="T5" fmla="*/ 66 h 66"/>
                <a:gd name="T6" fmla="*/ 76 w 76"/>
                <a:gd name="T7" fmla="*/ 57 h 66"/>
                <a:gd name="T8" fmla="*/ 76 w 76"/>
                <a:gd name="T9" fmla="*/ 38 h 66"/>
                <a:gd name="T10" fmla="*/ 76 w 76"/>
                <a:gd name="T11" fmla="*/ 0 h 66"/>
                <a:gd name="T12" fmla="*/ 0 w 76"/>
                <a:gd name="T13" fmla="*/ 0 h 66"/>
                <a:gd name="T14" fmla="*/ 0 w 76"/>
                <a:gd name="T15" fmla="*/ 38 h 66"/>
                <a:gd name="T16" fmla="*/ 0 w 76"/>
                <a:gd name="T17" fmla="*/ 57 h 66"/>
                <a:gd name="T18" fmla="*/ 28 w 76"/>
                <a:gd name="T19" fmla="*/ 9 h 66"/>
                <a:gd name="T20" fmla="*/ 28 w 76"/>
                <a:gd name="T21" fmla="*/ 28 h 66"/>
                <a:gd name="T22" fmla="*/ 47 w 76"/>
                <a:gd name="T23" fmla="*/ 28 h 66"/>
                <a:gd name="T24" fmla="*/ 47 w 76"/>
                <a:gd name="T25" fmla="*/ 9 h 66"/>
                <a:gd name="T26" fmla="*/ 57 w 76"/>
                <a:gd name="T27" fmla="*/ 9 h 66"/>
                <a:gd name="T28" fmla="*/ 57 w 76"/>
                <a:gd name="T29" fmla="*/ 57 h 66"/>
                <a:gd name="T30" fmla="*/ 47 w 76"/>
                <a:gd name="T31" fmla="*/ 57 h 66"/>
                <a:gd name="T32" fmla="*/ 47 w 76"/>
                <a:gd name="T33" fmla="*/ 38 h 66"/>
                <a:gd name="T34" fmla="*/ 28 w 76"/>
                <a:gd name="T35" fmla="*/ 38 h 66"/>
                <a:gd name="T36" fmla="*/ 28 w 76"/>
                <a:gd name="T37" fmla="*/ 57 h 66"/>
                <a:gd name="T38" fmla="*/ 19 w 76"/>
                <a:gd name="T39" fmla="*/ 57 h 66"/>
                <a:gd name="T40" fmla="*/ 19 w 76"/>
                <a:gd name="T41" fmla="*/ 9 h 66"/>
                <a:gd name="T42" fmla="*/ 28 w 76"/>
                <a:gd name="T43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6" h="66">
                  <a:moveTo>
                    <a:pt x="0" y="57"/>
                  </a:moveTo>
                  <a:lnTo>
                    <a:pt x="0" y="66"/>
                  </a:lnTo>
                  <a:lnTo>
                    <a:pt x="76" y="66"/>
                  </a:lnTo>
                  <a:lnTo>
                    <a:pt x="76" y="57"/>
                  </a:lnTo>
                  <a:lnTo>
                    <a:pt x="76" y="38"/>
                  </a:lnTo>
                  <a:lnTo>
                    <a:pt x="76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0" y="57"/>
                  </a:lnTo>
                  <a:close/>
                  <a:moveTo>
                    <a:pt x="28" y="9"/>
                  </a:moveTo>
                  <a:lnTo>
                    <a:pt x="28" y="28"/>
                  </a:lnTo>
                  <a:lnTo>
                    <a:pt x="47" y="28"/>
                  </a:lnTo>
                  <a:lnTo>
                    <a:pt x="47" y="9"/>
                  </a:lnTo>
                  <a:lnTo>
                    <a:pt x="57" y="9"/>
                  </a:lnTo>
                  <a:lnTo>
                    <a:pt x="57" y="57"/>
                  </a:lnTo>
                  <a:lnTo>
                    <a:pt x="47" y="57"/>
                  </a:lnTo>
                  <a:lnTo>
                    <a:pt x="47" y="38"/>
                  </a:lnTo>
                  <a:lnTo>
                    <a:pt x="28" y="38"/>
                  </a:lnTo>
                  <a:lnTo>
                    <a:pt x="28" y="57"/>
                  </a:lnTo>
                  <a:lnTo>
                    <a:pt x="19" y="57"/>
                  </a:lnTo>
                  <a:lnTo>
                    <a:pt x="19" y="9"/>
                  </a:lnTo>
                  <a:lnTo>
                    <a:pt x="2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0734024B-00BF-4911-99A1-B049A4AEC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3626" y="5607051"/>
              <a:ext cx="44450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C6AC77EE-F327-47F7-A06B-7C05340FD1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3626" y="5653088"/>
              <a:ext cx="44450" cy="285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14CB3384-FA9A-4E69-8859-55C32AA91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8563" y="5607051"/>
              <a:ext cx="46038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4B2DDFE3-A796-400A-B1B6-0FC5B598B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8563" y="5653088"/>
              <a:ext cx="46038" cy="285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2" name="矩形 61">
              <a:extLst>
                <a:ext uri="{FF2B5EF4-FFF2-40B4-BE49-F238E27FC236}">
                  <a16:creationId xmlns:a16="http://schemas.microsoft.com/office/drawing/2014/main" id="{52709C91-88F1-4ADB-A76C-9BF496745C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3951" y="5607051"/>
              <a:ext cx="60325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55" name="任意多边形: 形状 54">
            <a:extLst>
              <a:ext uri="{FF2B5EF4-FFF2-40B4-BE49-F238E27FC236}">
                <a16:creationId xmlns:a16="http://schemas.microsoft.com/office/drawing/2014/main" id="{115F38F8-AA98-4C6F-A6E7-334242EDF974}"/>
              </a:ext>
            </a:extLst>
          </p:cNvPr>
          <p:cNvSpPr>
            <a:spLocks/>
          </p:cNvSpPr>
          <p:nvPr/>
        </p:nvSpPr>
        <p:spPr bwMode="auto">
          <a:xfrm>
            <a:off x="8008954" y="3627967"/>
            <a:ext cx="364388" cy="296820"/>
          </a:xfrm>
          <a:custGeom>
            <a:avLst/>
            <a:gdLst>
              <a:gd name="T0" fmla="*/ 56 w 64"/>
              <a:gd name="T1" fmla="*/ 12 h 52"/>
              <a:gd name="T2" fmla="*/ 46 w 64"/>
              <a:gd name="T3" fmla="*/ 12 h 52"/>
              <a:gd name="T4" fmla="*/ 45 w 64"/>
              <a:gd name="T5" fmla="*/ 4 h 52"/>
              <a:gd name="T6" fmla="*/ 40 w 64"/>
              <a:gd name="T7" fmla="*/ 0 h 52"/>
              <a:gd name="T8" fmla="*/ 24 w 64"/>
              <a:gd name="T9" fmla="*/ 0 h 52"/>
              <a:gd name="T10" fmla="*/ 19 w 64"/>
              <a:gd name="T11" fmla="*/ 4 h 52"/>
              <a:gd name="T12" fmla="*/ 18 w 64"/>
              <a:gd name="T13" fmla="*/ 12 h 52"/>
              <a:gd name="T14" fmla="*/ 8 w 64"/>
              <a:gd name="T15" fmla="*/ 12 h 52"/>
              <a:gd name="T16" fmla="*/ 0 w 64"/>
              <a:gd name="T17" fmla="*/ 20 h 52"/>
              <a:gd name="T18" fmla="*/ 0 w 64"/>
              <a:gd name="T19" fmla="*/ 44 h 52"/>
              <a:gd name="T20" fmla="*/ 8 w 64"/>
              <a:gd name="T21" fmla="*/ 52 h 52"/>
              <a:gd name="T22" fmla="*/ 56 w 64"/>
              <a:gd name="T23" fmla="*/ 52 h 52"/>
              <a:gd name="T24" fmla="*/ 64 w 64"/>
              <a:gd name="T25" fmla="*/ 44 h 52"/>
              <a:gd name="T26" fmla="*/ 64 w 64"/>
              <a:gd name="T27" fmla="*/ 20 h 52"/>
              <a:gd name="T28" fmla="*/ 56 w 64"/>
              <a:gd name="T29" fmla="*/ 12 h 52"/>
              <a:gd name="T30" fmla="*/ 23 w 64"/>
              <a:gd name="T31" fmla="*/ 5 h 52"/>
              <a:gd name="T32" fmla="*/ 24 w 64"/>
              <a:gd name="T33" fmla="*/ 4 h 52"/>
              <a:gd name="T34" fmla="*/ 40 w 64"/>
              <a:gd name="T35" fmla="*/ 4 h 52"/>
              <a:gd name="T36" fmla="*/ 41 w 64"/>
              <a:gd name="T37" fmla="*/ 5 h 52"/>
              <a:gd name="T38" fmla="*/ 42 w 64"/>
              <a:gd name="T39" fmla="*/ 12 h 52"/>
              <a:gd name="T40" fmla="*/ 22 w 64"/>
              <a:gd name="T41" fmla="*/ 12 h 52"/>
              <a:gd name="T42" fmla="*/ 23 w 64"/>
              <a:gd name="T43" fmla="*/ 5 h 52"/>
              <a:gd name="T44" fmla="*/ 44 w 64"/>
              <a:gd name="T45" fmla="*/ 36 h 52"/>
              <a:gd name="T46" fmla="*/ 36 w 64"/>
              <a:gd name="T47" fmla="*/ 36 h 52"/>
              <a:gd name="T48" fmla="*/ 36 w 64"/>
              <a:gd name="T49" fmla="*/ 44 h 52"/>
              <a:gd name="T50" fmla="*/ 28 w 64"/>
              <a:gd name="T51" fmla="*/ 44 h 52"/>
              <a:gd name="T52" fmla="*/ 28 w 64"/>
              <a:gd name="T53" fmla="*/ 36 h 52"/>
              <a:gd name="T54" fmla="*/ 20 w 64"/>
              <a:gd name="T55" fmla="*/ 36 h 52"/>
              <a:gd name="T56" fmla="*/ 20 w 64"/>
              <a:gd name="T57" fmla="*/ 28 h 52"/>
              <a:gd name="T58" fmla="*/ 28 w 64"/>
              <a:gd name="T59" fmla="*/ 28 h 52"/>
              <a:gd name="T60" fmla="*/ 28 w 64"/>
              <a:gd name="T61" fmla="*/ 20 h 52"/>
              <a:gd name="T62" fmla="*/ 36 w 64"/>
              <a:gd name="T63" fmla="*/ 20 h 52"/>
              <a:gd name="T64" fmla="*/ 36 w 64"/>
              <a:gd name="T65" fmla="*/ 28 h 52"/>
              <a:gd name="T66" fmla="*/ 44 w 64"/>
              <a:gd name="T67" fmla="*/ 28 h 52"/>
              <a:gd name="T68" fmla="*/ 44 w 64"/>
              <a:gd name="T69" fmla="*/ 3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4" h="52">
                <a:moveTo>
                  <a:pt x="56" y="12"/>
                </a:moveTo>
                <a:cubicBezTo>
                  <a:pt x="46" y="12"/>
                  <a:pt x="46" y="12"/>
                  <a:pt x="46" y="12"/>
                </a:cubicBezTo>
                <a:cubicBezTo>
                  <a:pt x="45" y="4"/>
                  <a:pt x="45" y="4"/>
                  <a:pt x="45" y="4"/>
                </a:cubicBezTo>
                <a:cubicBezTo>
                  <a:pt x="44" y="2"/>
                  <a:pt x="42" y="0"/>
                  <a:pt x="40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2" y="0"/>
                  <a:pt x="20" y="2"/>
                  <a:pt x="19" y="4"/>
                </a:cubicBezTo>
                <a:cubicBezTo>
                  <a:pt x="18" y="12"/>
                  <a:pt x="18" y="12"/>
                  <a:pt x="1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4" y="12"/>
                  <a:pt x="0" y="16"/>
                  <a:pt x="0" y="20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8"/>
                  <a:pt x="4" y="52"/>
                  <a:pt x="8" y="52"/>
                </a:cubicBezTo>
                <a:cubicBezTo>
                  <a:pt x="56" y="52"/>
                  <a:pt x="56" y="52"/>
                  <a:pt x="56" y="52"/>
                </a:cubicBezTo>
                <a:cubicBezTo>
                  <a:pt x="60" y="52"/>
                  <a:pt x="64" y="48"/>
                  <a:pt x="64" y="44"/>
                </a:cubicBezTo>
                <a:cubicBezTo>
                  <a:pt x="64" y="20"/>
                  <a:pt x="64" y="20"/>
                  <a:pt x="64" y="20"/>
                </a:cubicBezTo>
                <a:cubicBezTo>
                  <a:pt x="64" y="16"/>
                  <a:pt x="60" y="12"/>
                  <a:pt x="56" y="12"/>
                </a:cubicBezTo>
                <a:close/>
                <a:moveTo>
                  <a:pt x="23" y="5"/>
                </a:moveTo>
                <a:cubicBezTo>
                  <a:pt x="24" y="4"/>
                  <a:pt x="24" y="4"/>
                  <a:pt x="24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1" y="5"/>
                  <a:pt x="41" y="5"/>
                  <a:pt x="41" y="5"/>
                </a:cubicBezTo>
                <a:cubicBezTo>
                  <a:pt x="42" y="12"/>
                  <a:pt x="42" y="12"/>
                  <a:pt x="42" y="12"/>
                </a:cubicBezTo>
                <a:cubicBezTo>
                  <a:pt x="22" y="12"/>
                  <a:pt x="22" y="12"/>
                  <a:pt x="22" y="12"/>
                </a:cubicBezTo>
                <a:lnTo>
                  <a:pt x="23" y="5"/>
                </a:lnTo>
                <a:close/>
                <a:moveTo>
                  <a:pt x="44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36" y="44"/>
                  <a:pt x="36" y="44"/>
                  <a:pt x="36" y="44"/>
                </a:cubicBezTo>
                <a:cubicBezTo>
                  <a:pt x="28" y="44"/>
                  <a:pt x="28" y="44"/>
                  <a:pt x="28" y="44"/>
                </a:cubicBezTo>
                <a:cubicBezTo>
                  <a:pt x="28" y="36"/>
                  <a:pt x="28" y="36"/>
                  <a:pt x="28" y="36"/>
                </a:cubicBezTo>
                <a:cubicBezTo>
                  <a:pt x="20" y="36"/>
                  <a:pt x="20" y="36"/>
                  <a:pt x="20" y="36"/>
                </a:cubicBezTo>
                <a:cubicBezTo>
                  <a:pt x="20" y="28"/>
                  <a:pt x="20" y="28"/>
                  <a:pt x="20" y="28"/>
                </a:cubicBezTo>
                <a:cubicBezTo>
                  <a:pt x="28" y="28"/>
                  <a:pt x="28" y="28"/>
                  <a:pt x="28" y="28"/>
                </a:cubicBezTo>
                <a:cubicBezTo>
                  <a:pt x="28" y="20"/>
                  <a:pt x="28" y="20"/>
                  <a:pt x="28" y="20"/>
                </a:cubicBezTo>
                <a:cubicBezTo>
                  <a:pt x="36" y="20"/>
                  <a:pt x="36" y="20"/>
                  <a:pt x="36" y="20"/>
                </a:cubicBezTo>
                <a:cubicBezTo>
                  <a:pt x="36" y="28"/>
                  <a:pt x="36" y="28"/>
                  <a:pt x="36" y="28"/>
                </a:cubicBezTo>
                <a:cubicBezTo>
                  <a:pt x="44" y="28"/>
                  <a:pt x="44" y="28"/>
                  <a:pt x="44" y="28"/>
                </a:cubicBezTo>
                <a:lnTo>
                  <a:pt x="44" y="3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5493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7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7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2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7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2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7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2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7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25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7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25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75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25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75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250"/>
                            </p:stCondLst>
                            <p:childTnLst>
                              <p:par>
                                <p:cTn id="1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2750"/>
                            </p:stCondLst>
                            <p:childTnLst>
                              <p:par>
                                <p:cTn id="1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3250"/>
                            </p:stCondLst>
                            <p:childTnLst>
                              <p:par>
                                <p:cTn id="1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3750"/>
                            </p:stCondLst>
                            <p:childTnLst>
                              <p:par>
                                <p:cTn id="1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4250"/>
                            </p:stCondLst>
                            <p:childTnLst>
                              <p:par>
                                <p:cTn id="1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4750"/>
                            </p:stCondLst>
                            <p:childTnLst>
                              <p:par>
                                <p:cTn id="1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525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750"/>
                            </p:stCondLst>
                            <p:childTnLst>
                              <p:par>
                                <p:cTn id="1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6250"/>
                            </p:stCondLst>
                            <p:childTnLst>
                              <p:par>
                                <p:cTn id="1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/>
      <p:bldP spid="35" grpId="0"/>
      <p:bldP spid="36" grpId="0" animBg="1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53" grpId="0" animBg="1"/>
      <p:bldP spid="5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6">
            <a:extLst>
              <a:ext uri="{FF2B5EF4-FFF2-40B4-BE49-F238E27FC236}">
                <a16:creationId xmlns:a16="http://schemas.microsoft.com/office/drawing/2014/main" id="{4BE2772D-D5B6-47E4-B6E3-D8AF11DD96E6}"/>
              </a:ext>
            </a:extLst>
          </p:cNvPr>
          <p:cNvSpPr txBox="1">
            <a:spLocks/>
          </p:cNvSpPr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CLICK TO ADD A TITLE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FEAC4683-7477-4CF8-9C57-0EDBB1DDD9CE}"/>
              </a:ext>
            </a:extLst>
          </p:cNvPr>
          <p:cNvSpPr txBox="1">
            <a:spLocks/>
          </p:cNvSpPr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33" name="Oval 33">
            <a:extLst>
              <a:ext uri="{FF2B5EF4-FFF2-40B4-BE49-F238E27FC236}">
                <a16:creationId xmlns:a16="http://schemas.microsoft.com/office/drawing/2014/main" id="{5EAE5180-DD5B-4E44-87BA-A47A6F37B9B4}"/>
              </a:ext>
            </a:extLst>
          </p:cNvPr>
          <p:cNvSpPr>
            <a:spLocks noChangeAspect="1"/>
          </p:cNvSpPr>
          <p:nvPr/>
        </p:nvSpPr>
        <p:spPr>
          <a:xfrm>
            <a:off x="6022217" y="3276600"/>
            <a:ext cx="152400" cy="152400"/>
          </a:xfrm>
          <a:prstGeom prst="ellipse">
            <a:avLst/>
          </a:prstGeom>
          <a:solidFill>
            <a:schemeClr val="accent3">
              <a:lumMod val="10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34" name="Group 2">
            <a:extLst>
              <a:ext uri="{FF2B5EF4-FFF2-40B4-BE49-F238E27FC236}">
                <a16:creationId xmlns:a16="http://schemas.microsoft.com/office/drawing/2014/main" id="{E882E139-BE62-45FA-952F-304619FF6F0D}"/>
              </a:ext>
            </a:extLst>
          </p:cNvPr>
          <p:cNvGrpSpPr/>
          <p:nvPr/>
        </p:nvGrpSpPr>
        <p:grpSpPr>
          <a:xfrm>
            <a:off x="4359424" y="3681028"/>
            <a:ext cx="2988950" cy="2495160"/>
            <a:chOff x="4359424" y="3681028"/>
            <a:chExt cx="2988950" cy="2495160"/>
          </a:xfrm>
        </p:grpSpPr>
        <p:sp>
          <p:nvSpPr>
            <p:cNvPr id="85" name="Oval 4">
              <a:extLst>
                <a:ext uri="{FF2B5EF4-FFF2-40B4-BE49-F238E27FC236}">
                  <a16:creationId xmlns:a16="http://schemas.microsoft.com/office/drawing/2014/main" id="{63487FAF-7B77-4677-9CEB-9CDF9D09A1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3214" y="3681028"/>
              <a:ext cx="2495160" cy="24951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86" name="Group 1">
              <a:extLst>
                <a:ext uri="{FF2B5EF4-FFF2-40B4-BE49-F238E27FC236}">
                  <a16:creationId xmlns:a16="http://schemas.microsoft.com/office/drawing/2014/main" id="{CCC105C1-2E7A-441A-A98C-F0BA3FF650F1}"/>
                </a:ext>
              </a:extLst>
            </p:cNvPr>
            <p:cNvGrpSpPr/>
            <p:nvPr/>
          </p:nvGrpSpPr>
          <p:grpSpPr>
            <a:xfrm>
              <a:off x="4359424" y="3692215"/>
              <a:ext cx="2976945" cy="2306214"/>
              <a:chOff x="4359424" y="3692215"/>
              <a:chExt cx="2976945" cy="2306214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87" name="Freeform: Shape 5">
                <a:extLst>
                  <a:ext uri="{FF2B5EF4-FFF2-40B4-BE49-F238E27FC236}">
                    <a16:creationId xmlns:a16="http://schemas.microsoft.com/office/drawing/2014/main" id="{B3310D67-0D59-40EA-9555-30653E3F5D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1366" y="5974438"/>
                <a:ext cx="7634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8" name="Freeform: Shape 6">
                <a:extLst>
                  <a:ext uri="{FF2B5EF4-FFF2-40B4-BE49-F238E27FC236}">
                    <a16:creationId xmlns:a16="http://schemas.microsoft.com/office/drawing/2014/main" id="{A56E3021-8594-4BAB-B7B4-E355F75CDC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1437" y="4030001"/>
                <a:ext cx="69795" cy="38169"/>
              </a:xfrm>
              <a:custGeom>
                <a:avLst/>
                <a:gdLst>
                  <a:gd name="T0" fmla="*/ 1 w 9"/>
                  <a:gd name="T1" fmla="*/ 1 h 5"/>
                  <a:gd name="T2" fmla="*/ 2 w 9"/>
                  <a:gd name="T3" fmla="*/ 4 h 5"/>
                  <a:gd name="T4" fmla="*/ 5 w 9"/>
                  <a:gd name="T5" fmla="*/ 4 h 5"/>
                  <a:gd name="T6" fmla="*/ 7 w 9"/>
                  <a:gd name="T7" fmla="*/ 4 h 5"/>
                  <a:gd name="T8" fmla="*/ 9 w 9"/>
                  <a:gd name="T9" fmla="*/ 5 h 5"/>
                  <a:gd name="T10" fmla="*/ 5 w 9"/>
                  <a:gd name="T11" fmla="*/ 1 h 5"/>
                  <a:gd name="T12" fmla="*/ 2 w 9"/>
                  <a:gd name="T13" fmla="*/ 0 h 5"/>
                  <a:gd name="T14" fmla="*/ 1 w 9"/>
                  <a:gd name="T1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5">
                    <a:moveTo>
                      <a:pt x="1" y="1"/>
                    </a:moveTo>
                    <a:cubicBezTo>
                      <a:pt x="2" y="2"/>
                      <a:pt x="2" y="2"/>
                      <a:pt x="2" y="4"/>
                    </a:cubicBezTo>
                    <a:cubicBezTo>
                      <a:pt x="3" y="5"/>
                      <a:pt x="4" y="4"/>
                      <a:pt x="5" y="4"/>
                    </a:cubicBezTo>
                    <a:cubicBezTo>
                      <a:pt x="5" y="3"/>
                      <a:pt x="5" y="3"/>
                      <a:pt x="7" y="4"/>
                    </a:cubicBezTo>
                    <a:cubicBezTo>
                      <a:pt x="8" y="5"/>
                      <a:pt x="8" y="5"/>
                      <a:pt x="9" y="5"/>
                    </a:cubicBezTo>
                    <a:cubicBezTo>
                      <a:pt x="7" y="4"/>
                      <a:pt x="6" y="2"/>
                      <a:pt x="5" y="1"/>
                    </a:cubicBezTo>
                    <a:cubicBezTo>
                      <a:pt x="4" y="1"/>
                      <a:pt x="3" y="1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9" name="Freeform: Shape 7">
                <a:extLst>
                  <a:ext uri="{FF2B5EF4-FFF2-40B4-BE49-F238E27FC236}">
                    <a16:creationId xmlns:a16="http://schemas.microsoft.com/office/drawing/2014/main" id="{BE2350A2-13E9-43FC-8E9B-3123C15CA0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52177" y="4084529"/>
                <a:ext cx="39260" cy="45803"/>
              </a:xfrm>
              <a:custGeom>
                <a:avLst/>
                <a:gdLst>
                  <a:gd name="T0" fmla="*/ 5 w 5"/>
                  <a:gd name="T1" fmla="*/ 5 h 6"/>
                  <a:gd name="T2" fmla="*/ 0 w 5"/>
                  <a:gd name="T3" fmla="*/ 3 h 6"/>
                  <a:gd name="T4" fmla="*/ 5 w 5"/>
                  <a:gd name="T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5" y="5"/>
                    </a:moveTo>
                    <a:cubicBezTo>
                      <a:pt x="5" y="4"/>
                      <a:pt x="1" y="0"/>
                      <a:pt x="0" y="3"/>
                    </a:cubicBezTo>
                    <a:cubicBezTo>
                      <a:pt x="0" y="4"/>
                      <a:pt x="4" y="6"/>
                      <a:pt x="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0" name="Freeform: Shape 8">
                <a:extLst>
                  <a:ext uri="{FF2B5EF4-FFF2-40B4-BE49-F238E27FC236}">
                    <a16:creationId xmlns:a16="http://schemas.microsoft.com/office/drawing/2014/main" id="{F711D6DD-243C-49D4-A76E-EA55EF0CE0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7741" y="4681055"/>
                <a:ext cx="45803" cy="92696"/>
              </a:xfrm>
              <a:custGeom>
                <a:avLst/>
                <a:gdLst>
                  <a:gd name="T0" fmla="*/ 2 w 6"/>
                  <a:gd name="T1" fmla="*/ 9 h 12"/>
                  <a:gd name="T2" fmla="*/ 5 w 6"/>
                  <a:gd name="T3" fmla="*/ 11 h 12"/>
                  <a:gd name="T4" fmla="*/ 3 w 6"/>
                  <a:gd name="T5" fmla="*/ 6 h 12"/>
                  <a:gd name="T6" fmla="*/ 1 w 6"/>
                  <a:gd name="T7" fmla="*/ 1 h 12"/>
                  <a:gd name="T8" fmla="*/ 1 w 6"/>
                  <a:gd name="T9" fmla="*/ 0 h 12"/>
                  <a:gd name="T10" fmla="*/ 0 w 6"/>
                  <a:gd name="T11" fmla="*/ 4 h 12"/>
                  <a:gd name="T12" fmla="*/ 1 w 6"/>
                  <a:gd name="T13" fmla="*/ 7 h 12"/>
                  <a:gd name="T14" fmla="*/ 2 w 6"/>
                  <a:gd name="T15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2">
                    <a:moveTo>
                      <a:pt x="2" y="9"/>
                    </a:moveTo>
                    <a:cubicBezTo>
                      <a:pt x="3" y="9"/>
                      <a:pt x="4" y="12"/>
                      <a:pt x="5" y="11"/>
                    </a:cubicBezTo>
                    <a:cubicBezTo>
                      <a:pt x="6" y="9"/>
                      <a:pt x="3" y="7"/>
                      <a:pt x="3" y="6"/>
                    </a:cubicBezTo>
                    <a:cubicBezTo>
                      <a:pt x="2" y="5"/>
                      <a:pt x="3" y="3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2"/>
                      <a:pt x="0" y="3"/>
                      <a:pt x="0" y="4"/>
                    </a:cubicBezTo>
                    <a:cubicBezTo>
                      <a:pt x="1" y="5"/>
                      <a:pt x="1" y="6"/>
                      <a:pt x="1" y="7"/>
                    </a:cubicBezTo>
                    <a:cubicBezTo>
                      <a:pt x="1" y="8"/>
                      <a:pt x="2" y="8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1" name="Freeform: Shape 9">
                <a:extLst>
                  <a:ext uri="{FF2B5EF4-FFF2-40B4-BE49-F238E27FC236}">
                    <a16:creationId xmlns:a16="http://schemas.microsoft.com/office/drawing/2014/main" id="{03688B02-5C02-4A9A-B022-0378D44E75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4883" y="3990742"/>
                <a:ext cx="46893" cy="31626"/>
              </a:xfrm>
              <a:custGeom>
                <a:avLst/>
                <a:gdLst>
                  <a:gd name="T0" fmla="*/ 1 w 6"/>
                  <a:gd name="T1" fmla="*/ 4 h 4"/>
                  <a:gd name="T2" fmla="*/ 3 w 6"/>
                  <a:gd name="T3" fmla="*/ 3 h 4"/>
                  <a:gd name="T4" fmla="*/ 6 w 6"/>
                  <a:gd name="T5" fmla="*/ 1 h 4"/>
                  <a:gd name="T6" fmla="*/ 5 w 6"/>
                  <a:gd name="T7" fmla="*/ 0 h 4"/>
                  <a:gd name="T8" fmla="*/ 0 w 6"/>
                  <a:gd name="T9" fmla="*/ 4 h 4"/>
                  <a:gd name="T10" fmla="*/ 1 w 6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1" y="4"/>
                    </a:moveTo>
                    <a:cubicBezTo>
                      <a:pt x="1" y="4"/>
                      <a:pt x="3" y="3"/>
                      <a:pt x="3" y="3"/>
                    </a:cubicBezTo>
                    <a:cubicBezTo>
                      <a:pt x="4" y="3"/>
                      <a:pt x="6" y="2"/>
                      <a:pt x="6" y="1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3" y="1"/>
                      <a:pt x="2" y="3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2" name="Freeform: Shape 10">
                <a:extLst>
                  <a:ext uri="{FF2B5EF4-FFF2-40B4-BE49-F238E27FC236}">
                    <a16:creationId xmlns:a16="http://schemas.microsoft.com/office/drawing/2014/main" id="{2EF808AE-F908-4E09-A935-1EA35A8666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7044" y="3920947"/>
                <a:ext cx="262821" cy="154857"/>
              </a:xfrm>
              <a:custGeom>
                <a:avLst/>
                <a:gdLst>
                  <a:gd name="T0" fmla="*/ 0 w 34"/>
                  <a:gd name="T1" fmla="*/ 7 h 20"/>
                  <a:gd name="T2" fmla="*/ 2 w 34"/>
                  <a:gd name="T3" fmla="*/ 6 h 20"/>
                  <a:gd name="T4" fmla="*/ 3 w 34"/>
                  <a:gd name="T5" fmla="*/ 5 h 20"/>
                  <a:gd name="T6" fmla="*/ 4 w 34"/>
                  <a:gd name="T7" fmla="*/ 7 h 20"/>
                  <a:gd name="T8" fmla="*/ 6 w 34"/>
                  <a:gd name="T9" fmla="*/ 7 h 20"/>
                  <a:gd name="T10" fmla="*/ 5 w 34"/>
                  <a:gd name="T11" fmla="*/ 10 h 20"/>
                  <a:gd name="T12" fmla="*/ 4 w 34"/>
                  <a:gd name="T13" fmla="*/ 11 h 20"/>
                  <a:gd name="T14" fmla="*/ 7 w 34"/>
                  <a:gd name="T15" fmla="*/ 11 h 20"/>
                  <a:gd name="T16" fmla="*/ 9 w 34"/>
                  <a:gd name="T17" fmla="*/ 9 h 20"/>
                  <a:gd name="T18" fmla="*/ 11 w 34"/>
                  <a:gd name="T19" fmla="*/ 8 h 20"/>
                  <a:gd name="T20" fmla="*/ 11 w 34"/>
                  <a:gd name="T21" fmla="*/ 10 h 20"/>
                  <a:gd name="T22" fmla="*/ 8 w 34"/>
                  <a:gd name="T23" fmla="*/ 12 h 20"/>
                  <a:gd name="T24" fmla="*/ 5 w 34"/>
                  <a:gd name="T25" fmla="*/ 13 h 20"/>
                  <a:gd name="T26" fmla="*/ 2 w 34"/>
                  <a:gd name="T27" fmla="*/ 14 h 20"/>
                  <a:gd name="T28" fmla="*/ 2 w 34"/>
                  <a:gd name="T29" fmla="*/ 17 h 20"/>
                  <a:gd name="T30" fmla="*/ 4 w 34"/>
                  <a:gd name="T31" fmla="*/ 16 h 20"/>
                  <a:gd name="T32" fmla="*/ 10 w 34"/>
                  <a:gd name="T33" fmla="*/ 16 h 20"/>
                  <a:gd name="T34" fmla="*/ 13 w 34"/>
                  <a:gd name="T35" fmla="*/ 17 h 20"/>
                  <a:gd name="T36" fmla="*/ 15 w 34"/>
                  <a:gd name="T37" fmla="*/ 18 h 20"/>
                  <a:gd name="T38" fmla="*/ 17 w 34"/>
                  <a:gd name="T39" fmla="*/ 18 h 20"/>
                  <a:gd name="T40" fmla="*/ 19 w 34"/>
                  <a:gd name="T41" fmla="*/ 19 h 20"/>
                  <a:gd name="T42" fmla="*/ 22 w 34"/>
                  <a:gd name="T43" fmla="*/ 19 h 20"/>
                  <a:gd name="T44" fmla="*/ 24 w 34"/>
                  <a:gd name="T45" fmla="*/ 18 h 20"/>
                  <a:gd name="T46" fmla="*/ 26 w 34"/>
                  <a:gd name="T47" fmla="*/ 18 h 20"/>
                  <a:gd name="T48" fmla="*/ 26 w 34"/>
                  <a:gd name="T49" fmla="*/ 15 h 20"/>
                  <a:gd name="T50" fmla="*/ 22 w 34"/>
                  <a:gd name="T51" fmla="*/ 13 h 20"/>
                  <a:gd name="T52" fmla="*/ 22 w 34"/>
                  <a:gd name="T53" fmla="*/ 12 h 20"/>
                  <a:gd name="T54" fmla="*/ 26 w 34"/>
                  <a:gd name="T55" fmla="*/ 13 h 20"/>
                  <a:gd name="T56" fmla="*/ 29 w 34"/>
                  <a:gd name="T57" fmla="*/ 13 h 20"/>
                  <a:gd name="T58" fmla="*/ 32 w 34"/>
                  <a:gd name="T59" fmla="*/ 12 h 20"/>
                  <a:gd name="T60" fmla="*/ 34 w 34"/>
                  <a:gd name="T61" fmla="*/ 10 h 20"/>
                  <a:gd name="T62" fmla="*/ 28 w 34"/>
                  <a:gd name="T63" fmla="*/ 9 h 20"/>
                  <a:gd name="T64" fmla="*/ 25 w 34"/>
                  <a:gd name="T65" fmla="*/ 7 h 20"/>
                  <a:gd name="T66" fmla="*/ 22 w 34"/>
                  <a:gd name="T67" fmla="*/ 7 h 20"/>
                  <a:gd name="T68" fmla="*/ 22 w 34"/>
                  <a:gd name="T69" fmla="*/ 3 h 20"/>
                  <a:gd name="T70" fmla="*/ 14 w 34"/>
                  <a:gd name="T71" fmla="*/ 2 h 20"/>
                  <a:gd name="T72" fmla="*/ 8 w 34"/>
                  <a:gd name="T73" fmla="*/ 0 h 20"/>
                  <a:gd name="T74" fmla="*/ 0 w 34"/>
                  <a:gd name="T75" fmla="*/ 7 h 20"/>
                  <a:gd name="T76" fmla="*/ 0 w 34"/>
                  <a:gd name="T77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4" h="20">
                    <a:moveTo>
                      <a:pt x="0" y="7"/>
                    </a:moveTo>
                    <a:cubicBezTo>
                      <a:pt x="0" y="7"/>
                      <a:pt x="2" y="7"/>
                      <a:pt x="2" y="6"/>
                    </a:cubicBezTo>
                    <a:cubicBezTo>
                      <a:pt x="2" y="5"/>
                      <a:pt x="2" y="5"/>
                      <a:pt x="3" y="5"/>
                    </a:cubicBezTo>
                    <a:cubicBezTo>
                      <a:pt x="3" y="5"/>
                      <a:pt x="2" y="7"/>
                      <a:pt x="4" y="7"/>
                    </a:cubicBezTo>
                    <a:cubicBezTo>
                      <a:pt x="5" y="6"/>
                      <a:pt x="5" y="6"/>
                      <a:pt x="6" y="7"/>
                    </a:cubicBezTo>
                    <a:cubicBezTo>
                      <a:pt x="7" y="7"/>
                      <a:pt x="5" y="9"/>
                      <a:pt x="5" y="10"/>
                    </a:cubicBezTo>
                    <a:cubicBezTo>
                      <a:pt x="4" y="10"/>
                      <a:pt x="3" y="11"/>
                      <a:pt x="4" y="11"/>
                    </a:cubicBezTo>
                    <a:cubicBezTo>
                      <a:pt x="6" y="11"/>
                      <a:pt x="7" y="11"/>
                      <a:pt x="7" y="11"/>
                    </a:cubicBezTo>
                    <a:cubicBezTo>
                      <a:pt x="7" y="11"/>
                      <a:pt x="8" y="9"/>
                      <a:pt x="9" y="9"/>
                    </a:cubicBezTo>
                    <a:cubicBezTo>
                      <a:pt x="9" y="8"/>
                      <a:pt x="10" y="8"/>
                      <a:pt x="11" y="8"/>
                    </a:cubicBezTo>
                    <a:cubicBezTo>
                      <a:pt x="11" y="9"/>
                      <a:pt x="14" y="9"/>
                      <a:pt x="11" y="10"/>
                    </a:cubicBezTo>
                    <a:cubicBezTo>
                      <a:pt x="9" y="11"/>
                      <a:pt x="8" y="11"/>
                      <a:pt x="8" y="12"/>
                    </a:cubicBezTo>
                    <a:cubicBezTo>
                      <a:pt x="7" y="13"/>
                      <a:pt x="7" y="14"/>
                      <a:pt x="5" y="13"/>
                    </a:cubicBezTo>
                    <a:cubicBezTo>
                      <a:pt x="3" y="13"/>
                      <a:pt x="2" y="13"/>
                      <a:pt x="2" y="14"/>
                    </a:cubicBezTo>
                    <a:cubicBezTo>
                      <a:pt x="1" y="15"/>
                      <a:pt x="1" y="17"/>
                      <a:pt x="2" y="17"/>
                    </a:cubicBezTo>
                    <a:cubicBezTo>
                      <a:pt x="3" y="17"/>
                      <a:pt x="3" y="17"/>
                      <a:pt x="4" y="16"/>
                    </a:cubicBezTo>
                    <a:cubicBezTo>
                      <a:pt x="5" y="16"/>
                      <a:pt x="9" y="16"/>
                      <a:pt x="10" y="16"/>
                    </a:cubicBezTo>
                    <a:cubicBezTo>
                      <a:pt x="11" y="16"/>
                      <a:pt x="12" y="17"/>
                      <a:pt x="13" y="17"/>
                    </a:cubicBezTo>
                    <a:cubicBezTo>
                      <a:pt x="13" y="17"/>
                      <a:pt x="14" y="18"/>
                      <a:pt x="15" y="18"/>
                    </a:cubicBezTo>
                    <a:cubicBezTo>
                      <a:pt x="16" y="19"/>
                      <a:pt x="16" y="17"/>
                      <a:pt x="17" y="18"/>
                    </a:cubicBezTo>
                    <a:cubicBezTo>
                      <a:pt x="19" y="19"/>
                      <a:pt x="18" y="19"/>
                      <a:pt x="19" y="19"/>
                    </a:cubicBezTo>
                    <a:cubicBezTo>
                      <a:pt x="20" y="19"/>
                      <a:pt x="22" y="19"/>
                      <a:pt x="22" y="19"/>
                    </a:cubicBezTo>
                    <a:cubicBezTo>
                      <a:pt x="22" y="19"/>
                      <a:pt x="22" y="17"/>
                      <a:pt x="24" y="18"/>
                    </a:cubicBezTo>
                    <a:cubicBezTo>
                      <a:pt x="25" y="18"/>
                      <a:pt x="26" y="20"/>
                      <a:pt x="26" y="18"/>
                    </a:cubicBezTo>
                    <a:cubicBezTo>
                      <a:pt x="26" y="17"/>
                      <a:pt x="27" y="16"/>
                      <a:pt x="26" y="15"/>
                    </a:cubicBezTo>
                    <a:cubicBezTo>
                      <a:pt x="24" y="14"/>
                      <a:pt x="22" y="14"/>
                      <a:pt x="22" y="13"/>
                    </a:cubicBezTo>
                    <a:cubicBezTo>
                      <a:pt x="22" y="13"/>
                      <a:pt x="22" y="12"/>
                      <a:pt x="22" y="12"/>
                    </a:cubicBezTo>
                    <a:cubicBezTo>
                      <a:pt x="23" y="11"/>
                      <a:pt x="25" y="12"/>
                      <a:pt x="26" y="13"/>
                    </a:cubicBezTo>
                    <a:cubicBezTo>
                      <a:pt x="27" y="13"/>
                      <a:pt x="28" y="14"/>
                      <a:pt x="29" y="13"/>
                    </a:cubicBezTo>
                    <a:cubicBezTo>
                      <a:pt x="30" y="13"/>
                      <a:pt x="31" y="12"/>
                      <a:pt x="32" y="12"/>
                    </a:cubicBezTo>
                    <a:cubicBezTo>
                      <a:pt x="32" y="11"/>
                      <a:pt x="34" y="10"/>
                      <a:pt x="34" y="10"/>
                    </a:cubicBezTo>
                    <a:cubicBezTo>
                      <a:pt x="34" y="10"/>
                      <a:pt x="29" y="9"/>
                      <a:pt x="28" y="9"/>
                    </a:cubicBezTo>
                    <a:cubicBezTo>
                      <a:pt x="28" y="8"/>
                      <a:pt x="26" y="7"/>
                      <a:pt x="25" y="7"/>
                    </a:cubicBezTo>
                    <a:cubicBezTo>
                      <a:pt x="25" y="7"/>
                      <a:pt x="23" y="8"/>
                      <a:pt x="22" y="7"/>
                    </a:cubicBezTo>
                    <a:cubicBezTo>
                      <a:pt x="22" y="5"/>
                      <a:pt x="22" y="3"/>
                      <a:pt x="22" y="3"/>
                    </a:cubicBezTo>
                    <a:cubicBezTo>
                      <a:pt x="21" y="3"/>
                      <a:pt x="15" y="3"/>
                      <a:pt x="14" y="2"/>
                    </a:cubicBezTo>
                    <a:cubicBezTo>
                      <a:pt x="13" y="2"/>
                      <a:pt x="10" y="1"/>
                      <a:pt x="8" y="0"/>
                    </a:cubicBezTo>
                    <a:cubicBezTo>
                      <a:pt x="5" y="2"/>
                      <a:pt x="3" y="4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3" name="Freeform: Shape 11">
                <a:extLst>
                  <a:ext uri="{FF2B5EF4-FFF2-40B4-BE49-F238E27FC236}">
                    <a16:creationId xmlns:a16="http://schemas.microsoft.com/office/drawing/2014/main" id="{EB2A44E5-07BC-4111-BCC5-D957204902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5375" y="4068170"/>
                <a:ext cx="1085089" cy="1930259"/>
              </a:xfrm>
              <a:custGeom>
                <a:avLst/>
                <a:gdLst>
                  <a:gd name="T0" fmla="*/ 82 w 140"/>
                  <a:gd name="T1" fmla="*/ 249 h 249"/>
                  <a:gd name="T2" fmla="*/ 81 w 140"/>
                  <a:gd name="T3" fmla="*/ 242 h 249"/>
                  <a:gd name="T4" fmla="*/ 86 w 140"/>
                  <a:gd name="T5" fmla="*/ 233 h 249"/>
                  <a:gd name="T6" fmla="*/ 89 w 140"/>
                  <a:gd name="T7" fmla="*/ 227 h 249"/>
                  <a:gd name="T8" fmla="*/ 95 w 140"/>
                  <a:gd name="T9" fmla="*/ 217 h 249"/>
                  <a:gd name="T10" fmla="*/ 109 w 140"/>
                  <a:gd name="T11" fmla="*/ 211 h 249"/>
                  <a:gd name="T12" fmla="*/ 122 w 140"/>
                  <a:gd name="T13" fmla="*/ 197 h 249"/>
                  <a:gd name="T14" fmla="*/ 133 w 140"/>
                  <a:gd name="T15" fmla="*/ 175 h 249"/>
                  <a:gd name="T16" fmla="*/ 127 w 140"/>
                  <a:gd name="T17" fmla="*/ 151 h 249"/>
                  <a:gd name="T18" fmla="*/ 109 w 140"/>
                  <a:gd name="T19" fmla="*/ 150 h 249"/>
                  <a:gd name="T20" fmla="*/ 109 w 140"/>
                  <a:gd name="T21" fmla="*/ 141 h 249"/>
                  <a:gd name="T22" fmla="*/ 90 w 140"/>
                  <a:gd name="T23" fmla="*/ 124 h 249"/>
                  <a:gd name="T24" fmla="*/ 84 w 140"/>
                  <a:gd name="T25" fmla="*/ 119 h 249"/>
                  <a:gd name="T26" fmla="*/ 72 w 140"/>
                  <a:gd name="T27" fmla="*/ 118 h 249"/>
                  <a:gd name="T28" fmla="*/ 65 w 140"/>
                  <a:gd name="T29" fmla="*/ 113 h 249"/>
                  <a:gd name="T30" fmla="*/ 50 w 140"/>
                  <a:gd name="T31" fmla="*/ 119 h 249"/>
                  <a:gd name="T32" fmla="*/ 41 w 140"/>
                  <a:gd name="T33" fmla="*/ 104 h 249"/>
                  <a:gd name="T34" fmla="*/ 36 w 140"/>
                  <a:gd name="T35" fmla="*/ 92 h 249"/>
                  <a:gd name="T36" fmla="*/ 23 w 140"/>
                  <a:gd name="T37" fmla="*/ 98 h 249"/>
                  <a:gd name="T38" fmla="*/ 25 w 140"/>
                  <a:gd name="T39" fmla="*/ 74 h 249"/>
                  <a:gd name="T40" fmla="*/ 40 w 140"/>
                  <a:gd name="T41" fmla="*/ 71 h 249"/>
                  <a:gd name="T42" fmla="*/ 49 w 140"/>
                  <a:gd name="T43" fmla="*/ 78 h 249"/>
                  <a:gd name="T44" fmla="*/ 57 w 140"/>
                  <a:gd name="T45" fmla="*/ 53 h 249"/>
                  <a:gd name="T46" fmla="*/ 65 w 140"/>
                  <a:gd name="T47" fmla="*/ 46 h 249"/>
                  <a:gd name="T48" fmla="*/ 76 w 140"/>
                  <a:gd name="T49" fmla="*/ 37 h 249"/>
                  <a:gd name="T50" fmla="*/ 88 w 140"/>
                  <a:gd name="T51" fmla="*/ 32 h 249"/>
                  <a:gd name="T52" fmla="*/ 80 w 140"/>
                  <a:gd name="T53" fmla="*/ 30 h 249"/>
                  <a:gd name="T54" fmla="*/ 72 w 140"/>
                  <a:gd name="T55" fmla="*/ 26 h 249"/>
                  <a:gd name="T56" fmla="*/ 86 w 140"/>
                  <a:gd name="T57" fmla="*/ 25 h 249"/>
                  <a:gd name="T58" fmla="*/ 91 w 140"/>
                  <a:gd name="T59" fmla="*/ 28 h 249"/>
                  <a:gd name="T60" fmla="*/ 102 w 140"/>
                  <a:gd name="T61" fmla="*/ 30 h 249"/>
                  <a:gd name="T62" fmla="*/ 96 w 140"/>
                  <a:gd name="T63" fmla="*/ 23 h 249"/>
                  <a:gd name="T64" fmla="*/ 88 w 140"/>
                  <a:gd name="T65" fmla="*/ 12 h 249"/>
                  <a:gd name="T66" fmla="*/ 73 w 140"/>
                  <a:gd name="T67" fmla="*/ 6 h 249"/>
                  <a:gd name="T68" fmla="*/ 58 w 140"/>
                  <a:gd name="T69" fmla="*/ 4 h 249"/>
                  <a:gd name="T70" fmla="*/ 56 w 140"/>
                  <a:gd name="T71" fmla="*/ 15 h 249"/>
                  <a:gd name="T72" fmla="*/ 51 w 140"/>
                  <a:gd name="T73" fmla="*/ 21 h 249"/>
                  <a:gd name="T74" fmla="*/ 42 w 140"/>
                  <a:gd name="T75" fmla="*/ 15 h 249"/>
                  <a:gd name="T76" fmla="*/ 2 w 140"/>
                  <a:gd name="T77" fmla="*/ 80 h 249"/>
                  <a:gd name="T78" fmla="*/ 14 w 140"/>
                  <a:gd name="T79" fmla="*/ 101 h 249"/>
                  <a:gd name="T80" fmla="*/ 27 w 140"/>
                  <a:gd name="T81" fmla="*/ 107 h 249"/>
                  <a:gd name="T82" fmla="*/ 40 w 140"/>
                  <a:gd name="T83" fmla="*/ 120 h 249"/>
                  <a:gd name="T84" fmla="*/ 52 w 140"/>
                  <a:gd name="T85" fmla="*/ 123 h 249"/>
                  <a:gd name="T86" fmla="*/ 48 w 140"/>
                  <a:gd name="T87" fmla="*/ 144 h 249"/>
                  <a:gd name="T88" fmla="*/ 58 w 140"/>
                  <a:gd name="T89" fmla="*/ 174 h 249"/>
                  <a:gd name="T90" fmla="*/ 71 w 140"/>
                  <a:gd name="T91" fmla="*/ 198 h 249"/>
                  <a:gd name="T92" fmla="*/ 70 w 140"/>
                  <a:gd name="T93" fmla="*/ 217 h 249"/>
                  <a:gd name="T94" fmla="*/ 70 w 140"/>
                  <a:gd name="T95" fmla="*/ 231 h 249"/>
                  <a:gd name="T96" fmla="*/ 71 w 140"/>
                  <a:gd name="T97" fmla="*/ 241 h 249"/>
                  <a:gd name="T98" fmla="*/ 75 w 140"/>
                  <a:gd name="T99" fmla="*/ 247 h 249"/>
                  <a:gd name="T100" fmla="*/ 54 w 140"/>
                  <a:gd name="T101" fmla="*/ 42 h 249"/>
                  <a:gd name="T102" fmla="*/ 55 w 140"/>
                  <a:gd name="T103" fmla="*/ 38 h 249"/>
                  <a:gd name="T104" fmla="*/ 48 w 140"/>
                  <a:gd name="T105" fmla="*/ 42 h 249"/>
                  <a:gd name="T106" fmla="*/ 39 w 140"/>
                  <a:gd name="T107" fmla="*/ 46 h 249"/>
                  <a:gd name="T108" fmla="*/ 50 w 140"/>
                  <a:gd name="T109" fmla="*/ 34 h 249"/>
                  <a:gd name="T110" fmla="*/ 40 w 140"/>
                  <a:gd name="T111" fmla="*/ 32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40" h="249">
                    <a:moveTo>
                      <a:pt x="77" y="248"/>
                    </a:moveTo>
                    <a:cubicBezTo>
                      <a:pt x="78" y="248"/>
                      <a:pt x="79" y="248"/>
                      <a:pt x="78" y="246"/>
                    </a:cubicBezTo>
                    <a:cubicBezTo>
                      <a:pt x="78" y="245"/>
                      <a:pt x="81" y="246"/>
                      <a:pt x="80" y="247"/>
                    </a:cubicBezTo>
                    <a:cubicBezTo>
                      <a:pt x="78" y="248"/>
                      <a:pt x="78" y="248"/>
                      <a:pt x="78" y="248"/>
                    </a:cubicBezTo>
                    <a:cubicBezTo>
                      <a:pt x="79" y="248"/>
                      <a:pt x="81" y="249"/>
                      <a:pt x="82" y="249"/>
                    </a:cubicBezTo>
                    <a:cubicBezTo>
                      <a:pt x="83" y="249"/>
                      <a:pt x="86" y="249"/>
                      <a:pt x="86" y="249"/>
                    </a:cubicBezTo>
                    <a:cubicBezTo>
                      <a:pt x="86" y="249"/>
                      <a:pt x="89" y="248"/>
                      <a:pt x="90" y="248"/>
                    </a:cubicBezTo>
                    <a:cubicBezTo>
                      <a:pt x="90" y="248"/>
                      <a:pt x="87" y="248"/>
                      <a:pt x="86" y="248"/>
                    </a:cubicBezTo>
                    <a:cubicBezTo>
                      <a:pt x="84" y="247"/>
                      <a:pt x="82" y="246"/>
                      <a:pt x="81" y="245"/>
                    </a:cubicBezTo>
                    <a:cubicBezTo>
                      <a:pt x="81" y="244"/>
                      <a:pt x="80" y="243"/>
                      <a:pt x="81" y="242"/>
                    </a:cubicBezTo>
                    <a:cubicBezTo>
                      <a:pt x="82" y="242"/>
                      <a:pt x="84" y="240"/>
                      <a:pt x="85" y="240"/>
                    </a:cubicBezTo>
                    <a:cubicBezTo>
                      <a:pt x="85" y="240"/>
                      <a:pt x="86" y="238"/>
                      <a:pt x="85" y="238"/>
                    </a:cubicBezTo>
                    <a:cubicBezTo>
                      <a:pt x="85" y="237"/>
                      <a:pt x="83" y="237"/>
                      <a:pt x="82" y="237"/>
                    </a:cubicBezTo>
                    <a:cubicBezTo>
                      <a:pt x="82" y="237"/>
                      <a:pt x="82" y="236"/>
                      <a:pt x="83" y="235"/>
                    </a:cubicBezTo>
                    <a:cubicBezTo>
                      <a:pt x="85" y="234"/>
                      <a:pt x="85" y="233"/>
                      <a:pt x="86" y="233"/>
                    </a:cubicBezTo>
                    <a:cubicBezTo>
                      <a:pt x="86" y="232"/>
                      <a:pt x="87" y="232"/>
                      <a:pt x="88" y="231"/>
                    </a:cubicBezTo>
                    <a:cubicBezTo>
                      <a:pt x="88" y="230"/>
                      <a:pt x="87" y="230"/>
                      <a:pt x="86" y="230"/>
                    </a:cubicBezTo>
                    <a:cubicBezTo>
                      <a:pt x="85" y="230"/>
                      <a:pt x="85" y="229"/>
                      <a:pt x="84" y="228"/>
                    </a:cubicBezTo>
                    <a:cubicBezTo>
                      <a:pt x="84" y="227"/>
                      <a:pt x="87" y="228"/>
                      <a:pt x="89" y="229"/>
                    </a:cubicBezTo>
                    <a:cubicBezTo>
                      <a:pt x="90" y="229"/>
                      <a:pt x="89" y="228"/>
                      <a:pt x="89" y="227"/>
                    </a:cubicBezTo>
                    <a:cubicBezTo>
                      <a:pt x="89" y="226"/>
                      <a:pt x="89" y="225"/>
                      <a:pt x="90" y="225"/>
                    </a:cubicBezTo>
                    <a:cubicBezTo>
                      <a:pt x="91" y="226"/>
                      <a:pt x="96" y="225"/>
                      <a:pt x="96" y="225"/>
                    </a:cubicBezTo>
                    <a:cubicBezTo>
                      <a:pt x="97" y="225"/>
                      <a:pt x="98" y="223"/>
                      <a:pt x="99" y="222"/>
                    </a:cubicBezTo>
                    <a:cubicBezTo>
                      <a:pt x="99" y="221"/>
                      <a:pt x="100" y="221"/>
                      <a:pt x="99" y="220"/>
                    </a:cubicBezTo>
                    <a:cubicBezTo>
                      <a:pt x="98" y="220"/>
                      <a:pt x="95" y="218"/>
                      <a:pt x="95" y="217"/>
                    </a:cubicBezTo>
                    <a:cubicBezTo>
                      <a:pt x="95" y="217"/>
                      <a:pt x="96" y="214"/>
                      <a:pt x="96" y="213"/>
                    </a:cubicBezTo>
                    <a:cubicBezTo>
                      <a:pt x="96" y="213"/>
                      <a:pt x="96" y="218"/>
                      <a:pt x="99" y="219"/>
                    </a:cubicBezTo>
                    <a:cubicBezTo>
                      <a:pt x="101" y="219"/>
                      <a:pt x="102" y="220"/>
                      <a:pt x="104" y="218"/>
                    </a:cubicBezTo>
                    <a:cubicBezTo>
                      <a:pt x="106" y="216"/>
                      <a:pt x="107" y="215"/>
                      <a:pt x="108" y="214"/>
                    </a:cubicBezTo>
                    <a:cubicBezTo>
                      <a:pt x="108" y="212"/>
                      <a:pt x="108" y="211"/>
                      <a:pt x="109" y="211"/>
                    </a:cubicBezTo>
                    <a:cubicBezTo>
                      <a:pt x="110" y="210"/>
                      <a:pt x="110" y="211"/>
                      <a:pt x="111" y="208"/>
                    </a:cubicBezTo>
                    <a:cubicBezTo>
                      <a:pt x="112" y="206"/>
                      <a:pt x="113" y="208"/>
                      <a:pt x="114" y="206"/>
                    </a:cubicBezTo>
                    <a:cubicBezTo>
                      <a:pt x="115" y="204"/>
                      <a:pt x="112" y="202"/>
                      <a:pt x="114" y="201"/>
                    </a:cubicBezTo>
                    <a:cubicBezTo>
                      <a:pt x="116" y="199"/>
                      <a:pt x="119" y="198"/>
                      <a:pt x="119" y="198"/>
                    </a:cubicBezTo>
                    <a:cubicBezTo>
                      <a:pt x="119" y="198"/>
                      <a:pt x="120" y="197"/>
                      <a:pt x="122" y="197"/>
                    </a:cubicBezTo>
                    <a:cubicBezTo>
                      <a:pt x="124" y="196"/>
                      <a:pt x="126" y="197"/>
                      <a:pt x="127" y="196"/>
                    </a:cubicBezTo>
                    <a:cubicBezTo>
                      <a:pt x="127" y="194"/>
                      <a:pt x="128" y="192"/>
                      <a:pt x="129" y="191"/>
                    </a:cubicBezTo>
                    <a:cubicBezTo>
                      <a:pt x="130" y="190"/>
                      <a:pt x="131" y="188"/>
                      <a:pt x="131" y="187"/>
                    </a:cubicBezTo>
                    <a:cubicBezTo>
                      <a:pt x="130" y="186"/>
                      <a:pt x="132" y="182"/>
                      <a:pt x="132" y="181"/>
                    </a:cubicBezTo>
                    <a:cubicBezTo>
                      <a:pt x="132" y="180"/>
                      <a:pt x="130" y="177"/>
                      <a:pt x="133" y="175"/>
                    </a:cubicBezTo>
                    <a:cubicBezTo>
                      <a:pt x="135" y="172"/>
                      <a:pt x="138" y="169"/>
                      <a:pt x="138" y="168"/>
                    </a:cubicBezTo>
                    <a:cubicBezTo>
                      <a:pt x="138" y="167"/>
                      <a:pt x="140" y="163"/>
                      <a:pt x="140" y="161"/>
                    </a:cubicBezTo>
                    <a:cubicBezTo>
                      <a:pt x="140" y="159"/>
                      <a:pt x="138" y="156"/>
                      <a:pt x="137" y="156"/>
                    </a:cubicBezTo>
                    <a:cubicBezTo>
                      <a:pt x="136" y="155"/>
                      <a:pt x="133" y="155"/>
                      <a:pt x="132" y="153"/>
                    </a:cubicBezTo>
                    <a:cubicBezTo>
                      <a:pt x="131" y="152"/>
                      <a:pt x="128" y="150"/>
                      <a:pt x="127" y="151"/>
                    </a:cubicBezTo>
                    <a:cubicBezTo>
                      <a:pt x="126" y="151"/>
                      <a:pt x="124" y="151"/>
                      <a:pt x="122" y="150"/>
                    </a:cubicBezTo>
                    <a:cubicBezTo>
                      <a:pt x="121" y="149"/>
                      <a:pt x="119" y="148"/>
                      <a:pt x="118" y="147"/>
                    </a:cubicBezTo>
                    <a:cubicBezTo>
                      <a:pt x="117" y="146"/>
                      <a:pt x="115" y="146"/>
                      <a:pt x="114" y="146"/>
                    </a:cubicBezTo>
                    <a:cubicBezTo>
                      <a:pt x="113" y="146"/>
                      <a:pt x="113" y="145"/>
                      <a:pt x="111" y="147"/>
                    </a:cubicBezTo>
                    <a:cubicBezTo>
                      <a:pt x="110" y="150"/>
                      <a:pt x="111" y="151"/>
                      <a:pt x="109" y="150"/>
                    </a:cubicBezTo>
                    <a:cubicBezTo>
                      <a:pt x="106" y="150"/>
                      <a:pt x="109" y="150"/>
                      <a:pt x="110" y="147"/>
                    </a:cubicBezTo>
                    <a:cubicBezTo>
                      <a:pt x="112" y="145"/>
                      <a:pt x="110" y="143"/>
                      <a:pt x="108" y="144"/>
                    </a:cubicBezTo>
                    <a:cubicBezTo>
                      <a:pt x="107" y="144"/>
                      <a:pt x="108" y="146"/>
                      <a:pt x="105" y="146"/>
                    </a:cubicBezTo>
                    <a:cubicBezTo>
                      <a:pt x="102" y="147"/>
                      <a:pt x="102" y="145"/>
                      <a:pt x="104" y="144"/>
                    </a:cubicBezTo>
                    <a:cubicBezTo>
                      <a:pt x="106" y="144"/>
                      <a:pt x="109" y="142"/>
                      <a:pt x="109" y="141"/>
                    </a:cubicBezTo>
                    <a:cubicBezTo>
                      <a:pt x="109" y="141"/>
                      <a:pt x="109" y="138"/>
                      <a:pt x="107" y="138"/>
                    </a:cubicBezTo>
                    <a:cubicBezTo>
                      <a:pt x="106" y="138"/>
                      <a:pt x="106" y="136"/>
                      <a:pt x="104" y="134"/>
                    </a:cubicBezTo>
                    <a:cubicBezTo>
                      <a:pt x="102" y="131"/>
                      <a:pt x="99" y="128"/>
                      <a:pt x="97" y="128"/>
                    </a:cubicBezTo>
                    <a:cubicBezTo>
                      <a:pt x="95" y="129"/>
                      <a:pt x="94" y="131"/>
                      <a:pt x="92" y="128"/>
                    </a:cubicBezTo>
                    <a:cubicBezTo>
                      <a:pt x="91" y="126"/>
                      <a:pt x="90" y="126"/>
                      <a:pt x="90" y="124"/>
                    </a:cubicBezTo>
                    <a:cubicBezTo>
                      <a:pt x="89" y="123"/>
                      <a:pt x="87" y="124"/>
                      <a:pt x="87" y="124"/>
                    </a:cubicBezTo>
                    <a:cubicBezTo>
                      <a:pt x="86" y="123"/>
                      <a:pt x="86" y="123"/>
                      <a:pt x="86" y="123"/>
                    </a:cubicBezTo>
                    <a:cubicBezTo>
                      <a:pt x="86" y="123"/>
                      <a:pt x="84" y="124"/>
                      <a:pt x="85" y="122"/>
                    </a:cubicBezTo>
                    <a:cubicBezTo>
                      <a:pt x="86" y="120"/>
                      <a:pt x="87" y="116"/>
                      <a:pt x="86" y="117"/>
                    </a:cubicBezTo>
                    <a:cubicBezTo>
                      <a:pt x="86" y="117"/>
                      <a:pt x="85" y="120"/>
                      <a:pt x="84" y="119"/>
                    </a:cubicBezTo>
                    <a:cubicBezTo>
                      <a:pt x="83" y="119"/>
                      <a:pt x="84" y="119"/>
                      <a:pt x="82" y="118"/>
                    </a:cubicBezTo>
                    <a:cubicBezTo>
                      <a:pt x="80" y="116"/>
                      <a:pt x="78" y="117"/>
                      <a:pt x="78" y="118"/>
                    </a:cubicBezTo>
                    <a:cubicBezTo>
                      <a:pt x="78" y="119"/>
                      <a:pt x="77" y="120"/>
                      <a:pt x="77" y="120"/>
                    </a:cubicBezTo>
                    <a:cubicBezTo>
                      <a:pt x="77" y="120"/>
                      <a:pt x="77" y="120"/>
                      <a:pt x="76" y="118"/>
                    </a:cubicBezTo>
                    <a:cubicBezTo>
                      <a:pt x="76" y="117"/>
                      <a:pt x="73" y="117"/>
                      <a:pt x="72" y="118"/>
                    </a:cubicBezTo>
                    <a:cubicBezTo>
                      <a:pt x="71" y="119"/>
                      <a:pt x="70" y="115"/>
                      <a:pt x="69" y="115"/>
                    </a:cubicBezTo>
                    <a:cubicBezTo>
                      <a:pt x="69" y="115"/>
                      <a:pt x="67" y="116"/>
                      <a:pt x="66" y="118"/>
                    </a:cubicBezTo>
                    <a:cubicBezTo>
                      <a:pt x="65" y="120"/>
                      <a:pt x="66" y="122"/>
                      <a:pt x="65" y="122"/>
                    </a:cubicBezTo>
                    <a:cubicBezTo>
                      <a:pt x="64" y="122"/>
                      <a:pt x="64" y="118"/>
                      <a:pt x="64" y="117"/>
                    </a:cubicBezTo>
                    <a:cubicBezTo>
                      <a:pt x="65" y="116"/>
                      <a:pt x="66" y="114"/>
                      <a:pt x="65" y="113"/>
                    </a:cubicBezTo>
                    <a:cubicBezTo>
                      <a:pt x="64" y="113"/>
                      <a:pt x="62" y="116"/>
                      <a:pt x="61" y="116"/>
                    </a:cubicBezTo>
                    <a:cubicBezTo>
                      <a:pt x="60" y="116"/>
                      <a:pt x="59" y="117"/>
                      <a:pt x="58" y="119"/>
                    </a:cubicBezTo>
                    <a:cubicBezTo>
                      <a:pt x="57" y="120"/>
                      <a:pt x="56" y="121"/>
                      <a:pt x="55" y="122"/>
                    </a:cubicBezTo>
                    <a:cubicBezTo>
                      <a:pt x="55" y="123"/>
                      <a:pt x="53" y="122"/>
                      <a:pt x="53" y="121"/>
                    </a:cubicBezTo>
                    <a:cubicBezTo>
                      <a:pt x="54" y="121"/>
                      <a:pt x="51" y="119"/>
                      <a:pt x="50" y="119"/>
                    </a:cubicBezTo>
                    <a:cubicBezTo>
                      <a:pt x="50" y="120"/>
                      <a:pt x="49" y="121"/>
                      <a:pt x="47" y="121"/>
                    </a:cubicBezTo>
                    <a:cubicBezTo>
                      <a:pt x="46" y="122"/>
                      <a:pt x="45" y="120"/>
                      <a:pt x="44" y="120"/>
                    </a:cubicBezTo>
                    <a:cubicBezTo>
                      <a:pt x="44" y="119"/>
                      <a:pt x="43" y="119"/>
                      <a:pt x="43" y="116"/>
                    </a:cubicBezTo>
                    <a:cubicBezTo>
                      <a:pt x="43" y="113"/>
                      <a:pt x="43" y="111"/>
                      <a:pt x="44" y="109"/>
                    </a:cubicBezTo>
                    <a:cubicBezTo>
                      <a:pt x="44" y="107"/>
                      <a:pt x="42" y="104"/>
                      <a:pt x="41" y="104"/>
                    </a:cubicBezTo>
                    <a:cubicBezTo>
                      <a:pt x="40" y="105"/>
                      <a:pt x="39" y="106"/>
                      <a:pt x="38" y="106"/>
                    </a:cubicBezTo>
                    <a:cubicBezTo>
                      <a:pt x="37" y="106"/>
                      <a:pt x="37" y="105"/>
                      <a:pt x="35" y="105"/>
                    </a:cubicBezTo>
                    <a:cubicBezTo>
                      <a:pt x="34" y="105"/>
                      <a:pt x="35" y="105"/>
                      <a:pt x="35" y="103"/>
                    </a:cubicBezTo>
                    <a:cubicBezTo>
                      <a:pt x="36" y="101"/>
                      <a:pt x="35" y="99"/>
                      <a:pt x="36" y="97"/>
                    </a:cubicBezTo>
                    <a:cubicBezTo>
                      <a:pt x="38" y="96"/>
                      <a:pt x="37" y="92"/>
                      <a:pt x="36" y="92"/>
                    </a:cubicBezTo>
                    <a:cubicBezTo>
                      <a:pt x="35" y="92"/>
                      <a:pt x="34" y="92"/>
                      <a:pt x="32" y="92"/>
                    </a:cubicBezTo>
                    <a:cubicBezTo>
                      <a:pt x="31" y="92"/>
                      <a:pt x="30" y="94"/>
                      <a:pt x="31" y="95"/>
                    </a:cubicBezTo>
                    <a:cubicBezTo>
                      <a:pt x="31" y="97"/>
                      <a:pt x="30" y="98"/>
                      <a:pt x="29" y="98"/>
                    </a:cubicBezTo>
                    <a:cubicBezTo>
                      <a:pt x="29" y="98"/>
                      <a:pt x="28" y="97"/>
                      <a:pt x="27" y="99"/>
                    </a:cubicBezTo>
                    <a:cubicBezTo>
                      <a:pt x="25" y="100"/>
                      <a:pt x="25" y="100"/>
                      <a:pt x="23" y="98"/>
                    </a:cubicBezTo>
                    <a:cubicBezTo>
                      <a:pt x="22" y="96"/>
                      <a:pt x="20" y="94"/>
                      <a:pt x="20" y="92"/>
                    </a:cubicBezTo>
                    <a:cubicBezTo>
                      <a:pt x="20" y="89"/>
                      <a:pt x="20" y="86"/>
                      <a:pt x="20" y="85"/>
                    </a:cubicBezTo>
                    <a:cubicBezTo>
                      <a:pt x="21" y="83"/>
                      <a:pt x="21" y="81"/>
                      <a:pt x="20" y="80"/>
                    </a:cubicBezTo>
                    <a:cubicBezTo>
                      <a:pt x="19" y="80"/>
                      <a:pt x="21" y="78"/>
                      <a:pt x="22" y="77"/>
                    </a:cubicBezTo>
                    <a:cubicBezTo>
                      <a:pt x="23" y="77"/>
                      <a:pt x="25" y="75"/>
                      <a:pt x="25" y="74"/>
                    </a:cubicBezTo>
                    <a:cubicBezTo>
                      <a:pt x="25" y="74"/>
                      <a:pt x="26" y="74"/>
                      <a:pt x="28" y="74"/>
                    </a:cubicBezTo>
                    <a:cubicBezTo>
                      <a:pt x="30" y="74"/>
                      <a:pt x="30" y="74"/>
                      <a:pt x="31" y="75"/>
                    </a:cubicBezTo>
                    <a:cubicBezTo>
                      <a:pt x="33" y="76"/>
                      <a:pt x="33" y="74"/>
                      <a:pt x="33" y="74"/>
                    </a:cubicBezTo>
                    <a:cubicBezTo>
                      <a:pt x="33" y="73"/>
                      <a:pt x="34" y="72"/>
                      <a:pt x="36" y="73"/>
                    </a:cubicBezTo>
                    <a:cubicBezTo>
                      <a:pt x="37" y="73"/>
                      <a:pt x="40" y="71"/>
                      <a:pt x="40" y="71"/>
                    </a:cubicBezTo>
                    <a:cubicBezTo>
                      <a:pt x="40" y="72"/>
                      <a:pt x="41" y="74"/>
                      <a:pt x="42" y="74"/>
                    </a:cubicBezTo>
                    <a:cubicBezTo>
                      <a:pt x="43" y="73"/>
                      <a:pt x="43" y="71"/>
                      <a:pt x="44" y="74"/>
                    </a:cubicBezTo>
                    <a:cubicBezTo>
                      <a:pt x="44" y="76"/>
                      <a:pt x="45" y="80"/>
                      <a:pt x="46" y="80"/>
                    </a:cubicBezTo>
                    <a:cubicBezTo>
                      <a:pt x="47" y="81"/>
                      <a:pt x="46" y="83"/>
                      <a:pt x="48" y="83"/>
                    </a:cubicBezTo>
                    <a:cubicBezTo>
                      <a:pt x="49" y="83"/>
                      <a:pt x="50" y="79"/>
                      <a:pt x="49" y="78"/>
                    </a:cubicBezTo>
                    <a:cubicBezTo>
                      <a:pt x="49" y="77"/>
                      <a:pt x="48" y="73"/>
                      <a:pt x="47" y="72"/>
                    </a:cubicBezTo>
                    <a:cubicBezTo>
                      <a:pt x="47" y="71"/>
                      <a:pt x="48" y="68"/>
                      <a:pt x="50" y="67"/>
                    </a:cubicBezTo>
                    <a:cubicBezTo>
                      <a:pt x="51" y="66"/>
                      <a:pt x="54" y="62"/>
                      <a:pt x="55" y="61"/>
                    </a:cubicBezTo>
                    <a:cubicBezTo>
                      <a:pt x="56" y="60"/>
                      <a:pt x="60" y="59"/>
                      <a:pt x="59" y="58"/>
                    </a:cubicBezTo>
                    <a:cubicBezTo>
                      <a:pt x="58" y="56"/>
                      <a:pt x="57" y="55"/>
                      <a:pt x="57" y="53"/>
                    </a:cubicBezTo>
                    <a:cubicBezTo>
                      <a:pt x="57" y="52"/>
                      <a:pt x="58" y="53"/>
                      <a:pt x="58" y="53"/>
                    </a:cubicBezTo>
                    <a:cubicBezTo>
                      <a:pt x="59" y="54"/>
                      <a:pt x="61" y="52"/>
                      <a:pt x="60" y="51"/>
                    </a:cubicBezTo>
                    <a:cubicBezTo>
                      <a:pt x="60" y="50"/>
                      <a:pt x="60" y="49"/>
                      <a:pt x="61" y="49"/>
                    </a:cubicBezTo>
                    <a:cubicBezTo>
                      <a:pt x="62" y="49"/>
                      <a:pt x="63" y="48"/>
                      <a:pt x="62" y="47"/>
                    </a:cubicBezTo>
                    <a:cubicBezTo>
                      <a:pt x="62" y="46"/>
                      <a:pt x="64" y="45"/>
                      <a:pt x="65" y="46"/>
                    </a:cubicBezTo>
                    <a:cubicBezTo>
                      <a:pt x="66" y="46"/>
                      <a:pt x="69" y="46"/>
                      <a:pt x="70" y="45"/>
                    </a:cubicBezTo>
                    <a:cubicBezTo>
                      <a:pt x="70" y="45"/>
                      <a:pt x="68" y="43"/>
                      <a:pt x="68" y="42"/>
                    </a:cubicBezTo>
                    <a:cubicBezTo>
                      <a:pt x="68" y="40"/>
                      <a:pt x="70" y="39"/>
                      <a:pt x="72" y="38"/>
                    </a:cubicBezTo>
                    <a:cubicBezTo>
                      <a:pt x="73" y="38"/>
                      <a:pt x="74" y="38"/>
                      <a:pt x="74" y="38"/>
                    </a:cubicBezTo>
                    <a:cubicBezTo>
                      <a:pt x="75" y="37"/>
                      <a:pt x="76" y="35"/>
                      <a:pt x="76" y="37"/>
                    </a:cubicBezTo>
                    <a:cubicBezTo>
                      <a:pt x="76" y="38"/>
                      <a:pt x="76" y="40"/>
                      <a:pt x="77" y="40"/>
                    </a:cubicBezTo>
                    <a:cubicBezTo>
                      <a:pt x="79" y="40"/>
                      <a:pt x="80" y="38"/>
                      <a:pt x="81" y="38"/>
                    </a:cubicBezTo>
                    <a:cubicBezTo>
                      <a:pt x="81" y="38"/>
                      <a:pt x="85" y="37"/>
                      <a:pt x="85" y="37"/>
                    </a:cubicBezTo>
                    <a:cubicBezTo>
                      <a:pt x="86" y="37"/>
                      <a:pt x="90" y="36"/>
                      <a:pt x="90" y="35"/>
                    </a:cubicBezTo>
                    <a:cubicBezTo>
                      <a:pt x="89" y="34"/>
                      <a:pt x="89" y="32"/>
                      <a:pt x="88" y="32"/>
                    </a:cubicBezTo>
                    <a:cubicBezTo>
                      <a:pt x="88" y="31"/>
                      <a:pt x="87" y="32"/>
                      <a:pt x="86" y="33"/>
                    </a:cubicBezTo>
                    <a:cubicBezTo>
                      <a:pt x="86" y="34"/>
                      <a:pt x="85" y="34"/>
                      <a:pt x="84" y="33"/>
                    </a:cubicBezTo>
                    <a:cubicBezTo>
                      <a:pt x="84" y="32"/>
                      <a:pt x="85" y="30"/>
                      <a:pt x="83" y="31"/>
                    </a:cubicBezTo>
                    <a:cubicBezTo>
                      <a:pt x="82" y="32"/>
                      <a:pt x="82" y="32"/>
                      <a:pt x="81" y="32"/>
                    </a:cubicBezTo>
                    <a:cubicBezTo>
                      <a:pt x="81" y="32"/>
                      <a:pt x="80" y="30"/>
                      <a:pt x="80" y="30"/>
                    </a:cubicBezTo>
                    <a:cubicBezTo>
                      <a:pt x="80" y="30"/>
                      <a:pt x="82" y="29"/>
                      <a:pt x="81" y="28"/>
                    </a:cubicBezTo>
                    <a:cubicBezTo>
                      <a:pt x="80" y="26"/>
                      <a:pt x="78" y="27"/>
                      <a:pt x="77" y="28"/>
                    </a:cubicBezTo>
                    <a:cubicBezTo>
                      <a:pt x="75" y="29"/>
                      <a:pt x="75" y="29"/>
                      <a:pt x="73" y="29"/>
                    </a:cubicBezTo>
                    <a:cubicBezTo>
                      <a:pt x="71" y="30"/>
                      <a:pt x="70" y="30"/>
                      <a:pt x="70" y="30"/>
                    </a:cubicBezTo>
                    <a:cubicBezTo>
                      <a:pt x="70" y="30"/>
                      <a:pt x="71" y="28"/>
                      <a:pt x="72" y="26"/>
                    </a:cubicBezTo>
                    <a:cubicBezTo>
                      <a:pt x="73" y="25"/>
                      <a:pt x="77" y="25"/>
                      <a:pt x="78" y="24"/>
                    </a:cubicBezTo>
                    <a:cubicBezTo>
                      <a:pt x="79" y="23"/>
                      <a:pt x="81" y="25"/>
                      <a:pt x="81" y="25"/>
                    </a:cubicBezTo>
                    <a:cubicBezTo>
                      <a:pt x="81" y="25"/>
                      <a:pt x="83" y="23"/>
                      <a:pt x="83" y="24"/>
                    </a:cubicBezTo>
                    <a:cubicBezTo>
                      <a:pt x="83" y="25"/>
                      <a:pt x="82" y="27"/>
                      <a:pt x="83" y="27"/>
                    </a:cubicBezTo>
                    <a:cubicBezTo>
                      <a:pt x="84" y="27"/>
                      <a:pt x="87" y="26"/>
                      <a:pt x="86" y="25"/>
                    </a:cubicBezTo>
                    <a:cubicBezTo>
                      <a:pt x="85" y="25"/>
                      <a:pt x="87" y="24"/>
                      <a:pt x="88" y="23"/>
                    </a:cubicBezTo>
                    <a:cubicBezTo>
                      <a:pt x="89" y="22"/>
                      <a:pt x="91" y="23"/>
                      <a:pt x="92" y="23"/>
                    </a:cubicBezTo>
                    <a:cubicBezTo>
                      <a:pt x="92" y="23"/>
                      <a:pt x="93" y="21"/>
                      <a:pt x="94" y="21"/>
                    </a:cubicBezTo>
                    <a:cubicBezTo>
                      <a:pt x="95" y="21"/>
                      <a:pt x="96" y="22"/>
                      <a:pt x="94" y="24"/>
                    </a:cubicBezTo>
                    <a:cubicBezTo>
                      <a:pt x="92" y="25"/>
                      <a:pt x="92" y="28"/>
                      <a:pt x="91" y="28"/>
                    </a:cubicBezTo>
                    <a:cubicBezTo>
                      <a:pt x="90" y="29"/>
                      <a:pt x="91" y="30"/>
                      <a:pt x="92" y="30"/>
                    </a:cubicBezTo>
                    <a:cubicBezTo>
                      <a:pt x="93" y="30"/>
                      <a:pt x="95" y="30"/>
                      <a:pt x="96" y="30"/>
                    </a:cubicBezTo>
                    <a:cubicBezTo>
                      <a:pt x="97" y="29"/>
                      <a:pt x="98" y="30"/>
                      <a:pt x="98" y="30"/>
                    </a:cubicBezTo>
                    <a:cubicBezTo>
                      <a:pt x="98" y="31"/>
                      <a:pt x="99" y="30"/>
                      <a:pt x="99" y="30"/>
                    </a:cubicBezTo>
                    <a:cubicBezTo>
                      <a:pt x="99" y="30"/>
                      <a:pt x="102" y="29"/>
                      <a:pt x="102" y="30"/>
                    </a:cubicBezTo>
                    <a:cubicBezTo>
                      <a:pt x="103" y="31"/>
                      <a:pt x="103" y="29"/>
                      <a:pt x="103" y="29"/>
                    </a:cubicBezTo>
                    <a:cubicBezTo>
                      <a:pt x="102" y="28"/>
                      <a:pt x="102" y="27"/>
                      <a:pt x="101" y="26"/>
                    </a:cubicBezTo>
                    <a:cubicBezTo>
                      <a:pt x="101" y="24"/>
                      <a:pt x="100" y="24"/>
                      <a:pt x="99" y="25"/>
                    </a:cubicBezTo>
                    <a:cubicBezTo>
                      <a:pt x="98" y="25"/>
                      <a:pt x="97" y="24"/>
                      <a:pt x="96" y="24"/>
                    </a:cubicBezTo>
                    <a:cubicBezTo>
                      <a:pt x="96" y="23"/>
                      <a:pt x="95" y="24"/>
                      <a:pt x="96" y="23"/>
                    </a:cubicBezTo>
                    <a:cubicBezTo>
                      <a:pt x="96" y="22"/>
                      <a:pt x="97" y="21"/>
                      <a:pt x="97" y="20"/>
                    </a:cubicBezTo>
                    <a:cubicBezTo>
                      <a:pt x="98" y="19"/>
                      <a:pt x="100" y="17"/>
                      <a:pt x="98" y="17"/>
                    </a:cubicBezTo>
                    <a:cubicBezTo>
                      <a:pt x="96" y="16"/>
                      <a:pt x="95" y="16"/>
                      <a:pt x="95" y="15"/>
                    </a:cubicBezTo>
                    <a:cubicBezTo>
                      <a:pt x="95" y="14"/>
                      <a:pt x="92" y="12"/>
                      <a:pt x="92" y="12"/>
                    </a:cubicBezTo>
                    <a:cubicBezTo>
                      <a:pt x="91" y="12"/>
                      <a:pt x="88" y="13"/>
                      <a:pt x="88" y="12"/>
                    </a:cubicBezTo>
                    <a:cubicBezTo>
                      <a:pt x="88" y="11"/>
                      <a:pt x="87" y="8"/>
                      <a:pt x="86" y="8"/>
                    </a:cubicBezTo>
                    <a:cubicBezTo>
                      <a:pt x="86" y="7"/>
                      <a:pt x="83" y="3"/>
                      <a:pt x="82" y="3"/>
                    </a:cubicBezTo>
                    <a:cubicBezTo>
                      <a:pt x="82" y="3"/>
                      <a:pt x="81" y="3"/>
                      <a:pt x="80" y="5"/>
                    </a:cubicBezTo>
                    <a:cubicBezTo>
                      <a:pt x="78" y="7"/>
                      <a:pt x="77" y="7"/>
                      <a:pt x="76" y="7"/>
                    </a:cubicBezTo>
                    <a:cubicBezTo>
                      <a:pt x="75" y="7"/>
                      <a:pt x="73" y="7"/>
                      <a:pt x="73" y="6"/>
                    </a:cubicBezTo>
                    <a:cubicBezTo>
                      <a:pt x="72" y="5"/>
                      <a:pt x="75" y="4"/>
                      <a:pt x="74" y="3"/>
                    </a:cubicBezTo>
                    <a:cubicBezTo>
                      <a:pt x="74" y="2"/>
                      <a:pt x="72" y="2"/>
                      <a:pt x="70" y="2"/>
                    </a:cubicBezTo>
                    <a:cubicBezTo>
                      <a:pt x="69" y="2"/>
                      <a:pt x="68" y="0"/>
                      <a:pt x="65" y="0"/>
                    </a:cubicBezTo>
                    <a:cubicBezTo>
                      <a:pt x="63" y="0"/>
                      <a:pt x="60" y="1"/>
                      <a:pt x="60" y="1"/>
                    </a:cubicBezTo>
                    <a:cubicBezTo>
                      <a:pt x="59" y="1"/>
                      <a:pt x="59" y="2"/>
                      <a:pt x="58" y="4"/>
                    </a:cubicBezTo>
                    <a:cubicBezTo>
                      <a:pt x="58" y="6"/>
                      <a:pt x="59" y="6"/>
                      <a:pt x="58" y="7"/>
                    </a:cubicBezTo>
                    <a:cubicBezTo>
                      <a:pt x="56" y="7"/>
                      <a:pt x="56" y="7"/>
                      <a:pt x="57" y="8"/>
                    </a:cubicBezTo>
                    <a:cubicBezTo>
                      <a:pt x="58" y="9"/>
                      <a:pt x="60" y="11"/>
                      <a:pt x="60" y="11"/>
                    </a:cubicBezTo>
                    <a:cubicBezTo>
                      <a:pt x="60" y="11"/>
                      <a:pt x="59" y="13"/>
                      <a:pt x="58" y="14"/>
                    </a:cubicBezTo>
                    <a:cubicBezTo>
                      <a:pt x="57" y="15"/>
                      <a:pt x="56" y="16"/>
                      <a:pt x="56" y="15"/>
                    </a:cubicBezTo>
                    <a:cubicBezTo>
                      <a:pt x="55" y="14"/>
                      <a:pt x="53" y="14"/>
                      <a:pt x="54" y="15"/>
                    </a:cubicBezTo>
                    <a:cubicBezTo>
                      <a:pt x="54" y="16"/>
                      <a:pt x="55" y="16"/>
                      <a:pt x="55" y="17"/>
                    </a:cubicBezTo>
                    <a:cubicBezTo>
                      <a:pt x="55" y="19"/>
                      <a:pt x="56" y="21"/>
                      <a:pt x="55" y="22"/>
                    </a:cubicBezTo>
                    <a:cubicBezTo>
                      <a:pt x="54" y="23"/>
                      <a:pt x="53" y="22"/>
                      <a:pt x="52" y="23"/>
                    </a:cubicBezTo>
                    <a:cubicBezTo>
                      <a:pt x="51" y="23"/>
                      <a:pt x="51" y="21"/>
                      <a:pt x="51" y="21"/>
                    </a:cubicBezTo>
                    <a:cubicBezTo>
                      <a:pt x="52" y="21"/>
                      <a:pt x="51" y="18"/>
                      <a:pt x="51" y="18"/>
                    </a:cubicBezTo>
                    <a:cubicBezTo>
                      <a:pt x="51" y="18"/>
                      <a:pt x="49" y="21"/>
                      <a:pt x="50" y="19"/>
                    </a:cubicBezTo>
                    <a:cubicBezTo>
                      <a:pt x="50" y="18"/>
                      <a:pt x="49" y="18"/>
                      <a:pt x="49" y="17"/>
                    </a:cubicBezTo>
                    <a:cubicBezTo>
                      <a:pt x="49" y="15"/>
                      <a:pt x="48" y="14"/>
                      <a:pt x="47" y="14"/>
                    </a:cubicBezTo>
                    <a:cubicBezTo>
                      <a:pt x="46" y="15"/>
                      <a:pt x="44" y="15"/>
                      <a:pt x="42" y="15"/>
                    </a:cubicBezTo>
                    <a:cubicBezTo>
                      <a:pt x="39" y="14"/>
                      <a:pt x="39" y="14"/>
                      <a:pt x="37" y="13"/>
                    </a:cubicBezTo>
                    <a:cubicBezTo>
                      <a:pt x="35" y="12"/>
                      <a:pt x="34" y="13"/>
                      <a:pt x="33" y="13"/>
                    </a:cubicBezTo>
                    <a:cubicBezTo>
                      <a:pt x="32" y="14"/>
                      <a:pt x="32" y="12"/>
                      <a:pt x="32" y="12"/>
                    </a:cubicBezTo>
                    <a:cubicBezTo>
                      <a:pt x="17" y="30"/>
                      <a:pt x="6" y="53"/>
                      <a:pt x="0" y="77"/>
                    </a:cubicBezTo>
                    <a:cubicBezTo>
                      <a:pt x="1" y="78"/>
                      <a:pt x="2" y="80"/>
                      <a:pt x="2" y="80"/>
                    </a:cubicBezTo>
                    <a:cubicBezTo>
                      <a:pt x="3" y="82"/>
                      <a:pt x="5" y="87"/>
                      <a:pt x="6" y="87"/>
                    </a:cubicBezTo>
                    <a:cubicBezTo>
                      <a:pt x="6" y="87"/>
                      <a:pt x="8" y="90"/>
                      <a:pt x="8" y="90"/>
                    </a:cubicBezTo>
                    <a:cubicBezTo>
                      <a:pt x="8" y="90"/>
                      <a:pt x="9" y="92"/>
                      <a:pt x="8" y="93"/>
                    </a:cubicBezTo>
                    <a:cubicBezTo>
                      <a:pt x="8" y="94"/>
                      <a:pt x="9" y="96"/>
                      <a:pt x="10" y="97"/>
                    </a:cubicBezTo>
                    <a:cubicBezTo>
                      <a:pt x="10" y="98"/>
                      <a:pt x="14" y="98"/>
                      <a:pt x="14" y="101"/>
                    </a:cubicBezTo>
                    <a:cubicBezTo>
                      <a:pt x="14" y="101"/>
                      <a:pt x="15" y="105"/>
                      <a:pt x="16" y="105"/>
                    </a:cubicBezTo>
                    <a:cubicBezTo>
                      <a:pt x="18" y="105"/>
                      <a:pt x="20" y="104"/>
                      <a:pt x="20" y="105"/>
                    </a:cubicBezTo>
                    <a:cubicBezTo>
                      <a:pt x="20" y="105"/>
                      <a:pt x="22" y="108"/>
                      <a:pt x="22" y="106"/>
                    </a:cubicBezTo>
                    <a:cubicBezTo>
                      <a:pt x="23" y="105"/>
                      <a:pt x="23" y="104"/>
                      <a:pt x="24" y="104"/>
                    </a:cubicBezTo>
                    <a:cubicBezTo>
                      <a:pt x="26" y="104"/>
                      <a:pt x="26" y="106"/>
                      <a:pt x="27" y="107"/>
                    </a:cubicBezTo>
                    <a:cubicBezTo>
                      <a:pt x="28" y="108"/>
                      <a:pt x="30" y="110"/>
                      <a:pt x="31" y="110"/>
                    </a:cubicBezTo>
                    <a:cubicBezTo>
                      <a:pt x="31" y="110"/>
                      <a:pt x="33" y="112"/>
                      <a:pt x="33" y="111"/>
                    </a:cubicBezTo>
                    <a:cubicBezTo>
                      <a:pt x="34" y="111"/>
                      <a:pt x="35" y="112"/>
                      <a:pt x="36" y="112"/>
                    </a:cubicBezTo>
                    <a:cubicBezTo>
                      <a:pt x="36" y="112"/>
                      <a:pt x="38" y="114"/>
                      <a:pt x="38" y="116"/>
                    </a:cubicBezTo>
                    <a:cubicBezTo>
                      <a:pt x="37" y="119"/>
                      <a:pt x="40" y="119"/>
                      <a:pt x="40" y="120"/>
                    </a:cubicBezTo>
                    <a:cubicBezTo>
                      <a:pt x="41" y="120"/>
                      <a:pt x="43" y="122"/>
                      <a:pt x="43" y="123"/>
                    </a:cubicBezTo>
                    <a:cubicBezTo>
                      <a:pt x="44" y="124"/>
                      <a:pt x="46" y="124"/>
                      <a:pt x="46" y="125"/>
                    </a:cubicBezTo>
                    <a:cubicBezTo>
                      <a:pt x="47" y="125"/>
                      <a:pt x="47" y="126"/>
                      <a:pt x="48" y="125"/>
                    </a:cubicBezTo>
                    <a:cubicBezTo>
                      <a:pt x="50" y="125"/>
                      <a:pt x="49" y="123"/>
                      <a:pt x="49" y="123"/>
                    </a:cubicBezTo>
                    <a:cubicBezTo>
                      <a:pt x="49" y="123"/>
                      <a:pt x="51" y="122"/>
                      <a:pt x="52" y="123"/>
                    </a:cubicBezTo>
                    <a:cubicBezTo>
                      <a:pt x="52" y="124"/>
                      <a:pt x="53" y="127"/>
                      <a:pt x="53" y="127"/>
                    </a:cubicBezTo>
                    <a:cubicBezTo>
                      <a:pt x="54" y="127"/>
                      <a:pt x="55" y="130"/>
                      <a:pt x="54" y="133"/>
                    </a:cubicBezTo>
                    <a:cubicBezTo>
                      <a:pt x="54" y="135"/>
                      <a:pt x="54" y="137"/>
                      <a:pt x="53" y="137"/>
                    </a:cubicBezTo>
                    <a:cubicBezTo>
                      <a:pt x="53" y="137"/>
                      <a:pt x="51" y="139"/>
                      <a:pt x="50" y="139"/>
                    </a:cubicBezTo>
                    <a:cubicBezTo>
                      <a:pt x="49" y="140"/>
                      <a:pt x="48" y="143"/>
                      <a:pt x="48" y="144"/>
                    </a:cubicBezTo>
                    <a:cubicBezTo>
                      <a:pt x="48" y="145"/>
                      <a:pt x="49" y="148"/>
                      <a:pt x="49" y="150"/>
                    </a:cubicBezTo>
                    <a:cubicBezTo>
                      <a:pt x="49" y="151"/>
                      <a:pt x="48" y="152"/>
                      <a:pt x="48" y="154"/>
                    </a:cubicBezTo>
                    <a:cubicBezTo>
                      <a:pt x="49" y="157"/>
                      <a:pt x="52" y="157"/>
                      <a:pt x="52" y="159"/>
                    </a:cubicBezTo>
                    <a:cubicBezTo>
                      <a:pt x="52" y="161"/>
                      <a:pt x="55" y="166"/>
                      <a:pt x="55" y="167"/>
                    </a:cubicBezTo>
                    <a:cubicBezTo>
                      <a:pt x="56" y="169"/>
                      <a:pt x="58" y="172"/>
                      <a:pt x="58" y="174"/>
                    </a:cubicBezTo>
                    <a:cubicBezTo>
                      <a:pt x="58" y="177"/>
                      <a:pt x="63" y="179"/>
                      <a:pt x="64" y="179"/>
                    </a:cubicBezTo>
                    <a:cubicBezTo>
                      <a:pt x="64" y="179"/>
                      <a:pt x="66" y="181"/>
                      <a:pt x="67" y="181"/>
                    </a:cubicBezTo>
                    <a:cubicBezTo>
                      <a:pt x="68" y="182"/>
                      <a:pt x="69" y="183"/>
                      <a:pt x="70" y="185"/>
                    </a:cubicBezTo>
                    <a:cubicBezTo>
                      <a:pt x="71" y="186"/>
                      <a:pt x="71" y="188"/>
                      <a:pt x="71" y="189"/>
                    </a:cubicBezTo>
                    <a:cubicBezTo>
                      <a:pt x="71" y="189"/>
                      <a:pt x="71" y="195"/>
                      <a:pt x="71" y="198"/>
                    </a:cubicBezTo>
                    <a:cubicBezTo>
                      <a:pt x="71" y="201"/>
                      <a:pt x="73" y="204"/>
                      <a:pt x="72" y="205"/>
                    </a:cubicBezTo>
                    <a:cubicBezTo>
                      <a:pt x="71" y="205"/>
                      <a:pt x="69" y="206"/>
                      <a:pt x="70" y="207"/>
                    </a:cubicBezTo>
                    <a:cubicBezTo>
                      <a:pt x="71" y="208"/>
                      <a:pt x="70" y="208"/>
                      <a:pt x="70" y="209"/>
                    </a:cubicBezTo>
                    <a:cubicBezTo>
                      <a:pt x="70" y="209"/>
                      <a:pt x="71" y="212"/>
                      <a:pt x="71" y="213"/>
                    </a:cubicBezTo>
                    <a:cubicBezTo>
                      <a:pt x="70" y="214"/>
                      <a:pt x="70" y="216"/>
                      <a:pt x="70" y="217"/>
                    </a:cubicBezTo>
                    <a:cubicBezTo>
                      <a:pt x="69" y="217"/>
                      <a:pt x="68" y="218"/>
                      <a:pt x="69" y="220"/>
                    </a:cubicBezTo>
                    <a:cubicBezTo>
                      <a:pt x="69" y="221"/>
                      <a:pt x="68" y="221"/>
                      <a:pt x="68" y="222"/>
                    </a:cubicBezTo>
                    <a:cubicBezTo>
                      <a:pt x="68" y="223"/>
                      <a:pt x="70" y="223"/>
                      <a:pt x="70" y="224"/>
                    </a:cubicBezTo>
                    <a:cubicBezTo>
                      <a:pt x="69" y="226"/>
                      <a:pt x="69" y="226"/>
                      <a:pt x="69" y="227"/>
                    </a:cubicBezTo>
                    <a:cubicBezTo>
                      <a:pt x="69" y="229"/>
                      <a:pt x="70" y="230"/>
                      <a:pt x="70" y="231"/>
                    </a:cubicBezTo>
                    <a:cubicBezTo>
                      <a:pt x="70" y="231"/>
                      <a:pt x="70" y="232"/>
                      <a:pt x="69" y="233"/>
                    </a:cubicBezTo>
                    <a:cubicBezTo>
                      <a:pt x="68" y="234"/>
                      <a:pt x="68" y="235"/>
                      <a:pt x="68" y="236"/>
                    </a:cubicBezTo>
                    <a:cubicBezTo>
                      <a:pt x="68" y="236"/>
                      <a:pt x="69" y="237"/>
                      <a:pt x="69" y="238"/>
                    </a:cubicBezTo>
                    <a:cubicBezTo>
                      <a:pt x="69" y="238"/>
                      <a:pt x="68" y="239"/>
                      <a:pt x="69" y="240"/>
                    </a:cubicBezTo>
                    <a:cubicBezTo>
                      <a:pt x="69" y="241"/>
                      <a:pt x="70" y="241"/>
                      <a:pt x="71" y="241"/>
                    </a:cubicBezTo>
                    <a:cubicBezTo>
                      <a:pt x="71" y="242"/>
                      <a:pt x="69" y="242"/>
                      <a:pt x="70" y="243"/>
                    </a:cubicBezTo>
                    <a:cubicBezTo>
                      <a:pt x="71" y="244"/>
                      <a:pt x="72" y="243"/>
                      <a:pt x="72" y="245"/>
                    </a:cubicBezTo>
                    <a:cubicBezTo>
                      <a:pt x="72" y="245"/>
                      <a:pt x="73" y="246"/>
                      <a:pt x="73" y="246"/>
                    </a:cubicBezTo>
                    <a:cubicBezTo>
                      <a:pt x="73" y="246"/>
                      <a:pt x="74" y="246"/>
                      <a:pt x="74" y="246"/>
                    </a:cubicBezTo>
                    <a:cubicBezTo>
                      <a:pt x="74" y="247"/>
                      <a:pt x="75" y="247"/>
                      <a:pt x="75" y="247"/>
                    </a:cubicBezTo>
                    <a:cubicBezTo>
                      <a:pt x="75" y="247"/>
                      <a:pt x="77" y="248"/>
                      <a:pt x="77" y="248"/>
                    </a:cubicBezTo>
                    <a:close/>
                    <a:moveTo>
                      <a:pt x="55" y="38"/>
                    </a:moveTo>
                    <a:cubicBezTo>
                      <a:pt x="55" y="38"/>
                      <a:pt x="58" y="37"/>
                      <a:pt x="59" y="38"/>
                    </a:cubicBezTo>
                    <a:cubicBezTo>
                      <a:pt x="60" y="39"/>
                      <a:pt x="58" y="39"/>
                      <a:pt x="57" y="40"/>
                    </a:cubicBezTo>
                    <a:cubicBezTo>
                      <a:pt x="55" y="41"/>
                      <a:pt x="55" y="41"/>
                      <a:pt x="54" y="42"/>
                    </a:cubicBezTo>
                    <a:cubicBezTo>
                      <a:pt x="53" y="43"/>
                      <a:pt x="51" y="43"/>
                      <a:pt x="50" y="44"/>
                    </a:cubicBezTo>
                    <a:cubicBezTo>
                      <a:pt x="49" y="45"/>
                      <a:pt x="48" y="46"/>
                      <a:pt x="47" y="45"/>
                    </a:cubicBezTo>
                    <a:cubicBezTo>
                      <a:pt x="47" y="44"/>
                      <a:pt x="48" y="45"/>
                      <a:pt x="48" y="44"/>
                    </a:cubicBezTo>
                    <a:cubicBezTo>
                      <a:pt x="48" y="44"/>
                      <a:pt x="51" y="42"/>
                      <a:pt x="51" y="42"/>
                    </a:cubicBezTo>
                    <a:cubicBezTo>
                      <a:pt x="51" y="42"/>
                      <a:pt x="54" y="37"/>
                      <a:pt x="55" y="38"/>
                    </a:cubicBezTo>
                    <a:close/>
                    <a:moveTo>
                      <a:pt x="50" y="34"/>
                    </a:moveTo>
                    <a:cubicBezTo>
                      <a:pt x="51" y="34"/>
                      <a:pt x="53" y="37"/>
                      <a:pt x="52" y="37"/>
                    </a:cubicBezTo>
                    <a:cubicBezTo>
                      <a:pt x="51" y="38"/>
                      <a:pt x="50" y="37"/>
                      <a:pt x="50" y="35"/>
                    </a:cubicBezTo>
                    <a:cubicBezTo>
                      <a:pt x="50" y="34"/>
                      <a:pt x="49" y="38"/>
                      <a:pt x="49" y="39"/>
                    </a:cubicBezTo>
                    <a:cubicBezTo>
                      <a:pt x="50" y="40"/>
                      <a:pt x="48" y="42"/>
                      <a:pt x="48" y="42"/>
                    </a:cubicBezTo>
                    <a:cubicBezTo>
                      <a:pt x="47" y="42"/>
                      <a:pt x="47" y="40"/>
                      <a:pt x="47" y="38"/>
                    </a:cubicBezTo>
                    <a:cubicBezTo>
                      <a:pt x="47" y="37"/>
                      <a:pt x="46" y="35"/>
                      <a:pt x="45" y="35"/>
                    </a:cubicBezTo>
                    <a:cubicBezTo>
                      <a:pt x="43" y="36"/>
                      <a:pt x="42" y="38"/>
                      <a:pt x="41" y="38"/>
                    </a:cubicBezTo>
                    <a:cubicBezTo>
                      <a:pt x="41" y="39"/>
                      <a:pt x="41" y="42"/>
                      <a:pt x="41" y="43"/>
                    </a:cubicBezTo>
                    <a:cubicBezTo>
                      <a:pt x="41" y="43"/>
                      <a:pt x="41" y="46"/>
                      <a:pt x="39" y="46"/>
                    </a:cubicBezTo>
                    <a:cubicBezTo>
                      <a:pt x="38" y="46"/>
                      <a:pt x="38" y="43"/>
                      <a:pt x="39" y="42"/>
                    </a:cubicBezTo>
                    <a:cubicBezTo>
                      <a:pt x="39" y="40"/>
                      <a:pt x="38" y="38"/>
                      <a:pt x="39" y="36"/>
                    </a:cubicBezTo>
                    <a:cubicBezTo>
                      <a:pt x="40" y="35"/>
                      <a:pt x="42" y="34"/>
                      <a:pt x="43" y="34"/>
                    </a:cubicBezTo>
                    <a:cubicBezTo>
                      <a:pt x="44" y="33"/>
                      <a:pt x="46" y="34"/>
                      <a:pt x="47" y="34"/>
                    </a:cubicBezTo>
                    <a:cubicBezTo>
                      <a:pt x="47" y="34"/>
                      <a:pt x="49" y="34"/>
                      <a:pt x="50" y="34"/>
                    </a:cubicBezTo>
                    <a:close/>
                    <a:moveTo>
                      <a:pt x="36" y="30"/>
                    </a:moveTo>
                    <a:cubicBezTo>
                      <a:pt x="38" y="29"/>
                      <a:pt x="40" y="26"/>
                      <a:pt x="41" y="27"/>
                    </a:cubicBezTo>
                    <a:cubicBezTo>
                      <a:pt x="44" y="29"/>
                      <a:pt x="44" y="29"/>
                      <a:pt x="44" y="29"/>
                    </a:cubicBezTo>
                    <a:cubicBezTo>
                      <a:pt x="45" y="30"/>
                      <a:pt x="44" y="32"/>
                      <a:pt x="43" y="32"/>
                    </a:cubicBezTo>
                    <a:cubicBezTo>
                      <a:pt x="43" y="32"/>
                      <a:pt x="41" y="32"/>
                      <a:pt x="40" y="32"/>
                    </a:cubicBezTo>
                    <a:cubicBezTo>
                      <a:pt x="39" y="32"/>
                      <a:pt x="39" y="31"/>
                      <a:pt x="38" y="31"/>
                    </a:cubicBezTo>
                    <a:cubicBezTo>
                      <a:pt x="38" y="31"/>
                      <a:pt x="36" y="32"/>
                      <a:pt x="36" y="33"/>
                    </a:cubicBezTo>
                    <a:cubicBezTo>
                      <a:pt x="35" y="33"/>
                      <a:pt x="33" y="33"/>
                      <a:pt x="33" y="32"/>
                    </a:cubicBezTo>
                    <a:cubicBezTo>
                      <a:pt x="33" y="31"/>
                      <a:pt x="34" y="31"/>
                      <a:pt x="36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4" name="Freeform: Shape 12">
                <a:extLst>
                  <a:ext uri="{FF2B5EF4-FFF2-40B4-BE49-F238E27FC236}">
                    <a16:creationId xmlns:a16="http://schemas.microsoft.com/office/drawing/2014/main" id="{BE6AF2EC-A295-462F-8493-825522ED61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7990" y="4030001"/>
                <a:ext cx="101420" cy="38169"/>
              </a:xfrm>
              <a:custGeom>
                <a:avLst/>
                <a:gdLst>
                  <a:gd name="T0" fmla="*/ 2 w 13"/>
                  <a:gd name="T1" fmla="*/ 4 h 5"/>
                  <a:gd name="T2" fmla="*/ 2 w 13"/>
                  <a:gd name="T3" fmla="*/ 5 h 5"/>
                  <a:gd name="T4" fmla="*/ 5 w 13"/>
                  <a:gd name="T5" fmla="*/ 4 h 5"/>
                  <a:gd name="T6" fmla="*/ 8 w 13"/>
                  <a:gd name="T7" fmla="*/ 3 h 5"/>
                  <a:gd name="T8" fmla="*/ 10 w 13"/>
                  <a:gd name="T9" fmla="*/ 5 h 5"/>
                  <a:gd name="T10" fmla="*/ 11 w 13"/>
                  <a:gd name="T11" fmla="*/ 3 h 5"/>
                  <a:gd name="T12" fmla="*/ 7 w 13"/>
                  <a:gd name="T13" fmla="*/ 1 h 5"/>
                  <a:gd name="T14" fmla="*/ 5 w 13"/>
                  <a:gd name="T15" fmla="*/ 0 h 5"/>
                  <a:gd name="T16" fmla="*/ 4 w 13"/>
                  <a:gd name="T17" fmla="*/ 1 h 5"/>
                  <a:gd name="T18" fmla="*/ 2 w 13"/>
                  <a:gd name="T19" fmla="*/ 3 h 5"/>
                  <a:gd name="T20" fmla="*/ 2 w 13"/>
                  <a:gd name="T21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5">
                    <a:moveTo>
                      <a:pt x="2" y="4"/>
                    </a:moveTo>
                    <a:cubicBezTo>
                      <a:pt x="0" y="5"/>
                      <a:pt x="1" y="5"/>
                      <a:pt x="2" y="5"/>
                    </a:cubicBezTo>
                    <a:cubicBezTo>
                      <a:pt x="3" y="5"/>
                      <a:pt x="5" y="4"/>
                      <a:pt x="5" y="4"/>
                    </a:cubicBezTo>
                    <a:cubicBezTo>
                      <a:pt x="5" y="4"/>
                      <a:pt x="8" y="2"/>
                      <a:pt x="8" y="3"/>
                    </a:cubicBezTo>
                    <a:cubicBezTo>
                      <a:pt x="9" y="4"/>
                      <a:pt x="8" y="5"/>
                      <a:pt x="10" y="5"/>
                    </a:cubicBezTo>
                    <a:cubicBezTo>
                      <a:pt x="11" y="5"/>
                      <a:pt x="13" y="4"/>
                      <a:pt x="11" y="3"/>
                    </a:cubicBezTo>
                    <a:cubicBezTo>
                      <a:pt x="9" y="2"/>
                      <a:pt x="8" y="2"/>
                      <a:pt x="7" y="1"/>
                    </a:cubicBezTo>
                    <a:cubicBezTo>
                      <a:pt x="6" y="0"/>
                      <a:pt x="6" y="0"/>
                      <a:pt x="5" y="0"/>
                    </a:cubicBezTo>
                    <a:cubicBezTo>
                      <a:pt x="5" y="1"/>
                      <a:pt x="5" y="1"/>
                      <a:pt x="4" y="1"/>
                    </a:cubicBezTo>
                    <a:cubicBezTo>
                      <a:pt x="4" y="1"/>
                      <a:pt x="3" y="2"/>
                      <a:pt x="2" y="3"/>
                    </a:cubicBezTo>
                    <a:cubicBezTo>
                      <a:pt x="2" y="3"/>
                      <a:pt x="2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5" name="Freeform: Shape 13">
                <a:extLst>
                  <a:ext uri="{FF2B5EF4-FFF2-40B4-BE49-F238E27FC236}">
                    <a16:creationId xmlns:a16="http://schemas.microsoft.com/office/drawing/2014/main" id="{0744D0C6-9A2E-43E2-B9C8-F345B4BF6D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7250" y="4068170"/>
                <a:ext cx="22901" cy="16358"/>
              </a:xfrm>
              <a:custGeom>
                <a:avLst/>
                <a:gdLst>
                  <a:gd name="T0" fmla="*/ 0 w 3"/>
                  <a:gd name="T1" fmla="*/ 1 h 2"/>
                  <a:gd name="T2" fmla="*/ 3 w 3"/>
                  <a:gd name="T3" fmla="*/ 2 h 2"/>
                  <a:gd name="T4" fmla="*/ 0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2"/>
                      <a:pt x="2" y="2"/>
                      <a:pt x="3" y="2"/>
                    </a:cubicBezTo>
                    <a:cubicBezTo>
                      <a:pt x="3" y="1"/>
                      <a:pt x="2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6" name="Freeform: Shape 14">
                <a:extLst>
                  <a:ext uri="{FF2B5EF4-FFF2-40B4-BE49-F238E27FC236}">
                    <a16:creationId xmlns:a16="http://schemas.microsoft.com/office/drawing/2014/main" id="{BB7D8F8F-7C12-4140-B7BF-E7BE74BBB0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7785" y="4075804"/>
                <a:ext cx="31626" cy="23992"/>
              </a:xfrm>
              <a:custGeom>
                <a:avLst/>
                <a:gdLst>
                  <a:gd name="T0" fmla="*/ 2 w 4"/>
                  <a:gd name="T1" fmla="*/ 1 h 3"/>
                  <a:gd name="T2" fmla="*/ 3 w 4"/>
                  <a:gd name="T3" fmla="*/ 2 h 3"/>
                  <a:gd name="T4" fmla="*/ 2 w 4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2" y="1"/>
                    </a:moveTo>
                    <a:cubicBezTo>
                      <a:pt x="0" y="1"/>
                      <a:pt x="2" y="3"/>
                      <a:pt x="3" y="2"/>
                    </a:cubicBezTo>
                    <a:cubicBezTo>
                      <a:pt x="4" y="1"/>
                      <a:pt x="4" y="0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7" name="Freeform: Shape 15">
                <a:extLst>
                  <a:ext uri="{FF2B5EF4-FFF2-40B4-BE49-F238E27FC236}">
                    <a16:creationId xmlns:a16="http://schemas.microsoft.com/office/drawing/2014/main" id="{82637353-0058-439E-8195-503B2D8576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47687" y="3990742"/>
                <a:ext cx="147223" cy="54527"/>
              </a:xfrm>
              <a:custGeom>
                <a:avLst/>
                <a:gdLst>
                  <a:gd name="T0" fmla="*/ 7 w 19"/>
                  <a:gd name="T1" fmla="*/ 5 h 7"/>
                  <a:gd name="T2" fmla="*/ 10 w 19"/>
                  <a:gd name="T3" fmla="*/ 7 h 7"/>
                  <a:gd name="T4" fmla="*/ 14 w 19"/>
                  <a:gd name="T5" fmla="*/ 5 h 7"/>
                  <a:gd name="T6" fmla="*/ 17 w 19"/>
                  <a:gd name="T7" fmla="*/ 4 h 7"/>
                  <a:gd name="T8" fmla="*/ 18 w 19"/>
                  <a:gd name="T9" fmla="*/ 2 h 7"/>
                  <a:gd name="T10" fmla="*/ 14 w 19"/>
                  <a:gd name="T11" fmla="*/ 0 h 7"/>
                  <a:gd name="T12" fmla="*/ 10 w 19"/>
                  <a:gd name="T13" fmla="*/ 1 h 7"/>
                  <a:gd name="T14" fmla="*/ 6 w 19"/>
                  <a:gd name="T15" fmla="*/ 1 h 7"/>
                  <a:gd name="T16" fmla="*/ 1 w 19"/>
                  <a:gd name="T17" fmla="*/ 0 h 7"/>
                  <a:gd name="T18" fmla="*/ 1 w 19"/>
                  <a:gd name="T19" fmla="*/ 2 h 7"/>
                  <a:gd name="T20" fmla="*/ 3 w 19"/>
                  <a:gd name="T21" fmla="*/ 5 h 7"/>
                  <a:gd name="T22" fmla="*/ 7 w 19"/>
                  <a:gd name="T23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" h="7">
                    <a:moveTo>
                      <a:pt x="7" y="5"/>
                    </a:moveTo>
                    <a:cubicBezTo>
                      <a:pt x="7" y="6"/>
                      <a:pt x="8" y="7"/>
                      <a:pt x="10" y="7"/>
                    </a:cubicBezTo>
                    <a:cubicBezTo>
                      <a:pt x="12" y="6"/>
                      <a:pt x="13" y="6"/>
                      <a:pt x="14" y="5"/>
                    </a:cubicBezTo>
                    <a:cubicBezTo>
                      <a:pt x="14" y="4"/>
                      <a:pt x="17" y="4"/>
                      <a:pt x="17" y="4"/>
                    </a:cubicBezTo>
                    <a:cubicBezTo>
                      <a:pt x="17" y="4"/>
                      <a:pt x="19" y="3"/>
                      <a:pt x="18" y="2"/>
                    </a:cubicBezTo>
                    <a:cubicBezTo>
                      <a:pt x="17" y="1"/>
                      <a:pt x="15" y="1"/>
                      <a:pt x="14" y="0"/>
                    </a:cubicBezTo>
                    <a:cubicBezTo>
                      <a:pt x="13" y="0"/>
                      <a:pt x="13" y="1"/>
                      <a:pt x="10" y="1"/>
                    </a:cubicBezTo>
                    <a:cubicBezTo>
                      <a:pt x="8" y="1"/>
                      <a:pt x="7" y="2"/>
                      <a:pt x="6" y="1"/>
                    </a:cubicBezTo>
                    <a:cubicBezTo>
                      <a:pt x="5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1" y="2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4" y="5"/>
                      <a:pt x="6" y="5"/>
                      <a:pt x="7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8" name="Freeform: Shape 16">
                <a:extLst>
                  <a:ext uri="{FF2B5EF4-FFF2-40B4-BE49-F238E27FC236}">
                    <a16:creationId xmlns:a16="http://schemas.microsoft.com/office/drawing/2014/main" id="{2B3F8BEE-7773-4DB1-822B-D5BFB19039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1901" y="3720288"/>
                <a:ext cx="728482" cy="371875"/>
              </a:xfrm>
              <a:custGeom>
                <a:avLst/>
                <a:gdLst>
                  <a:gd name="T0" fmla="*/ 3 w 94"/>
                  <a:gd name="T1" fmla="*/ 20 h 48"/>
                  <a:gd name="T2" fmla="*/ 5 w 94"/>
                  <a:gd name="T3" fmla="*/ 20 h 48"/>
                  <a:gd name="T4" fmla="*/ 16 w 94"/>
                  <a:gd name="T5" fmla="*/ 20 h 48"/>
                  <a:gd name="T6" fmla="*/ 22 w 94"/>
                  <a:gd name="T7" fmla="*/ 28 h 48"/>
                  <a:gd name="T8" fmla="*/ 27 w 94"/>
                  <a:gd name="T9" fmla="*/ 27 h 48"/>
                  <a:gd name="T10" fmla="*/ 28 w 94"/>
                  <a:gd name="T11" fmla="*/ 31 h 48"/>
                  <a:gd name="T12" fmla="*/ 27 w 94"/>
                  <a:gd name="T13" fmla="*/ 34 h 48"/>
                  <a:gd name="T14" fmla="*/ 25 w 94"/>
                  <a:gd name="T15" fmla="*/ 34 h 48"/>
                  <a:gd name="T16" fmla="*/ 25 w 94"/>
                  <a:gd name="T17" fmla="*/ 38 h 48"/>
                  <a:gd name="T18" fmla="*/ 27 w 94"/>
                  <a:gd name="T19" fmla="*/ 40 h 48"/>
                  <a:gd name="T20" fmla="*/ 34 w 94"/>
                  <a:gd name="T21" fmla="*/ 46 h 48"/>
                  <a:gd name="T22" fmla="*/ 39 w 94"/>
                  <a:gd name="T23" fmla="*/ 48 h 48"/>
                  <a:gd name="T24" fmla="*/ 43 w 94"/>
                  <a:gd name="T25" fmla="*/ 43 h 48"/>
                  <a:gd name="T26" fmla="*/ 46 w 94"/>
                  <a:gd name="T27" fmla="*/ 40 h 48"/>
                  <a:gd name="T28" fmla="*/ 52 w 94"/>
                  <a:gd name="T29" fmla="*/ 36 h 48"/>
                  <a:gd name="T30" fmla="*/ 61 w 94"/>
                  <a:gd name="T31" fmla="*/ 32 h 48"/>
                  <a:gd name="T32" fmla="*/ 73 w 94"/>
                  <a:gd name="T33" fmla="*/ 30 h 48"/>
                  <a:gd name="T34" fmla="*/ 72 w 94"/>
                  <a:gd name="T35" fmla="*/ 28 h 48"/>
                  <a:gd name="T36" fmla="*/ 75 w 94"/>
                  <a:gd name="T37" fmla="*/ 27 h 48"/>
                  <a:gd name="T38" fmla="*/ 79 w 94"/>
                  <a:gd name="T39" fmla="*/ 27 h 48"/>
                  <a:gd name="T40" fmla="*/ 78 w 94"/>
                  <a:gd name="T41" fmla="*/ 22 h 48"/>
                  <a:gd name="T42" fmla="*/ 85 w 94"/>
                  <a:gd name="T43" fmla="*/ 18 h 48"/>
                  <a:gd name="T44" fmla="*/ 83 w 94"/>
                  <a:gd name="T45" fmla="*/ 16 h 48"/>
                  <a:gd name="T46" fmla="*/ 91 w 94"/>
                  <a:gd name="T47" fmla="*/ 9 h 48"/>
                  <a:gd name="T48" fmla="*/ 87 w 94"/>
                  <a:gd name="T49" fmla="*/ 7 h 48"/>
                  <a:gd name="T50" fmla="*/ 78 w 94"/>
                  <a:gd name="T51" fmla="*/ 5 h 48"/>
                  <a:gd name="T52" fmla="*/ 73 w 94"/>
                  <a:gd name="T53" fmla="*/ 2 h 48"/>
                  <a:gd name="T54" fmla="*/ 65 w 94"/>
                  <a:gd name="T55" fmla="*/ 3 h 48"/>
                  <a:gd name="T56" fmla="*/ 53 w 94"/>
                  <a:gd name="T57" fmla="*/ 3 h 48"/>
                  <a:gd name="T58" fmla="*/ 66 w 94"/>
                  <a:gd name="T59" fmla="*/ 2 h 48"/>
                  <a:gd name="T60" fmla="*/ 58 w 94"/>
                  <a:gd name="T61" fmla="*/ 0 h 48"/>
                  <a:gd name="T62" fmla="*/ 36 w 94"/>
                  <a:gd name="T63" fmla="*/ 5 h 48"/>
                  <a:gd name="T64" fmla="*/ 32 w 94"/>
                  <a:gd name="T65" fmla="*/ 6 h 48"/>
                  <a:gd name="T66" fmla="*/ 27 w 94"/>
                  <a:gd name="T67" fmla="*/ 7 h 48"/>
                  <a:gd name="T68" fmla="*/ 1 w 94"/>
                  <a:gd name="T69" fmla="*/ 21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4" h="48">
                    <a:moveTo>
                      <a:pt x="1" y="21"/>
                    </a:moveTo>
                    <a:cubicBezTo>
                      <a:pt x="1" y="21"/>
                      <a:pt x="3" y="21"/>
                      <a:pt x="3" y="20"/>
                    </a:cubicBezTo>
                    <a:cubicBezTo>
                      <a:pt x="4" y="20"/>
                      <a:pt x="5" y="18"/>
                      <a:pt x="5" y="18"/>
                    </a:cubicBezTo>
                    <a:cubicBezTo>
                      <a:pt x="5" y="18"/>
                      <a:pt x="4" y="19"/>
                      <a:pt x="5" y="20"/>
                    </a:cubicBezTo>
                    <a:cubicBezTo>
                      <a:pt x="6" y="20"/>
                      <a:pt x="9" y="19"/>
                      <a:pt x="10" y="19"/>
                    </a:cubicBezTo>
                    <a:cubicBezTo>
                      <a:pt x="11" y="19"/>
                      <a:pt x="15" y="20"/>
                      <a:pt x="16" y="20"/>
                    </a:cubicBezTo>
                    <a:cubicBezTo>
                      <a:pt x="17" y="21"/>
                      <a:pt x="20" y="21"/>
                      <a:pt x="21" y="22"/>
                    </a:cubicBezTo>
                    <a:cubicBezTo>
                      <a:pt x="22" y="23"/>
                      <a:pt x="21" y="28"/>
                      <a:pt x="22" y="28"/>
                    </a:cubicBezTo>
                    <a:cubicBezTo>
                      <a:pt x="22" y="29"/>
                      <a:pt x="24" y="27"/>
                      <a:pt x="24" y="26"/>
                    </a:cubicBezTo>
                    <a:cubicBezTo>
                      <a:pt x="25" y="26"/>
                      <a:pt x="27" y="26"/>
                      <a:pt x="27" y="27"/>
                    </a:cubicBezTo>
                    <a:cubicBezTo>
                      <a:pt x="28" y="27"/>
                      <a:pt x="29" y="29"/>
                      <a:pt x="29" y="30"/>
                    </a:cubicBezTo>
                    <a:cubicBezTo>
                      <a:pt x="29" y="30"/>
                      <a:pt x="29" y="31"/>
                      <a:pt x="28" y="31"/>
                    </a:cubicBezTo>
                    <a:cubicBezTo>
                      <a:pt x="28" y="31"/>
                      <a:pt x="26" y="34"/>
                      <a:pt x="27" y="33"/>
                    </a:cubicBezTo>
                    <a:cubicBezTo>
                      <a:pt x="27" y="33"/>
                      <a:pt x="27" y="34"/>
                      <a:pt x="27" y="34"/>
                    </a:cubicBezTo>
                    <a:cubicBezTo>
                      <a:pt x="26" y="35"/>
                      <a:pt x="25" y="35"/>
                      <a:pt x="25" y="35"/>
                    </a:cubicBezTo>
                    <a:cubicBezTo>
                      <a:pt x="25" y="35"/>
                      <a:pt x="25" y="34"/>
                      <a:pt x="25" y="34"/>
                    </a:cubicBezTo>
                    <a:cubicBezTo>
                      <a:pt x="24" y="34"/>
                      <a:pt x="24" y="34"/>
                      <a:pt x="24" y="35"/>
                    </a:cubicBezTo>
                    <a:cubicBezTo>
                      <a:pt x="24" y="36"/>
                      <a:pt x="25" y="38"/>
                      <a:pt x="25" y="38"/>
                    </a:cubicBezTo>
                    <a:cubicBezTo>
                      <a:pt x="26" y="39"/>
                      <a:pt x="28" y="39"/>
                      <a:pt x="28" y="39"/>
                    </a:cubicBezTo>
                    <a:cubicBezTo>
                      <a:pt x="29" y="39"/>
                      <a:pt x="27" y="40"/>
                      <a:pt x="27" y="40"/>
                    </a:cubicBezTo>
                    <a:cubicBezTo>
                      <a:pt x="28" y="41"/>
                      <a:pt x="28" y="43"/>
                      <a:pt x="29" y="43"/>
                    </a:cubicBezTo>
                    <a:cubicBezTo>
                      <a:pt x="30" y="44"/>
                      <a:pt x="33" y="46"/>
                      <a:pt x="34" y="46"/>
                    </a:cubicBezTo>
                    <a:cubicBezTo>
                      <a:pt x="34" y="47"/>
                      <a:pt x="37" y="46"/>
                      <a:pt x="37" y="46"/>
                    </a:cubicBezTo>
                    <a:cubicBezTo>
                      <a:pt x="38" y="45"/>
                      <a:pt x="37" y="48"/>
                      <a:pt x="39" y="48"/>
                    </a:cubicBezTo>
                    <a:cubicBezTo>
                      <a:pt x="40" y="48"/>
                      <a:pt x="41" y="48"/>
                      <a:pt x="42" y="47"/>
                    </a:cubicBezTo>
                    <a:cubicBezTo>
                      <a:pt x="43" y="46"/>
                      <a:pt x="43" y="44"/>
                      <a:pt x="43" y="43"/>
                    </a:cubicBezTo>
                    <a:cubicBezTo>
                      <a:pt x="43" y="42"/>
                      <a:pt x="43" y="42"/>
                      <a:pt x="44" y="42"/>
                    </a:cubicBezTo>
                    <a:cubicBezTo>
                      <a:pt x="46" y="42"/>
                      <a:pt x="47" y="42"/>
                      <a:pt x="46" y="40"/>
                    </a:cubicBezTo>
                    <a:cubicBezTo>
                      <a:pt x="46" y="39"/>
                      <a:pt x="45" y="38"/>
                      <a:pt x="47" y="38"/>
                    </a:cubicBezTo>
                    <a:cubicBezTo>
                      <a:pt x="50" y="37"/>
                      <a:pt x="51" y="36"/>
                      <a:pt x="52" y="36"/>
                    </a:cubicBezTo>
                    <a:cubicBezTo>
                      <a:pt x="53" y="36"/>
                      <a:pt x="57" y="36"/>
                      <a:pt x="57" y="36"/>
                    </a:cubicBezTo>
                    <a:cubicBezTo>
                      <a:pt x="58" y="35"/>
                      <a:pt x="59" y="32"/>
                      <a:pt x="61" y="32"/>
                    </a:cubicBezTo>
                    <a:cubicBezTo>
                      <a:pt x="62" y="32"/>
                      <a:pt x="65" y="33"/>
                      <a:pt x="67" y="32"/>
                    </a:cubicBezTo>
                    <a:cubicBezTo>
                      <a:pt x="70" y="32"/>
                      <a:pt x="72" y="30"/>
                      <a:pt x="73" y="30"/>
                    </a:cubicBezTo>
                    <a:cubicBezTo>
                      <a:pt x="74" y="30"/>
                      <a:pt x="76" y="30"/>
                      <a:pt x="76" y="30"/>
                    </a:cubicBezTo>
                    <a:cubicBezTo>
                      <a:pt x="75" y="29"/>
                      <a:pt x="74" y="28"/>
                      <a:pt x="72" y="28"/>
                    </a:cubicBezTo>
                    <a:cubicBezTo>
                      <a:pt x="71" y="28"/>
                      <a:pt x="71" y="25"/>
                      <a:pt x="71" y="25"/>
                    </a:cubicBezTo>
                    <a:cubicBezTo>
                      <a:pt x="72" y="25"/>
                      <a:pt x="75" y="26"/>
                      <a:pt x="75" y="27"/>
                    </a:cubicBezTo>
                    <a:cubicBezTo>
                      <a:pt x="75" y="28"/>
                      <a:pt x="76" y="29"/>
                      <a:pt x="78" y="29"/>
                    </a:cubicBezTo>
                    <a:cubicBezTo>
                      <a:pt x="80" y="29"/>
                      <a:pt x="79" y="27"/>
                      <a:pt x="79" y="27"/>
                    </a:cubicBezTo>
                    <a:cubicBezTo>
                      <a:pt x="78" y="26"/>
                      <a:pt x="78" y="25"/>
                      <a:pt x="78" y="25"/>
                    </a:cubicBezTo>
                    <a:cubicBezTo>
                      <a:pt x="77" y="24"/>
                      <a:pt x="76" y="22"/>
                      <a:pt x="78" y="22"/>
                    </a:cubicBezTo>
                    <a:cubicBezTo>
                      <a:pt x="80" y="22"/>
                      <a:pt x="84" y="24"/>
                      <a:pt x="84" y="22"/>
                    </a:cubicBezTo>
                    <a:cubicBezTo>
                      <a:pt x="84" y="21"/>
                      <a:pt x="84" y="19"/>
                      <a:pt x="85" y="18"/>
                    </a:cubicBezTo>
                    <a:cubicBezTo>
                      <a:pt x="85" y="18"/>
                      <a:pt x="86" y="17"/>
                      <a:pt x="86" y="17"/>
                    </a:cubicBezTo>
                    <a:cubicBezTo>
                      <a:pt x="85" y="17"/>
                      <a:pt x="84" y="17"/>
                      <a:pt x="83" y="16"/>
                    </a:cubicBezTo>
                    <a:cubicBezTo>
                      <a:pt x="83" y="15"/>
                      <a:pt x="84" y="14"/>
                      <a:pt x="85" y="13"/>
                    </a:cubicBezTo>
                    <a:cubicBezTo>
                      <a:pt x="85" y="13"/>
                      <a:pt x="89" y="10"/>
                      <a:pt x="91" y="9"/>
                    </a:cubicBezTo>
                    <a:cubicBezTo>
                      <a:pt x="93" y="9"/>
                      <a:pt x="94" y="7"/>
                      <a:pt x="93" y="7"/>
                    </a:cubicBezTo>
                    <a:cubicBezTo>
                      <a:pt x="91" y="6"/>
                      <a:pt x="88" y="6"/>
                      <a:pt x="87" y="7"/>
                    </a:cubicBezTo>
                    <a:cubicBezTo>
                      <a:pt x="85" y="8"/>
                      <a:pt x="84" y="9"/>
                      <a:pt x="82" y="9"/>
                    </a:cubicBezTo>
                    <a:cubicBezTo>
                      <a:pt x="79" y="8"/>
                      <a:pt x="79" y="6"/>
                      <a:pt x="78" y="5"/>
                    </a:cubicBezTo>
                    <a:cubicBezTo>
                      <a:pt x="76" y="4"/>
                      <a:pt x="77" y="1"/>
                      <a:pt x="75" y="2"/>
                    </a:cubicBezTo>
                    <a:cubicBezTo>
                      <a:pt x="73" y="2"/>
                      <a:pt x="73" y="2"/>
                      <a:pt x="73" y="2"/>
                    </a:cubicBezTo>
                    <a:cubicBezTo>
                      <a:pt x="73" y="2"/>
                      <a:pt x="71" y="2"/>
                      <a:pt x="69" y="2"/>
                    </a:cubicBezTo>
                    <a:cubicBezTo>
                      <a:pt x="68" y="2"/>
                      <a:pt x="66" y="3"/>
                      <a:pt x="65" y="3"/>
                    </a:cubicBezTo>
                    <a:cubicBezTo>
                      <a:pt x="63" y="2"/>
                      <a:pt x="62" y="3"/>
                      <a:pt x="61" y="3"/>
                    </a:cubicBezTo>
                    <a:cubicBezTo>
                      <a:pt x="57" y="4"/>
                      <a:pt x="53" y="3"/>
                      <a:pt x="53" y="3"/>
                    </a:cubicBezTo>
                    <a:cubicBezTo>
                      <a:pt x="52" y="3"/>
                      <a:pt x="56" y="3"/>
                      <a:pt x="58" y="3"/>
                    </a:cubicBezTo>
                    <a:cubicBezTo>
                      <a:pt x="61" y="3"/>
                      <a:pt x="64" y="2"/>
                      <a:pt x="66" y="2"/>
                    </a:cubicBezTo>
                    <a:cubicBezTo>
                      <a:pt x="68" y="2"/>
                      <a:pt x="66" y="1"/>
                      <a:pt x="66" y="1"/>
                    </a:cubicBezTo>
                    <a:cubicBezTo>
                      <a:pt x="64" y="1"/>
                      <a:pt x="61" y="1"/>
                      <a:pt x="58" y="0"/>
                    </a:cubicBezTo>
                    <a:cubicBezTo>
                      <a:pt x="51" y="1"/>
                      <a:pt x="44" y="3"/>
                      <a:pt x="37" y="4"/>
                    </a:cubicBezTo>
                    <a:cubicBezTo>
                      <a:pt x="37" y="5"/>
                      <a:pt x="36" y="5"/>
                      <a:pt x="36" y="5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4" y="5"/>
                      <a:pt x="33" y="5"/>
                      <a:pt x="32" y="6"/>
                    </a:cubicBezTo>
                    <a:cubicBezTo>
                      <a:pt x="32" y="6"/>
                      <a:pt x="32" y="6"/>
                      <a:pt x="32" y="7"/>
                    </a:cubicBezTo>
                    <a:cubicBezTo>
                      <a:pt x="31" y="7"/>
                      <a:pt x="28" y="8"/>
                      <a:pt x="27" y="7"/>
                    </a:cubicBezTo>
                    <a:cubicBezTo>
                      <a:pt x="17" y="10"/>
                      <a:pt x="8" y="15"/>
                      <a:pt x="0" y="19"/>
                    </a:cubicBezTo>
                    <a:cubicBezTo>
                      <a:pt x="0" y="20"/>
                      <a:pt x="0" y="21"/>
                      <a:pt x="1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9" name="Freeform: Shape 17">
                <a:extLst>
                  <a:ext uri="{FF2B5EF4-FFF2-40B4-BE49-F238E27FC236}">
                    <a16:creationId xmlns:a16="http://schemas.microsoft.com/office/drawing/2014/main" id="{E3CC134E-34A3-4BA9-9BCB-2F057F318B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2026" y="3960207"/>
                <a:ext cx="16358" cy="22901"/>
              </a:xfrm>
              <a:custGeom>
                <a:avLst/>
                <a:gdLst>
                  <a:gd name="T0" fmla="*/ 1 w 2"/>
                  <a:gd name="T1" fmla="*/ 1 h 3"/>
                  <a:gd name="T2" fmla="*/ 1 w 2"/>
                  <a:gd name="T3" fmla="*/ 2 h 3"/>
                  <a:gd name="T4" fmla="*/ 2 w 2"/>
                  <a:gd name="T5" fmla="*/ 2 h 3"/>
                  <a:gd name="T6" fmla="*/ 1 w 2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0" y="3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0" name="Freeform: Shape 18">
                <a:extLst>
                  <a:ext uri="{FF2B5EF4-FFF2-40B4-BE49-F238E27FC236}">
                    <a16:creationId xmlns:a16="http://schemas.microsoft.com/office/drawing/2014/main" id="{0D1F75C5-BFFB-4A77-9CBE-9BDDE507D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0356" y="4750850"/>
                <a:ext cx="124322" cy="61070"/>
              </a:xfrm>
              <a:custGeom>
                <a:avLst/>
                <a:gdLst>
                  <a:gd name="T0" fmla="*/ 13 w 16"/>
                  <a:gd name="T1" fmla="*/ 4 h 8"/>
                  <a:gd name="T2" fmla="*/ 9 w 16"/>
                  <a:gd name="T3" fmla="*/ 1 h 8"/>
                  <a:gd name="T4" fmla="*/ 4 w 16"/>
                  <a:gd name="T5" fmla="*/ 0 h 8"/>
                  <a:gd name="T6" fmla="*/ 0 w 16"/>
                  <a:gd name="T7" fmla="*/ 1 h 8"/>
                  <a:gd name="T8" fmla="*/ 3 w 16"/>
                  <a:gd name="T9" fmla="*/ 3 h 8"/>
                  <a:gd name="T10" fmla="*/ 9 w 16"/>
                  <a:gd name="T11" fmla="*/ 3 h 8"/>
                  <a:gd name="T12" fmla="*/ 13 w 16"/>
                  <a:gd name="T13" fmla="*/ 7 h 8"/>
                  <a:gd name="T14" fmla="*/ 16 w 16"/>
                  <a:gd name="T15" fmla="*/ 7 h 8"/>
                  <a:gd name="T16" fmla="*/ 13 w 16"/>
                  <a:gd name="T1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8">
                    <a:moveTo>
                      <a:pt x="13" y="4"/>
                    </a:moveTo>
                    <a:cubicBezTo>
                      <a:pt x="12" y="4"/>
                      <a:pt x="10" y="3"/>
                      <a:pt x="9" y="1"/>
                    </a:cubicBezTo>
                    <a:cubicBezTo>
                      <a:pt x="8" y="0"/>
                      <a:pt x="5" y="0"/>
                      <a:pt x="4" y="0"/>
                    </a:cubicBezTo>
                    <a:cubicBezTo>
                      <a:pt x="3" y="0"/>
                      <a:pt x="0" y="1"/>
                      <a:pt x="0" y="1"/>
                    </a:cubicBezTo>
                    <a:cubicBezTo>
                      <a:pt x="0" y="3"/>
                      <a:pt x="1" y="3"/>
                      <a:pt x="3" y="3"/>
                    </a:cubicBezTo>
                    <a:cubicBezTo>
                      <a:pt x="5" y="3"/>
                      <a:pt x="8" y="2"/>
                      <a:pt x="9" y="3"/>
                    </a:cubicBezTo>
                    <a:cubicBezTo>
                      <a:pt x="9" y="4"/>
                      <a:pt x="12" y="6"/>
                      <a:pt x="13" y="7"/>
                    </a:cubicBezTo>
                    <a:cubicBezTo>
                      <a:pt x="13" y="7"/>
                      <a:pt x="16" y="8"/>
                      <a:pt x="16" y="7"/>
                    </a:cubicBezTo>
                    <a:cubicBezTo>
                      <a:pt x="16" y="6"/>
                      <a:pt x="14" y="4"/>
                      <a:pt x="1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1" name="Freeform: Shape 19">
                <a:extLst>
                  <a:ext uri="{FF2B5EF4-FFF2-40B4-BE49-F238E27FC236}">
                    <a16:creationId xmlns:a16="http://schemas.microsoft.com/office/drawing/2014/main" id="{5E2DD26F-4B24-4AF7-977A-83DDB70495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7785" y="4711590"/>
                <a:ext cx="23992" cy="22901"/>
              </a:xfrm>
              <a:custGeom>
                <a:avLst/>
                <a:gdLst>
                  <a:gd name="T0" fmla="*/ 2 w 3"/>
                  <a:gd name="T1" fmla="*/ 3 h 3"/>
                  <a:gd name="T2" fmla="*/ 1 w 3"/>
                  <a:gd name="T3" fmla="*/ 1 h 3"/>
                  <a:gd name="T4" fmla="*/ 2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2"/>
                      <a:pt x="2" y="0"/>
                      <a:pt x="1" y="1"/>
                    </a:cubicBezTo>
                    <a:cubicBezTo>
                      <a:pt x="0" y="1"/>
                      <a:pt x="0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2" name="Freeform: Shape 20">
                <a:extLst>
                  <a:ext uri="{FF2B5EF4-FFF2-40B4-BE49-F238E27FC236}">
                    <a16:creationId xmlns:a16="http://schemas.microsoft.com/office/drawing/2014/main" id="{6863E667-4C3E-4B88-BDBA-88B03813C1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7785" y="4843546"/>
                <a:ext cx="31626" cy="30535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3 h 4"/>
                  <a:gd name="T4" fmla="*/ 2 w 4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0" y="1"/>
                      <a:pt x="1" y="4"/>
                      <a:pt x="2" y="3"/>
                    </a:cubicBezTo>
                    <a:cubicBezTo>
                      <a:pt x="4" y="3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3" name="Freeform: Shape 21">
                <a:extLst>
                  <a:ext uri="{FF2B5EF4-FFF2-40B4-BE49-F238E27FC236}">
                    <a16:creationId xmlns:a16="http://schemas.microsoft.com/office/drawing/2014/main" id="{1EBCCFBA-D124-468B-84D0-94787C8308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1366" y="4828278"/>
                <a:ext cx="30535" cy="30535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3 h 4"/>
                  <a:gd name="T4" fmla="*/ 2 w 4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0" y="0"/>
                      <a:pt x="1" y="4"/>
                      <a:pt x="2" y="3"/>
                    </a:cubicBezTo>
                    <a:cubicBezTo>
                      <a:pt x="4" y="3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4" name="Freeform: Shape 22">
                <a:extLst>
                  <a:ext uri="{FF2B5EF4-FFF2-40B4-BE49-F238E27FC236}">
                    <a16:creationId xmlns:a16="http://schemas.microsoft.com/office/drawing/2014/main" id="{DE0399F5-CEE9-4ABF-BACF-19B77B257F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9946" y="4804286"/>
                <a:ext cx="85062" cy="54527"/>
              </a:xfrm>
              <a:custGeom>
                <a:avLst/>
                <a:gdLst>
                  <a:gd name="T0" fmla="*/ 7 w 11"/>
                  <a:gd name="T1" fmla="*/ 0 h 7"/>
                  <a:gd name="T2" fmla="*/ 4 w 11"/>
                  <a:gd name="T3" fmla="*/ 1 h 7"/>
                  <a:gd name="T4" fmla="*/ 0 w 11"/>
                  <a:gd name="T5" fmla="*/ 4 h 7"/>
                  <a:gd name="T6" fmla="*/ 3 w 11"/>
                  <a:gd name="T7" fmla="*/ 4 h 7"/>
                  <a:gd name="T8" fmla="*/ 6 w 11"/>
                  <a:gd name="T9" fmla="*/ 6 h 7"/>
                  <a:gd name="T10" fmla="*/ 9 w 11"/>
                  <a:gd name="T11" fmla="*/ 5 h 7"/>
                  <a:gd name="T12" fmla="*/ 11 w 11"/>
                  <a:gd name="T13" fmla="*/ 5 h 7"/>
                  <a:gd name="T14" fmla="*/ 7 w 11"/>
                  <a:gd name="T1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7">
                    <a:moveTo>
                      <a:pt x="7" y="0"/>
                    </a:moveTo>
                    <a:cubicBezTo>
                      <a:pt x="6" y="0"/>
                      <a:pt x="5" y="0"/>
                      <a:pt x="4" y="1"/>
                    </a:cubicBezTo>
                    <a:cubicBezTo>
                      <a:pt x="3" y="1"/>
                      <a:pt x="0" y="4"/>
                      <a:pt x="0" y="4"/>
                    </a:cubicBezTo>
                    <a:cubicBezTo>
                      <a:pt x="0" y="4"/>
                      <a:pt x="2" y="4"/>
                      <a:pt x="3" y="4"/>
                    </a:cubicBezTo>
                    <a:cubicBezTo>
                      <a:pt x="4" y="4"/>
                      <a:pt x="5" y="5"/>
                      <a:pt x="6" y="6"/>
                    </a:cubicBezTo>
                    <a:cubicBezTo>
                      <a:pt x="7" y="6"/>
                      <a:pt x="8" y="5"/>
                      <a:pt x="9" y="5"/>
                    </a:cubicBezTo>
                    <a:cubicBezTo>
                      <a:pt x="10" y="5"/>
                      <a:pt x="10" y="7"/>
                      <a:pt x="11" y="5"/>
                    </a:cubicBezTo>
                    <a:cubicBezTo>
                      <a:pt x="11" y="2"/>
                      <a:pt x="9" y="1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5" name="Freeform: Shape 23">
                <a:extLst>
                  <a:ext uri="{FF2B5EF4-FFF2-40B4-BE49-F238E27FC236}">
                    <a16:creationId xmlns:a16="http://schemas.microsoft.com/office/drawing/2014/main" id="{16FF7C5B-CCCC-4273-B78D-AA2146C62A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23392" y="5355010"/>
                <a:ext cx="92696" cy="224652"/>
              </a:xfrm>
              <a:custGeom>
                <a:avLst/>
                <a:gdLst>
                  <a:gd name="T0" fmla="*/ 7 w 12"/>
                  <a:gd name="T1" fmla="*/ 5 h 29"/>
                  <a:gd name="T2" fmla="*/ 4 w 12"/>
                  <a:gd name="T3" fmla="*/ 8 h 29"/>
                  <a:gd name="T4" fmla="*/ 1 w 12"/>
                  <a:gd name="T5" fmla="*/ 13 h 29"/>
                  <a:gd name="T6" fmla="*/ 1 w 12"/>
                  <a:gd name="T7" fmla="*/ 19 h 29"/>
                  <a:gd name="T8" fmla="*/ 1 w 12"/>
                  <a:gd name="T9" fmla="*/ 26 h 29"/>
                  <a:gd name="T10" fmla="*/ 2 w 12"/>
                  <a:gd name="T11" fmla="*/ 29 h 29"/>
                  <a:gd name="T12" fmla="*/ 6 w 12"/>
                  <a:gd name="T13" fmla="*/ 25 h 29"/>
                  <a:gd name="T14" fmla="*/ 8 w 12"/>
                  <a:gd name="T15" fmla="*/ 18 h 29"/>
                  <a:gd name="T16" fmla="*/ 10 w 12"/>
                  <a:gd name="T17" fmla="*/ 11 h 29"/>
                  <a:gd name="T18" fmla="*/ 12 w 12"/>
                  <a:gd name="T19" fmla="*/ 5 h 29"/>
                  <a:gd name="T20" fmla="*/ 11 w 12"/>
                  <a:gd name="T21" fmla="*/ 0 h 29"/>
                  <a:gd name="T22" fmla="*/ 7 w 12"/>
                  <a:gd name="T23" fmla="*/ 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29">
                    <a:moveTo>
                      <a:pt x="7" y="5"/>
                    </a:moveTo>
                    <a:cubicBezTo>
                      <a:pt x="6" y="7"/>
                      <a:pt x="5" y="9"/>
                      <a:pt x="4" y="8"/>
                    </a:cubicBezTo>
                    <a:cubicBezTo>
                      <a:pt x="4" y="8"/>
                      <a:pt x="1" y="10"/>
                      <a:pt x="1" y="13"/>
                    </a:cubicBezTo>
                    <a:cubicBezTo>
                      <a:pt x="2" y="15"/>
                      <a:pt x="2" y="18"/>
                      <a:pt x="1" y="19"/>
                    </a:cubicBezTo>
                    <a:cubicBezTo>
                      <a:pt x="0" y="21"/>
                      <a:pt x="1" y="24"/>
                      <a:pt x="1" y="26"/>
                    </a:cubicBezTo>
                    <a:cubicBezTo>
                      <a:pt x="0" y="28"/>
                      <a:pt x="1" y="29"/>
                      <a:pt x="2" y="29"/>
                    </a:cubicBezTo>
                    <a:cubicBezTo>
                      <a:pt x="4" y="28"/>
                      <a:pt x="5" y="27"/>
                      <a:pt x="6" y="25"/>
                    </a:cubicBezTo>
                    <a:cubicBezTo>
                      <a:pt x="7" y="23"/>
                      <a:pt x="7" y="20"/>
                      <a:pt x="8" y="18"/>
                    </a:cubicBezTo>
                    <a:cubicBezTo>
                      <a:pt x="9" y="16"/>
                      <a:pt x="10" y="12"/>
                      <a:pt x="10" y="11"/>
                    </a:cubicBezTo>
                    <a:cubicBezTo>
                      <a:pt x="11" y="10"/>
                      <a:pt x="12" y="6"/>
                      <a:pt x="12" y="5"/>
                    </a:cubicBezTo>
                    <a:cubicBezTo>
                      <a:pt x="12" y="3"/>
                      <a:pt x="11" y="0"/>
                      <a:pt x="11" y="0"/>
                    </a:cubicBezTo>
                    <a:cubicBezTo>
                      <a:pt x="9" y="0"/>
                      <a:pt x="9" y="3"/>
                      <a:pt x="7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6" name="Freeform: Shape 24">
                <a:extLst>
                  <a:ext uri="{FF2B5EF4-FFF2-40B4-BE49-F238E27FC236}">
                    <a16:creationId xmlns:a16="http://schemas.microsoft.com/office/drawing/2014/main" id="{399964FB-E273-4F0A-BD1A-A125C6143D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7731" y="4417144"/>
                <a:ext cx="39260" cy="39260"/>
              </a:xfrm>
              <a:custGeom>
                <a:avLst/>
                <a:gdLst>
                  <a:gd name="T0" fmla="*/ 4 w 5"/>
                  <a:gd name="T1" fmla="*/ 3 h 5"/>
                  <a:gd name="T2" fmla="*/ 2 w 5"/>
                  <a:gd name="T3" fmla="*/ 0 h 5"/>
                  <a:gd name="T4" fmla="*/ 1 w 5"/>
                  <a:gd name="T5" fmla="*/ 4 h 5"/>
                  <a:gd name="T6" fmla="*/ 4 w 5"/>
                  <a:gd name="T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4" y="3"/>
                    </a:moveTo>
                    <a:cubicBezTo>
                      <a:pt x="5" y="2"/>
                      <a:pt x="3" y="0"/>
                      <a:pt x="2" y="0"/>
                    </a:cubicBezTo>
                    <a:cubicBezTo>
                      <a:pt x="1" y="0"/>
                      <a:pt x="0" y="3"/>
                      <a:pt x="1" y="4"/>
                    </a:cubicBezTo>
                    <a:cubicBezTo>
                      <a:pt x="2" y="5"/>
                      <a:pt x="3" y="4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7" name="Freeform: Shape 25">
                <a:extLst>
                  <a:ext uri="{FF2B5EF4-FFF2-40B4-BE49-F238E27FC236}">
                    <a16:creationId xmlns:a16="http://schemas.microsoft.com/office/drawing/2014/main" id="{6AD0BA07-EAB3-4D4F-9C72-8B035308EA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2669" y="4417144"/>
                <a:ext cx="22901" cy="22901"/>
              </a:xfrm>
              <a:custGeom>
                <a:avLst/>
                <a:gdLst>
                  <a:gd name="T0" fmla="*/ 2 w 3"/>
                  <a:gd name="T1" fmla="*/ 3 h 3"/>
                  <a:gd name="T2" fmla="*/ 1 w 3"/>
                  <a:gd name="T3" fmla="*/ 2 h 3"/>
                  <a:gd name="T4" fmla="*/ 2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2"/>
                      <a:pt x="2" y="0"/>
                      <a:pt x="1" y="2"/>
                    </a:cubicBezTo>
                    <a:cubicBezTo>
                      <a:pt x="0" y="3"/>
                      <a:pt x="2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8" name="Freeform: Shape 26">
                <a:extLst>
                  <a:ext uri="{FF2B5EF4-FFF2-40B4-BE49-F238E27FC236}">
                    <a16:creationId xmlns:a16="http://schemas.microsoft.com/office/drawing/2014/main" id="{21E2A0DA-F2A7-4EC0-8113-34B06722F3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27526" y="4464037"/>
                <a:ext cx="54527" cy="38169"/>
              </a:xfrm>
              <a:custGeom>
                <a:avLst/>
                <a:gdLst>
                  <a:gd name="T0" fmla="*/ 2 w 7"/>
                  <a:gd name="T1" fmla="*/ 3 h 5"/>
                  <a:gd name="T2" fmla="*/ 5 w 7"/>
                  <a:gd name="T3" fmla="*/ 5 h 5"/>
                  <a:gd name="T4" fmla="*/ 7 w 7"/>
                  <a:gd name="T5" fmla="*/ 3 h 5"/>
                  <a:gd name="T6" fmla="*/ 4 w 7"/>
                  <a:gd name="T7" fmla="*/ 1 h 5"/>
                  <a:gd name="T8" fmla="*/ 1 w 7"/>
                  <a:gd name="T9" fmla="*/ 1 h 5"/>
                  <a:gd name="T10" fmla="*/ 2 w 7"/>
                  <a:gd name="T11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5">
                    <a:moveTo>
                      <a:pt x="2" y="3"/>
                    </a:moveTo>
                    <a:cubicBezTo>
                      <a:pt x="3" y="3"/>
                      <a:pt x="4" y="4"/>
                      <a:pt x="5" y="5"/>
                    </a:cubicBezTo>
                    <a:cubicBezTo>
                      <a:pt x="5" y="5"/>
                      <a:pt x="7" y="5"/>
                      <a:pt x="7" y="3"/>
                    </a:cubicBezTo>
                    <a:cubicBezTo>
                      <a:pt x="6" y="1"/>
                      <a:pt x="4" y="1"/>
                      <a:pt x="4" y="1"/>
                    </a:cubicBezTo>
                    <a:cubicBezTo>
                      <a:pt x="3" y="1"/>
                      <a:pt x="1" y="0"/>
                      <a:pt x="1" y="1"/>
                    </a:cubicBezTo>
                    <a:cubicBezTo>
                      <a:pt x="0" y="1"/>
                      <a:pt x="2" y="2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9" name="Freeform: Shape 27">
                <a:extLst>
                  <a:ext uri="{FF2B5EF4-FFF2-40B4-BE49-F238E27FC236}">
                    <a16:creationId xmlns:a16="http://schemas.microsoft.com/office/drawing/2014/main" id="{6484161A-9768-4E69-A818-3F0CB265D7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0919" y="4161957"/>
                <a:ext cx="69795" cy="69795"/>
              </a:xfrm>
              <a:custGeom>
                <a:avLst/>
                <a:gdLst>
                  <a:gd name="T0" fmla="*/ 1 w 9"/>
                  <a:gd name="T1" fmla="*/ 3 h 9"/>
                  <a:gd name="T2" fmla="*/ 1 w 9"/>
                  <a:gd name="T3" fmla="*/ 6 h 9"/>
                  <a:gd name="T4" fmla="*/ 2 w 9"/>
                  <a:gd name="T5" fmla="*/ 9 h 9"/>
                  <a:gd name="T6" fmla="*/ 6 w 9"/>
                  <a:gd name="T7" fmla="*/ 8 h 9"/>
                  <a:gd name="T8" fmla="*/ 9 w 9"/>
                  <a:gd name="T9" fmla="*/ 5 h 9"/>
                  <a:gd name="T10" fmla="*/ 8 w 9"/>
                  <a:gd name="T11" fmla="*/ 1 h 9"/>
                  <a:gd name="T12" fmla="*/ 5 w 9"/>
                  <a:gd name="T13" fmla="*/ 0 h 9"/>
                  <a:gd name="T14" fmla="*/ 3 w 9"/>
                  <a:gd name="T15" fmla="*/ 2 h 9"/>
                  <a:gd name="T16" fmla="*/ 1 w 9"/>
                  <a:gd name="T17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9">
                    <a:moveTo>
                      <a:pt x="1" y="3"/>
                    </a:moveTo>
                    <a:cubicBezTo>
                      <a:pt x="1" y="5"/>
                      <a:pt x="2" y="6"/>
                      <a:pt x="1" y="6"/>
                    </a:cubicBezTo>
                    <a:cubicBezTo>
                      <a:pt x="0" y="7"/>
                      <a:pt x="1" y="9"/>
                      <a:pt x="2" y="9"/>
                    </a:cubicBezTo>
                    <a:cubicBezTo>
                      <a:pt x="4" y="9"/>
                      <a:pt x="5" y="8"/>
                      <a:pt x="6" y="8"/>
                    </a:cubicBezTo>
                    <a:cubicBezTo>
                      <a:pt x="8" y="7"/>
                      <a:pt x="9" y="6"/>
                      <a:pt x="9" y="5"/>
                    </a:cubicBezTo>
                    <a:cubicBezTo>
                      <a:pt x="9" y="3"/>
                      <a:pt x="9" y="1"/>
                      <a:pt x="8" y="1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4" y="0"/>
                      <a:pt x="4" y="2"/>
                      <a:pt x="3" y="2"/>
                    </a:cubicBezTo>
                    <a:cubicBezTo>
                      <a:pt x="2" y="2"/>
                      <a:pt x="0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0" name="Freeform: Shape 28">
                <a:extLst>
                  <a:ext uri="{FF2B5EF4-FFF2-40B4-BE49-F238E27FC236}">
                    <a16:creationId xmlns:a16="http://schemas.microsoft.com/office/drawing/2014/main" id="{C4B23331-BC1B-47AD-A1D7-74F9B81882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0178" y="4107430"/>
                <a:ext cx="154857" cy="147223"/>
              </a:xfrm>
              <a:custGeom>
                <a:avLst/>
                <a:gdLst>
                  <a:gd name="T0" fmla="*/ 5 w 20"/>
                  <a:gd name="T1" fmla="*/ 9 h 19"/>
                  <a:gd name="T2" fmla="*/ 9 w 20"/>
                  <a:gd name="T3" fmla="*/ 11 h 19"/>
                  <a:gd name="T4" fmla="*/ 4 w 20"/>
                  <a:gd name="T5" fmla="*/ 16 h 19"/>
                  <a:gd name="T6" fmla="*/ 8 w 20"/>
                  <a:gd name="T7" fmla="*/ 17 h 19"/>
                  <a:gd name="T8" fmla="*/ 8 w 20"/>
                  <a:gd name="T9" fmla="*/ 18 h 19"/>
                  <a:gd name="T10" fmla="*/ 11 w 20"/>
                  <a:gd name="T11" fmla="*/ 17 h 19"/>
                  <a:gd name="T12" fmla="*/ 16 w 20"/>
                  <a:gd name="T13" fmla="*/ 18 h 19"/>
                  <a:gd name="T14" fmla="*/ 19 w 20"/>
                  <a:gd name="T15" fmla="*/ 15 h 19"/>
                  <a:gd name="T16" fmla="*/ 16 w 20"/>
                  <a:gd name="T17" fmla="*/ 11 h 19"/>
                  <a:gd name="T18" fmla="*/ 12 w 20"/>
                  <a:gd name="T19" fmla="*/ 6 h 19"/>
                  <a:gd name="T20" fmla="*/ 14 w 20"/>
                  <a:gd name="T21" fmla="*/ 2 h 19"/>
                  <a:gd name="T22" fmla="*/ 8 w 20"/>
                  <a:gd name="T23" fmla="*/ 1 h 19"/>
                  <a:gd name="T24" fmla="*/ 4 w 20"/>
                  <a:gd name="T25" fmla="*/ 2 h 19"/>
                  <a:gd name="T26" fmla="*/ 2 w 20"/>
                  <a:gd name="T27" fmla="*/ 2 h 19"/>
                  <a:gd name="T28" fmla="*/ 2 w 20"/>
                  <a:gd name="T29" fmla="*/ 5 h 19"/>
                  <a:gd name="T30" fmla="*/ 5 w 20"/>
                  <a:gd name="T31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" h="19">
                    <a:moveTo>
                      <a:pt x="5" y="9"/>
                    </a:moveTo>
                    <a:cubicBezTo>
                      <a:pt x="7" y="9"/>
                      <a:pt x="11" y="10"/>
                      <a:pt x="9" y="11"/>
                    </a:cubicBezTo>
                    <a:cubicBezTo>
                      <a:pt x="8" y="11"/>
                      <a:pt x="4" y="15"/>
                      <a:pt x="4" y="16"/>
                    </a:cubicBezTo>
                    <a:cubicBezTo>
                      <a:pt x="4" y="17"/>
                      <a:pt x="8" y="17"/>
                      <a:pt x="8" y="17"/>
                    </a:cubicBezTo>
                    <a:cubicBezTo>
                      <a:pt x="8" y="17"/>
                      <a:pt x="7" y="18"/>
                      <a:pt x="8" y="18"/>
                    </a:cubicBezTo>
                    <a:cubicBezTo>
                      <a:pt x="9" y="19"/>
                      <a:pt x="10" y="17"/>
                      <a:pt x="11" y="17"/>
                    </a:cubicBezTo>
                    <a:cubicBezTo>
                      <a:pt x="12" y="17"/>
                      <a:pt x="15" y="18"/>
                      <a:pt x="16" y="18"/>
                    </a:cubicBezTo>
                    <a:cubicBezTo>
                      <a:pt x="18" y="18"/>
                      <a:pt x="20" y="16"/>
                      <a:pt x="19" y="15"/>
                    </a:cubicBezTo>
                    <a:cubicBezTo>
                      <a:pt x="19" y="14"/>
                      <a:pt x="17" y="12"/>
                      <a:pt x="16" y="11"/>
                    </a:cubicBezTo>
                    <a:cubicBezTo>
                      <a:pt x="14" y="10"/>
                      <a:pt x="13" y="7"/>
                      <a:pt x="12" y="6"/>
                    </a:cubicBezTo>
                    <a:cubicBezTo>
                      <a:pt x="10" y="5"/>
                      <a:pt x="15" y="3"/>
                      <a:pt x="14" y="2"/>
                    </a:cubicBezTo>
                    <a:cubicBezTo>
                      <a:pt x="13" y="1"/>
                      <a:pt x="9" y="1"/>
                      <a:pt x="8" y="1"/>
                    </a:cubicBezTo>
                    <a:cubicBezTo>
                      <a:pt x="6" y="0"/>
                      <a:pt x="5" y="1"/>
                      <a:pt x="4" y="2"/>
                    </a:cubicBezTo>
                    <a:cubicBezTo>
                      <a:pt x="4" y="3"/>
                      <a:pt x="3" y="1"/>
                      <a:pt x="2" y="2"/>
                    </a:cubicBezTo>
                    <a:cubicBezTo>
                      <a:pt x="0" y="2"/>
                      <a:pt x="1" y="4"/>
                      <a:pt x="2" y="5"/>
                    </a:cubicBezTo>
                    <a:cubicBezTo>
                      <a:pt x="2" y="6"/>
                      <a:pt x="4" y="8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1" name="Freeform: Shape 29">
                <a:extLst>
                  <a:ext uri="{FF2B5EF4-FFF2-40B4-BE49-F238E27FC236}">
                    <a16:creationId xmlns:a16="http://schemas.microsoft.com/office/drawing/2014/main" id="{0135BF6C-BF06-469A-84C2-0E036EE1DC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2955" y="3928581"/>
                <a:ext cx="1130892" cy="1821205"/>
              </a:xfrm>
              <a:custGeom>
                <a:avLst/>
                <a:gdLst>
                  <a:gd name="T0" fmla="*/ 43 w 146"/>
                  <a:gd name="T1" fmla="*/ 19 h 235"/>
                  <a:gd name="T2" fmla="*/ 57 w 146"/>
                  <a:gd name="T3" fmla="*/ 30 h 235"/>
                  <a:gd name="T4" fmla="*/ 65 w 146"/>
                  <a:gd name="T5" fmla="*/ 33 h 235"/>
                  <a:gd name="T6" fmla="*/ 72 w 146"/>
                  <a:gd name="T7" fmla="*/ 16 h 235"/>
                  <a:gd name="T8" fmla="*/ 76 w 146"/>
                  <a:gd name="T9" fmla="*/ 24 h 235"/>
                  <a:gd name="T10" fmla="*/ 76 w 146"/>
                  <a:gd name="T11" fmla="*/ 26 h 235"/>
                  <a:gd name="T12" fmla="*/ 67 w 146"/>
                  <a:gd name="T13" fmla="*/ 34 h 235"/>
                  <a:gd name="T14" fmla="*/ 57 w 146"/>
                  <a:gd name="T15" fmla="*/ 34 h 235"/>
                  <a:gd name="T16" fmla="*/ 50 w 146"/>
                  <a:gd name="T17" fmla="*/ 29 h 235"/>
                  <a:gd name="T18" fmla="*/ 38 w 146"/>
                  <a:gd name="T19" fmla="*/ 40 h 235"/>
                  <a:gd name="T20" fmla="*/ 33 w 146"/>
                  <a:gd name="T21" fmla="*/ 50 h 235"/>
                  <a:gd name="T22" fmla="*/ 17 w 146"/>
                  <a:gd name="T23" fmla="*/ 66 h 235"/>
                  <a:gd name="T24" fmla="*/ 27 w 146"/>
                  <a:gd name="T25" fmla="*/ 72 h 235"/>
                  <a:gd name="T26" fmla="*/ 42 w 146"/>
                  <a:gd name="T27" fmla="*/ 61 h 235"/>
                  <a:gd name="T28" fmla="*/ 60 w 146"/>
                  <a:gd name="T29" fmla="*/ 62 h 235"/>
                  <a:gd name="T30" fmla="*/ 71 w 146"/>
                  <a:gd name="T31" fmla="*/ 66 h 235"/>
                  <a:gd name="T32" fmla="*/ 69 w 146"/>
                  <a:gd name="T33" fmla="*/ 60 h 235"/>
                  <a:gd name="T34" fmla="*/ 83 w 146"/>
                  <a:gd name="T35" fmla="*/ 71 h 235"/>
                  <a:gd name="T36" fmla="*/ 90 w 146"/>
                  <a:gd name="T37" fmla="*/ 75 h 235"/>
                  <a:gd name="T38" fmla="*/ 100 w 146"/>
                  <a:gd name="T39" fmla="*/ 85 h 235"/>
                  <a:gd name="T40" fmla="*/ 87 w 146"/>
                  <a:gd name="T41" fmla="*/ 91 h 235"/>
                  <a:gd name="T42" fmla="*/ 70 w 146"/>
                  <a:gd name="T43" fmla="*/ 87 h 235"/>
                  <a:gd name="T44" fmla="*/ 59 w 146"/>
                  <a:gd name="T45" fmla="*/ 75 h 235"/>
                  <a:gd name="T46" fmla="*/ 24 w 146"/>
                  <a:gd name="T47" fmla="*/ 76 h 235"/>
                  <a:gd name="T48" fmla="*/ 3 w 146"/>
                  <a:gd name="T49" fmla="*/ 106 h 235"/>
                  <a:gd name="T50" fmla="*/ 4 w 146"/>
                  <a:gd name="T51" fmla="*/ 135 h 235"/>
                  <a:gd name="T52" fmla="*/ 27 w 146"/>
                  <a:gd name="T53" fmla="*/ 150 h 235"/>
                  <a:gd name="T54" fmla="*/ 53 w 146"/>
                  <a:gd name="T55" fmla="*/ 150 h 235"/>
                  <a:gd name="T56" fmla="*/ 61 w 146"/>
                  <a:gd name="T57" fmla="*/ 176 h 235"/>
                  <a:gd name="T58" fmla="*/ 61 w 146"/>
                  <a:gd name="T59" fmla="*/ 209 h 235"/>
                  <a:gd name="T60" fmla="*/ 66 w 146"/>
                  <a:gd name="T61" fmla="*/ 230 h 235"/>
                  <a:gd name="T62" fmla="*/ 90 w 146"/>
                  <a:gd name="T63" fmla="*/ 223 h 235"/>
                  <a:gd name="T64" fmla="*/ 100 w 146"/>
                  <a:gd name="T65" fmla="*/ 200 h 235"/>
                  <a:gd name="T66" fmla="*/ 107 w 146"/>
                  <a:gd name="T67" fmla="*/ 174 h 235"/>
                  <a:gd name="T68" fmla="*/ 125 w 146"/>
                  <a:gd name="T69" fmla="*/ 139 h 235"/>
                  <a:gd name="T70" fmla="*/ 112 w 146"/>
                  <a:gd name="T71" fmla="*/ 126 h 235"/>
                  <a:gd name="T72" fmla="*/ 99 w 146"/>
                  <a:gd name="T73" fmla="*/ 95 h 235"/>
                  <a:gd name="T74" fmla="*/ 112 w 146"/>
                  <a:gd name="T75" fmla="*/ 117 h 235"/>
                  <a:gd name="T76" fmla="*/ 129 w 146"/>
                  <a:gd name="T77" fmla="*/ 122 h 235"/>
                  <a:gd name="T78" fmla="*/ 132 w 146"/>
                  <a:gd name="T79" fmla="*/ 102 h 235"/>
                  <a:gd name="T80" fmla="*/ 122 w 146"/>
                  <a:gd name="T81" fmla="*/ 94 h 235"/>
                  <a:gd name="T82" fmla="*/ 135 w 146"/>
                  <a:gd name="T83" fmla="*/ 103 h 235"/>
                  <a:gd name="T84" fmla="*/ 103 w 146"/>
                  <a:gd name="T85" fmla="*/ 18 h 235"/>
                  <a:gd name="T86" fmla="*/ 96 w 146"/>
                  <a:gd name="T87" fmla="*/ 13 h 235"/>
                  <a:gd name="T88" fmla="*/ 99 w 146"/>
                  <a:gd name="T89" fmla="*/ 159 h 235"/>
                  <a:gd name="T90" fmla="*/ 122 w 146"/>
                  <a:gd name="T91" fmla="*/ 56 h 235"/>
                  <a:gd name="T92" fmla="*/ 123 w 146"/>
                  <a:gd name="T93" fmla="*/ 61 h 235"/>
                  <a:gd name="T94" fmla="*/ 129 w 146"/>
                  <a:gd name="T95" fmla="*/ 77 h 235"/>
                  <a:gd name="T96" fmla="*/ 121 w 146"/>
                  <a:gd name="T97" fmla="*/ 66 h 235"/>
                  <a:gd name="T98" fmla="*/ 94 w 146"/>
                  <a:gd name="T99" fmla="*/ 25 h 235"/>
                  <a:gd name="T100" fmla="*/ 101 w 146"/>
                  <a:gd name="T101" fmla="*/ 55 h 235"/>
                  <a:gd name="T102" fmla="*/ 110 w 146"/>
                  <a:gd name="T103" fmla="*/ 66 h 235"/>
                  <a:gd name="T104" fmla="*/ 88 w 146"/>
                  <a:gd name="T105" fmla="*/ 66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46" h="235">
                    <a:moveTo>
                      <a:pt x="74" y="1"/>
                    </a:moveTo>
                    <a:cubicBezTo>
                      <a:pt x="71" y="1"/>
                      <a:pt x="61" y="5"/>
                      <a:pt x="60" y="6"/>
                    </a:cubicBezTo>
                    <a:cubicBezTo>
                      <a:pt x="60" y="6"/>
                      <a:pt x="59" y="8"/>
                      <a:pt x="57" y="10"/>
                    </a:cubicBezTo>
                    <a:cubicBezTo>
                      <a:pt x="56" y="11"/>
                      <a:pt x="52" y="12"/>
                      <a:pt x="49" y="13"/>
                    </a:cubicBezTo>
                    <a:cubicBezTo>
                      <a:pt x="47" y="13"/>
                      <a:pt x="43" y="18"/>
                      <a:pt x="43" y="19"/>
                    </a:cubicBezTo>
                    <a:cubicBezTo>
                      <a:pt x="43" y="19"/>
                      <a:pt x="45" y="22"/>
                      <a:pt x="45" y="22"/>
                    </a:cubicBezTo>
                    <a:cubicBezTo>
                      <a:pt x="44" y="23"/>
                      <a:pt x="46" y="26"/>
                      <a:pt x="47" y="26"/>
                    </a:cubicBezTo>
                    <a:cubicBezTo>
                      <a:pt x="49" y="27"/>
                      <a:pt x="52" y="27"/>
                      <a:pt x="52" y="26"/>
                    </a:cubicBezTo>
                    <a:cubicBezTo>
                      <a:pt x="52" y="25"/>
                      <a:pt x="54" y="23"/>
                      <a:pt x="55" y="24"/>
                    </a:cubicBezTo>
                    <a:cubicBezTo>
                      <a:pt x="55" y="26"/>
                      <a:pt x="57" y="29"/>
                      <a:pt x="57" y="30"/>
                    </a:cubicBezTo>
                    <a:cubicBezTo>
                      <a:pt x="57" y="30"/>
                      <a:pt x="57" y="32"/>
                      <a:pt x="57" y="33"/>
                    </a:cubicBezTo>
                    <a:cubicBezTo>
                      <a:pt x="57" y="33"/>
                      <a:pt x="57" y="33"/>
                      <a:pt x="57" y="33"/>
                    </a:cubicBezTo>
                    <a:cubicBezTo>
                      <a:pt x="58" y="33"/>
                      <a:pt x="58" y="35"/>
                      <a:pt x="58" y="35"/>
                    </a:cubicBezTo>
                    <a:cubicBezTo>
                      <a:pt x="58" y="35"/>
                      <a:pt x="59" y="37"/>
                      <a:pt x="60" y="37"/>
                    </a:cubicBezTo>
                    <a:cubicBezTo>
                      <a:pt x="61" y="31"/>
                      <a:pt x="65" y="33"/>
                      <a:pt x="65" y="33"/>
                    </a:cubicBezTo>
                    <a:cubicBezTo>
                      <a:pt x="65" y="33"/>
                      <a:pt x="67" y="31"/>
                      <a:pt x="66" y="30"/>
                    </a:cubicBezTo>
                    <a:cubicBezTo>
                      <a:pt x="66" y="28"/>
                      <a:pt x="68" y="26"/>
                      <a:pt x="68" y="25"/>
                    </a:cubicBezTo>
                    <a:cubicBezTo>
                      <a:pt x="69" y="25"/>
                      <a:pt x="70" y="23"/>
                      <a:pt x="68" y="22"/>
                    </a:cubicBezTo>
                    <a:cubicBezTo>
                      <a:pt x="66" y="21"/>
                      <a:pt x="64" y="20"/>
                      <a:pt x="66" y="19"/>
                    </a:cubicBezTo>
                    <a:cubicBezTo>
                      <a:pt x="68" y="17"/>
                      <a:pt x="70" y="19"/>
                      <a:pt x="72" y="16"/>
                    </a:cubicBezTo>
                    <a:cubicBezTo>
                      <a:pt x="74" y="13"/>
                      <a:pt x="71" y="12"/>
                      <a:pt x="74" y="12"/>
                    </a:cubicBezTo>
                    <a:cubicBezTo>
                      <a:pt x="77" y="12"/>
                      <a:pt x="80" y="12"/>
                      <a:pt x="79" y="13"/>
                    </a:cubicBezTo>
                    <a:cubicBezTo>
                      <a:pt x="79" y="14"/>
                      <a:pt x="75" y="16"/>
                      <a:pt x="74" y="17"/>
                    </a:cubicBezTo>
                    <a:cubicBezTo>
                      <a:pt x="72" y="18"/>
                      <a:pt x="72" y="20"/>
                      <a:pt x="73" y="21"/>
                    </a:cubicBezTo>
                    <a:cubicBezTo>
                      <a:pt x="74" y="22"/>
                      <a:pt x="75" y="24"/>
                      <a:pt x="76" y="24"/>
                    </a:cubicBezTo>
                    <a:cubicBezTo>
                      <a:pt x="77" y="24"/>
                      <a:pt x="79" y="23"/>
                      <a:pt x="80" y="23"/>
                    </a:cubicBezTo>
                    <a:cubicBezTo>
                      <a:pt x="82" y="23"/>
                      <a:pt x="85" y="23"/>
                      <a:pt x="85" y="23"/>
                    </a:cubicBezTo>
                    <a:cubicBezTo>
                      <a:pt x="86" y="23"/>
                      <a:pt x="88" y="26"/>
                      <a:pt x="87" y="26"/>
                    </a:cubicBezTo>
                    <a:cubicBezTo>
                      <a:pt x="86" y="26"/>
                      <a:pt x="84" y="26"/>
                      <a:pt x="82" y="26"/>
                    </a:cubicBezTo>
                    <a:cubicBezTo>
                      <a:pt x="79" y="26"/>
                      <a:pt x="76" y="26"/>
                      <a:pt x="76" y="26"/>
                    </a:cubicBezTo>
                    <a:cubicBezTo>
                      <a:pt x="76" y="27"/>
                      <a:pt x="80" y="28"/>
                      <a:pt x="79" y="29"/>
                    </a:cubicBezTo>
                    <a:cubicBezTo>
                      <a:pt x="78" y="30"/>
                      <a:pt x="76" y="29"/>
                      <a:pt x="75" y="28"/>
                    </a:cubicBezTo>
                    <a:cubicBezTo>
                      <a:pt x="73" y="28"/>
                      <a:pt x="73" y="30"/>
                      <a:pt x="72" y="32"/>
                    </a:cubicBezTo>
                    <a:cubicBezTo>
                      <a:pt x="72" y="33"/>
                      <a:pt x="74" y="36"/>
                      <a:pt x="71" y="35"/>
                    </a:cubicBezTo>
                    <a:cubicBezTo>
                      <a:pt x="69" y="34"/>
                      <a:pt x="67" y="33"/>
                      <a:pt x="67" y="34"/>
                    </a:cubicBezTo>
                    <a:cubicBezTo>
                      <a:pt x="66" y="34"/>
                      <a:pt x="65" y="35"/>
                      <a:pt x="63" y="35"/>
                    </a:cubicBezTo>
                    <a:cubicBezTo>
                      <a:pt x="62" y="36"/>
                      <a:pt x="62" y="38"/>
                      <a:pt x="60" y="37"/>
                    </a:cubicBezTo>
                    <a:cubicBezTo>
                      <a:pt x="60" y="37"/>
                      <a:pt x="60" y="37"/>
                      <a:pt x="60" y="37"/>
                    </a:cubicBezTo>
                    <a:cubicBezTo>
                      <a:pt x="58" y="37"/>
                      <a:pt x="58" y="37"/>
                      <a:pt x="58" y="37"/>
                    </a:cubicBezTo>
                    <a:cubicBezTo>
                      <a:pt x="58" y="36"/>
                      <a:pt x="58" y="35"/>
                      <a:pt x="57" y="34"/>
                    </a:cubicBezTo>
                    <a:cubicBezTo>
                      <a:pt x="57" y="34"/>
                      <a:pt x="57" y="34"/>
                      <a:pt x="57" y="33"/>
                    </a:cubicBezTo>
                    <a:cubicBezTo>
                      <a:pt x="57" y="33"/>
                      <a:pt x="56" y="33"/>
                      <a:pt x="56" y="33"/>
                    </a:cubicBezTo>
                    <a:cubicBezTo>
                      <a:pt x="56" y="33"/>
                      <a:pt x="55" y="33"/>
                      <a:pt x="55" y="31"/>
                    </a:cubicBezTo>
                    <a:cubicBezTo>
                      <a:pt x="54" y="30"/>
                      <a:pt x="55" y="28"/>
                      <a:pt x="54" y="28"/>
                    </a:cubicBezTo>
                    <a:cubicBezTo>
                      <a:pt x="53" y="28"/>
                      <a:pt x="51" y="28"/>
                      <a:pt x="50" y="29"/>
                    </a:cubicBezTo>
                    <a:cubicBezTo>
                      <a:pt x="50" y="30"/>
                      <a:pt x="49" y="32"/>
                      <a:pt x="50" y="33"/>
                    </a:cubicBezTo>
                    <a:cubicBezTo>
                      <a:pt x="51" y="34"/>
                      <a:pt x="53" y="36"/>
                      <a:pt x="51" y="35"/>
                    </a:cubicBezTo>
                    <a:cubicBezTo>
                      <a:pt x="49" y="35"/>
                      <a:pt x="47" y="34"/>
                      <a:pt x="46" y="35"/>
                    </a:cubicBezTo>
                    <a:cubicBezTo>
                      <a:pt x="45" y="36"/>
                      <a:pt x="42" y="39"/>
                      <a:pt x="42" y="39"/>
                    </a:cubicBezTo>
                    <a:cubicBezTo>
                      <a:pt x="42" y="39"/>
                      <a:pt x="38" y="39"/>
                      <a:pt x="38" y="40"/>
                    </a:cubicBezTo>
                    <a:cubicBezTo>
                      <a:pt x="38" y="41"/>
                      <a:pt x="39" y="43"/>
                      <a:pt x="37" y="43"/>
                    </a:cubicBezTo>
                    <a:cubicBezTo>
                      <a:pt x="36" y="43"/>
                      <a:pt x="34" y="43"/>
                      <a:pt x="32" y="44"/>
                    </a:cubicBezTo>
                    <a:cubicBezTo>
                      <a:pt x="30" y="44"/>
                      <a:pt x="30" y="45"/>
                      <a:pt x="27" y="45"/>
                    </a:cubicBezTo>
                    <a:cubicBezTo>
                      <a:pt x="25" y="45"/>
                      <a:pt x="25" y="46"/>
                      <a:pt x="27" y="47"/>
                    </a:cubicBezTo>
                    <a:cubicBezTo>
                      <a:pt x="29" y="47"/>
                      <a:pt x="33" y="49"/>
                      <a:pt x="33" y="50"/>
                    </a:cubicBezTo>
                    <a:cubicBezTo>
                      <a:pt x="33" y="52"/>
                      <a:pt x="33" y="54"/>
                      <a:pt x="32" y="56"/>
                    </a:cubicBezTo>
                    <a:cubicBezTo>
                      <a:pt x="32" y="57"/>
                      <a:pt x="28" y="56"/>
                      <a:pt x="26" y="56"/>
                    </a:cubicBezTo>
                    <a:cubicBezTo>
                      <a:pt x="24" y="56"/>
                      <a:pt x="20" y="55"/>
                      <a:pt x="18" y="56"/>
                    </a:cubicBezTo>
                    <a:cubicBezTo>
                      <a:pt x="16" y="57"/>
                      <a:pt x="17" y="61"/>
                      <a:pt x="17" y="62"/>
                    </a:cubicBezTo>
                    <a:cubicBezTo>
                      <a:pt x="18" y="64"/>
                      <a:pt x="17" y="65"/>
                      <a:pt x="17" y="66"/>
                    </a:cubicBezTo>
                    <a:cubicBezTo>
                      <a:pt x="16" y="66"/>
                      <a:pt x="16" y="68"/>
                      <a:pt x="17" y="69"/>
                    </a:cubicBezTo>
                    <a:cubicBezTo>
                      <a:pt x="18" y="70"/>
                      <a:pt x="18" y="72"/>
                      <a:pt x="19" y="72"/>
                    </a:cubicBezTo>
                    <a:cubicBezTo>
                      <a:pt x="20" y="72"/>
                      <a:pt x="22" y="71"/>
                      <a:pt x="23" y="72"/>
                    </a:cubicBezTo>
                    <a:cubicBezTo>
                      <a:pt x="24" y="73"/>
                      <a:pt x="25" y="76"/>
                      <a:pt x="25" y="75"/>
                    </a:cubicBezTo>
                    <a:cubicBezTo>
                      <a:pt x="26" y="74"/>
                      <a:pt x="26" y="72"/>
                      <a:pt x="27" y="72"/>
                    </a:cubicBezTo>
                    <a:cubicBezTo>
                      <a:pt x="28" y="73"/>
                      <a:pt x="30" y="72"/>
                      <a:pt x="32" y="72"/>
                    </a:cubicBezTo>
                    <a:cubicBezTo>
                      <a:pt x="33" y="72"/>
                      <a:pt x="34" y="70"/>
                      <a:pt x="36" y="69"/>
                    </a:cubicBezTo>
                    <a:cubicBezTo>
                      <a:pt x="37" y="68"/>
                      <a:pt x="36" y="68"/>
                      <a:pt x="36" y="67"/>
                    </a:cubicBezTo>
                    <a:cubicBezTo>
                      <a:pt x="35" y="66"/>
                      <a:pt x="37" y="64"/>
                      <a:pt x="38" y="63"/>
                    </a:cubicBezTo>
                    <a:cubicBezTo>
                      <a:pt x="39" y="62"/>
                      <a:pt x="42" y="63"/>
                      <a:pt x="42" y="61"/>
                    </a:cubicBezTo>
                    <a:cubicBezTo>
                      <a:pt x="42" y="60"/>
                      <a:pt x="42" y="57"/>
                      <a:pt x="44" y="57"/>
                    </a:cubicBezTo>
                    <a:cubicBezTo>
                      <a:pt x="45" y="58"/>
                      <a:pt x="47" y="59"/>
                      <a:pt x="48" y="59"/>
                    </a:cubicBezTo>
                    <a:cubicBezTo>
                      <a:pt x="49" y="59"/>
                      <a:pt x="52" y="57"/>
                      <a:pt x="52" y="56"/>
                    </a:cubicBezTo>
                    <a:cubicBezTo>
                      <a:pt x="53" y="56"/>
                      <a:pt x="55" y="56"/>
                      <a:pt x="56" y="58"/>
                    </a:cubicBezTo>
                    <a:cubicBezTo>
                      <a:pt x="56" y="60"/>
                      <a:pt x="59" y="62"/>
                      <a:pt x="60" y="62"/>
                    </a:cubicBezTo>
                    <a:cubicBezTo>
                      <a:pt x="60" y="63"/>
                      <a:pt x="65" y="65"/>
                      <a:pt x="65" y="65"/>
                    </a:cubicBezTo>
                    <a:cubicBezTo>
                      <a:pt x="66" y="66"/>
                      <a:pt x="67" y="68"/>
                      <a:pt x="67" y="69"/>
                    </a:cubicBezTo>
                    <a:cubicBezTo>
                      <a:pt x="68" y="71"/>
                      <a:pt x="70" y="73"/>
                      <a:pt x="70" y="71"/>
                    </a:cubicBezTo>
                    <a:cubicBezTo>
                      <a:pt x="70" y="70"/>
                      <a:pt x="68" y="66"/>
                      <a:pt x="69" y="66"/>
                    </a:cubicBezTo>
                    <a:cubicBezTo>
                      <a:pt x="70" y="66"/>
                      <a:pt x="71" y="66"/>
                      <a:pt x="71" y="66"/>
                    </a:cubicBezTo>
                    <a:cubicBezTo>
                      <a:pt x="71" y="66"/>
                      <a:pt x="68" y="63"/>
                      <a:pt x="67" y="62"/>
                    </a:cubicBezTo>
                    <a:cubicBezTo>
                      <a:pt x="66" y="62"/>
                      <a:pt x="64" y="60"/>
                      <a:pt x="63" y="58"/>
                    </a:cubicBezTo>
                    <a:cubicBezTo>
                      <a:pt x="62" y="56"/>
                      <a:pt x="59" y="56"/>
                      <a:pt x="59" y="54"/>
                    </a:cubicBezTo>
                    <a:cubicBezTo>
                      <a:pt x="59" y="52"/>
                      <a:pt x="62" y="53"/>
                      <a:pt x="63" y="55"/>
                    </a:cubicBezTo>
                    <a:cubicBezTo>
                      <a:pt x="64" y="57"/>
                      <a:pt x="68" y="59"/>
                      <a:pt x="69" y="60"/>
                    </a:cubicBezTo>
                    <a:cubicBezTo>
                      <a:pt x="70" y="62"/>
                      <a:pt x="72" y="62"/>
                      <a:pt x="72" y="64"/>
                    </a:cubicBezTo>
                    <a:cubicBezTo>
                      <a:pt x="73" y="66"/>
                      <a:pt x="74" y="68"/>
                      <a:pt x="75" y="69"/>
                    </a:cubicBezTo>
                    <a:cubicBezTo>
                      <a:pt x="76" y="69"/>
                      <a:pt x="76" y="76"/>
                      <a:pt x="77" y="77"/>
                    </a:cubicBezTo>
                    <a:cubicBezTo>
                      <a:pt x="77" y="78"/>
                      <a:pt x="80" y="75"/>
                      <a:pt x="80" y="74"/>
                    </a:cubicBezTo>
                    <a:cubicBezTo>
                      <a:pt x="81" y="73"/>
                      <a:pt x="83" y="73"/>
                      <a:pt x="83" y="71"/>
                    </a:cubicBezTo>
                    <a:cubicBezTo>
                      <a:pt x="83" y="70"/>
                      <a:pt x="81" y="69"/>
                      <a:pt x="80" y="68"/>
                    </a:cubicBezTo>
                    <a:cubicBezTo>
                      <a:pt x="79" y="67"/>
                      <a:pt x="81" y="67"/>
                      <a:pt x="82" y="66"/>
                    </a:cubicBezTo>
                    <a:cubicBezTo>
                      <a:pt x="83" y="65"/>
                      <a:pt x="84" y="64"/>
                      <a:pt x="85" y="65"/>
                    </a:cubicBezTo>
                    <a:cubicBezTo>
                      <a:pt x="85" y="67"/>
                      <a:pt x="85" y="71"/>
                      <a:pt x="86" y="72"/>
                    </a:cubicBezTo>
                    <a:cubicBezTo>
                      <a:pt x="86" y="73"/>
                      <a:pt x="89" y="74"/>
                      <a:pt x="90" y="75"/>
                    </a:cubicBezTo>
                    <a:cubicBezTo>
                      <a:pt x="90" y="76"/>
                      <a:pt x="93" y="77"/>
                      <a:pt x="93" y="76"/>
                    </a:cubicBezTo>
                    <a:cubicBezTo>
                      <a:pt x="94" y="75"/>
                      <a:pt x="96" y="77"/>
                      <a:pt x="97" y="77"/>
                    </a:cubicBezTo>
                    <a:cubicBezTo>
                      <a:pt x="97" y="77"/>
                      <a:pt x="99" y="77"/>
                      <a:pt x="100" y="76"/>
                    </a:cubicBezTo>
                    <a:cubicBezTo>
                      <a:pt x="101" y="76"/>
                      <a:pt x="102" y="75"/>
                      <a:pt x="102" y="77"/>
                    </a:cubicBezTo>
                    <a:cubicBezTo>
                      <a:pt x="102" y="80"/>
                      <a:pt x="102" y="84"/>
                      <a:pt x="100" y="85"/>
                    </a:cubicBezTo>
                    <a:cubicBezTo>
                      <a:pt x="99" y="87"/>
                      <a:pt x="100" y="88"/>
                      <a:pt x="98" y="88"/>
                    </a:cubicBezTo>
                    <a:cubicBezTo>
                      <a:pt x="98" y="88"/>
                      <a:pt x="97" y="88"/>
                      <a:pt x="97" y="88"/>
                    </a:cubicBezTo>
                    <a:cubicBezTo>
                      <a:pt x="96" y="87"/>
                      <a:pt x="95" y="87"/>
                      <a:pt x="95" y="87"/>
                    </a:cubicBezTo>
                    <a:cubicBezTo>
                      <a:pt x="93" y="87"/>
                      <a:pt x="91" y="87"/>
                      <a:pt x="89" y="90"/>
                    </a:cubicBezTo>
                    <a:cubicBezTo>
                      <a:pt x="88" y="92"/>
                      <a:pt x="87" y="92"/>
                      <a:pt x="87" y="91"/>
                    </a:cubicBezTo>
                    <a:cubicBezTo>
                      <a:pt x="87" y="90"/>
                      <a:pt x="91" y="87"/>
                      <a:pt x="90" y="86"/>
                    </a:cubicBezTo>
                    <a:cubicBezTo>
                      <a:pt x="90" y="85"/>
                      <a:pt x="86" y="86"/>
                      <a:pt x="84" y="85"/>
                    </a:cubicBezTo>
                    <a:cubicBezTo>
                      <a:pt x="82" y="85"/>
                      <a:pt x="81" y="84"/>
                      <a:pt x="79" y="83"/>
                    </a:cubicBezTo>
                    <a:cubicBezTo>
                      <a:pt x="78" y="83"/>
                      <a:pt x="77" y="87"/>
                      <a:pt x="76" y="89"/>
                    </a:cubicBezTo>
                    <a:cubicBezTo>
                      <a:pt x="74" y="91"/>
                      <a:pt x="72" y="88"/>
                      <a:pt x="70" y="87"/>
                    </a:cubicBezTo>
                    <a:cubicBezTo>
                      <a:pt x="69" y="87"/>
                      <a:pt x="66" y="85"/>
                      <a:pt x="66" y="85"/>
                    </a:cubicBezTo>
                    <a:cubicBezTo>
                      <a:pt x="66" y="85"/>
                      <a:pt x="63" y="83"/>
                      <a:pt x="62" y="83"/>
                    </a:cubicBezTo>
                    <a:cubicBezTo>
                      <a:pt x="61" y="83"/>
                      <a:pt x="59" y="81"/>
                      <a:pt x="58" y="80"/>
                    </a:cubicBezTo>
                    <a:cubicBezTo>
                      <a:pt x="57" y="80"/>
                      <a:pt x="55" y="79"/>
                      <a:pt x="57" y="78"/>
                    </a:cubicBezTo>
                    <a:cubicBezTo>
                      <a:pt x="58" y="77"/>
                      <a:pt x="61" y="79"/>
                      <a:pt x="59" y="75"/>
                    </a:cubicBezTo>
                    <a:cubicBezTo>
                      <a:pt x="58" y="70"/>
                      <a:pt x="53" y="71"/>
                      <a:pt x="52" y="71"/>
                    </a:cubicBezTo>
                    <a:cubicBezTo>
                      <a:pt x="51" y="72"/>
                      <a:pt x="43" y="71"/>
                      <a:pt x="42" y="71"/>
                    </a:cubicBezTo>
                    <a:cubicBezTo>
                      <a:pt x="42" y="71"/>
                      <a:pt x="37" y="73"/>
                      <a:pt x="35" y="74"/>
                    </a:cubicBezTo>
                    <a:cubicBezTo>
                      <a:pt x="34" y="75"/>
                      <a:pt x="31" y="76"/>
                      <a:pt x="30" y="76"/>
                    </a:cubicBezTo>
                    <a:cubicBezTo>
                      <a:pt x="30" y="77"/>
                      <a:pt x="26" y="75"/>
                      <a:pt x="24" y="76"/>
                    </a:cubicBezTo>
                    <a:cubicBezTo>
                      <a:pt x="22" y="78"/>
                      <a:pt x="20" y="80"/>
                      <a:pt x="20" y="80"/>
                    </a:cubicBezTo>
                    <a:cubicBezTo>
                      <a:pt x="19" y="80"/>
                      <a:pt x="18" y="81"/>
                      <a:pt x="17" y="84"/>
                    </a:cubicBezTo>
                    <a:cubicBezTo>
                      <a:pt x="16" y="87"/>
                      <a:pt x="17" y="90"/>
                      <a:pt x="15" y="91"/>
                    </a:cubicBezTo>
                    <a:cubicBezTo>
                      <a:pt x="13" y="92"/>
                      <a:pt x="9" y="94"/>
                      <a:pt x="8" y="95"/>
                    </a:cubicBezTo>
                    <a:cubicBezTo>
                      <a:pt x="6" y="97"/>
                      <a:pt x="5" y="103"/>
                      <a:pt x="3" y="106"/>
                    </a:cubicBezTo>
                    <a:cubicBezTo>
                      <a:pt x="2" y="109"/>
                      <a:pt x="3" y="111"/>
                      <a:pt x="4" y="113"/>
                    </a:cubicBezTo>
                    <a:cubicBezTo>
                      <a:pt x="4" y="115"/>
                      <a:pt x="5" y="118"/>
                      <a:pt x="3" y="121"/>
                    </a:cubicBezTo>
                    <a:cubicBezTo>
                      <a:pt x="1" y="124"/>
                      <a:pt x="2" y="125"/>
                      <a:pt x="1" y="126"/>
                    </a:cubicBezTo>
                    <a:cubicBezTo>
                      <a:pt x="0" y="126"/>
                      <a:pt x="2" y="127"/>
                      <a:pt x="2" y="129"/>
                    </a:cubicBezTo>
                    <a:cubicBezTo>
                      <a:pt x="2" y="131"/>
                      <a:pt x="0" y="133"/>
                      <a:pt x="4" y="135"/>
                    </a:cubicBezTo>
                    <a:cubicBezTo>
                      <a:pt x="7" y="137"/>
                      <a:pt x="10" y="137"/>
                      <a:pt x="11" y="139"/>
                    </a:cubicBezTo>
                    <a:cubicBezTo>
                      <a:pt x="12" y="142"/>
                      <a:pt x="15" y="148"/>
                      <a:pt x="15" y="148"/>
                    </a:cubicBezTo>
                    <a:cubicBezTo>
                      <a:pt x="15" y="148"/>
                      <a:pt x="18" y="151"/>
                      <a:pt x="20" y="152"/>
                    </a:cubicBezTo>
                    <a:cubicBezTo>
                      <a:pt x="21" y="154"/>
                      <a:pt x="22" y="153"/>
                      <a:pt x="22" y="151"/>
                    </a:cubicBezTo>
                    <a:cubicBezTo>
                      <a:pt x="22" y="150"/>
                      <a:pt x="24" y="150"/>
                      <a:pt x="27" y="150"/>
                    </a:cubicBezTo>
                    <a:cubicBezTo>
                      <a:pt x="29" y="150"/>
                      <a:pt x="31" y="150"/>
                      <a:pt x="33" y="150"/>
                    </a:cubicBezTo>
                    <a:cubicBezTo>
                      <a:pt x="36" y="149"/>
                      <a:pt x="38" y="146"/>
                      <a:pt x="39" y="145"/>
                    </a:cubicBezTo>
                    <a:cubicBezTo>
                      <a:pt x="39" y="145"/>
                      <a:pt x="43" y="144"/>
                      <a:pt x="45" y="146"/>
                    </a:cubicBezTo>
                    <a:cubicBezTo>
                      <a:pt x="47" y="148"/>
                      <a:pt x="47" y="150"/>
                      <a:pt x="48" y="151"/>
                    </a:cubicBezTo>
                    <a:cubicBezTo>
                      <a:pt x="49" y="153"/>
                      <a:pt x="51" y="152"/>
                      <a:pt x="53" y="150"/>
                    </a:cubicBezTo>
                    <a:cubicBezTo>
                      <a:pt x="54" y="149"/>
                      <a:pt x="54" y="149"/>
                      <a:pt x="55" y="151"/>
                    </a:cubicBezTo>
                    <a:cubicBezTo>
                      <a:pt x="57" y="152"/>
                      <a:pt x="58" y="153"/>
                      <a:pt x="56" y="155"/>
                    </a:cubicBezTo>
                    <a:cubicBezTo>
                      <a:pt x="55" y="157"/>
                      <a:pt x="55" y="159"/>
                      <a:pt x="54" y="162"/>
                    </a:cubicBezTo>
                    <a:cubicBezTo>
                      <a:pt x="53" y="165"/>
                      <a:pt x="55" y="165"/>
                      <a:pt x="57" y="166"/>
                    </a:cubicBezTo>
                    <a:cubicBezTo>
                      <a:pt x="59" y="167"/>
                      <a:pt x="60" y="175"/>
                      <a:pt x="61" y="176"/>
                    </a:cubicBezTo>
                    <a:cubicBezTo>
                      <a:pt x="62" y="178"/>
                      <a:pt x="60" y="182"/>
                      <a:pt x="61" y="184"/>
                    </a:cubicBezTo>
                    <a:cubicBezTo>
                      <a:pt x="62" y="186"/>
                      <a:pt x="63" y="187"/>
                      <a:pt x="61" y="189"/>
                    </a:cubicBezTo>
                    <a:cubicBezTo>
                      <a:pt x="60" y="190"/>
                      <a:pt x="58" y="192"/>
                      <a:pt x="58" y="196"/>
                    </a:cubicBezTo>
                    <a:cubicBezTo>
                      <a:pt x="57" y="200"/>
                      <a:pt x="58" y="202"/>
                      <a:pt x="58" y="203"/>
                    </a:cubicBezTo>
                    <a:cubicBezTo>
                      <a:pt x="59" y="204"/>
                      <a:pt x="60" y="208"/>
                      <a:pt x="61" y="209"/>
                    </a:cubicBezTo>
                    <a:cubicBezTo>
                      <a:pt x="62" y="210"/>
                      <a:pt x="64" y="212"/>
                      <a:pt x="64" y="214"/>
                    </a:cubicBezTo>
                    <a:cubicBezTo>
                      <a:pt x="64" y="216"/>
                      <a:pt x="61" y="219"/>
                      <a:pt x="62" y="220"/>
                    </a:cubicBezTo>
                    <a:cubicBezTo>
                      <a:pt x="63" y="221"/>
                      <a:pt x="63" y="222"/>
                      <a:pt x="64" y="224"/>
                    </a:cubicBezTo>
                    <a:cubicBezTo>
                      <a:pt x="66" y="225"/>
                      <a:pt x="66" y="228"/>
                      <a:pt x="66" y="228"/>
                    </a:cubicBezTo>
                    <a:cubicBezTo>
                      <a:pt x="66" y="228"/>
                      <a:pt x="66" y="229"/>
                      <a:pt x="66" y="230"/>
                    </a:cubicBezTo>
                    <a:cubicBezTo>
                      <a:pt x="66" y="232"/>
                      <a:pt x="66" y="233"/>
                      <a:pt x="67" y="234"/>
                    </a:cubicBezTo>
                    <a:cubicBezTo>
                      <a:pt x="69" y="235"/>
                      <a:pt x="70" y="235"/>
                      <a:pt x="70" y="234"/>
                    </a:cubicBezTo>
                    <a:cubicBezTo>
                      <a:pt x="71" y="233"/>
                      <a:pt x="75" y="231"/>
                      <a:pt x="77" y="231"/>
                    </a:cubicBezTo>
                    <a:cubicBezTo>
                      <a:pt x="79" y="231"/>
                      <a:pt x="81" y="231"/>
                      <a:pt x="83" y="230"/>
                    </a:cubicBezTo>
                    <a:cubicBezTo>
                      <a:pt x="85" y="228"/>
                      <a:pt x="89" y="224"/>
                      <a:pt x="90" y="223"/>
                    </a:cubicBezTo>
                    <a:cubicBezTo>
                      <a:pt x="91" y="221"/>
                      <a:pt x="94" y="219"/>
                      <a:pt x="94" y="218"/>
                    </a:cubicBezTo>
                    <a:cubicBezTo>
                      <a:pt x="93" y="216"/>
                      <a:pt x="92" y="214"/>
                      <a:pt x="93" y="214"/>
                    </a:cubicBezTo>
                    <a:cubicBezTo>
                      <a:pt x="94" y="213"/>
                      <a:pt x="98" y="212"/>
                      <a:pt x="98" y="211"/>
                    </a:cubicBezTo>
                    <a:cubicBezTo>
                      <a:pt x="99" y="210"/>
                      <a:pt x="98" y="206"/>
                      <a:pt x="98" y="205"/>
                    </a:cubicBezTo>
                    <a:cubicBezTo>
                      <a:pt x="98" y="204"/>
                      <a:pt x="99" y="202"/>
                      <a:pt x="100" y="200"/>
                    </a:cubicBezTo>
                    <a:cubicBezTo>
                      <a:pt x="101" y="198"/>
                      <a:pt x="104" y="196"/>
                      <a:pt x="105" y="195"/>
                    </a:cubicBezTo>
                    <a:cubicBezTo>
                      <a:pt x="105" y="195"/>
                      <a:pt x="108" y="192"/>
                      <a:pt x="108" y="190"/>
                    </a:cubicBezTo>
                    <a:cubicBezTo>
                      <a:pt x="109" y="187"/>
                      <a:pt x="108" y="184"/>
                      <a:pt x="109" y="183"/>
                    </a:cubicBezTo>
                    <a:cubicBezTo>
                      <a:pt x="109" y="182"/>
                      <a:pt x="109" y="181"/>
                      <a:pt x="108" y="179"/>
                    </a:cubicBezTo>
                    <a:cubicBezTo>
                      <a:pt x="107" y="178"/>
                      <a:pt x="107" y="174"/>
                      <a:pt x="107" y="174"/>
                    </a:cubicBezTo>
                    <a:cubicBezTo>
                      <a:pt x="106" y="173"/>
                      <a:pt x="107" y="168"/>
                      <a:pt x="108" y="168"/>
                    </a:cubicBezTo>
                    <a:cubicBezTo>
                      <a:pt x="109" y="167"/>
                      <a:pt x="111" y="163"/>
                      <a:pt x="112" y="162"/>
                    </a:cubicBezTo>
                    <a:cubicBezTo>
                      <a:pt x="113" y="160"/>
                      <a:pt x="116" y="154"/>
                      <a:pt x="117" y="154"/>
                    </a:cubicBezTo>
                    <a:cubicBezTo>
                      <a:pt x="119" y="153"/>
                      <a:pt x="121" y="150"/>
                      <a:pt x="121" y="149"/>
                    </a:cubicBezTo>
                    <a:cubicBezTo>
                      <a:pt x="121" y="147"/>
                      <a:pt x="125" y="140"/>
                      <a:pt x="125" y="139"/>
                    </a:cubicBezTo>
                    <a:cubicBezTo>
                      <a:pt x="125" y="138"/>
                      <a:pt x="126" y="133"/>
                      <a:pt x="126" y="132"/>
                    </a:cubicBezTo>
                    <a:cubicBezTo>
                      <a:pt x="125" y="131"/>
                      <a:pt x="121" y="134"/>
                      <a:pt x="120" y="134"/>
                    </a:cubicBezTo>
                    <a:cubicBezTo>
                      <a:pt x="119" y="134"/>
                      <a:pt x="118" y="136"/>
                      <a:pt x="116" y="136"/>
                    </a:cubicBezTo>
                    <a:cubicBezTo>
                      <a:pt x="114" y="136"/>
                      <a:pt x="115" y="133"/>
                      <a:pt x="114" y="132"/>
                    </a:cubicBezTo>
                    <a:cubicBezTo>
                      <a:pt x="114" y="131"/>
                      <a:pt x="112" y="127"/>
                      <a:pt x="112" y="126"/>
                    </a:cubicBezTo>
                    <a:cubicBezTo>
                      <a:pt x="111" y="126"/>
                      <a:pt x="110" y="124"/>
                      <a:pt x="109" y="122"/>
                    </a:cubicBezTo>
                    <a:cubicBezTo>
                      <a:pt x="108" y="119"/>
                      <a:pt x="106" y="118"/>
                      <a:pt x="104" y="116"/>
                    </a:cubicBezTo>
                    <a:cubicBezTo>
                      <a:pt x="103" y="114"/>
                      <a:pt x="105" y="109"/>
                      <a:pt x="103" y="106"/>
                    </a:cubicBezTo>
                    <a:cubicBezTo>
                      <a:pt x="102" y="103"/>
                      <a:pt x="101" y="100"/>
                      <a:pt x="100" y="97"/>
                    </a:cubicBezTo>
                    <a:cubicBezTo>
                      <a:pt x="100" y="97"/>
                      <a:pt x="100" y="96"/>
                      <a:pt x="99" y="95"/>
                    </a:cubicBezTo>
                    <a:cubicBezTo>
                      <a:pt x="101" y="95"/>
                      <a:pt x="103" y="94"/>
                      <a:pt x="103" y="95"/>
                    </a:cubicBezTo>
                    <a:cubicBezTo>
                      <a:pt x="103" y="97"/>
                      <a:pt x="105" y="100"/>
                      <a:pt x="105" y="102"/>
                    </a:cubicBezTo>
                    <a:cubicBezTo>
                      <a:pt x="105" y="104"/>
                      <a:pt x="107" y="103"/>
                      <a:pt x="107" y="105"/>
                    </a:cubicBezTo>
                    <a:cubicBezTo>
                      <a:pt x="107" y="107"/>
                      <a:pt x="108" y="112"/>
                      <a:pt x="109" y="112"/>
                    </a:cubicBezTo>
                    <a:cubicBezTo>
                      <a:pt x="109" y="113"/>
                      <a:pt x="112" y="116"/>
                      <a:pt x="112" y="117"/>
                    </a:cubicBezTo>
                    <a:cubicBezTo>
                      <a:pt x="113" y="118"/>
                      <a:pt x="113" y="120"/>
                      <a:pt x="113" y="123"/>
                    </a:cubicBezTo>
                    <a:cubicBezTo>
                      <a:pt x="114" y="126"/>
                      <a:pt x="114" y="129"/>
                      <a:pt x="115" y="130"/>
                    </a:cubicBezTo>
                    <a:cubicBezTo>
                      <a:pt x="116" y="131"/>
                      <a:pt x="120" y="129"/>
                      <a:pt x="120" y="128"/>
                    </a:cubicBezTo>
                    <a:cubicBezTo>
                      <a:pt x="121" y="128"/>
                      <a:pt x="125" y="125"/>
                      <a:pt x="126" y="125"/>
                    </a:cubicBezTo>
                    <a:cubicBezTo>
                      <a:pt x="127" y="124"/>
                      <a:pt x="127" y="123"/>
                      <a:pt x="129" y="122"/>
                    </a:cubicBezTo>
                    <a:cubicBezTo>
                      <a:pt x="131" y="122"/>
                      <a:pt x="132" y="120"/>
                      <a:pt x="133" y="118"/>
                    </a:cubicBezTo>
                    <a:cubicBezTo>
                      <a:pt x="134" y="117"/>
                      <a:pt x="135" y="113"/>
                      <a:pt x="136" y="112"/>
                    </a:cubicBezTo>
                    <a:cubicBezTo>
                      <a:pt x="136" y="111"/>
                      <a:pt x="137" y="110"/>
                      <a:pt x="136" y="108"/>
                    </a:cubicBezTo>
                    <a:cubicBezTo>
                      <a:pt x="136" y="107"/>
                      <a:pt x="134" y="105"/>
                      <a:pt x="133" y="105"/>
                    </a:cubicBezTo>
                    <a:cubicBezTo>
                      <a:pt x="132" y="104"/>
                      <a:pt x="132" y="102"/>
                      <a:pt x="132" y="102"/>
                    </a:cubicBezTo>
                    <a:cubicBezTo>
                      <a:pt x="131" y="102"/>
                      <a:pt x="131" y="103"/>
                      <a:pt x="130" y="104"/>
                    </a:cubicBezTo>
                    <a:cubicBezTo>
                      <a:pt x="129" y="105"/>
                      <a:pt x="128" y="107"/>
                      <a:pt x="127" y="106"/>
                    </a:cubicBezTo>
                    <a:cubicBezTo>
                      <a:pt x="127" y="106"/>
                      <a:pt x="128" y="105"/>
                      <a:pt x="126" y="103"/>
                    </a:cubicBezTo>
                    <a:cubicBezTo>
                      <a:pt x="125" y="102"/>
                      <a:pt x="125" y="101"/>
                      <a:pt x="125" y="100"/>
                    </a:cubicBezTo>
                    <a:cubicBezTo>
                      <a:pt x="125" y="99"/>
                      <a:pt x="122" y="96"/>
                      <a:pt x="122" y="94"/>
                    </a:cubicBezTo>
                    <a:cubicBezTo>
                      <a:pt x="121" y="92"/>
                      <a:pt x="123" y="90"/>
                      <a:pt x="124" y="91"/>
                    </a:cubicBezTo>
                    <a:cubicBezTo>
                      <a:pt x="125" y="93"/>
                      <a:pt x="125" y="96"/>
                      <a:pt x="127" y="97"/>
                    </a:cubicBezTo>
                    <a:cubicBezTo>
                      <a:pt x="128" y="98"/>
                      <a:pt x="129" y="100"/>
                      <a:pt x="130" y="101"/>
                    </a:cubicBezTo>
                    <a:cubicBezTo>
                      <a:pt x="131" y="101"/>
                      <a:pt x="132" y="99"/>
                      <a:pt x="133" y="99"/>
                    </a:cubicBezTo>
                    <a:cubicBezTo>
                      <a:pt x="133" y="99"/>
                      <a:pt x="134" y="103"/>
                      <a:pt x="135" y="103"/>
                    </a:cubicBezTo>
                    <a:cubicBezTo>
                      <a:pt x="136" y="104"/>
                      <a:pt x="139" y="104"/>
                      <a:pt x="139" y="104"/>
                    </a:cubicBezTo>
                    <a:cubicBezTo>
                      <a:pt x="140" y="104"/>
                      <a:pt x="142" y="105"/>
                      <a:pt x="142" y="104"/>
                    </a:cubicBezTo>
                    <a:cubicBezTo>
                      <a:pt x="142" y="103"/>
                      <a:pt x="146" y="101"/>
                      <a:pt x="146" y="101"/>
                    </a:cubicBezTo>
                    <a:cubicBezTo>
                      <a:pt x="146" y="101"/>
                      <a:pt x="146" y="100"/>
                      <a:pt x="146" y="98"/>
                    </a:cubicBezTo>
                    <a:cubicBezTo>
                      <a:pt x="140" y="67"/>
                      <a:pt x="124" y="39"/>
                      <a:pt x="103" y="18"/>
                    </a:cubicBezTo>
                    <a:cubicBezTo>
                      <a:pt x="102" y="18"/>
                      <a:pt x="102" y="18"/>
                      <a:pt x="101" y="17"/>
                    </a:cubicBezTo>
                    <a:cubicBezTo>
                      <a:pt x="99" y="16"/>
                      <a:pt x="99" y="16"/>
                      <a:pt x="99" y="17"/>
                    </a:cubicBezTo>
                    <a:cubicBezTo>
                      <a:pt x="98" y="17"/>
                      <a:pt x="97" y="18"/>
                      <a:pt x="96" y="17"/>
                    </a:cubicBezTo>
                    <a:cubicBezTo>
                      <a:pt x="96" y="15"/>
                      <a:pt x="96" y="15"/>
                      <a:pt x="95" y="14"/>
                    </a:cubicBezTo>
                    <a:cubicBezTo>
                      <a:pt x="94" y="13"/>
                      <a:pt x="95" y="13"/>
                      <a:pt x="96" y="13"/>
                    </a:cubicBezTo>
                    <a:cubicBezTo>
                      <a:pt x="97" y="14"/>
                      <a:pt x="98" y="14"/>
                      <a:pt x="99" y="14"/>
                    </a:cubicBezTo>
                    <a:cubicBezTo>
                      <a:pt x="95" y="11"/>
                      <a:pt x="92" y="8"/>
                      <a:pt x="88" y="5"/>
                    </a:cubicBezTo>
                    <a:cubicBezTo>
                      <a:pt x="88" y="5"/>
                      <a:pt x="88" y="5"/>
                      <a:pt x="88" y="5"/>
                    </a:cubicBezTo>
                    <a:cubicBezTo>
                      <a:pt x="86" y="5"/>
                      <a:pt x="78" y="0"/>
                      <a:pt x="74" y="1"/>
                    </a:cubicBezTo>
                    <a:close/>
                    <a:moveTo>
                      <a:pt x="99" y="159"/>
                    </a:moveTo>
                    <a:cubicBezTo>
                      <a:pt x="100" y="160"/>
                      <a:pt x="98" y="165"/>
                      <a:pt x="96" y="165"/>
                    </a:cubicBezTo>
                    <a:cubicBezTo>
                      <a:pt x="95" y="165"/>
                      <a:pt x="96" y="160"/>
                      <a:pt x="96" y="159"/>
                    </a:cubicBezTo>
                    <a:cubicBezTo>
                      <a:pt x="97" y="158"/>
                      <a:pt x="99" y="158"/>
                      <a:pt x="99" y="159"/>
                    </a:cubicBezTo>
                    <a:close/>
                    <a:moveTo>
                      <a:pt x="118" y="56"/>
                    </a:moveTo>
                    <a:cubicBezTo>
                      <a:pt x="119" y="55"/>
                      <a:pt x="121" y="57"/>
                      <a:pt x="122" y="56"/>
                    </a:cubicBezTo>
                    <a:cubicBezTo>
                      <a:pt x="123" y="56"/>
                      <a:pt x="124" y="55"/>
                      <a:pt x="124" y="54"/>
                    </a:cubicBezTo>
                    <a:cubicBezTo>
                      <a:pt x="125" y="54"/>
                      <a:pt x="127" y="55"/>
                      <a:pt x="127" y="56"/>
                    </a:cubicBezTo>
                    <a:cubicBezTo>
                      <a:pt x="128" y="57"/>
                      <a:pt x="129" y="59"/>
                      <a:pt x="129" y="60"/>
                    </a:cubicBezTo>
                    <a:cubicBezTo>
                      <a:pt x="128" y="60"/>
                      <a:pt x="126" y="60"/>
                      <a:pt x="126" y="59"/>
                    </a:cubicBezTo>
                    <a:cubicBezTo>
                      <a:pt x="125" y="58"/>
                      <a:pt x="123" y="59"/>
                      <a:pt x="123" y="61"/>
                    </a:cubicBezTo>
                    <a:cubicBezTo>
                      <a:pt x="123" y="63"/>
                      <a:pt x="124" y="62"/>
                      <a:pt x="124" y="62"/>
                    </a:cubicBezTo>
                    <a:cubicBezTo>
                      <a:pt x="125" y="63"/>
                      <a:pt x="125" y="64"/>
                      <a:pt x="126" y="66"/>
                    </a:cubicBezTo>
                    <a:cubicBezTo>
                      <a:pt x="126" y="67"/>
                      <a:pt x="127" y="66"/>
                      <a:pt x="128" y="67"/>
                    </a:cubicBezTo>
                    <a:cubicBezTo>
                      <a:pt x="128" y="68"/>
                      <a:pt x="126" y="69"/>
                      <a:pt x="127" y="70"/>
                    </a:cubicBezTo>
                    <a:cubicBezTo>
                      <a:pt x="128" y="72"/>
                      <a:pt x="129" y="76"/>
                      <a:pt x="129" y="77"/>
                    </a:cubicBezTo>
                    <a:cubicBezTo>
                      <a:pt x="129" y="78"/>
                      <a:pt x="127" y="78"/>
                      <a:pt x="126" y="78"/>
                    </a:cubicBezTo>
                    <a:cubicBezTo>
                      <a:pt x="125" y="78"/>
                      <a:pt x="122" y="76"/>
                      <a:pt x="122" y="76"/>
                    </a:cubicBezTo>
                    <a:cubicBezTo>
                      <a:pt x="121" y="75"/>
                      <a:pt x="120" y="71"/>
                      <a:pt x="121" y="71"/>
                    </a:cubicBezTo>
                    <a:cubicBezTo>
                      <a:pt x="122" y="71"/>
                      <a:pt x="122" y="71"/>
                      <a:pt x="124" y="69"/>
                    </a:cubicBezTo>
                    <a:cubicBezTo>
                      <a:pt x="125" y="68"/>
                      <a:pt x="122" y="67"/>
                      <a:pt x="121" y="66"/>
                    </a:cubicBezTo>
                    <a:cubicBezTo>
                      <a:pt x="120" y="66"/>
                      <a:pt x="118" y="62"/>
                      <a:pt x="117" y="60"/>
                    </a:cubicBezTo>
                    <a:cubicBezTo>
                      <a:pt x="117" y="59"/>
                      <a:pt x="117" y="57"/>
                      <a:pt x="118" y="56"/>
                    </a:cubicBezTo>
                    <a:close/>
                    <a:moveTo>
                      <a:pt x="94" y="25"/>
                    </a:moveTo>
                    <a:cubicBezTo>
                      <a:pt x="93" y="26"/>
                      <a:pt x="89" y="24"/>
                      <a:pt x="89" y="23"/>
                    </a:cubicBezTo>
                    <a:cubicBezTo>
                      <a:pt x="90" y="20"/>
                      <a:pt x="94" y="24"/>
                      <a:pt x="94" y="25"/>
                    </a:cubicBezTo>
                    <a:close/>
                    <a:moveTo>
                      <a:pt x="91" y="54"/>
                    </a:moveTo>
                    <a:cubicBezTo>
                      <a:pt x="92" y="53"/>
                      <a:pt x="93" y="53"/>
                      <a:pt x="94" y="53"/>
                    </a:cubicBezTo>
                    <a:cubicBezTo>
                      <a:pt x="95" y="53"/>
                      <a:pt x="97" y="57"/>
                      <a:pt x="97" y="58"/>
                    </a:cubicBezTo>
                    <a:cubicBezTo>
                      <a:pt x="98" y="59"/>
                      <a:pt x="99" y="57"/>
                      <a:pt x="99" y="57"/>
                    </a:cubicBezTo>
                    <a:cubicBezTo>
                      <a:pt x="100" y="57"/>
                      <a:pt x="101" y="56"/>
                      <a:pt x="101" y="55"/>
                    </a:cubicBezTo>
                    <a:cubicBezTo>
                      <a:pt x="101" y="54"/>
                      <a:pt x="102" y="54"/>
                      <a:pt x="103" y="54"/>
                    </a:cubicBezTo>
                    <a:cubicBezTo>
                      <a:pt x="105" y="54"/>
                      <a:pt x="104" y="55"/>
                      <a:pt x="103" y="55"/>
                    </a:cubicBezTo>
                    <a:cubicBezTo>
                      <a:pt x="102" y="56"/>
                      <a:pt x="102" y="57"/>
                      <a:pt x="104" y="57"/>
                    </a:cubicBezTo>
                    <a:cubicBezTo>
                      <a:pt x="106" y="58"/>
                      <a:pt x="107" y="60"/>
                      <a:pt x="109" y="62"/>
                    </a:cubicBezTo>
                    <a:cubicBezTo>
                      <a:pt x="111" y="63"/>
                      <a:pt x="111" y="66"/>
                      <a:pt x="110" y="66"/>
                    </a:cubicBezTo>
                    <a:cubicBezTo>
                      <a:pt x="109" y="67"/>
                      <a:pt x="106" y="67"/>
                      <a:pt x="105" y="66"/>
                    </a:cubicBezTo>
                    <a:cubicBezTo>
                      <a:pt x="104" y="66"/>
                      <a:pt x="102" y="64"/>
                      <a:pt x="100" y="64"/>
                    </a:cubicBezTo>
                    <a:cubicBezTo>
                      <a:pt x="98" y="63"/>
                      <a:pt x="96" y="63"/>
                      <a:pt x="95" y="64"/>
                    </a:cubicBezTo>
                    <a:cubicBezTo>
                      <a:pt x="95" y="66"/>
                      <a:pt x="92" y="65"/>
                      <a:pt x="91" y="65"/>
                    </a:cubicBezTo>
                    <a:cubicBezTo>
                      <a:pt x="90" y="65"/>
                      <a:pt x="89" y="67"/>
                      <a:pt x="88" y="66"/>
                    </a:cubicBezTo>
                    <a:cubicBezTo>
                      <a:pt x="88" y="66"/>
                      <a:pt x="89" y="62"/>
                      <a:pt x="88" y="62"/>
                    </a:cubicBezTo>
                    <a:cubicBezTo>
                      <a:pt x="87" y="62"/>
                      <a:pt x="88" y="59"/>
                      <a:pt x="89" y="59"/>
                    </a:cubicBezTo>
                    <a:cubicBezTo>
                      <a:pt x="90" y="58"/>
                      <a:pt x="91" y="56"/>
                      <a:pt x="91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2" name="Freeform: Shape 30">
                <a:extLst>
                  <a:ext uri="{FF2B5EF4-FFF2-40B4-BE49-F238E27FC236}">
                    <a16:creationId xmlns:a16="http://schemas.microsoft.com/office/drawing/2014/main" id="{2275E41E-D318-4AAD-9569-B89684160C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04624" y="4184858"/>
                <a:ext cx="22901" cy="30535"/>
              </a:xfrm>
              <a:custGeom>
                <a:avLst/>
                <a:gdLst>
                  <a:gd name="T0" fmla="*/ 1 w 3"/>
                  <a:gd name="T1" fmla="*/ 4 h 4"/>
                  <a:gd name="T2" fmla="*/ 3 w 3"/>
                  <a:gd name="T3" fmla="*/ 4 h 4"/>
                  <a:gd name="T4" fmla="*/ 1 w 3"/>
                  <a:gd name="T5" fmla="*/ 2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1 h 4"/>
                  <a:gd name="T12" fmla="*/ 1 w 3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cubicBezTo>
                      <a:pt x="1" y="4"/>
                      <a:pt x="1" y="4"/>
                      <a:pt x="3" y="4"/>
                    </a:cubicBezTo>
                    <a:cubicBezTo>
                      <a:pt x="2" y="4"/>
                      <a:pt x="1" y="2"/>
                      <a:pt x="1" y="2"/>
                    </a:cubicBezTo>
                    <a:cubicBezTo>
                      <a:pt x="1" y="2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3" name="Oval 31">
                <a:extLst>
                  <a:ext uri="{FF2B5EF4-FFF2-40B4-BE49-F238E27FC236}">
                    <a16:creationId xmlns:a16="http://schemas.microsoft.com/office/drawing/2014/main" id="{6B4449E5-A261-4D21-98D1-02542EF043D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59424" y="4920678"/>
                <a:ext cx="152400" cy="152400"/>
              </a:xfrm>
              <a:prstGeom prst="ellipse">
                <a:avLst/>
              </a:prstGeom>
              <a:solidFill>
                <a:schemeClr val="accent1">
                  <a:lumMod val="10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4" name="Oval 32">
                <a:extLst>
                  <a:ext uri="{FF2B5EF4-FFF2-40B4-BE49-F238E27FC236}">
                    <a16:creationId xmlns:a16="http://schemas.microsoft.com/office/drawing/2014/main" id="{597F2C8C-4463-4DBD-8343-8EFD0856766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75327" y="3692215"/>
                <a:ext cx="152400" cy="152400"/>
              </a:xfrm>
              <a:prstGeom prst="ellipse">
                <a:avLst/>
              </a:prstGeom>
              <a:solidFill>
                <a:schemeClr val="accent2">
                  <a:lumMod val="10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5" name="Oval 34">
                <a:extLst>
                  <a:ext uri="{FF2B5EF4-FFF2-40B4-BE49-F238E27FC236}">
                    <a16:creationId xmlns:a16="http://schemas.microsoft.com/office/drawing/2014/main" id="{C62D2315-28D0-47F4-9C89-A830512BD1C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183969" y="3692215"/>
                <a:ext cx="152400" cy="152400"/>
              </a:xfrm>
              <a:prstGeom prst="ellipse">
                <a:avLst/>
              </a:prstGeom>
              <a:solidFill>
                <a:schemeClr val="accent4">
                  <a:lumMod val="10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sp>
        <p:nvSpPr>
          <p:cNvPr id="35" name="Oval 35">
            <a:extLst>
              <a:ext uri="{FF2B5EF4-FFF2-40B4-BE49-F238E27FC236}">
                <a16:creationId xmlns:a16="http://schemas.microsoft.com/office/drawing/2014/main" id="{589D5CAC-A9B4-4C04-9FB5-619D9EDF93E1}"/>
              </a:ext>
            </a:extLst>
          </p:cNvPr>
          <p:cNvSpPr>
            <a:spLocks noChangeAspect="1"/>
          </p:cNvSpPr>
          <p:nvPr/>
        </p:nvSpPr>
        <p:spPr>
          <a:xfrm>
            <a:off x="7680176" y="4920678"/>
            <a:ext cx="152400" cy="152400"/>
          </a:xfrm>
          <a:prstGeom prst="ellipse">
            <a:avLst/>
          </a:prstGeom>
          <a:solidFill>
            <a:schemeClr val="accent5">
              <a:lumMod val="100000"/>
            </a:schemeClr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6">
                    <a:lumMod val="10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6" name="Oval 38">
            <a:extLst>
              <a:ext uri="{FF2B5EF4-FFF2-40B4-BE49-F238E27FC236}">
                <a16:creationId xmlns:a16="http://schemas.microsoft.com/office/drawing/2014/main" id="{A15043CB-E92B-4974-9584-D86D9E994E5C}"/>
              </a:ext>
            </a:extLst>
          </p:cNvPr>
          <p:cNvSpPr>
            <a:spLocks/>
          </p:cNvSpPr>
          <p:nvPr/>
        </p:nvSpPr>
        <p:spPr bwMode="auto">
          <a:xfrm>
            <a:off x="8068871" y="4490469"/>
            <a:ext cx="969171" cy="968376"/>
          </a:xfrm>
          <a:prstGeom prst="ellipse">
            <a:avLst/>
          </a:prstGeom>
          <a:solidFill>
            <a:schemeClr val="accent5">
              <a:lumMod val="10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5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37" name="Group 39">
            <a:extLst>
              <a:ext uri="{FF2B5EF4-FFF2-40B4-BE49-F238E27FC236}">
                <a16:creationId xmlns:a16="http://schemas.microsoft.com/office/drawing/2014/main" id="{41ECD890-C109-4EE2-B67B-A5EB995D506D}"/>
              </a:ext>
            </a:extLst>
          </p:cNvPr>
          <p:cNvGrpSpPr/>
          <p:nvPr/>
        </p:nvGrpSpPr>
        <p:grpSpPr>
          <a:xfrm>
            <a:off x="8208456" y="4777571"/>
            <a:ext cx="693170" cy="394171"/>
            <a:chOff x="279400" y="-1397000"/>
            <a:chExt cx="1387475" cy="788988"/>
          </a:xfrm>
        </p:grpSpPr>
        <p:sp>
          <p:nvSpPr>
            <p:cNvPr id="81" name="Freeform: Shape 40">
              <a:extLst>
                <a:ext uri="{FF2B5EF4-FFF2-40B4-BE49-F238E27FC236}">
                  <a16:creationId xmlns:a16="http://schemas.microsoft.com/office/drawing/2014/main" id="{AD8F54C4-6994-4892-AEFB-E9778A44E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200" y="-1397000"/>
              <a:ext cx="1082675" cy="788988"/>
            </a:xfrm>
            <a:custGeom>
              <a:avLst/>
              <a:gdLst>
                <a:gd name="T0" fmla="*/ 192 w 198"/>
                <a:gd name="T1" fmla="*/ 72 h 144"/>
                <a:gd name="T2" fmla="*/ 184 w 198"/>
                <a:gd name="T3" fmla="*/ 72 h 144"/>
                <a:gd name="T4" fmla="*/ 172 w 198"/>
                <a:gd name="T5" fmla="*/ 43 h 144"/>
                <a:gd name="T6" fmla="*/ 157 w 198"/>
                <a:gd name="T7" fmla="*/ 32 h 144"/>
                <a:gd name="T8" fmla="*/ 126 w 198"/>
                <a:gd name="T9" fmla="*/ 32 h 144"/>
                <a:gd name="T10" fmla="*/ 126 w 198"/>
                <a:gd name="T11" fmla="*/ 2 h 144"/>
                <a:gd name="T12" fmla="*/ 124 w 198"/>
                <a:gd name="T13" fmla="*/ 0 h 144"/>
                <a:gd name="T14" fmla="*/ 2 w 198"/>
                <a:gd name="T15" fmla="*/ 0 h 144"/>
                <a:gd name="T16" fmla="*/ 0 w 198"/>
                <a:gd name="T17" fmla="*/ 2 h 144"/>
                <a:gd name="T18" fmla="*/ 0 w 198"/>
                <a:gd name="T19" fmla="*/ 123 h 144"/>
                <a:gd name="T20" fmla="*/ 2 w 198"/>
                <a:gd name="T21" fmla="*/ 125 h 144"/>
                <a:gd name="T22" fmla="*/ 19 w 198"/>
                <a:gd name="T23" fmla="*/ 125 h 144"/>
                <a:gd name="T24" fmla="*/ 40 w 198"/>
                <a:gd name="T25" fmla="*/ 144 h 144"/>
                <a:gd name="T26" fmla="*/ 61 w 198"/>
                <a:gd name="T27" fmla="*/ 125 h 144"/>
                <a:gd name="T28" fmla="*/ 138 w 198"/>
                <a:gd name="T29" fmla="*/ 125 h 144"/>
                <a:gd name="T30" fmla="*/ 159 w 198"/>
                <a:gd name="T31" fmla="*/ 144 h 144"/>
                <a:gd name="T32" fmla="*/ 180 w 198"/>
                <a:gd name="T33" fmla="*/ 125 h 144"/>
                <a:gd name="T34" fmla="*/ 192 w 198"/>
                <a:gd name="T35" fmla="*/ 125 h 144"/>
                <a:gd name="T36" fmla="*/ 198 w 198"/>
                <a:gd name="T37" fmla="*/ 119 h 144"/>
                <a:gd name="T38" fmla="*/ 198 w 198"/>
                <a:gd name="T39" fmla="*/ 78 h 144"/>
                <a:gd name="T40" fmla="*/ 192 w 198"/>
                <a:gd name="T41" fmla="*/ 72 h 144"/>
                <a:gd name="T42" fmla="*/ 157 w 198"/>
                <a:gd name="T43" fmla="*/ 36 h 144"/>
                <a:gd name="T44" fmla="*/ 168 w 198"/>
                <a:gd name="T45" fmla="*/ 45 h 144"/>
                <a:gd name="T46" fmla="*/ 179 w 198"/>
                <a:gd name="T47" fmla="*/ 72 h 144"/>
                <a:gd name="T48" fmla="*/ 126 w 198"/>
                <a:gd name="T49" fmla="*/ 72 h 144"/>
                <a:gd name="T50" fmla="*/ 126 w 198"/>
                <a:gd name="T51" fmla="*/ 36 h 144"/>
                <a:gd name="T52" fmla="*/ 157 w 198"/>
                <a:gd name="T53" fmla="*/ 36 h 144"/>
                <a:gd name="T54" fmla="*/ 5 w 198"/>
                <a:gd name="T55" fmla="*/ 5 h 144"/>
                <a:gd name="T56" fmla="*/ 121 w 198"/>
                <a:gd name="T57" fmla="*/ 5 h 144"/>
                <a:gd name="T58" fmla="*/ 121 w 198"/>
                <a:gd name="T59" fmla="*/ 120 h 144"/>
                <a:gd name="T60" fmla="*/ 61 w 198"/>
                <a:gd name="T61" fmla="*/ 120 h 144"/>
                <a:gd name="T62" fmla="*/ 40 w 198"/>
                <a:gd name="T63" fmla="*/ 102 h 144"/>
                <a:gd name="T64" fmla="*/ 19 w 198"/>
                <a:gd name="T65" fmla="*/ 120 h 144"/>
                <a:gd name="T66" fmla="*/ 5 w 198"/>
                <a:gd name="T67" fmla="*/ 120 h 144"/>
                <a:gd name="T68" fmla="*/ 5 w 198"/>
                <a:gd name="T69" fmla="*/ 5 h 144"/>
                <a:gd name="T70" fmla="*/ 40 w 198"/>
                <a:gd name="T71" fmla="*/ 139 h 144"/>
                <a:gd name="T72" fmla="*/ 23 w 198"/>
                <a:gd name="T73" fmla="*/ 123 h 144"/>
                <a:gd name="T74" fmla="*/ 40 w 198"/>
                <a:gd name="T75" fmla="*/ 106 h 144"/>
                <a:gd name="T76" fmla="*/ 56 w 198"/>
                <a:gd name="T77" fmla="*/ 123 h 144"/>
                <a:gd name="T78" fmla="*/ 40 w 198"/>
                <a:gd name="T79" fmla="*/ 139 h 144"/>
                <a:gd name="T80" fmla="*/ 159 w 198"/>
                <a:gd name="T81" fmla="*/ 139 h 144"/>
                <a:gd name="T82" fmla="*/ 143 w 198"/>
                <a:gd name="T83" fmla="*/ 123 h 144"/>
                <a:gd name="T84" fmla="*/ 159 w 198"/>
                <a:gd name="T85" fmla="*/ 106 h 144"/>
                <a:gd name="T86" fmla="*/ 175 w 198"/>
                <a:gd name="T87" fmla="*/ 122 h 144"/>
                <a:gd name="T88" fmla="*/ 175 w 198"/>
                <a:gd name="T89" fmla="*/ 123 h 144"/>
                <a:gd name="T90" fmla="*/ 175 w 198"/>
                <a:gd name="T91" fmla="*/ 123 h 144"/>
                <a:gd name="T92" fmla="*/ 159 w 198"/>
                <a:gd name="T93" fmla="*/ 139 h 144"/>
                <a:gd name="T94" fmla="*/ 193 w 198"/>
                <a:gd name="T95" fmla="*/ 119 h 144"/>
                <a:gd name="T96" fmla="*/ 192 w 198"/>
                <a:gd name="T97" fmla="*/ 120 h 144"/>
                <a:gd name="T98" fmla="*/ 180 w 198"/>
                <a:gd name="T99" fmla="*/ 120 h 144"/>
                <a:gd name="T100" fmla="*/ 159 w 198"/>
                <a:gd name="T101" fmla="*/ 102 h 144"/>
                <a:gd name="T102" fmla="*/ 138 w 198"/>
                <a:gd name="T103" fmla="*/ 120 h 144"/>
                <a:gd name="T104" fmla="*/ 126 w 198"/>
                <a:gd name="T105" fmla="*/ 120 h 144"/>
                <a:gd name="T106" fmla="*/ 126 w 198"/>
                <a:gd name="T107" fmla="*/ 77 h 144"/>
                <a:gd name="T108" fmla="*/ 192 w 198"/>
                <a:gd name="T109" fmla="*/ 77 h 144"/>
                <a:gd name="T110" fmla="*/ 193 w 198"/>
                <a:gd name="T111" fmla="*/ 78 h 144"/>
                <a:gd name="T112" fmla="*/ 193 w 198"/>
                <a:gd name="T113" fmla="*/ 11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8" h="144">
                  <a:moveTo>
                    <a:pt x="192" y="72"/>
                  </a:moveTo>
                  <a:cubicBezTo>
                    <a:pt x="184" y="72"/>
                    <a:pt x="184" y="72"/>
                    <a:pt x="184" y="72"/>
                  </a:cubicBezTo>
                  <a:cubicBezTo>
                    <a:pt x="181" y="65"/>
                    <a:pt x="172" y="43"/>
                    <a:pt x="172" y="43"/>
                  </a:cubicBezTo>
                  <a:cubicBezTo>
                    <a:pt x="170" y="37"/>
                    <a:pt x="163" y="32"/>
                    <a:pt x="157" y="32"/>
                  </a:cubicBezTo>
                  <a:cubicBezTo>
                    <a:pt x="126" y="32"/>
                    <a:pt x="126" y="32"/>
                    <a:pt x="126" y="3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1"/>
                    <a:pt x="125" y="0"/>
                    <a:pt x="12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24"/>
                    <a:pt x="1" y="125"/>
                    <a:pt x="2" y="125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20" y="135"/>
                    <a:pt x="29" y="144"/>
                    <a:pt x="40" y="144"/>
                  </a:cubicBezTo>
                  <a:cubicBezTo>
                    <a:pt x="51" y="144"/>
                    <a:pt x="59" y="135"/>
                    <a:pt x="61" y="125"/>
                  </a:cubicBezTo>
                  <a:cubicBezTo>
                    <a:pt x="138" y="125"/>
                    <a:pt x="138" y="125"/>
                    <a:pt x="138" y="125"/>
                  </a:cubicBezTo>
                  <a:cubicBezTo>
                    <a:pt x="139" y="135"/>
                    <a:pt x="148" y="144"/>
                    <a:pt x="159" y="144"/>
                  </a:cubicBezTo>
                  <a:cubicBezTo>
                    <a:pt x="170" y="144"/>
                    <a:pt x="179" y="135"/>
                    <a:pt x="180" y="125"/>
                  </a:cubicBezTo>
                  <a:cubicBezTo>
                    <a:pt x="192" y="125"/>
                    <a:pt x="192" y="125"/>
                    <a:pt x="192" y="125"/>
                  </a:cubicBezTo>
                  <a:cubicBezTo>
                    <a:pt x="195" y="125"/>
                    <a:pt x="198" y="122"/>
                    <a:pt x="198" y="119"/>
                  </a:cubicBezTo>
                  <a:cubicBezTo>
                    <a:pt x="198" y="78"/>
                    <a:pt x="198" y="78"/>
                    <a:pt x="198" y="78"/>
                  </a:cubicBezTo>
                  <a:cubicBezTo>
                    <a:pt x="198" y="75"/>
                    <a:pt x="195" y="72"/>
                    <a:pt x="192" y="72"/>
                  </a:cubicBezTo>
                  <a:close/>
                  <a:moveTo>
                    <a:pt x="157" y="36"/>
                  </a:moveTo>
                  <a:cubicBezTo>
                    <a:pt x="161" y="36"/>
                    <a:pt x="166" y="40"/>
                    <a:pt x="168" y="45"/>
                  </a:cubicBezTo>
                  <a:cubicBezTo>
                    <a:pt x="168" y="46"/>
                    <a:pt x="176" y="64"/>
                    <a:pt x="179" y="72"/>
                  </a:cubicBezTo>
                  <a:cubicBezTo>
                    <a:pt x="126" y="72"/>
                    <a:pt x="126" y="72"/>
                    <a:pt x="126" y="72"/>
                  </a:cubicBezTo>
                  <a:cubicBezTo>
                    <a:pt x="126" y="36"/>
                    <a:pt x="126" y="36"/>
                    <a:pt x="126" y="36"/>
                  </a:cubicBezTo>
                  <a:lnTo>
                    <a:pt x="157" y="36"/>
                  </a:lnTo>
                  <a:close/>
                  <a:moveTo>
                    <a:pt x="5" y="5"/>
                  </a:moveTo>
                  <a:cubicBezTo>
                    <a:pt x="121" y="5"/>
                    <a:pt x="121" y="5"/>
                    <a:pt x="121" y="5"/>
                  </a:cubicBezTo>
                  <a:cubicBezTo>
                    <a:pt x="121" y="120"/>
                    <a:pt x="121" y="120"/>
                    <a:pt x="121" y="120"/>
                  </a:cubicBezTo>
                  <a:cubicBezTo>
                    <a:pt x="61" y="120"/>
                    <a:pt x="61" y="120"/>
                    <a:pt x="61" y="120"/>
                  </a:cubicBezTo>
                  <a:cubicBezTo>
                    <a:pt x="59" y="110"/>
                    <a:pt x="51" y="102"/>
                    <a:pt x="40" y="102"/>
                  </a:cubicBezTo>
                  <a:cubicBezTo>
                    <a:pt x="29" y="102"/>
                    <a:pt x="20" y="110"/>
                    <a:pt x="19" y="120"/>
                  </a:cubicBezTo>
                  <a:cubicBezTo>
                    <a:pt x="5" y="120"/>
                    <a:pt x="5" y="120"/>
                    <a:pt x="5" y="120"/>
                  </a:cubicBezTo>
                  <a:lnTo>
                    <a:pt x="5" y="5"/>
                  </a:lnTo>
                  <a:close/>
                  <a:moveTo>
                    <a:pt x="40" y="139"/>
                  </a:moveTo>
                  <a:cubicBezTo>
                    <a:pt x="31" y="139"/>
                    <a:pt x="23" y="132"/>
                    <a:pt x="23" y="123"/>
                  </a:cubicBezTo>
                  <a:cubicBezTo>
                    <a:pt x="23" y="114"/>
                    <a:pt x="31" y="106"/>
                    <a:pt x="40" y="106"/>
                  </a:cubicBezTo>
                  <a:cubicBezTo>
                    <a:pt x="49" y="106"/>
                    <a:pt x="56" y="114"/>
                    <a:pt x="56" y="123"/>
                  </a:cubicBezTo>
                  <a:cubicBezTo>
                    <a:pt x="56" y="132"/>
                    <a:pt x="49" y="139"/>
                    <a:pt x="40" y="139"/>
                  </a:cubicBezTo>
                  <a:close/>
                  <a:moveTo>
                    <a:pt x="159" y="139"/>
                  </a:moveTo>
                  <a:cubicBezTo>
                    <a:pt x="150" y="139"/>
                    <a:pt x="143" y="132"/>
                    <a:pt x="143" y="123"/>
                  </a:cubicBezTo>
                  <a:cubicBezTo>
                    <a:pt x="143" y="114"/>
                    <a:pt x="150" y="106"/>
                    <a:pt x="159" y="106"/>
                  </a:cubicBezTo>
                  <a:cubicBezTo>
                    <a:pt x="168" y="106"/>
                    <a:pt x="175" y="113"/>
                    <a:pt x="175" y="122"/>
                  </a:cubicBezTo>
                  <a:cubicBezTo>
                    <a:pt x="175" y="122"/>
                    <a:pt x="175" y="122"/>
                    <a:pt x="175" y="123"/>
                  </a:cubicBezTo>
                  <a:cubicBezTo>
                    <a:pt x="175" y="123"/>
                    <a:pt x="175" y="123"/>
                    <a:pt x="175" y="123"/>
                  </a:cubicBezTo>
                  <a:cubicBezTo>
                    <a:pt x="175" y="132"/>
                    <a:pt x="168" y="139"/>
                    <a:pt x="159" y="139"/>
                  </a:cubicBezTo>
                  <a:close/>
                  <a:moveTo>
                    <a:pt x="193" y="119"/>
                  </a:moveTo>
                  <a:cubicBezTo>
                    <a:pt x="193" y="120"/>
                    <a:pt x="192" y="120"/>
                    <a:pt x="192" y="120"/>
                  </a:cubicBezTo>
                  <a:cubicBezTo>
                    <a:pt x="180" y="120"/>
                    <a:pt x="180" y="120"/>
                    <a:pt x="180" y="120"/>
                  </a:cubicBezTo>
                  <a:cubicBezTo>
                    <a:pt x="179" y="110"/>
                    <a:pt x="170" y="102"/>
                    <a:pt x="159" y="102"/>
                  </a:cubicBezTo>
                  <a:cubicBezTo>
                    <a:pt x="148" y="102"/>
                    <a:pt x="139" y="110"/>
                    <a:pt x="138" y="120"/>
                  </a:cubicBezTo>
                  <a:cubicBezTo>
                    <a:pt x="126" y="120"/>
                    <a:pt x="126" y="120"/>
                    <a:pt x="126" y="120"/>
                  </a:cubicBezTo>
                  <a:cubicBezTo>
                    <a:pt x="126" y="77"/>
                    <a:pt x="126" y="77"/>
                    <a:pt x="126" y="77"/>
                  </a:cubicBezTo>
                  <a:cubicBezTo>
                    <a:pt x="192" y="77"/>
                    <a:pt x="192" y="77"/>
                    <a:pt x="192" y="77"/>
                  </a:cubicBezTo>
                  <a:cubicBezTo>
                    <a:pt x="192" y="77"/>
                    <a:pt x="193" y="78"/>
                    <a:pt x="193" y="78"/>
                  </a:cubicBezTo>
                  <a:lnTo>
                    <a:pt x="193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2" name="Freeform: Shape 41">
              <a:extLst>
                <a:ext uri="{FF2B5EF4-FFF2-40B4-BE49-F238E27FC236}">
                  <a16:creationId xmlns:a16="http://schemas.microsoft.com/office/drawing/2014/main" id="{E7FABF18-3452-49B9-930A-1AF8C4578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400" y="-1397000"/>
              <a:ext cx="239713" cy="28575"/>
            </a:xfrm>
            <a:custGeom>
              <a:avLst/>
              <a:gdLst>
                <a:gd name="T0" fmla="*/ 42 w 44"/>
                <a:gd name="T1" fmla="*/ 0 h 5"/>
                <a:gd name="T2" fmla="*/ 2 w 44"/>
                <a:gd name="T3" fmla="*/ 0 h 5"/>
                <a:gd name="T4" fmla="*/ 0 w 44"/>
                <a:gd name="T5" fmla="*/ 2 h 5"/>
                <a:gd name="T6" fmla="*/ 2 w 44"/>
                <a:gd name="T7" fmla="*/ 5 h 5"/>
                <a:gd name="T8" fmla="*/ 42 w 44"/>
                <a:gd name="T9" fmla="*/ 5 h 5"/>
                <a:gd name="T10" fmla="*/ 44 w 44"/>
                <a:gd name="T11" fmla="*/ 2 h 5"/>
                <a:gd name="T12" fmla="*/ 42 w 44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">
                  <a:moveTo>
                    <a:pt x="4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3" y="5"/>
                    <a:pt x="44" y="4"/>
                    <a:pt x="44" y="2"/>
                  </a:cubicBezTo>
                  <a:cubicBezTo>
                    <a:pt x="44" y="1"/>
                    <a:pt x="43" y="0"/>
                    <a:pt x="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3" name="Freeform: Shape 42">
              <a:extLst>
                <a:ext uri="{FF2B5EF4-FFF2-40B4-BE49-F238E27FC236}">
                  <a16:creationId xmlns:a16="http://schemas.microsoft.com/office/drawing/2014/main" id="{17AF027F-0777-431B-8A65-043D10E73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613" y="-1276350"/>
              <a:ext cx="190500" cy="26988"/>
            </a:xfrm>
            <a:custGeom>
              <a:avLst/>
              <a:gdLst>
                <a:gd name="T0" fmla="*/ 33 w 35"/>
                <a:gd name="T1" fmla="*/ 0 h 5"/>
                <a:gd name="T2" fmla="*/ 3 w 35"/>
                <a:gd name="T3" fmla="*/ 0 h 5"/>
                <a:gd name="T4" fmla="*/ 0 w 35"/>
                <a:gd name="T5" fmla="*/ 2 h 5"/>
                <a:gd name="T6" fmla="*/ 3 w 35"/>
                <a:gd name="T7" fmla="*/ 5 h 5"/>
                <a:gd name="T8" fmla="*/ 33 w 35"/>
                <a:gd name="T9" fmla="*/ 5 h 5"/>
                <a:gd name="T10" fmla="*/ 35 w 35"/>
                <a:gd name="T11" fmla="*/ 2 h 5"/>
                <a:gd name="T12" fmla="*/ 33 w 3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">
                  <a:moveTo>
                    <a:pt x="3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0" y="4"/>
                    <a:pt x="2" y="5"/>
                    <a:pt x="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4" y="5"/>
                    <a:pt x="35" y="4"/>
                    <a:pt x="35" y="2"/>
                  </a:cubicBezTo>
                  <a:cubicBezTo>
                    <a:pt x="35" y="1"/>
                    <a:pt x="34" y="0"/>
                    <a:pt x="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4" name="Freeform: Shape 43">
              <a:extLst>
                <a:ext uri="{FF2B5EF4-FFF2-40B4-BE49-F238E27FC236}">
                  <a16:creationId xmlns:a16="http://schemas.microsoft.com/office/drawing/2014/main" id="{741EC02C-D768-4448-A59D-2964DD8FC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588" y="-1155700"/>
              <a:ext cx="136525" cy="26988"/>
            </a:xfrm>
            <a:custGeom>
              <a:avLst/>
              <a:gdLst>
                <a:gd name="T0" fmla="*/ 23 w 25"/>
                <a:gd name="T1" fmla="*/ 0 h 5"/>
                <a:gd name="T2" fmla="*/ 3 w 25"/>
                <a:gd name="T3" fmla="*/ 0 h 5"/>
                <a:gd name="T4" fmla="*/ 0 w 25"/>
                <a:gd name="T5" fmla="*/ 3 h 5"/>
                <a:gd name="T6" fmla="*/ 3 w 25"/>
                <a:gd name="T7" fmla="*/ 5 h 5"/>
                <a:gd name="T8" fmla="*/ 23 w 25"/>
                <a:gd name="T9" fmla="*/ 5 h 5"/>
                <a:gd name="T10" fmla="*/ 25 w 25"/>
                <a:gd name="T11" fmla="*/ 3 h 5"/>
                <a:gd name="T12" fmla="*/ 23 w 2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5">
                  <a:moveTo>
                    <a:pt x="2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4"/>
                    <a:pt x="2" y="5"/>
                    <a:pt x="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4" y="5"/>
                    <a:pt x="25" y="4"/>
                    <a:pt x="25" y="3"/>
                  </a:cubicBezTo>
                  <a:cubicBezTo>
                    <a:pt x="25" y="1"/>
                    <a:pt x="24" y="0"/>
                    <a:pt x="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38" name="Group 44">
            <a:extLst>
              <a:ext uri="{FF2B5EF4-FFF2-40B4-BE49-F238E27FC236}">
                <a16:creationId xmlns:a16="http://schemas.microsoft.com/office/drawing/2014/main" id="{FBC88E23-3DB7-445C-B3FE-1C99A40B6674}"/>
              </a:ext>
            </a:extLst>
          </p:cNvPr>
          <p:cNvGrpSpPr/>
          <p:nvPr/>
        </p:nvGrpSpPr>
        <p:grpSpPr>
          <a:xfrm>
            <a:off x="7417211" y="2809237"/>
            <a:ext cx="969171" cy="971549"/>
            <a:chOff x="7204075" y="-1846263"/>
            <a:chExt cx="1939925" cy="1944688"/>
          </a:xfrm>
        </p:grpSpPr>
        <p:sp>
          <p:nvSpPr>
            <p:cNvPr id="74" name="Oval 45">
              <a:extLst>
                <a:ext uri="{FF2B5EF4-FFF2-40B4-BE49-F238E27FC236}">
                  <a16:creationId xmlns:a16="http://schemas.microsoft.com/office/drawing/2014/main" id="{07D58505-E712-42A4-8F3F-104834AC6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4075" y="-1846263"/>
              <a:ext cx="1939925" cy="1944688"/>
            </a:xfrm>
            <a:prstGeom prst="ellipse">
              <a:avLst/>
            </a:prstGeom>
            <a:solidFill>
              <a:schemeClr val="accent4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75" name="Group 46">
              <a:extLst>
                <a:ext uri="{FF2B5EF4-FFF2-40B4-BE49-F238E27FC236}">
                  <a16:creationId xmlns:a16="http://schemas.microsoft.com/office/drawing/2014/main" id="{84BD94C9-7CF4-40A6-88D9-DAAACC40D662}"/>
                </a:ext>
              </a:extLst>
            </p:cNvPr>
            <p:cNvGrpSpPr/>
            <p:nvPr/>
          </p:nvGrpSpPr>
          <p:grpSpPr>
            <a:xfrm>
              <a:off x="7519988" y="-1506538"/>
              <a:ext cx="1312862" cy="1265238"/>
              <a:chOff x="7519988" y="-1506538"/>
              <a:chExt cx="1312862" cy="1265238"/>
            </a:xfrm>
          </p:grpSpPr>
          <p:sp>
            <p:nvSpPr>
              <p:cNvPr id="76" name="Freeform: Shape 47">
                <a:extLst>
                  <a:ext uri="{FF2B5EF4-FFF2-40B4-BE49-F238E27FC236}">
                    <a16:creationId xmlns:a16="http://schemas.microsoft.com/office/drawing/2014/main" id="{69DE9068-C552-4111-98FB-BA8C6A8864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9988" y="-1484313"/>
                <a:ext cx="1176338" cy="1117600"/>
              </a:xfrm>
              <a:custGeom>
                <a:avLst/>
                <a:gdLst>
                  <a:gd name="T0" fmla="*/ 211 w 215"/>
                  <a:gd name="T1" fmla="*/ 164 h 204"/>
                  <a:gd name="T2" fmla="*/ 147 w 215"/>
                  <a:gd name="T3" fmla="*/ 199 h 204"/>
                  <a:gd name="T4" fmla="*/ 46 w 215"/>
                  <a:gd name="T5" fmla="*/ 10 h 204"/>
                  <a:gd name="T6" fmla="*/ 35 w 215"/>
                  <a:gd name="T7" fmla="*/ 1 h 204"/>
                  <a:gd name="T8" fmla="*/ 22 w 215"/>
                  <a:gd name="T9" fmla="*/ 3 h 204"/>
                  <a:gd name="T10" fmla="*/ 1 w 215"/>
                  <a:gd name="T11" fmla="*/ 14 h 204"/>
                  <a:gd name="T12" fmla="*/ 0 w 215"/>
                  <a:gd name="T13" fmla="*/ 17 h 204"/>
                  <a:gd name="T14" fmla="*/ 3 w 215"/>
                  <a:gd name="T15" fmla="*/ 18 h 204"/>
                  <a:gd name="T16" fmla="*/ 24 w 215"/>
                  <a:gd name="T17" fmla="*/ 7 h 204"/>
                  <a:gd name="T18" fmla="*/ 34 w 215"/>
                  <a:gd name="T19" fmla="*/ 6 h 204"/>
                  <a:gd name="T20" fmla="*/ 41 w 215"/>
                  <a:gd name="T21" fmla="*/ 12 h 204"/>
                  <a:gd name="T22" fmla="*/ 144 w 215"/>
                  <a:gd name="T23" fmla="*/ 203 h 204"/>
                  <a:gd name="T24" fmla="*/ 146 w 215"/>
                  <a:gd name="T25" fmla="*/ 204 h 204"/>
                  <a:gd name="T26" fmla="*/ 146 w 215"/>
                  <a:gd name="T27" fmla="*/ 204 h 204"/>
                  <a:gd name="T28" fmla="*/ 148 w 215"/>
                  <a:gd name="T29" fmla="*/ 204 h 204"/>
                  <a:gd name="T30" fmla="*/ 213 w 215"/>
                  <a:gd name="T31" fmla="*/ 168 h 204"/>
                  <a:gd name="T32" fmla="*/ 214 w 215"/>
                  <a:gd name="T33" fmla="*/ 165 h 204"/>
                  <a:gd name="T34" fmla="*/ 211 w 215"/>
                  <a:gd name="T35" fmla="*/ 16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5" h="204">
                    <a:moveTo>
                      <a:pt x="211" y="164"/>
                    </a:moveTo>
                    <a:cubicBezTo>
                      <a:pt x="147" y="199"/>
                      <a:pt x="147" y="199"/>
                      <a:pt x="147" y="199"/>
                    </a:cubicBezTo>
                    <a:cubicBezTo>
                      <a:pt x="46" y="10"/>
                      <a:pt x="46" y="10"/>
                      <a:pt x="46" y="10"/>
                    </a:cubicBezTo>
                    <a:cubicBezTo>
                      <a:pt x="43" y="6"/>
                      <a:pt x="40" y="3"/>
                      <a:pt x="35" y="1"/>
                    </a:cubicBezTo>
                    <a:cubicBezTo>
                      <a:pt x="31" y="0"/>
                      <a:pt x="26" y="1"/>
                      <a:pt x="22" y="3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15"/>
                      <a:pt x="0" y="16"/>
                      <a:pt x="0" y="17"/>
                    </a:cubicBezTo>
                    <a:cubicBezTo>
                      <a:pt x="1" y="18"/>
                      <a:pt x="2" y="19"/>
                      <a:pt x="3" y="18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7" y="5"/>
                      <a:pt x="31" y="5"/>
                      <a:pt x="34" y="6"/>
                    </a:cubicBezTo>
                    <a:cubicBezTo>
                      <a:pt x="37" y="7"/>
                      <a:pt x="40" y="9"/>
                      <a:pt x="41" y="12"/>
                    </a:cubicBezTo>
                    <a:cubicBezTo>
                      <a:pt x="144" y="203"/>
                      <a:pt x="144" y="203"/>
                      <a:pt x="144" y="203"/>
                    </a:cubicBezTo>
                    <a:cubicBezTo>
                      <a:pt x="145" y="203"/>
                      <a:pt x="145" y="204"/>
                      <a:pt x="146" y="204"/>
                    </a:cubicBezTo>
                    <a:cubicBezTo>
                      <a:pt x="146" y="204"/>
                      <a:pt x="146" y="204"/>
                      <a:pt x="146" y="204"/>
                    </a:cubicBezTo>
                    <a:cubicBezTo>
                      <a:pt x="147" y="204"/>
                      <a:pt x="147" y="204"/>
                      <a:pt x="148" y="204"/>
                    </a:cubicBezTo>
                    <a:cubicBezTo>
                      <a:pt x="213" y="168"/>
                      <a:pt x="213" y="168"/>
                      <a:pt x="213" y="168"/>
                    </a:cubicBezTo>
                    <a:cubicBezTo>
                      <a:pt x="215" y="168"/>
                      <a:pt x="215" y="166"/>
                      <a:pt x="214" y="165"/>
                    </a:cubicBezTo>
                    <a:cubicBezTo>
                      <a:pt x="214" y="164"/>
                      <a:pt x="212" y="164"/>
                      <a:pt x="211" y="16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7" name="Freeform: Shape 48">
                <a:extLst>
                  <a:ext uri="{FF2B5EF4-FFF2-40B4-BE49-F238E27FC236}">
                    <a16:creationId xmlns:a16="http://schemas.microsoft.com/office/drawing/2014/main" id="{B83A87C9-2758-4C31-84FF-268E7DD6AD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45450" y="-422275"/>
                <a:ext cx="190500" cy="180975"/>
              </a:xfrm>
              <a:custGeom>
                <a:avLst/>
                <a:gdLst>
                  <a:gd name="T0" fmla="*/ 18 w 35"/>
                  <a:gd name="T1" fmla="*/ 0 h 33"/>
                  <a:gd name="T2" fmla="*/ 11 w 35"/>
                  <a:gd name="T3" fmla="*/ 2 h 33"/>
                  <a:gd name="T4" fmla="*/ 4 w 35"/>
                  <a:gd name="T5" fmla="*/ 24 h 33"/>
                  <a:gd name="T6" fmla="*/ 19 w 35"/>
                  <a:gd name="T7" fmla="*/ 33 h 33"/>
                  <a:gd name="T8" fmla="*/ 26 w 35"/>
                  <a:gd name="T9" fmla="*/ 31 h 33"/>
                  <a:gd name="T10" fmla="*/ 34 w 35"/>
                  <a:gd name="T11" fmla="*/ 21 h 33"/>
                  <a:gd name="T12" fmla="*/ 33 w 35"/>
                  <a:gd name="T13" fmla="*/ 9 h 33"/>
                  <a:gd name="T14" fmla="*/ 18 w 35"/>
                  <a:gd name="T15" fmla="*/ 0 h 33"/>
                  <a:gd name="T16" fmla="*/ 30 w 35"/>
                  <a:gd name="T17" fmla="*/ 20 h 33"/>
                  <a:gd name="T18" fmla="*/ 24 w 35"/>
                  <a:gd name="T19" fmla="*/ 27 h 33"/>
                  <a:gd name="T20" fmla="*/ 19 w 35"/>
                  <a:gd name="T21" fmla="*/ 28 h 33"/>
                  <a:gd name="T22" fmla="*/ 8 w 35"/>
                  <a:gd name="T23" fmla="*/ 22 h 33"/>
                  <a:gd name="T24" fmla="*/ 13 w 35"/>
                  <a:gd name="T25" fmla="*/ 6 h 33"/>
                  <a:gd name="T26" fmla="*/ 18 w 35"/>
                  <a:gd name="T27" fmla="*/ 5 h 33"/>
                  <a:gd name="T28" fmla="*/ 29 w 35"/>
                  <a:gd name="T29" fmla="*/ 11 h 33"/>
                  <a:gd name="T30" fmla="*/ 30 w 35"/>
                  <a:gd name="T31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5" h="33">
                    <a:moveTo>
                      <a:pt x="18" y="0"/>
                    </a:moveTo>
                    <a:cubicBezTo>
                      <a:pt x="16" y="0"/>
                      <a:pt x="13" y="1"/>
                      <a:pt x="11" y="2"/>
                    </a:cubicBezTo>
                    <a:cubicBezTo>
                      <a:pt x="3" y="6"/>
                      <a:pt x="0" y="16"/>
                      <a:pt x="4" y="24"/>
                    </a:cubicBezTo>
                    <a:cubicBezTo>
                      <a:pt x="7" y="30"/>
                      <a:pt x="13" y="33"/>
                      <a:pt x="19" y="33"/>
                    </a:cubicBezTo>
                    <a:cubicBezTo>
                      <a:pt x="21" y="33"/>
                      <a:pt x="24" y="32"/>
                      <a:pt x="26" y="31"/>
                    </a:cubicBezTo>
                    <a:cubicBezTo>
                      <a:pt x="30" y="29"/>
                      <a:pt x="33" y="25"/>
                      <a:pt x="34" y="21"/>
                    </a:cubicBezTo>
                    <a:cubicBezTo>
                      <a:pt x="35" y="17"/>
                      <a:pt x="35" y="13"/>
                      <a:pt x="33" y="9"/>
                    </a:cubicBezTo>
                    <a:cubicBezTo>
                      <a:pt x="30" y="4"/>
                      <a:pt x="24" y="0"/>
                      <a:pt x="18" y="0"/>
                    </a:cubicBezTo>
                    <a:close/>
                    <a:moveTo>
                      <a:pt x="30" y="20"/>
                    </a:moveTo>
                    <a:cubicBezTo>
                      <a:pt x="29" y="23"/>
                      <a:pt x="27" y="25"/>
                      <a:pt x="24" y="27"/>
                    </a:cubicBezTo>
                    <a:cubicBezTo>
                      <a:pt x="22" y="28"/>
                      <a:pt x="20" y="28"/>
                      <a:pt x="19" y="28"/>
                    </a:cubicBezTo>
                    <a:cubicBezTo>
                      <a:pt x="14" y="28"/>
                      <a:pt x="10" y="26"/>
                      <a:pt x="8" y="22"/>
                    </a:cubicBezTo>
                    <a:cubicBezTo>
                      <a:pt x="5" y="16"/>
                      <a:pt x="7" y="9"/>
                      <a:pt x="13" y="6"/>
                    </a:cubicBezTo>
                    <a:cubicBezTo>
                      <a:pt x="15" y="5"/>
                      <a:pt x="17" y="5"/>
                      <a:pt x="18" y="5"/>
                    </a:cubicBezTo>
                    <a:cubicBezTo>
                      <a:pt x="23" y="5"/>
                      <a:pt x="27" y="7"/>
                      <a:pt x="29" y="11"/>
                    </a:cubicBezTo>
                    <a:cubicBezTo>
                      <a:pt x="30" y="14"/>
                      <a:pt x="31" y="17"/>
                      <a:pt x="30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8" name="Freeform: Shape 49">
                <a:extLst>
                  <a:ext uri="{FF2B5EF4-FFF2-40B4-BE49-F238E27FC236}">
                    <a16:creationId xmlns:a16="http://schemas.microsoft.com/office/drawing/2014/main" id="{CD2744FE-6415-470E-915E-6F2018BD03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62900" y="-1506538"/>
                <a:ext cx="869950" cy="1003300"/>
              </a:xfrm>
              <a:custGeom>
                <a:avLst/>
                <a:gdLst>
                  <a:gd name="T0" fmla="*/ 158 w 159"/>
                  <a:gd name="T1" fmla="*/ 135 h 183"/>
                  <a:gd name="T2" fmla="*/ 86 w 159"/>
                  <a:gd name="T3" fmla="*/ 2 h 183"/>
                  <a:gd name="T4" fmla="*/ 84 w 159"/>
                  <a:gd name="T5" fmla="*/ 0 h 183"/>
                  <a:gd name="T6" fmla="*/ 83 w 159"/>
                  <a:gd name="T7" fmla="*/ 1 h 183"/>
                  <a:gd name="T8" fmla="*/ 1 w 159"/>
                  <a:gd name="T9" fmla="*/ 45 h 183"/>
                  <a:gd name="T10" fmla="*/ 0 w 159"/>
                  <a:gd name="T11" fmla="*/ 48 h 183"/>
                  <a:gd name="T12" fmla="*/ 72 w 159"/>
                  <a:gd name="T13" fmla="*/ 181 h 183"/>
                  <a:gd name="T14" fmla="*/ 74 w 159"/>
                  <a:gd name="T15" fmla="*/ 183 h 183"/>
                  <a:gd name="T16" fmla="*/ 74 w 159"/>
                  <a:gd name="T17" fmla="*/ 183 h 183"/>
                  <a:gd name="T18" fmla="*/ 76 w 159"/>
                  <a:gd name="T19" fmla="*/ 182 h 183"/>
                  <a:gd name="T20" fmla="*/ 157 w 159"/>
                  <a:gd name="T21" fmla="*/ 138 h 183"/>
                  <a:gd name="T22" fmla="*/ 158 w 159"/>
                  <a:gd name="T23" fmla="*/ 135 h 183"/>
                  <a:gd name="T24" fmla="*/ 83 w 159"/>
                  <a:gd name="T25" fmla="*/ 6 h 183"/>
                  <a:gd name="T26" fmla="*/ 117 w 159"/>
                  <a:gd name="T27" fmla="*/ 69 h 183"/>
                  <a:gd name="T28" fmla="*/ 39 w 159"/>
                  <a:gd name="T29" fmla="*/ 110 h 183"/>
                  <a:gd name="T30" fmla="*/ 6 w 159"/>
                  <a:gd name="T31" fmla="*/ 48 h 183"/>
                  <a:gd name="T32" fmla="*/ 83 w 159"/>
                  <a:gd name="T33" fmla="*/ 6 h 183"/>
                  <a:gd name="T34" fmla="*/ 75 w 159"/>
                  <a:gd name="T35" fmla="*/ 177 h 183"/>
                  <a:gd name="T36" fmla="*/ 42 w 159"/>
                  <a:gd name="T37" fmla="*/ 114 h 183"/>
                  <a:gd name="T38" fmla="*/ 119 w 159"/>
                  <a:gd name="T39" fmla="*/ 73 h 183"/>
                  <a:gd name="T40" fmla="*/ 153 w 159"/>
                  <a:gd name="T41" fmla="*/ 135 h 183"/>
                  <a:gd name="T42" fmla="*/ 75 w 159"/>
                  <a:gd name="T43" fmla="*/ 1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9" h="183">
                    <a:moveTo>
                      <a:pt x="158" y="135"/>
                    </a:moveTo>
                    <a:cubicBezTo>
                      <a:pt x="86" y="2"/>
                      <a:pt x="86" y="2"/>
                      <a:pt x="86" y="2"/>
                    </a:cubicBezTo>
                    <a:cubicBezTo>
                      <a:pt x="86" y="1"/>
                      <a:pt x="85" y="1"/>
                      <a:pt x="84" y="0"/>
                    </a:cubicBezTo>
                    <a:cubicBezTo>
                      <a:pt x="84" y="0"/>
                      <a:pt x="83" y="0"/>
                      <a:pt x="83" y="1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0" y="45"/>
                      <a:pt x="0" y="47"/>
                      <a:pt x="0" y="48"/>
                    </a:cubicBezTo>
                    <a:cubicBezTo>
                      <a:pt x="72" y="181"/>
                      <a:pt x="72" y="181"/>
                      <a:pt x="72" y="181"/>
                    </a:cubicBezTo>
                    <a:cubicBezTo>
                      <a:pt x="73" y="182"/>
                      <a:pt x="73" y="182"/>
                      <a:pt x="74" y="183"/>
                    </a:cubicBezTo>
                    <a:cubicBezTo>
                      <a:pt x="74" y="183"/>
                      <a:pt x="74" y="183"/>
                      <a:pt x="74" y="183"/>
                    </a:cubicBezTo>
                    <a:cubicBezTo>
                      <a:pt x="75" y="183"/>
                      <a:pt x="75" y="183"/>
                      <a:pt x="76" y="182"/>
                    </a:cubicBezTo>
                    <a:cubicBezTo>
                      <a:pt x="157" y="138"/>
                      <a:pt x="157" y="138"/>
                      <a:pt x="157" y="138"/>
                    </a:cubicBezTo>
                    <a:cubicBezTo>
                      <a:pt x="158" y="138"/>
                      <a:pt x="159" y="136"/>
                      <a:pt x="158" y="135"/>
                    </a:cubicBezTo>
                    <a:close/>
                    <a:moveTo>
                      <a:pt x="83" y="6"/>
                    </a:moveTo>
                    <a:cubicBezTo>
                      <a:pt x="117" y="69"/>
                      <a:pt x="117" y="69"/>
                      <a:pt x="117" y="69"/>
                    </a:cubicBezTo>
                    <a:cubicBezTo>
                      <a:pt x="39" y="110"/>
                      <a:pt x="39" y="110"/>
                      <a:pt x="39" y="110"/>
                    </a:cubicBezTo>
                    <a:cubicBezTo>
                      <a:pt x="6" y="48"/>
                      <a:pt x="6" y="48"/>
                      <a:pt x="6" y="48"/>
                    </a:cubicBezTo>
                    <a:lnTo>
                      <a:pt x="83" y="6"/>
                    </a:lnTo>
                    <a:close/>
                    <a:moveTo>
                      <a:pt x="75" y="177"/>
                    </a:moveTo>
                    <a:cubicBezTo>
                      <a:pt x="42" y="114"/>
                      <a:pt x="42" y="114"/>
                      <a:pt x="42" y="114"/>
                    </a:cubicBezTo>
                    <a:cubicBezTo>
                      <a:pt x="119" y="73"/>
                      <a:pt x="119" y="73"/>
                      <a:pt x="119" y="73"/>
                    </a:cubicBezTo>
                    <a:cubicBezTo>
                      <a:pt x="153" y="135"/>
                      <a:pt x="153" y="135"/>
                      <a:pt x="153" y="135"/>
                    </a:cubicBezTo>
                    <a:lnTo>
                      <a:pt x="75" y="17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9" name="Freeform: Shape 50">
                <a:extLst>
                  <a:ext uri="{FF2B5EF4-FFF2-40B4-BE49-F238E27FC236}">
                    <a16:creationId xmlns:a16="http://schemas.microsoft.com/office/drawing/2014/main" id="{0BAA9351-C0B4-43D8-AED9-B4B57E330D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32763" y="-1341438"/>
                <a:ext cx="234950" cy="136525"/>
              </a:xfrm>
              <a:custGeom>
                <a:avLst/>
                <a:gdLst>
                  <a:gd name="T0" fmla="*/ 42 w 43"/>
                  <a:gd name="T1" fmla="*/ 4 h 25"/>
                  <a:gd name="T2" fmla="*/ 43 w 43"/>
                  <a:gd name="T3" fmla="*/ 1 h 25"/>
                  <a:gd name="T4" fmla="*/ 40 w 43"/>
                  <a:gd name="T5" fmla="*/ 0 h 25"/>
                  <a:gd name="T6" fmla="*/ 2 w 43"/>
                  <a:gd name="T7" fmla="*/ 21 h 25"/>
                  <a:gd name="T8" fmla="*/ 1 w 43"/>
                  <a:gd name="T9" fmla="*/ 24 h 25"/>
                  <a:gd name="T10" fmla="*/ 3 w 43"/>
                  <a:gd name="T11" fmla="*/ 25 h 25"/>
                  <a:gd name="T12" fmla="*/ 4 w 43"/>
                  <a:gd name="T13" fmla="*/ 25 h 25"/>
                  <a:gd name="T14" fmla="*/ 42 w 43"/>
                  <a:gd name="T15" fmla="*/ 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25">
                    <a:moveTo>
                      <a:pt x="42" y="4"/>
                    </a:moveTo>
                    <a:cubicBezTo>
                      <a:pt x="43" y="4"/>
                      <a:pt x="43" y="2"/>
                      <a:pt x="43" y="1"/>
                    </a:cubicBezTo>
                    <a:cubicBezTo>
                      <a:pt x="42" y="0"/>
                      <a:pt x="41" y="0"/>
                      <a:pt x="40" y="0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0" y="21"/>
                      <a:pt x="0" y="23"/>
                      <a:pt x="1" y="24"/>
                    </a:cubicBezTo>
                    <a:cubicBezTo>
                      <a:pt x="1" y="25"/>
                      <a:pt x="2" y="25"/>
                      <a:pt x="3" y="25"/>
                    </a:cubicBezTo>
                    <a:cubicBezTo>
                      <a:pt x="3" y="25"/>
                      <a:pt x="3" y="25"/>
                      <a:pt x="4" y="25"/>
                    </a:cubicBezTo>
                    <a:lnTo>
                      <a:pt x="42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0" name="Freeform: Shape 51">
                <a:extLst>
                  <a:ext uri="{FF2B5EF4-FFF2-40B4-BE49-F238E27FC236}">
                    <a16:creationId xmlns:a16="http://schemas.microsoft.com/office/drawing/2014/main" id="{5D471B08-897D-4B48-BCCA-1CF116626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29613" y="-981075"/>
                <a:ext cx="234950" cy="138113"/>
              </a:xfrm>
              <a:custGeom>
                <a:avLst/>
                <a:gdLst>
                  <a:gd name="T0" fmla="*/ 43 w 43"/>
                  <a:gd name="T1" fmla="*/ 1 h 25"/>
                  <a:gd name="T2" fmla="*/ 39 w 43"/>
                  <a:gd name="T3" fmla="*/ 0 h 25"/>
                  <a:gd name="T4" fmla="*/ 1 w 43"/>
                  <a:gd name="T5" fmla="*/ 21 h 25"/>
                  <a:gd name="T6" fmla="*/ 0 w 43"/>
                  <a:gd name="T7" fmla="*/ 24 h 25"/>
                  <a:gd name="T8" fmla="*/ 2 w 43"/>
                  <a:gd name="T9" fmla="*/ 25 h 25"/>
                  <a:gd name="T10" fmla="*/ 3 w 43"/>
                  <a:gd name="T11" fmla="*/ 25 h 25"/>
                  <a:gd name="T12" fmla="*/ 42 w 43"/>
                  <a:gd name="T13" fmla="*/ 4 h 25"/>
                  <a:gd name="T14" fmla="*/ 43 w 43"/>
                  <a:gd name="T15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25">
                    <a:moveTo>
                      <a:pt x="43" y="1"/>
                    </a:moveTo>
                    <a:cubicBezTo>
                      <a:pt x="42" y="0"/>
                      <a:pt x="41" y="0"/>
                      <a:pt x="39" y="0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0" y="22"/>
                      <a:pt x="0" y="23"/>
                      <a:pt x="0" y="24"/>
                    </a:cubicBezTo>
                    <a:cubicBezTo>
                      <a:pt x="1" y="25"/>
                      <a:pt x="2" y="25"/>
                      <a:pt x="2" y="25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43" y="4"/>
                      <a:pt x="43" y="2"/>
                      <a:pt x="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9" name="Group 52">
            <a:extLst>
              <a:ext uri="{FF2B5EF4-FFF2-40B4-BE49-F238E27FC236}">
                <a16:creationId xmlns:a16="http://schemas.microsoft.com/office/drawing/2014/main" id="{38C21267-FB3D-41F4-82DF-C1F738E50AEE}"/>
              </a:ext>
            </a:extLst>
          </p:cNvPr>
          <p:cNvGrpSpPr/>
          <p:nvPr/>
        </p:nvGrpSpPr>
        <p:grpSpPr>
          <a:xfrm>
            <a:off x="5617397" y="2082706"/>
            <a:ext cx="966792" cy="971549"/>
            <a:chOff x="5137150" y="-1846263"/>
            <a:chExt cx="1935163" cy="1944688"/>
          </a:xfrm>
        </p:grpSpPr>
        <p:sp>
          <p:nvSpPr>
            <p:cNvPr id="65" name="Oval 53">
              <a:extLst>
                <a:ext uri="{FF2B5EF4-FFF2-40B4-BE49-F238E27FC236}">
                  <a16:creationId xmlns:a16="http://schemas.microsoft.com/office/drawing/2014/main" id="{40CAF1AC-3BF8-4B5B-BA89-8F3499AAF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7150" y="-1846263"/>
              <a:ext cx="1935163" cy="1944688"/>
            </a:xfrm>
            <a:prstGeom prst="ellipse">
              <a:avLst/>
            </a:prstGeom>
            <a:solidFill>
              <a:schemeClr val="accent3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66" name="Group 54">
              <a:extLst>
                <a:ext uri="{FF2B5EF4-FFF2-40B4-BE49-F238E27FC236}">
                  <a16:creationId xmlns:a16="http://schemas.microsoft.com/office/drawing/2014/main" id="{DC01C0AB-E2DE-4A39-BABE-8953F628D8DB}"/>
                </a:ext>
              </a:extLst>
            </p:cNvPr>
            <p:cNvGrpSpPr/>
            <p:nvPr/>
          </p:nvGrpSpPr>
          <p:grpSpPr>
            <a:xfrm>
              <a:off x="5526088" y="-1517650"/>
              <a:ext cx="1158875" cy="1292225"/>
              <a:chOff x="5526088" y="-1517650"/>
              <a:chExt cx="1158875" cy="1292225"/>
            </a:xfrm>
          </p:grpSpPr>
          <p:sp>
            <p:nvSpPr>
              <p:cNvPr id="67" name="Freeform: Shape 55">
                <a:extLst>
                  <a:ext uri="{FF2B5EF4-FFF2-40B4-BE49-F238E27FC236}">
                    <a16:creationId xmlns:a16="http://schemas.microsoft.com/office/drawing/2014/main" id="{164D7F70-8D7D-4E13-8D99-D7323C3EC3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6263" y="-1517650"/>
                <a:ext cx="950913" cy="784225"/>
              </a:xfrm>
              <a:custGeom>
                <a:avLst/>
                <a:gdLst>
                  <a:gd name="T0" fmla="*/ 172 w 174"/>
                  <a:gd name="T1" fmla="*/ 143 h 143"/>
                  <a:gd name="T2" fmla="*/ 2 w 174"/>
                  <a:gd name="T3" fmla="*/ 143 h 143"/>
                  <a:gd name="T4" fmla="*/ 0 w 174"/>
                  <a:gd name="T5" fmla="*/ 140 h 143"/>
                  <a:gd name="T6" fmla="*/ 0 w 174"/>
                  <a:gd name="T7" fmla="*/ 2 h 143"/>
                  <a:gd name="T8" fmla="*/ 2 w 174"/>
                  <a:gd name="T9" fmla="*/ 0 h 143"/>
                  <a:gd name="T10" fmla="*/ 172 w 174"/>
                  <a:gd name="T11" fmla="*/ 0 h 143"/>
                  <a:gd name="T12" fmla="*/ 174 w 174"/>
                  <a:gd name="T13" fmla="*/ 2 h 143"/>
                  <a:gd name="T14" fmla="*/ 174 w 174"/>
                  <a:gd name="T15" fmla="*/ 140 h 143"/>
                  <a:gd name="T16" fmla="*/ 172 w 174"/>
                  <a:gd name="T17" fmla="*/ 143 h 143"/>
                  <a:gd name="T18" fmla="*/ 4 w 174"/>
                  <a:gd name="T19" fmla="*/ 138 h 143"/>
                  <a:gd name="T20" fmla="*/ 169 w 174"/>
                  <a:gd name="T21" fmla="*/ 138 h 143"/>
                  <a:gd name="T22" fmla="*/ 169 w 174"/>
                  <a:gd name="T23" fmla="*/ 4 h 143"/>
                  <a:gd name="T24" fmla="*/ 4 w 174"/>
                  <a:gd name="T25" fmla="*/ 4 h 143"/>
                  <a:gd name="T26" fmla="*/ 4 w 174"/>
                  <a:gd name="T27" fmla="*/ 138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4" h="143">
                    <a:moveTo>
                      <a:pt x="172" y="143"/>
                    </a:moveTo>
                    <a:cubicBezTo>
                      <a:pt x="2" y="143"/>
                      <a:pt x="2" y="143"/>
                      <a:pt x="2" y="143"/>
                    </a:cubicBezTo>
                    <a:cubicBezTo>
                      <a:pt x="1" y="143"/>
                      <a:pt x="0" y="142"/>
                      <a:pt x="0" y="14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72" y="0"/>
                      <a:pt x="172" y="0"/>
                      <a:pt x="172" y="0"/>
                    </a:cubicBezTo>
                    <a:cubicBezTo>
                      <a:pt x="173" y="0"/>
                      <a:pt x="174" y="1"/>
                      <a:pt x="174" y="2"/>
                    </a:cubicBezTo>
                    <a:cubicBezTo>
                      <a:pt x="174" y="140"/>
                      <a:pt x="174" y="140"/>
                      <a:pt x="174" y="140"/>
                    </a:cubicBezTo>
                    <a:cubicBezTo>
                      <a:pt x="174" y="142"/>
                      <a:pt x="173" y="143"/>
                      <a:pt x="172" y="143"/>
                    </a:cubicBezTo>
                    <a:close/>
                    <a:moveTo>
                      <a:pt x="4" y="138"/>
                    </a:moveTo>
                    <a:cubicBezTo>
                      <a:pt x="169" y="138"/>
                      <a:pt x="169" y="138"/>
                      <a:pt x="169" y="138"/>
                    </a:cubicBezTo>
                    <a:cubicBezTo>
                      <a:pt x="169" y="4"/>
                      <a:pt x="169" y="4"/>
                      <a:pt x="169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1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8" name="Freeform: Shape 56">
                <a:extLst>
                  <a:ext uri="{FF2B5EF4-FFF2-40B4-BE49-F238E27FC236}">
                    <a16:creationId xmlns:a16="http://schemas.microsoft.com/office/drawing/2014/main" id="{99D1EBB7-CB6A-42EA-A52A-F92735A4B1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2650" y="-1408113"/>
                <a:ext cx="339725" cy="93663"/>
              </a:xfrm>
              <a:custGeom>
                <a:avLst/>
                <a:gdLst>
                  <a:gd name="T0" fmla="*/ 53 w 62"/>
                  <a:gd name="T1" fmla="*/ 17 h 17"/>
                  <a:gd name="T2" fmla="*/ 9 w 62"/>
                  <a:gd name="T3" fmla="*/ 17 h 17"/>
                  <a:gd name="T4" fmla="*/ 0 w 62"/>
                  <a:gd name="T5" fmla="*/ 9 h 17"/>
                  <a:gd name="T6" fmla="*/ 9 w 62"/>
                  <a:gd name="T7" fmla="*/ 0 h 17"/>
                  <a:gd name="T8" fmla="*/ 53 w 62"/>
                  <a:gd name="T9" fmla="*/ 0 h 17"/>
                  <a:gd name="T10" fmla="*/ 62 w 62"/>
                  <a:gd name="T11" fmla="*/ 9 h 17"/>
                  <a:gd name="T12" fmla="*/ 53 w 62"/>
                  <a:gd name="T13" fmla="*/ 17 h 17"/>
                  <a:gd name="T14" fmla="*/ 9 w 62"/>
                  <a:gd name="T15" fmla="*/ 4 h 17"/>
                  <a:gd name="T16" fmla="*/ 4 w 62"/>
                  <a:gd name="T17" fmla="*/ 9 h 17"/>
                  <a:gd name="T18" fmla="*/ 9 w 62"/>
                  <a:gd name="T19" fmla="*/ 13 h 17"/>
                  <a:gd name="T20" fmla="*/ 53 w 62"/>
                  <a:gd name="T21" fmla="*/ 13 h 17"/>
                  <a:gd name="T22" fmla="*/ 57 w 62"/>
                  <a:gd name="T23" fmla="*/ 9 h 17"/>
                  <a:gd name="T24" fmla="*/ 53 w 62"/>
                  <a:gd name="T25" fmla="*/ 4 h 17"/>
                  <a:gd name="T26" fmla="*/ 9 w 62"/>
                  <a:gd name="T27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2" h="17">
                    <a:moveTo>
                      <a:pt x="53" y="17"/>
                    </a:moveTo>
                    <a:cubicBezTo>
                      <a:pt x="9" y="17"/>
                      <a:pt x="9" y="17"/>
                      <a:pt x="9" y="17"/>
                    </a:cubicBezTo>
                    <a:cubicBezTo>
                      <a:pt x="4" y="17"/>
                      <a:pt x="0" y="13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8" y="0"/>
                      <a:pt x="62" y="4"/>
                      <a:pt x="62" y="9"/>
                    </a:cubicBezTo>
                    <a:cubicBezTo>
                      <a:pt x="62" y="13"/>
                      <a:pt x="58" y="17"/>
                      <a:pt x="53" y="17"/>
                    </a:cubicBezTo>
                    <a:close/>
                    <a:moveTo>
                      <a:pt x="9" y="4"/>
                    </a:moveTo>
                    <a:cubicBezTo>
                      <a:pt x="6" y="4"/>
                      <a:pt x="4" y="6"/>
                      <a:pt x="4" y="9"/>
                    </a:cubicBezTo>
                    <a:cubicBezTo>
                      <a:pt x="4" y="11"/>
                      <a:pt x="6" y="13"/>
                      <a:pt x="9" y="13"/>
                    </a:cubicBezTo>
                    <a:cubicBezTo>
                      <a:pt x="53" y="13"/>
                      <a:pt x="53" y="13"/>
                      <a:pt x="53" y="13"/>
                    </a:cubicBezTo>
                    <a:cubicBezTo>
                      <a:pt x="55" y="13"/>
                      <a:pt x="57" y="11"/>
                      <a:pt x="57" y="9"/>
                    </a:cubicBezTo>
                    <a:cubicBezTo>
                      <a:pt x="57" y="6"/>
                      <a:pt x="55" y="4"/>
                      <a:pt x="53" y="4"/>
                    </a:cubicBez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9" name="Freeform: Shape 57">
                <a:extLst>
                  <a:ext uri="{FF2B5EF4-FFF2-40B4-BE49-F238E27FC236}">
                    <a16:creationId xmlns:a16="http://schemas.microsoft.com/office/drawing/2014/main" id="{4036552F-7CDE-44EA-A581-79A452477D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0388" y="-498475"/>
                <a:ext cx="152400" cy="153988"/>
              </a:xfrm>
              <a:custGeom>
                <a:avLst/>
                <a:gdLst>
                  <a:gd name="T0" fmla="*/ 14 w 28"/>
                  <a:gd name="T1" fmla="*/ 28 h 28"/>
                  <a:gd name="T2" fmla="*/ 0 w 28"/>
                  <a:gd name="T3" fmla="*/ 14 h 28"/>
                  <a:gd name="T4" fmla="*/ 14 w 28"/>
                  <a:gd name="T5" fmla="*/ 0 h 28"/>
                  <a:gd name="T6" fmla="*/ 28 w 28"/>
                  <a:gd name="T7" fmla="*/ 14 h 28"/>
                  <a:gd name="T8" fmla="*/ 14 w 28"/>
                  <a:gd name="T9" fmla="*/ 28 h 28"/>
                  <a:gd name="T10" fmla="*/ 14 w 28"/>
                  <a:gd name="T11" fmla="*/ 5 h 28"/>
                  <a:gd name="T12" fmla="*/ 5 w 28"/>
                  <a:gd name="T13" fmla="*/ 14 h 28"/>
                  <a:gd name="T14" fmla="*/ 14 w 28"/>
                  <a:gd name="T15" fmla="*/ 23 h 28"/>
                  <a:gd name="T16" fmla="*/ 23 w 28"/>
                  <a:gd name="T17" fmla="*/ 14 h 28"/>
                  <a:gd name="T18" fmla="*/ 14 w 28"/>
                  <a:gd name="T19" fmla="*/ 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28">
                    <a:moveTo>
                      <a:pt x="14" y="28"/>
                    </a:moveTo>
                    <a:cubicBezTo>
                      <a:pt x="6" y="28"/>
                      <a:pt x="0" y="22"/>
                      <a:pt x="0" y="14"/>
                    </a:cubicBezTo>
                    <a:cubicBezTo>
                      <a:pt x="0" y="7"/>
                      <a:pt x="6" y="0"/>
                      <a:pt x="14" y="0"/>
                    </a:cubicBezTo>
                    <a:cubicBezTo>
                      <a:pt x="22" y="0"/>
                      <a:pt x="28" y="7"/>
                      <a:pt x="28" y="14"/>
                    </a:cubicBezTo>
                    <a:cubicBezTo>
                      <a:pt x="28" y="22"/>
                      <a:pt x="22" y="28"/>
                      <a:pt x="14" y="28"/>
                    </a:cubicBezTo>
                    <a:close/>
                    <a:moveTo>
                      <a:pt x="14" y="5"/>
                    </a:moveTo>
                    <a:cubicBezTo>
                      <a:pt x="9" y="5"/>
                      <a:pt x="5" y="9"/>
                      <a:pt x="5" y="14"/>
                    </a:cubicBezTo>
                    <a:cubicBezTo>
                      <a:pt x="5" y="19"/>
                      <a:pt x="9" y="23"/>
                      <a:pt x="14" y="23"/>
                    </a:cubicBezTo>
                    <a:cubicBezTo>
                      <a:pt x="19" y="23"/>
                      <a:pt x="23" y="19"/>
                      <a:pt x="23" y="14"/>
                    </a:cubicBezTo>
                    <a:cubicBezTo>
                      <a:pt x="23" y="9"/>
                      <a:pt x="19" y="5"/>
                      <a:pt x="1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0" name="Freeform: Shape 58">
                <a:extLst>
                  <a:ext uri="{FF2B5EF4-FFF2-40B4-BE49-F238E27FC236}">
                    <a16:creationId xmlns:a16="http://schemas.microsoft.com/office/drawing/2014/main" id="{1513FB06-BAA1-4CC3-A8A4-95D6332383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6450" y="-498475"/>
                <a:ext cx="152400" cy="153988"/>
              </a:xfrm>
              <a:custGeom>
                <a:avLst/>
                <a:gdLst>
                  <a:gd name="T0" fmla="*/ 14 w 28"/>
                  <a:gd name="T1" fmla="*/ 28 h 28"/>
                  <a:gd name="T2" fmla="*/ 0 w 28"/>
                  <a:gd name="T3" fmla="*/ 14 h 28"/>
                  <a:gd name="T4" fmla="*/ 14 w 28"/>
                  <a:gd name="T5" fmla="*/ 0 h 28"/>
                  <a:gd name="T6" fmla="*/ 28 w 28"/>
                  <a:gd name="T7" fmla="*/ 14 h 28"/>
                  <a:gd name="T8" fmla="*/ 14 w 28"/>
                  <a:gd name="T9" fmla="*/ 28 h 28"/>
                  <a:gd name="T10" fmla="*/ 14 w 28"/>
                  <a:gd name="T11" fmla="*/ 5 h 28"/>
                  <a:gd name="T12" fmla="*/ 5 w 28"/>
                  <a:gd name="T13" fmla="*/ 14 h 28"/>
                  <a:gd name="T14" fmla="*/ 14 w 28"/>
                  <a:gd name="T15" fmla="*/ 23 h 28"/>
                  <a:gd name="T16" fmla="*/ 23 w 28"/>
                  <a:gd name="T17" fmla="*/ 14 h 28"/>
                  <a:gd name="T18" fmla="*/ 14 w 28"/>
                  <a:gd name="T19" fmla="*/ 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28">
                    <a:moveTo>
                      <a:pt x="14" y="28"/>
                    </a:moveTo>
                    <a:cubicBezTo>
                      <a:pt x="6" y="28"/>
                      <a:pt x="0" y="22"/>
                      <a:pt x="0" y="14"/>
                    </a:cubicBezTo>
                    <a:cubicBezTo>
                      <a:pt x="0" y="7"/>
                      <a:pt x="6" y="0"/>
                      <a:pt x="14" y="0"/>
                    </a:cubicBezTo>
                    <a:cubicBezTo>
                      <a:pt x="21" y="0"/>
                      <a:pt x="28" y="7"/>
                      <a:pt x="28" y="14"/>
                    </a:cubicBezTo>
                    <a:cubicBezTo>
                      <a:pt x="28" y="22"/>
                      <a:pt x="21" y="28"/>
                      <a:pt x="14" y="28"/>
                    </a:cubicBezTo>
                    <a:close/>
                    <a:moveTo>
                      <a:pt x="14" y="5"/>
                    </a:moveTo>
                    <a:cubicBezTo>
                      <a:pt x="9" y="5"/>
                      <a:pt x="5" y="9"/>
                      <a:pt x="5" y="14"/>
                    </a:cubicBezTo>
                    <a:cubicBezTo>
                      <a:pt x="5" y="19"/>
                      <a:pt x="9" y="23"/>
                      <a:pt x="14" y="23"/>
                    </a:cubicBezTo>
                    <a:cubicBezTo>
                      <a:pt x="19" y="23"/>
                      <a:pt x="23" y="19"/>
                      <a:pt x="23" y="14"/>
                    </a:cubicBezTo>
                    <a:cubicBezTo>
                      <a:pt x="23" y="9"/>
                      <a:pt x="19" y="5"/>
                      <a:pt x="1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1" name="Freeform: Shape 59">
                <a:extLst>
                  <a:ext uri="{FF2B5EF4-FFF2-40B4-BE49-F238E27FC236}">
                    <a16:creationId xmlns:a16="http://schemas.microsoft.com/office/drawing/2014/main" id="{B20048A9-7744-443E-8BF7-7607DECFE8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2513" y="-498475"/>
                <a:ext cx="147638" cy="153988"/>
              </a:xfrm>
              <a:custGeom>
                <a:avLst/>
                <a:gdLst>
                  <a:gd name="T0" fmla="*/ 14 w 27"/>
                  <a:gd name="T1" fmla="*/ 28 h 28"/>
                  <a:gd name="T2" fmla="*/ 0 w 27"/>
                  <a:gd name="T3" fmla="*/ 14 h 28"/>
                  <a:gd name="T4" fmla="*/ 14 w 27"/>
                  <a:gd name="T5" fmla="*/ 0 h 28"/>
                  <a:gd name="T6" fmla="*/ 27 w 27"/>
                  <a:gd name="T7" fmla="*/ 14 h 28"/>
                  <a:gd name="T8" fmla="*/ 14 w 27"/>
                  <a:gd name="T9" fmla="*/ 28 h 28"/>
                  <a:gd name="T10" fmla="*/ 14 w 27"/>
                  <a:gd name="T11" fmla="*/ 5 h 28"/>
                  <a:gd name="T12" fmla="*/ 4 w 27"/>
                  <a:gd name="T13" fmla="*/ 14 h 28"/>
                  <a:gd name="T14" fmla="*/ 14 w 27"/>
                  <a:gd name="T15" fmla="*/ 23 h 28"/>
                  <a:gd name="T16" fmla="*/ 23 w 27"/>
                  <a:gd name="T17" fmla="*/ 14 h 28"/>
                  <a:gd name="T18" fmla="*/ 14 w 27"/>
                  <a:gd name="T19" fmla="*/ 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8">
                    <a:moveTo>
                      <a:pt x="14" y="28"/>
                    </a:moveTo>
                    <a:cubicBezTo>
                      <a:pt x="6" y="28"/>
                      <a:pt x="0" y="22"/>
                      <a:pt x="0" y="14"/>
                    </a:cubicBezTo>
                    <a:cubicBezTo>
                      <a:pt x="0" y="7"/>
                      <a:pt x="6" y="0"/>
                      <a:pt x="14" y="0"/>
                    </a:cubicBezTo>
                    <a:cubicBezTo>
                      <a:pt x="21" y="0"/>
                      <a:pt x="27" y="7"/>
                      <a:pt x="27" y="14"/>
                    </a:cubicBezTo>
                    <a:cubicBezTo>
                      <a:pt x="27" y="22"/>
                      <a:pt x="21" y="28"/>
                      <a:pt x="14" y="28"/>
                    </a:cubicBezTo>
                    <a:close/>
                    <a:moveTo>
                      <a:pt x="14" y="5"/>
                    </a:moveTo>
                    <a:cubicBezTo>
                      <a:pt x="9" y="5"/>
                      <a:pt x="4" y="9"/>
                      <a:pt x="4" y="14"/>
                    </a:cubicBezTo>
                    <a:cubicBezTo>
                      <a:pt x="4" y="19"/>
                      <a:pt x="9" y="23"/>
                      <a:pt x="14" y="23"/>
                    </a:cubicBezTo>
                    <a:cubicBezTo>
                      <a:pt x="19" y="23"/>
                      <a:pt x="23" y="19"/>
                      <a:pt x="23" y="14"/>
                    </a:cubicBezTo>
                    <a:cubicBezTo>
                      <a:pt x="23" y="9"/>
                      <a:pt x="19" y="5"/>
                      <a:pt x="1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2" name="Freeform: Shape 60">
                <a:extLst>
                  <a:ext uri="{FF2B5EF4-FFF2-40B4-BE49-F238E27FC236}">
                    <a16:creationId xmlns:a16="http://schemas.microsoft.com/office/drawing/2014/main" id="{AE9D2C49-1770-4E42-A013-9F18062EC8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78575" y="-498475"/>
                <a:ext cx="147638" cy="153988"/>
              </a:xfrm>
              <a:custGeom>
                <a:avLst/>
                <a:gdLst>
                  <a:gd name="T0" fmla="*/ 13 w 27"/>
                  <a:gd name="T1" fmla="*/ 28 h 28"/>
                  <a:gd name="T2" fmla="*/ 0 w 27"/>
                  <a:gd name="T3" fmla="*/ 14 h 28"/>
                  <a:gd name="T4" fmla="*/ 13 w 27"/>
                  <a:gd name="T5" fmla="*/ 0 h 28"/>
                  <a:gd name="T6" fmla="*/ 27 w 27"/>
                  <a:gd name="T7" fmla="*/ 14 h 28"/>
                  <a:gd name="T8" fmla="*/ 13 w 27"/>
                  <a:gd name="T9" fmla="*/ 28 h 28"/>
                  <a:gd name="T10" fmla="*/ 13 w 27"/>
                  <a:gd name="T11" fmla="*/ 5 h 28"/>
                  <a:gd name="T12" fmla="*/ 4 w 27"/>
                  <a:gd name="T13" fmla="*/ 14 h 28"/>
                  <a:gd name="T14" fmla="*/ 13 w 27"/>
                  <a:gd name="T15" fmla="*/ 23 h 28"/>
                  <a:gd name="T16" fmla="*/ 23 w 27"/>
                  <a:gd name="T17" fmla="*/ 14 h 28"/>
                  <a:gd name="T18" fmla="*/ 13 w 27"/>
                  <a:gd name="T19" fmla="*/ 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8">
                    <a:moveTo>
                      <a:pt x="13" y="28"/>
                    </a:moveTo>
                    <a:cubicBezTo>
                      <a:pt x="6" y="28"/>
                      <a:pt x="0" y="22"/>
                      <a:pt x="0" y="14"/>
                    </a:cubicBezTo>
                    <a:cubicBezTo>
                      <a:pt x="0" y="7"/>
                      <a:pt x="6" y="0"/>
                      <a:pt x="13" y="0"/>
                    </a:cubicBezTo>
                    <a:cubicBezTo>
                      <a:pt x="21" y="0"/>
                      <a:pt x="27" y="7"/>
                      <a:pt x="27" y="14"/>
                    </a:cubicBezTo>
                    <a:cubicBezTo>
                      <a:pt x="27" y="22"/>
                      <a:pt x="21" y="28"/>
                      <a:pt x="13" y="28"/>
                    </a:cubicBezTo>
                    <a:close/>
                    <a:moveTo>
                      <a:pt x="13" y="5"/>
                    </a:moveTo>
                    <a:cubicBezTo>
                      <a:pt x="8" y="5"/>
                      <a:pt x="4" y="9"/>
                      <a:pt x="4" y="14"/>
                    </a:cubicBezTo>
                    <a:cubicBezTo>
                      <a:pt x="4" y="19"/>
                      <a:pt x="8" y="23"/>
                      <a:pt x="13" y="23"/>
                    </a:cubicBezTo>
                    <a:cubicBezTo>
                      <a:pt x="19" y="23"/>
                      <a:pt x="23" y="19"/>
                      <a:pt x="23" y="14"/>
                    </a:cubicBezTo>
                    <a:cubicBezTo>
                      <a:pt x="23" y="9"/>
                      <a:pt x="19" y="5"/>
                      <a:pt x="1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3" name="Freeform: Shape 61">
                <a:extLst>
                  <a:ext uri="{FF2B5EF4-FFF2-40B4-BE49-F238E27FC236}">
                    <a16:creationId xmlns:a16="http://schemas.microsoft.com/office/drawing/2014/main" id="{7E5FDE3E-F5D5-4CB3-84EA-19C4F6D1C1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6088" y="-612775"/>
                <a:ext cx="1158875" cy="387350"/>
              </a:xfrm>
              <a:custGeom>
                <a:avLst/>
                <a:gdLst>
                  <a:gd name="T0" fmla="*/ 210 w 212"/>
                  <a:gd name="T1" fmla="*/ 71 h 71"/>
                  <a:gd name="T2" fmla="*/ 35 w 212"/>
                  <a:gd name="T3" fmla="*/ 71 h 71"/>
                  <a:gd name="T4" fmla="*/ 0 w 212"/>
                  <a:gd name="T5" fmla="*/ 35 h 71"/>
                  <a:gd name="T6" fmla="*/ 35 w 212"/>
                  <a:gd name="T7" fmla="*/ 0 h 71"/>
                  <a:gd name="T8" fmla="*/ 210 w 212"/>
                  <a:gd name="T9" fmla="*/ 0 h 71"/>
                  <a:gd name="T10" fmla="*/ 212 w 212"/>
                  <a:gd name="T11" fmla="*/ 2 h 71"/>
                  <a:gd name="T12" fmla="*/ 210 w 212"/>
                  <a:gd name="T13" fmla="*/ 5 h 71"/>
                  <a:gd name="T14" fmla="*/ 35 w 212"/>
                  <a:gd name="T15" fmla="*/ 5 h 71"/>
                  <a:gd name="T16" fmla="*/ 4 w 212"/>
                  <a:gd name="T17" fmla="*/ 35 h 71"/>
                  <a:gd name="T18" fmla="*/ 35 w 212"/>
                  <a:gd name="T19" fmla="*/ 66 h 71"/>
                  <a:gd name="T20" fmla="*/ 210 w 212"/>
                  <a:gd name="T21" fmla="*/ 66 h 71"/>
                  <a:gd name="T22" fmla="*/ 212 w 212"/>
                  <a:gd name="T23" fmla="*/ 68 h 71"/>
                  <a:gd name="T24" fmla="*/ 210 w 212"/>
                  <a:gd name="T25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2" h="71">
                    <a:moveTo>
                      <a:pt x="210" y="71"/>
                    </a:moveTo>
                    <a:cubicBezTo>
                      <a:pt x="35" y="71"/>
                      <a:pt x="35" y="71"/>
                      <a:pt x="35" y="71"/>
                    </a:cubicBezTo>
                    <a:cubicBezTo>
                      <a:pt x="15" y="71"/>
                      <a:pt x="0" y="55"/>
                      <a:pt x="0" y="35"/>
                    </a:cubicBezTo>
                    <a:cubicBezTo>
                      <a:pt x="0" y="16"/>
                      <a:pt x="15" y="0"/>
                      <a:pt x="35" y="0"/>
                    </a:cubicBezTo>
                    <a:cubicBezTo>
                      <a:pt x="210" y="0"/>
                      <a:pt x="210" y="0"/>
                      <a:pt x="210" y="0"/>
                    </a:cubicBezTo>
                    <a:cubicBezTo>
                      <a:pt x="211" y="0"/>
                      <a:pt x="212" y="1"/>
                      <a:pt x="212" y="2"/>
                    </a:cubicBezTo>
                    <a:cubicBezTo>
                      <a:pt x="212" y="4"/>
                      <a:pt x="211" y="5"/>
                      <a:pt x="210" y="5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18" y="5"/>
                      <a:pt x="4" y="18"/>
                      <a:pt x="4" y="35"/>
                    </a:cubicBezTo>
                    <a:cubicBezTo>
                      <a:pt x="4" y="52"/>
                      <a:pt x="18" y="66"/>
                      <a:pt x="35" y="66"/>
                    </a:cubicBezTo>
                    <a:cubicBezTo>
                      <a:pt x="210" y="66"/>
                      <a:pt x="210" y="66"/>
                      <a:pt x="210" y="66"/>
                    </a:cubicBezTo>
                    <a:cubicBezTo>
                      <a:pt x="211" y="66"/>
                      <a:pt x="212" y="67"/>
                      <a:pt x="212" y="68"/>
                    </a:cubicBezTo>
                    <a:cubicBezTo>
                      <a:pt x="212" y="69"/>
                      <a:pt x="211" y="71"/>
                      <a:pt x="210" y="7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0" name="Group 62">
            <a:extLst>
              <a:ext uri="{FF2B5EF4-FFF2-40B4-BE49-F238E27FC236}">
                <a16:creationId xmlns:a16="http://schemas.microsoft.com/office/drawing/2014/main" id="{BD7DC5EF-5D1C-4735-91C6-22818E41B2DF}"/>
              </a:ext>
            </a:extLst>
          </p:cNvPr>
          <p:cNvGrpSpPr/>
          <p:nvPr/>
        </p:nvGrpSpPr>
        <p:grpSpPr>
          <a:xfrm rot="21540000">
            <a:off x="3822789" y="2810823"/>
            <a:ext cx="966789" cy="968376"/>
            <a:chOff x="2552700" y="-1971675"/>
            <a:chExt cx="1935163" cy="1938338"/>
          </a:xfrm>
        </p:grpSpPr>
        <p:sp>
          <p:nvSpPr>
            <p:cNvPr id="60" name="Oval 63">
              <a:extLst>
                <a:ext uri="{FF2B5EF4-FFF2-40B4-BE49-F238E27FC236}">
                  <a16:creationId xmlns:a16="http://schemas.microsoft.com/office/drawing/2014/main" id="{70E0B4D6-35E4-49BA-AFF8-2CBE44759F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2700" y="-1971675"/>
              <a:ext cx="1935163" cy="1938338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61" name="Group 64">
              <a:extLst>
                <a:ext uri="{FF2B5EF4-FFF2-40B4-BE49-F238E27FC236}">
                  <a16:creationId xmlns:a16="http://schemas.microsoft.com/office/drawing/2014/main" id="{42D53459-81F0-4094-BC4A-76F95DAFE850}"/>
                </a:ext>
              </a:extLst>
            </p:cNvPr>
            <p:cNvGrpSpPr/>
            <p:nvPr/>
          </p:nvGrpSpPr>
          <p:grpSpPr>
            <a:xfrm>
              <a:off x="2908300" y="-1620838"/>
              <a:ext cx="1228725" cy="1236663"/>
              <a:chOff x="2908300" y="-1620838"/>
              <a:chExt cx="1228725" cy="1236663"/>
            </a:xfrm>
          </p:grpSpPr>
          <p:sp>
            <p:nvSpPr>
              <p:cNvPr id="62" name="Freeform: Shape 65">
                <a:extLst>
                  <a:ext uri="{FF2B5EF4-FFF2-40B4-BE49-F238E27FC236}">
                    <a16:creationId xmlns:a16="http://schemas.microsoft.com/office/drawing/2014/main" id="{5FA48F58-EDBB-498C-86EB-0EBB650C32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5938" y="-1620838"/>
                <a:ext cx="234950" cy="234950"/>
              </a:xfrm>
              <a:custGeom>
                <a:avLst/>
                <a:gdLst>
                  <a:gd name="T0" fmla="*/ 22 w 43"/>
                  <a:gd name="T1" fmla="*/ 43 h 43"/>
                  <a:gd name="T2" fmla="*/ 43 w 43"/>
                  <a:gd name="T3" fmla="*/ 21 h 43"/>
                  <a:gd name="T4" fmla="*/ 22 w 43"/>
                  <a:gd name="T5" fmla="*/ 0 h 43"/>
                  <a:gd name="T6" fmla="*/ 0 w 43"/>
                  <a:gd name="T7" fmla="*/ 21 h 43"/>
                  <a:gd name="T8" fmla="*/ 22 w 43"/>
                  <a:gd name="T9" fmla="*/ 43 h 43"/>
                  <a:gd name="T10" fmla="*/ 22 w 43"/>
                  <a:gd name="T11" fmla="*/ 5 h 43"/>
                  <a:gd name="T12" fmla="*/ 39 w 43"/>
                  <a:gd name="T13" fmla="*/ 21 h 43"/>
                  <a:gd name="T14" fmla="*/ 22 w 43"/>
                  <a:gd name="T15" fmla="*/ 38 h 43"/>
                  <a:gd name="T16" fmla="*/ 5 w 43"/>
                  <a:gd name="T17" fmla="*/ 21 h 43"/>
                  <a:gd name="T18" fmla="*/ 22 w 43"/>
                  <a:gd name="T19" fmla="*/ 5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43">
                    <a:moveTo>
                      <a:pt x="22" y="43"/>
                    </a:moveTo>
                    <a:cubicBezTo>
                      <a:pt x="34" y="43"/>
                      <a:pt x="43" y="33"/>
                      <a:pt x="43" y="21"/>
                    </a:cubicBezTo>
                    <a:cubicBezTo>
                      <a:pt x="43" y="10"/>
                      <a:pt x="34" y="0"/>
                      <a:pt x="22" y="0"/>
                    </a:cubicBezTo>
                    <a:cubicBezTo>
                      <a:pt x="10" y="0"/>
                      <a:pt x="0" y="10"/>
                      <a:pt x="0" y="21"/>
                    </a:cubicBezTo>
                    <a:cubicBezTo>
                      <a:pt x="0" y="33"/>
                      <a:pt x="10" y="43"/>
                      <a:pt x="22" y="43"/>
                    </a:cubicBezTo>
                    <a:close/>
                    <a:moveTo>
                      <a:pt x="22" y="5"/>
                    </a:moveTo>
                    <a:cubicBezTo>
                      <a:pt x="31" y="5"/>
                      <a:pt x="39" y="12"/>
                      <a:pt x="39" y="21"/>
                    </a:cubicBezTo>
                    <a:cubicBezTo>
                      <a:pt x="39" y="31"/>
                      <a:pt x="31" y="38"/>
                      <a:pt x="22" y="38"/>
                    </a:cubicBezTo>
                    <a:cubicBezTo>
                      <a:pt x="12" y="38"/>
                      <a:pt x="5" y="31"/>
                      <a:pt x="5" y="21"/>
                    </a:cubicBezTo>
                    <a:cubicBezTo>
                      <a:pt x="5" y="12"/>
                      <a:pt x="12" y="5"/>
                      <a:pt x="22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3" name="Freeform: Shape 66">
                <a:extLst>
                  <a:ext uri="{FF2B5EF4-FFF2-40B4-BE49-F238E27FC236}">
                    <a16:creationId xmlns:a16="http://schemas.microsoft.com/office/drawing/2014/main" id="{B2C71BB8-C194-4282-8EC0-A17AAC63BA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9675" y="-1620838"/>
                <a:ext cx="234950" cy="234950"/>
              </a:xfrm>
              <a:custGeom>
                <a:avLst/>
                <a:gdLst>
                  <a:gd name="T0" fmla="*/ 22 w 43"/>
                  <a:gd name="T1" fmla="*/ 43 h 43"/>
                  <a:gd name="T2" fmla="*/ 43 w 43"/>
                  <a:gd name="T3" fmla="*/ 21 h 43"/>
                  <a:gd name="T4" fmla="*/ 22 w 43"/>
                  <a:gd name="T5" fmla="*/ 0 h 43"/>
                  <a:gd name="T6" fmla="*/ 0 w 43"/>
                  <a:gd name="T7" fmla="*/ 21 h 43"/>
                  <a:gd name="T8" fmla="*/ 22 w 43"/>
                  <a:gd name="T9" fmla="*/ 43 h 43"/>
                  <a:gd name="T10" fmla="*/ 22 w 43"/>
                  <a:gd name="T11" fmla="*/ 5 h 43"/>
                  <a:gd name="T12" fmla="*/ 39 w 43"/>
                  <a:gd name="T13" fmla="*/ 21 h 43"/>
                  <a:gd name="T14" fmla="*/ 22 w 43"/>
                  <a:gd name="T15" fmla="*/ 38 h 43"/>
                  <a:gd name="T16" fmla="*/ 5 w 43"/>
                  <a:gd name="T17" fmla="*/ 21 h 43"/>
                  <a:gd name="T18" fmla="*/ 22 w 43"/>
                  <a:gd name="T19" fmla="*/ 5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43">
                    <a:moveTo>
                      <a:pt x="22" y="43"/>
                    </a:moveTo>
                    <a:cubicBezTo>
                      <a:pt x="34" y="43"/>
                      <a:pt x="43" y="33"/>
                      <a:pt x="43" y="21"/>
                    </a:cubicBezTo>
                    <a:cubicBezTo>
                      <a:pt x="43" y="10"/>
                      <a:pt x="34" y="0"/>
                      <a:pt x="22" y="0"/>
                    </a:cubicBezTo>
                    <a:cubicBezTo>
                      <a:pt x="10" y="0"/>
                      <a:pt x="0" y="10"/>
                      <a:pt x="0" y="21"/>
                    </a:cubicBezTo>
                    <a:cubicBezTo>
                      <a:pt x="0" y="33"/>
                      <a:pt x="10" y="43"/>
                      <a:pt x="22" y="43"/>
                    </a:cubicBezTo>
                    <a:close/>
                    <a:moveTo>
                      <a:pt x="22" y="5"/>
                    </a:moveTo>
                    <a:cubicBezTo>
                      <a:pt x="31" y="5"/>
                      <a:pt x="39" y="12"/>
                      <a:pt x="39" y="21"/>
                    </a:cubicBezTo>
                    <a:cubicBezTo>
                      <a:pt x="39" y="31"/>
                      <a:pt x="31" y="38"/>
                      <a:pt x="22" y="38"/>
                    </a:cubicBezTo>
                    <a:cubicBezTo>
                      <a:pt x="13" y="38"/>
                      <a:pt x="5" y="31"/>
                      <a:pt x="5" y="21"/>
                    </a:cubicBezTo>
                    <a:cubicBezTo>
                      <a:pt x="5" y="12"/>
                      <a:pt x="13" y="5"/>
                      <a:pt x="22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4" name="Freeform: Shape 67">
                <a:extLst>
                  <a:ext uri="{FF2B5EF4-FFF2-40B4-BE49-F238E27FC236}">
                    <a16:creationId xmlns:a16="http://schemas.microsoft.com/office/drawing/2014/main" id="{9B85E1B0-7495-4A47-BB1D-F278937BAF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8300" y="-1358900"/>
                <a:ext cx="1228725" cy="974725"/>
              </a:xfrm>
              <a:custGeom>
                <a:avLst/>
                <a:gdLst>
                  <a:gd name="T0" fmla="*/ 205 w 225"/>
                  <a:gd name="T1" fmla="*/ 13 h 178"/>
                  <a:gd name="T2" fmla="*/ 151 w 225"/>
                  <a:gd name="T3" fmla="*/ 13 h 178"/>
                  <a:gd name="T4" fmla="*/ 112 w 225"/>
                  <a:gd name="T5" fmla="*/ 60 h 178"/>
                  <a:gd name="T6" fmla="*/ 74 w 225"/>
                  <a:gd name="T7" fmla="*/ 13 h 178"/>
                  <a:gd name="T8" fmla="*/ 19 w 225"/>
                  <a:gd name="T9" fmla="*/ 13 h 178"/>
                  <a:gd name="T10" fmla="*/ 2 w 225"/>
                  <a:gd name="T11" fmla="*/ 54 h 178"/>
                  <a:gd name="T12" fmla="*/ 26 w 225"/>
                  <a:gd name="T13" fmla="*/ 94 h 178"/>
                  <a:gd name="T14" fmla="*/ 36 w 225"/>
                  <a:gd name="T15" fmla="*/ 178 h 178"/>
                  <a:gd name="T16" fmla="*/ 53 w 225"/>
                  <a:gd name="T17" fmla="*/ 169 h 178"/>
                  <a:gd name="T18" fmla="*/ 74 w 225"/>
                  <a:gd name="T19" fmla="*/ 169 h 178"/>
                  <a:gd name="T20" fmla="*/ 77 w 225"/>
                  <a:gd name="T21" fmla="*/ 60 h 178"/>
                  <a:gd name="T22" fmla="*/ 112 w 225"/>
                  <a:gd name="T23" fmla="*/ 78 h 178"/>
                  <a:gd name="T24" fmla="*/ 147 w 225"/>
                  <a:gd name="T25" fmla="*/ 61 h 178"/>
                  <a:gd name="T26" fmla="*/ 151 w 225"/>
                  <a:gd name="T27" fmla="*/ 169 h 178"/>
                  <a:gd name="T28" fmla="*/ 171 w 225"/>
                  <a:gd name="T29" fmla="*/ 169 h 178"/>
                  <a:gd name="T30" fmla="*/ 189 w 225"/>
                  <a:gd name="T31" fmla="*/ 178 h 178"/>
                  <a:gd name="T32" fmla="*/ 199 w 225"/>
                  <a:gd name="T33" fmla="*/ 169 h 178"/>
                  <a:gd name="T34" fmla="*/ 207 w 225"/>
                  <a:gd name="T35" fmla="*/ 90 h 178"/>
                  <a:gd name="T36" fmla="*/ 81 w 225"/>
                  <a:gd name="T37" fmla="*/ 57 h 178"/>
                  <a:gd name="T38" fmla="*/ 68 w 225"/>
                  <a:gd name="T39" fmla="*/ 24 h 178"/>
                  <a:gd name="T40" fmla="*/ 66 w 225"/>
                  <a:gd name="T41" fmla="*/ 44 h 178"/>
                  <a:gd name="T42" fmla="*/ 69 w 225"/>
                  <a:gd name="T43" fmla="*/ 147 h 178"/>
                  <a:gd name="T44" fmla="*/ 69 w 225"/>
                  <a:gd name="T45" fmla="*/ 169 h 178"/>
                  <a:gd name="T46" fmla="*/ 52 w 225"/>
                  <a:gd name="T47" fmla="*/ 92 h 178"/>
                  <a:gd name="T48" fmla="*/ 41 w 225"/>
                  <a:gd name="T49" fmla="*/ 168 h 178"/>
                  <a:gd name="T50" fmla="*/ 30 w 225"/>
                  <a:gd name="T51" fmla="*/ 169 h 178"/>
                  <a:gd name="T52" fmla="*/ 31 w 225"/>
                  <a:gd name="T53" fmla="*/ 92 h 178"/>
                  <a:gd name="T54" fmla="*/ 31 w 225"/>
                  <a:gd name="T55" fmla="*/ 76 h 178"/>
                  <a:gd name="T56" fmla="*/ 27 w 225"/>
                  <a:gd name="T57" fmla="*/ 35 h 178"/>
                  <a:gd name="T58" fmla="*/ 23 w 225"/>
                  <a:gd name="T59" fmla="*/ 68 h 178"/>
                  <a:gd name="T60" fmla="*/ 27 w 225"/>
                  <a:gd name="T61" fmla="*/ 80 h 178"/>
                  <a:gd name="T62" fmla="*/ 26 w 225"/>
                  <a:gd name="T63" fmla="*/ 89 h 178"/>
                  <a:gd name="T64" fmla="*/ 6 w 225"/>
                  <a:gd name="T65" fmla="*/ 42 h 178"/>
                  <a:gd name="T66" fmla="*/ 48 w 225"/>
                  <a:gd name="T67" fmla="*/ 4 h 178"/>
                  <a:gd name="T68" fmla="*/ 88 w 225"/>
                  <a:gd name="T69" fmla="*/ 47 h 178"/>
                  <a:gd name="T70" fmla="*/ 110 w 225"/>
                  <a:gd name="T71" fmla="*/ 64 h 178"/>
                  <a:gd name="T72" fmla="*/ 114 w 225"/>
                  <a:gd name="T73" fmla="*/ 72 h 178"/>
                  <a:gd name="T74" fmla="*/ 26 w 225"/>
                  <a:gd name="T75" fmla="*/ 43 h 178"/>
                  <a:gd name="T76" fmla="*/ 26 w 225"/>
                  <a:gd name="T77" fmla="*/ 43 h 178"/>
                  <a:gd name="T78" fmla="*/ 198 w 225"/>
                  <a:gd name="T79" fmla="*/ 89 h 178"/>
                  <a:gd name="T80" fmla="*/ 198 w 225"/>
                  <a:gd name="T81" fmla="*/ 80 h 178"/>
                  <a:gd name="T82" fmla="*/ 202 w 225"/>
                  <a:gd name="T83" fmla="*/ 68 h 178"/>
                  <a:gd name="T84" fmla="*/ 198 w 225"/>
                  <a:gd name="T85" fmla="*/ 35 h 178"/>
                  <a:gd name="T86" fmla="*/ 194 w 225"/>
                  <a:gd name="T87" fmla="*/ 76 h 178"/>
                  <a:gd name="T88" fmla="*/ 194 w 225"/>
                  <a:gd name="T89" fmla="*/ 92 h 178"/>
                  <a:gd name="T90" fmla="*/ 195 w 225"/>
                  <a:gd name="T91" fmla="*/ 169 h 178"/>
                  <a:gd name="T92" fmla="*/ 183 w 225"/>
                  <a:gd name="T93" fmla="*/ 168 h 178"/>
                  <a:gd name="T94" fmla="*/ 173 w 225"/>
                  <a:gd name="T95" fmla="*/ 92 h 178"/>
                  <a:gd name="T96" fmla="*/ 155 w 225"/>
                  <a:gd name="T97" fmla="*/ 169 h 178"/>
                  <a:gd name="T98" fmla="*/ 156 w 225"/>
                  <a:gd name="T99" fmla="*/ 147 h 178"/>
                  <a:gd name="T100" fmla="*/ 159 w 225"/>
                  <a:gd name="T101" fmla="*/ 44 h 178"/>
                  <a:gd name="T102" fmla="*/ 157 w 225"/>
                  <a:gd name="T103" fmla="*/ 24 h 178"/>
                  <a:gd name="T104" fmla="*/ 144 w 225"/>
                  <a:gd name="T105" fmla="*/ 57 h 178"/>
                  <a:gd name="T106" fmla="*/ 117 w 225"/>
                  <a:gd name="T107" fmla="*/ 63 h 178"/>
                  <a:gd name="T108" fmla="*/ 137 w 225"/>
                  <a:gd name="T109" fmla="*/ 47 h 178"/>
                  <a:gd name="T110" fmla="*/ 177 w 225"/>
                  <a:gd name="T111" fmla="*/ 4 h 178"/>
                  <a:gd name="T112" fmla="*/ 218 w 225"/>
                  <a:gd name="T113" fmla="*/ 42 h 178"/>
                  <a:gd name="T114" fmla="*/ 203 w 225"/>
                  <a:gd name="T115" fmla="*/ 5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25" h="178">
                    <a:moveTo>
                      <a:pt x="222" y="40"/>
                    </a:moveTo>
                    <a:cubicBezTo>
                      <a:pt x="222" y="40"/>
                      <a:pt x="222" y="40"/>
                      <a:pt x="222" y="40"/>
                    </a:cubicBezTo>
                    <a:cubicBezTo>
                      <a:pt x="205" y="13"/>
                      <a:pt x="205" y="13"/>
                      <a:pt x="205" y="13"/>
                    </a:cubicBezTo>
                    <a:cubicBezTo>
                      <a:pt x="199" y="4"/>
                      <a:pt x="195" y="0"/>
                      <a:pt x="177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58" y="0"/>
                      <a:pt x="154" y="8"/>
                      <a:pt x="151" y="13"/>
                    </a:cubicBezTo>
                    <a:cubicBezTo>
                      <a:pt x="151" y="13"/>
                      <a:pt x="151" y="13"/>
                      <a:pt x="151" y="13"/>
                    </a:cubicBezTo>
                    <a:cubicBezTo>
                      <a:pt x="147" y="20"/>
                      <a:pt x="135" y="41"/>
                      <a:pt x="133" y="44"/>
                    </a:cubicBezTo>
                    <a:cubicBezTo>
                      <a:pt x="131" y="46"/>
                      <a:pt x="119" y="55"/>
                      <a:pt x="112" y="60"/>
                    </a:cubicBezTo>
                    <a:cubicBezTo>
                      <a:pt x="107" y="56"/>
                      <a:pt x="98" y="49"/>
                      <a:pt x="92" y="44"/>
                    </a:cubicBezTo>
                    <a:cubicBezTo>
                      <a:pt x="90" y="41"/>
                      <a:pt x="77" y="20"/>
                      <a:pt x="74" y="13"/>
                    </a:cubicBezTo>
                    <a:cubicBezTo>
                      <a:pt x="74" y="13"/>
                      <a:pt x="74" y="13"/>
                      <a:pt x="74" y="13"/>
                    </a:cubicBezTo>
                    <a:cubicBezTo>
                      <a:pt x="71" y="8"/>
                      <a:pt x="66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9" y="0"/>
                      <a:pt x="26" y="4"/>
                      <a:pt x="19" y="13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0" y="44"/>
                      <a:pt x="0" y="49"/>
                      <a:pt x="2" y="54"/>
                    </a:cubicBezTo>
                    <a:cubicBezTo>
                      <a:pt x="17" y="90"/>
                      <a:pt x="17" y="90"/>
                      <a:pt x="17" y="90"/>
                    </a:cubicBezTo>
                    <a:cubicBezTo>
                      <a:pt x="19" y="92"/>
                      <a:pt x="21" y="94"/>
                      <a:pt x="25" y="94"/>
                    </a:cubicBezTo>
                    <a:cubicBezTo>
                      <a:pt x="25" y="94"/>
                      <a:pt x="25" y="94"/>
                      <a:pt x="26" y="94"/>
                    </a:cubicBezTo>
                    <a:cubicBezTo>
                      <a:pt x="25" y="153"/>
                      <a:pt x="25" y="167"/>
                      <a:pt x="25" y="169"/>
                    </a:cubicBezTo>
                    <a:cubicBezTo>
                      <a:pt x="25" y="169"/>
                      <a:pt x="25" y="169"/>
                      <a:pt x="25" y="169"/>
                    </a:cubicBezTo>
                    <a:cubicBezTo>
                      <a:pt x="26" y="174"/>
                      <a:pt x="30" y="178"/>
                      <a:pt x="36" y="178"/>
                    </a:cubicBezTo>
                    <a:cubicBezTo>
                      <a:pt x="41" y="177"/>
                      <a:pt x="46" y="173"/>
                      <a:pt x="46" y="169"/>
                    </a:cubicBezTo>
                    <a:cubicBezTo>
                      <a:pt x="50" y="122"/>
                      <a:pt x="50" y="122"/>
                      <a:pt x="50" y="122"/>
                    </a:cubicBezTo>
                    <a:cubicBezTo>
                      <a:pt x="53" y="169"/>
                      <a:pt x="53" y="169"/>
                      <a:pt x="53" y="169"/>
                    </a:cubicBezTo>
                    <a:cubicBezTo>
                      <a:pt x="54" y="173"/>
                      <a:pt x="58" y="177"/>
                      <a:pt x="63" y="178"/>
                    </a:cubicBezTo>
                    <a:cubicBezTo>
                      <a:pt x="64" y="178"/>
                      <a:pt x="64" y="178"/>
                      <a:pt x="64" y="178"/>
                    </a:cubicBezTo>
                    <a:cubicBezTo>
                      <a:pt x="69" y="178"/>
                      <a:pt x="73" y="174"/>
                      <a:pt x="74" y="169"/>
                    </a:cubicBezTo>
                    <a:cubicBezTo>
                      <a:pt x="74" y="169"/>
                      <a:pt x="74" y="169"/>
                      <a:pt x="74" y="169"/>
                    </a:cubicBezTo>
                    <a:cubicBezTo>
                      <a:pt x="74" y="166"/>
                      <a:pt x="72" y="100"/>
                      <a:pt x="71" y="51"/>
                    </a:cubicBezTo>
                    <a:cubicBezTo>
                      <a:pt x="77" y="60"/>
                      <a:pt x="77" y="60"/>
                      <a:pt x="77" y="60"/>
                    </a:cubicBezTo>
                    <a:cubicBezTo>
                      <a:pt x="77" y="60"/>
                      <a:pt x="78" y="61"/>
                      <a:pt x="78" y="61"/>
                    </a:cubicBezTo>
                    <a:cubicBezTo>
                      <a:pt x="107" y="77"/>
                      <a:pt x="107" y="77"/>
                      <a:pt x="107" y="77"/>
                    </a:cubicBezTo>
                    <a:cubicBezTo>
                      <a:pt x="108" y="78"/>
                      <a:pt x="110" y="78"/>
                      <a:pt x="112" y="78"/>
                    </a:cubicBezTo>
                    <a:cubicBezTo>
                      <a:pt x="113" y="78"/>
                      <a:pt x="113" y="78"/>
                      <a:pt x="114" y="78"/>
                    </a:cubicBezTo>
                    <a:cubicBezTo>
                      <a:pt x="115" y="78"/>
                      <a:pt x="117" y="78"/>
                      <a:pt x="118" y="77"/>
                    </a:cubicBezTo>
                    <a:cubicBezTo>
                      <a:pt x="147" y="61"/>
                      <a:pt x="147" y="61"/>
                      <a:pt x="147" y="61"/>
                    </a:cubicBezTo>
                    <a:cubicBezTo>
                      <a:pt x="147" y="61"/>
                      <a:pt x="147" y="60"/>
                      <a:pt x="147" y="60"/>
                    </a:cubicBezTo>
                    <a:cubicBezTo>
                      <a:pt x="154" y="51"/>
                      <a:pt x="154" y="51"/>
                      <a:pt x="154" y="51"/>
                    </a:cubicBezTo>
                    <a:cubicBezTo>
                      <a:pt x="152" y="100"/>
                      <a:pt x="151" y="166"/>
                      <a:pt x="151" y="169"/>
                    </a:cubicBezTo>
                    <a:cubicBezTo>
                      <a:pt x="151" y="169"/>
                      <a:pt x="151" y="169"/>
                      <a:pt x="151" y="169"/>
                    </a:cubicBezTo>
                    <a:cubicBezTo>
                      <a:pt x="151" y="174"/>
                      <a:pt x="156" y="178"/>
                      <a:pt x="161" y="178"/>
                    </a:cubicBezTo>
                    <a:cubicBezTo>
                      <a:pt x="167" y="177"/>
                      <a:pt x="171" y="173"/>
                      <a:pt x="171" y="169"/>
                    </a:cubicBezTo>
                    <a:cubicBezTo>
                      <a:pt x="175" y="122"/>
                      <a:pt x="175" y="122"/>
                      <a:pt x="175" y="122"/>
                    </a:cubicBezTo>
                    <a:cubicBezTo>
                      <a:pt x="179" y="169"/>
                      <a:pt x="179" y="169"/>
                      <a:pt x="179" y="169"/>
                    </a:cubicBezTo>
                    <a:cubicBezTo>
                      <a:pt x="179" y="173"/>
                      <a:pt x="183" y="177"/>
                      <a:pt x="189" y="178"/>
                    </a:cubicBezTo>
                    <a:cubicBezTo>
                      <a:pt x="189" y="178"/>
                      <a:pt x="189" y="178"/>
                      <a:pt x="189" y="178"/>
                    </a:cubicBezTo>
                    <a:cubicBezTo>
                      <a:pt x="194" y="178"/>
                      <a:pt x="199" y="174"/>
                      <a:pt x="199" y="169"/>
                    </a:cubicBezTo>
                    <a:cubicBezTo>
                      <a:pt x="199" y="169"/>
                      <a:pt x="199" y="169"/>
                      <a:pt x="199" y="169"/>
                    </a:cubicBezTo>
                    <a:cubicBezTo>
                      <a:pt x="199" y="167"/>
                      <a:pt x="199" y="153"/>
                      <a:pt x="199" y="94"/>
                    </a:cubicBezTo>
                    <a:cubicBezTo>
                      <a:pt x="199" y="94"/>
                      <a:pt x="200" y="94"/>
                      <a:pt x="200" y="94"/>
                    </a:cubicBezTo>
                    <a:cubicBezTo>
                      <a:pt x="203" y="94"/>
                      <a:pt x="206" y="92"/>
                      <a:pt x="207" y="90"/>
                    </a:cubicBezTo>
                    <a:cubicBezTo>
                      <a:pt x="223" y="54"/>
                      <a:pt x="223" y="54"/>
                      <a:pt x="223" y="54"/>
                    </a:cubicBezTo>
                    <a:cubicBezTo>
                      <a:pt x="225" y="49"/>
                      <a:pt x="225" y="44"/>
                      <a:pt x="222" y="40"/>
                    </a:cubicBezTo>
                    <a:close/>
                    <a:moveTo>
                      <a:pt x="81" y="57"/>
                    </a:moveTo>
                    <a:cubicBezTo>
                      <a:pt x="71" y="43"/>
                      <a:pt x="71" y="43"/>
                      <a:pt x="71" y="43"/>
                    </a:cubicBezTo>
                    <a:cubicBezTo>
                      <a:pt x="71" y="37"/>
                      <a:pt x="70" y="32"/>
                      <a:pt x="70" y="27"/>
                    </a:cubicBezTo>
                    <a:cubicBezTo>
                      <a:pt x="70" y="25"/>
                      <a:pt x="69" y="24"/>
                      <a:pt x="68" y="24"/>
                    </a:cubicBezTo>
                    <a:cubicBezTo>
                      <a:pt x="68" y="24"/>
                      <a:pt x="68" y="24"/>
                      <a:pt x="68" y="24"/>
                    </a:cubicBezTo>
                    <a:cubicBezTo>
                      <a:pt x="67" y="24"/>
                      <a:pt x="66" y="25"/>
                      <a:pt x="66" y="27"/>
                    </a:cubicBezTo>
                    <a:cubicBezTo>
                      <a:pt x="66" y="27"/>
                      <a:pt x="66" y="33"/>
                      <a:pt x="66" y="44"/>
                    </a:cubicBezTo>
                    <a:cubicBezTo>
                      <a:pt x="66" y="44"/>
                      <a:pt x="66" y="44"/>
                      <a:pt x="66" y="44"/>
                    </a:cubicBezTo>
                    <a:cubicBezTo>
                      <a:pt x="66" y="58"/>
                      <a:pt x="67" y="78"/>
                      <a:pt x="67" y="98"/>
                    </a:cubicBezTo>
                    <a:cubicBezTo>
                      <a:pt x="68" y="116"/>
                      <a:pt x="68" y="133"/>
                      <a:pt x="69" y="147"/>
                    </a:cubicBezTo>
                    <a:cubicBezTo>
                      <a:pt x="69" y="153"/>
                      <a:pt x="69" y="159"/>
                      <a:pt x="69" y="163"/>
                    </a:cubicBezTo>
                    <a:cubicBezTo>
                      <a:pt x="69" y="166"/>
                      <a:pt x="69" y="167"/>
                      <a:pt x="69" y="169"/>
                    </a:cubicBezTo>
                    <a:cubicBezTo>
                      <a:pt x="69" y="169"/>
                      <a:pt x="69" y="169"/>
                      <a:pt x="69" y="169"/>
                    </a:cubicBezTo>
                    <a:cubicBezTo>
                      <a:pt x="69" y="171"/>
                      <a:pt x="67" y="173"/>
                      <a:pt x="64" y="173"/>
                    </a:cubicBezTo>
                    <a:cubicBezTo>
                      <a:pt x="61" y="173"/>
                      <a:pt x="58" y="171"/>
                      <a:pt x="58" y="168"/>
                    </a:cubicBezTo>
                    <a:cubicBezTo>
                      <a:pt x="52" y="92"/>
                      <a:pt x="52" y="92"/>
                      <a:pt x="52" y="92"/>
                    </a:cubicBezTo>
                    <a:cubicBezTo>
                      <a:pt x="52" y="91"/>
                      <a:pt x="51" y="90"/>
                      <a:pt x="50" y="90"/>
                    </a:cubicBezTo>
                    <a:cubicBezTo>
                      <a:pt x="48" y="90"/>
                      <a:pt x="47" y="91"/>
                      <a:pt x="47" y="92"/>
                    </a:cubicBezTo>
                    <a:cubicBezTo>
                      <a:pt x="41" y="168"/>
                      <a:pt x="41" y="168"/>
                      <a:pt x="41" y="168"/>
                    </a:cubicBezTo>
                    <a:cubicBezTo>
                      <a:pt x="41" y="171"/>
                      <a:pt x="39" y="173"/>
                      <a:pt x="36" y="173"/>
                    </a:cubicBezTo>
                    <a:cubicBezTo>
                      <a:pt x="33" y="173"/>
                      <a:pt x="30" y="171"/>
                      <a:pt x="30" y="169"/>
                    </a:cubicBezTo>
                    <a:cubicBezTo>
                      <a:pt x="30" y="169"/>
                      <a:pt x="30" y="169"/>
                      <a:pt x="30" y="169"/>
                    </a:cubicBezTo>
                    <a:cubicBezTo>
                      <a:pt x="30" y="167"/>
                      <a:pt x="30" y="165"/>
                      <a:pt x="30" y="162"/>
                    </a:cubicBezTo>
                    <a:cubicBezTo>
                      <a:pt x="30" y="157"/>
                      <a:pt x="30" y="151"/>
                      <a:pt x="30" y="144"/>
                    </a:cubicBezTo>
                    <a:cubicBezTo>
                      <a:pt x="30" y="129"/>
                      <a:pt x="30" y="110"/>
                      <a:pt x="31" y="92"/>
                    </a:cubicBezTo>
                    <a:cubicBezTo>
                      <a:pt x="33" y="90"/>
                      <a:pt x="34" y="87"/>
                      <a:pt x="33" y="84"/>
                    </a:cubicBezTo>
                    <a:cubicBezTo>
                      <a:pt x="33" y="84"/>
                      <a:pt x="33" y="84"/>
                      <a:pt x="33" y="83"/>
                    </a:cubicBezTo>
                    <a:cubicBezTo>
                      <a:pt x="33" y="83"/>
                      <a:pt x="32" y="80"/>
                      <a:pt x="31" y="76"/>
                    </a:cubicBezTo>
                    <a:cubicBezTo>
                      <a:pt x="31" y="50"/>
                      <a:pt x="31" y="36"/>
                      <a:pt x="31" y="36"/>
                    </a:cubicBezTo>
                    <a:cubicBezTo>
                      <a:pt x="31" y="35"/>
                      <a:pt x="30" y="34"/>
                      <a:pt x="29" y="34"/>
                    </a:cubicBezTo>
                    <a:cubicBezTo>
                      <a:pt x="28" y="34"/>
                      <a:pt x="27" y="34"/>
                      <a:pt x="27" y="35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8"/>
                      <a:pt x="17" y="49"/>
                      <a:pt x="17" y="50"/>
                    </a:cubicBezTo>
                    <a:cubicBezTo>
                      <a:pt x="17" y="50"/>
                      <a:pt x="20" y="59"/>
                      <a:pt x="23" y="68"/>
                    </a:cubicBezTo>
                    <a:cubicBezTo>
                      <a:pt x="24" y="71"/>
                      <a:pt x="25" y="74"/>
                      <a:pt x="26" y="77"/>
                    </a:cubicBezTo>
                    <a:cubicBezTo>
                      <a:pt x="26" y="77"/>
                      <a:pt x="26" y="77"/>
                      <a:pt x="26" y="77"/>
                    </a:cubicBezTo>
                    <a:cubicBezTo>
                      <a:pt x="26" y="78"/>
                      <a:pt x="27" y="79"/>
                      <a:pt x="27" y="80"/>
                    </a:cubicBezTo>
                    <a:cubicBezTo>
                      <a:pt x="28" y="82"/>
                      <a:pt x="28" y="84"/>
                      <a:pt x="29" y="85"/>
                    </a:cubicBezTo>
                    <a:cubicBezTo>
                      <a:pt x="29" y="85"/>
                      <a:pt x="29" y="85"/>
                      <a:pt x="29" y="85"/>
                    </a:cubicBezTo>
                    <a:cubicBezTo>
                      <a:pt x="29" y="87"/>
                      <a:pt x="28" y="88"/>
                      <a:pt x="26" y="89"/>
                    </a:cubicBezTo>
                    <a:cubicBezTo>
                      <a:pt x="24" y="90"/>
                      <a:pt x="22" y="89"/>
                      <a:pt x="21" y="88"/>
                    </a:cubicBezTo>
                    <a:cubicBezTo>
                      <a:pt x="6" y="52"/>
                      <a:pt x="6" y="52"/>
                      <a:pt x="6" y="52"/>
                    </a:cubicBezTo>
                    <a:cubicBezTo>
                      <a:pt x="5" y="49"/>
                      <a:pt x="5" y="45"/>
                      <a:pt x="6" y="42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9" y="8"/>
                      <a:pt x="31" y="4"/>
                      <a:pt x="48" y="4"/>
                    </a:cubicBezTo>
                    <a:cubicBezTo>
                      <a:pt x="48" y="4"/>
                      <a:pt x="48" y="4"/>
                      <a:pt x="48" y="4"/>
                    </a:cubicBezTo>
                    <a:cubicBezTo>
                      <a:pt x="64" y="4"/>
                      <a:pt x="67" y="11"/>
                      <a:pt x="69" y="15"/>
                    </a:cubicBezTo>
                    <a:cubicBezTo>
                      <a:pt x="70" y="15"/>
                      <a:pt x="70" y="15"/>
                      <a:pt x="70" y="15"/>
                    </a:cubicBezTo>
                    <a:cubicBezTo>
                      <a:pt x="74" y="22"/>
                      <a:pt x="88" y="47"/>
                      <a:pt x="88" y="47"/>
                    </a:cubicBezTo>
                    <a:cubicBezTo>
                      <a:pt x="88" y="47"/>
                      <a:pt x="88" y="47"/>
                      <a:pt x="88" y="47"/>
                    </a:cubicBezTo>
                    <a:cubicBezTo>
                      <a:pt x="88" y="47"/>
                      <a:pt x="95" y="52"/>
                      <a:pt x="101" y="57"/>
                    </a:cubicBezTo>
                    <a:cubicBezTo>
                      <a:pt x="104" y="60"/>
                      <a:pt x="108" y="62"/>
                      <a:pt x="110" y="64"/>
                    </a:cubicBezTo>
                    <a:cubicBezTo>
                      <a:pt x="112" y="65"/>
                      <a:pt x="113" y="66"/>
                      <a:pt x="114" y="67"/>
                    </a:cubicBezTo>
                    <a:cubicBezTo>
                      <a:pt x="114" y="67"/>
                      <a:pt x="114" y="67"/>
                      <a:pt x="114" y="67"/>
                    </a:cubicBezTo>
                    <a:cubicBezTo>
                      <a:pt x="115" y="68"/>
                      <a:pt x="115" y="70"/>
                      <a:pt x="114" y="72"/>
                    </a:cubicBezTo>
                    <a:cubicBezTo>
                      <a:pt x="113" y="73"/>
                      <a:pt x="111" y="74"/>
                      <a:pt x="109" y="73"/>
                    </a:cubicBezTo>
                    <a:lnTo>
                      <a:pt x="81" y="57"/>
                    </a:lnTo>
                    <a:close/>
                    <a:moveTo>
                      <a:pt x="26" y="43"/>
                    </a:moveTo>
                    <a:cubicBezTo>
                      <a:pt x="26" y="48"/>
                      <a:pt x="26" y="54"/>
                      <a:pt x="26" y="63"/>
                    </a:cubicBezTo>
                    <a:cubicBezTo>
                      <a:pt x="25" y="58"/>
                      <a:pt x="23" y="54"/>
                      <a:pt x="22" y="50"/>
                    </a:cubicBezTo>
                    <a:lnTo>
                      <a:pt x="26" y="43"/>
                    </a:lnTo>
                    <a:close/>
                    <a:moveTo>
                      <a:pt x="219" y="52"/>
                    </a:moveTo>
                    <a:cubicBezTo>
                      <a:pt x="203" y="88"/>
                      <a:pt x="203" y="88"/>
                      <a:pt x="203" y="88"/>
                    </a:cubicBezTo>
                    <a:cubicBezTo>
                      <a:pt x="202" y="89"/>
                      <a:pt x="200" y="90"/>
                      <a:pt x="198" y="89"/>
                    </a:cubicBezTo>
                    <a:cubicBezTo>
                      <a:pt x="196" y="88"/>
                      <a:pt x="195" y="87"/>
                      <a:pt x="196" y="85"/>
                    </a:cubicBezTo>
                    <a:cubicBezTo>
                      <a:pt x="196" y="85"/>
                      <a:pt x="196" y="85"/>
                      <a:pt x="196" y="85"/>
                    </a:cubicBezTo>
                    <a:cubicBezTo>
                      <a:pt x="196" y="84"/>
                      <a:pt x="197" y="82"/>
                      <a:pt x="198" y="80"/>
                    </a:cubicBezTo>
                    <a:cubicBezTo>
                      <a:pt x="198" y="79"/>
                      <a:pt x="198" y="78"/>
                      <a:pt x="198" y="77"/>
                    </a:cubicBezTo>
                    <a:cubicBezTo>
                      <a:pt x="198" y="77"/>
                      <a:pt x="198" y="77"/>
                      <a:pt x="198" y="77"/>
                    </a:cubicBezTo>
                    <a:cubicBezTo>
                      <a:pt x="199" y="74"/>
                      <a:pt x="201" y="71"/>
                      <a:pt x="202" y="68"/>
                    </a:cubicBezTo>
                    <a:cubicBezTo>
                      <a:pt x="205" y="59"/>
                      <a:pt x="208" y="50"/>
                      <a:pt x="208" y="50"/>
                    </a:cubicBezTo>
                    <a:cubicBezTo>
                      <a:pt x="208" y="49"/>
                      <a:pt x="208" y="48"/>
                      <a:pt x="207" y="48"/>
                    </a:cubicBezTo>
                    <a:cubicBezTo>
                      <a:pt x="198" y="35"/>
                      <a:pt x="198" y="35"/>
                      <a:pt x="198" y="35"/>
                    </a:cubicBezTo>
                    <a:cubicBezTo>
                      <a:pt x="197" y="34"/>
                      <a:pt x="196" y="34"/>
                      <a:pt x="195" y="34"/>
                    </a:cubicBezTo>
                    <a:cubicBezTo>
                      <a:pt x="194" y="34"/>
                      <a:pt x="194" y="35"/>
                      <a:pt x="194" y="36"/>
                    </a:cubicBezTo>
                    <a:cubicBezTo>
                      <a:pt x="194" y="36"/>
                      <a:pt x="194" y="50"/>
                      <a:pt x="194" y="76"/>
                    </a:cubicBezTo>
                    <a:cubicBezTo>
                      <a:pt x="193" y="80"/>
                      <a:pt x="192" y="83"/>
                      <a:pt x="191" y="83"/>
                    </a:cubicBezTo>
                    <a:cubicBezTo>
                      <a:pt x="191" y="84"/>
                      <a:pt x="191" y="84"/>
                      <a:pt x="191" y="84"/>
                    </a:cubicBezTo>
                    <a:cubicBezTo>
                      <a:pt x="190" y="87"/>
                      <a:pt x="192" y="90"/>
                      <a:pt x="194" y="92"/>
                    </a:cubicBezTo>
                    <a:cubicBezTo>
                      <a:pt x="194" y="110"/>
                      <a:pt x="194" y="129"/>
                      <a:pt x="194" y="144"/>
                    </a:cubicBezTo>
                    <a:cubicBezTo>
                      <a:pt x="194" y="151"/>
                      <a:pt x="195" y="157"/>
                      <a:pt x="195" y="162"/>
                    </a:cubicBezTo>
                    <a:cubicBezTo>
                      <a:pt x="195" y="165"/>
                      <a:pt x="195" y="167"/>
                      <a:pt x="195" y="169"/>
                    </a:cubicBezTo>
                    <a:cubicBezTo>
                      <a:pt x="195" y="169"/>
                      <a:pt x="195" y="169"/>
                      <a:pt x="195" y="169"/>
                    </a:cubicBezTo>
                    <a:cubicBezTo>
                      <a:pt x="194" y="171"/>
                      <a:pt x="192" y="173"/>
                      <a:pt x="189" y="173"/>
                    </a:cubicBezTo>
                    <a:cubicBezTo>
                      <a:pt x="186" y="173"/>
                      <a:pt x="183" y="171"/>
                      <a:pt x="183" y="168"/>
                    </a:cubicBezTo>
                    <a:cubicBezTo>
                      <a:pt x="177" y="92"/>
                      <a:pt x="177" y="92"/>
                      <a:pt x="177" y="92"/>
                    </a:cubicBezTo>
                    <a:cubicBezTo>
                      <a:pt x="177" y="91"/>
                      <a:pt x="176" y="90"/>
                      <a:pt x="175" y="90"/>
                    </a:cubicBezTo>
                    <a:cubicBezTo>
                      <a:pt x="174" y="90"/>
                      <a:pt x="173" y="91"/>
                      <a:pt x="173" y="92"/>
                    </a:cubicBezTo>
                    <a:cubicBezTo>
                      <a:pt x="167" y="168"/>
                      <a:pt x="167" y="168"/>
                      <a:pt x="167" y="168"/>
                    </a:cubicBezTo>
                    <a:cubicBezTo>
                      <a:pt x="166" y="171"/>
                      <a:pt x="164" y="173"/>
                      <a:pt x="161" y="173"/>
                    </a:cubicBezTo>
                    <a:cubicBezTo>
                      <a:pt x="158" y="173"/>
                      <a:pt x="155" y="171"/>
                      <a:pt x="155" y="169"/>
                    </a:cubicBezTo>
                    <a:cubicBezTo>
                      <a:pt x="155" y="169"/>
                      <a:pt x="155" y="169"/>
                      <a:pt x="155" y="169"/>
                    </a:cubicBezTo>
                    <a:cubicBezTo>
                      <a:pt x="155" y="167"/>
                      <a:pt x="155" y="166"/>
                      <a:pt x="155" y="163"/>
                    </a:cubicBezTo>
                    <a:cubicBezTo>
                      <a:pt x="156" y="159"/>
                      <a:pt x="156" y="153"/>
                      <a:pt x="156" y="147"/>
                    </a:cubicBezTo>
                    <a:cubicBezTo>
                      <a:pt x="156" y="133"/>
                      <a:pt x="157" y="116"/>
                      <a:pt x="157" y="98"/>
                    </a:cubicBezTo>
                    <a:cubicBezTo>
                      <a:pt x="158" y="78"/>
                      <a:pt x="158" y="58"/>
                      <a:pt x="159" y="44"/>
                    </a:cubicBezTo>
                    <a:cubicBezTo>
                      <a:pt x="159" y="44"/>
                      <a:pt x="159" y="44"/>
                      <a:pt x="159" y="44"/>
                    </a:cubicBezTo>
                    <a:cubicBezTo>
                      <a:pt x="159" y="33"/>
                      <a:pt x="159" y="27"/>
                      <a:pt x="159" y="27"/>
                    </a:cubicBezTo>
                    <a:cubicBezTo>
                      <a:pt x="159" y="25"/>
                      <a:pt x="158" y="24"/>
                      <a:pt x="157" y="24"/>
                    </a:cubicBezTo>
                    <a:cubicBezTo>
                      <a:pt x="157" y="24"/>
                      <a:pt x="157" y="24"/>
                      <a:pt x="157" y="24"/>
                    </a:cubicBezTo>
                    <a:cubicBezTo>
                      <a:pt x="155" y="24"/>
                      <a:pt x="154" y="25"/>
                      <a:pt x="154" y="27"/>
                    </a:cubicBezTo>
                    <a:cubicBezTo>
                      <a:pt x="154" y="32"/>
                      <a:pt x="154" y="37"/>
                      <a:pt x="154" y="43"/>
                    </a:cubicBezTo>
                    <a:cubicBezTo>
                      <a:pt x="144" y="57"/>
                      <a:pt x="144" y="57"/>
                      <a:pt x="144" y="57"/>
                    </a:cubicBezTo>
                    <a:cubicBezTo>
                      <a:pt x="119" y="71"/>
                      <a:pt x="119" y="71"/>
                      <a:pt x="119" y="71"/>
                    </a:cubicBezTo>
                    <a:cubicBezTo>
                      <a:pt x="120" y="68"/>
                      <a:pt x="119" y="65"/>
                      <a:pt x="117" y="63"/>
                    </a:cubicBezTo>
                    <a:cubicBezTo>
                      <a:pt x="117" y="63"/>
                      <a:pt x="117" y="63"/>
                      <a:pt x="117" y="63"/>
                    </a:cubicBezTo>
                    <a:cubicBezTo>
                      <a:pt x="117" y="63"/>
                      <a:pt x="116" y="63"/>
                      <a:pt x="116" y="63"/>
                    </a:cubicBezTo>
                    <a:cubicBezTo>
                      <a:pt x="124" y="57"/>
                      <a:pt x="136" y="47"/>
                      <a:pt x="136" y="47"/>
                    </a:cubicBezTo>
                    <a:cubicBezTo>
                      <a:pt x="136" y="47"/>
                      <a:pt x="137" y="47"/>
                      <a:pt x="137" y="47"/>
                    </a:cubicBezTo>
                    <a:cubicBezTo>
                      <a:pt x="137" y="47"/>
                      <a:pt x="151" y="22"/>
                      <a:pt x="155" y="15"/>
                    </a:cubicBezTo>
                    <a:cubicBezTo>
                      <a:pt x="155" y="15"/>
                      <a:pt x="155" y="15"/>
                      <a:pt x="155" y="15"/>
                    </a:cubicBezTo>
                    <a:cubicBezTo>
                      <a:pt x="157" y="11"/>
                      <a:pt x="161" y="4"/>
                      <a:pt x="177" y="4"/>
                    </a:cubicBezTo>
                    <a:cubicBezTo>
                      <a:pt x="177" y="4"/>
                      <a:pt x="177" y="4"/>
                      <a:pt x="177" y="4"/>
                    </a:cubicBezTo>
                    <a:cubicBezTo>
                      <a:pt x="194" y="4"/>
                      <a:pt x="196" y="8"/>
                      <a:pt x="201" y="16"/>
                    </a:cubicBezTo>
                    <a:cubicBezTo>
                      <a:pt x="218" y="42"/>
                      <a:pt x="218" y="42"/>
                      <a:pt x="218" y="42"/>
                    </a:cubicBezTo>
                    <a:cubicBezTo>
                      <a:pt x="220" y="45"/>
                      <a:pt x="220" y="49"/>
                      <a:pt x="219" y="52"/>
                    </a:cubicBezTo>
                    <a:close/>
                    <a:moveTo>
                      <a:pt x="198" y="43"/>
                    </a:moveTo>
                    <a:cubicBezTo>
                      <a:pt x="203" y="50"/>
                      <a:pt x="203" y="50"/>
                      <a:pt x="203" y="50"/>
                    </a:cubicBezTo>
                    <a:cubicBezTo>
                      <a:pt x="202" y="54"/>
                      <a:pt x="200" y="58"/>
                      <a:pt x="198" y="63"/>
                    </a:cubicBezTo>
                    <a:cubicBezTo>
                      <a:pt x="198" y="54"/>
                      <a:pt x="198" y="48"/>
                      <a:pt x="198" y="4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1" name="Group 70">
            <a:extLst>
              <a:ext uri="{FF2B5EF4-FFF2-40B4-BE49-F238E27FC236}">
                <a16:creationId xmlns:a16="http://schemas.microsoft.com/office/drawing/2014/main" id="{2B41A9B8-F2D4-4E31-8018-E7F52E6F602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222154" y="4523808"/>
            <a:ext cx="901700" cy="901700"/>
            <a:chOff x="1544" y="1525"/>
            <a:chExt cx="426" cy="426"/>
          </a:xfrm>
        </p:grpSpPr>
        <p:sp>
          <p:nvSpPr>
            <p:cNvPr id="57" name="Oval 71">
              <a:extLst>
                <a:ext uri="{FF2B5EF4-FFF2-40B4-BE49-F238E27FC236}">
                  <a16:creationId xmlns:a16="http://schemas.microsoft.com/office/drawing/2014/main" id="{7670EF07-EE99-451B-AEB5-555FAAA2B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4" y="1525"/>
              <a:ext cx="426" cy="42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8" name="Freeform: Shape 72">
              <a:extLst>
                <a:ext uri="{FF2B5EF4-FFF2-40B4-BE49-F238E27FC236}">
                  <a16:creationId xmlns:a16="http://schemas.microsoft.com/office/drawing/2014/main" id="{8C699031-6B16-4322-8625-70613A7DE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2" y="1606"/>
              <a:ext cx="60" cy="264"/>
            </a:xfrm>
            <a:custGeom>
              <a:avLst/>
              <a:gdLst>
                <a:gd name="T0" fmla="*/ 50 w 50"/>
                <a:gd name="T1" fmla="*/ 173 h 220"/>
                <a:gd name="T2" fmla="*/ 36 w 50"/>
                <a:gd name="T3" fmla="*/ 0 h 220"/>
                <a:gd name="T4" fmla="*/ 0 w 50"/>
                <a:gd name="T5" fmla="*/ 14 h 220"/>
                <a:gd name="T6" fmla="*/ 0 w 50"/>
                <a:gd name="T7" fmla="*/ 173 h 220"/>
                <a:gd name="T8" fmla="*/ 0 w 50"/>
                <a:gd name="T9" fmla="*/ 173 h 220"/>
                <a:gd name="T10" fmla="*/ 0 w 50"/>
                <a:gd name="T11" fmla="*/ 174 h 220"/>
                <a:gd name="T12" fmla="*/ 0 w 50"/>
                <a:gd name="T13" fmla="*/ 174 h 220"/>
                <a:gd name="T14" fmla="*/ 25 w 50"/>
                <a:gd name="T15" fmla="*/ 220 h 220"/>
                <a:gd name="T16" fmla="*/ 50 w 50"/>
                <a:gd name="T17" fmla="*/ 174 h 220"/>
                <a:gd name="T18" fmla="*/ 50 w 50"/>
                <a:gd name="T19" fmla="*/ 174 h 220"/>
                <a:gd name="T20" fmla="*/ 50 w 50"/>
                <a:gd name="T21" fmla="*/ 174 h 220"/>
                <a:gd name="T22" fmla="*/ 31 w 50"/>
                <a:gd name="T23" fmla="*/ 201 h 220"/>
                <a:gd name="T24" fmla="*/ 7 w 50"/>
                <a:gd name="T25" fmla="*/ 177 h 220"/>
                <a:gd name="T26" fmla="*/ 16 w 50"/>
                <a:gd name="T27" fmla="*/ 177 h 220"/>
                <a:gd name="T28" fmla="*/ 18 w 50"/>
                <a:gd name="T29" fmla="*/ 177 h 220"/>
                <a:gd name="T30" fmla="*/ 44 w 50"/>
                <a:gd name="T31" fmla="*/ 175 h 220"/>
                <a:gd name="T32" fmla="*/ 45 w 50"/>
                <a:gd name="T33" fmla="*/ 53 h 220"/>
                <a:gd name="T34" fmla="*/ 4 w 50"/>
                <a:gd name="T35" fmla="*/ 34 h 220"/>
                <a:gd name="T36" fmla="*/ 45 w 50"/>
                <a:gd name="T37" fmla="*/ 53 h 220"/>
                <a:gd name="T38" fmla="*/ 19 w 50"/>
                <a:gd name="T39" fmla="*/ 172 h 220"/>
                <a:gd name="T40" fmla="*/ 31 w 50"/>
                <a:gd name="T41" fmla="*/ 58 h 220"/>
                <a:gd name="T42" fmla="*/ 23 w 50"/>
                <a:gd name="T43" fmla="*/ 171 h 220"/>
                <a:gd name="T44" fmla="*/ 4 w 50"/>
                <a:gd name="T45" fmla="*/ 58 h 220"/>
                <a:gd name="T46" fmla="*/ 14 w 50"/>
                <a:gd name="T47" fmla="*/ 173 h 220"/>
                <a:gd name="T48" fmla="*/ 36 w 50"/>
                <a:gd name="T49" fmla="*/ 169 h 220"/>
                <a:gd name="T50" fmla="*/ 45 w 50"/>
                <a:gd name="T51" fmla="*/ 58 h 220"/>
                <a:gd name="T52" fmla="*/ 36 w 50"/>
                <a:gd name="T53" fmla="*/ 169 h 220"/>
                <a:gd name="T54" fmla="*/ 36 w 50"/>
                <a:gd name="T55" fmla="*/ 5 h 220"/>
                <a:gd name="T56" fmla="*/ 45 w 50"/>
                <a:gd name="T57" fmla="*/ 29 h 220"/>
                <a:gd name="T58" fmla="*/ 4 w 50"/>
                <a:gd name="T59" fmla="*/ 14 h 220"/>
                <a:gd name="T60" fmla="*/ 22 w 50"/>
                <a:gd name="T61" fmla="*/ 206 h 220"/>
                <a:gd name="T62" fmla="*/ 25 w 50"/>
                <a:gd name="T63" fmla="*/ 212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0" h="220">
                  <a:moveTo>
                    <a:pt x="50" y="173"/>
                  </a:moveTo>
                  <a:cubicBezTo>
                    <a:pt x="50" y="173"/>
                    <a:pt x="50" y="173"/>
                    <a:pt x="50" y="173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6"/>
                    <a:pt x="44" y="0"/>
                    <a:pt x="36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23" y="218"/>
                    <a:pt x="23" y="218"/>
                    <a:pt x="23" y="218"/>
                  </a:cubicBezTo>
                  <a:cubicBezTo>
                    <a:pt x="23" y="219"/>
                    <a:pt x="24" y="220"/>
                    <a:pt x="25" y="220"/>
                  </a:cubicBezTo>
                  <a:cubicBezTo>
                    <a:pt x="26" y="220"/>
                    <a:pt x="27" y="219"/>
                    <a:pt x="27" y="218"/>
                  </a:cubicBezTo>
                  <a:cubicBezTo>
                    <a:pt x="50" y="174"/>
                    <a:pt x="50" y="174"/>
                    <a:pt x="50" y="174"/>
                  </a:cubicBezTo>
                  <a:cubicBezTo>
                    <a:pt x="50" y="174"/>
                    <a:pt x="50" y="174"/>
                    <a:pt x="50" y="174"/>
                  </a:cubicBezTo>
                  <a:cubicBezTo>
                    <a:pt x="50" y="174"/>
                    <a:pt x="50" y="174"/>
                    <a:pt x="50" y="174"/>
                  </a:cubicBezTo>
                  <a:cubicBezTo>
                    <a:pt x="50" y="174"/>
                    <a:pt x="50" y="174"/>
                    <a:pt x="50" y="174"/>
                  </a:cubicBezTo>
                  <a:cubicBezTo>
                    <a:pt x="50" y="174"/>
                    <a:pt x="50" y="174"/>
                    <a:pt x="50" y="174"/>
                  </a:cubicBezTo>
                  <a:cubicBezTo>
                    <a:pt x="50" y="174"/>
                    <a:pt x="50" y="174"/>
                    <a:pt x="50" y="173"/>
                  </a:cubicBezTo>
                  <a:close/>
                  <a:moveTo>
                    <a:pt x="31" y="201"/>
                  </a:moveTo>
                  <a:cubicBezTo>
                    <a:pt x="19" y="201"/>
                    <a:pt x="19" y="201"/>
                    <a:pt x="19" y="201"/>
                  </a:cubicBezTo>
                  <a:cubicBezTo>
                    <a:pt x="7" y="177"/>
                    <a:pt x="7" y="177"/>
                    <a:pt x="7" y="177"/>
                  </a:cubicBezTo>
                  <a:cubicBezTo>
                    <a:pt x="8" y="177"/>
                    <a:pt x="9" y="177"/>
                    <a:pt x="11" y="177"/>
                  </a:cubicBezTo>
                  <a:cubicBezTo>
                    <a:pt x="13" y="177"/>
                    <a:pt x="14" y="177"/>
                    <a:pt x="16" y="177"/>
                  </a:cubicBezTo>
                  <a:cubicBezTo>
                    <a:pt x="16" y="177"/>
                    <a:pt x="16" y="177"/>
                    <a:pt x="17" y="177"/>
                  </a:cubicBezTo>
                  <a:cubicBezTo>
                    <a:pt x="17" y="177"/>
                    <a:pt x="17" y="177"/>
                    <a:pt x="18" y="177"/>
                  </a:cubicBezTo>
                  <a:cubicBezTo>
                    <a:pt x="20" y="176"/>
                    <a:pt x="22" y="176"/>
                    <a:pt x="24" y="176"/>
                  </a:cubicBezTo>
                  <a:cubicBezTo>
                    <a:pt x="31" y="174"/>
                    <a:pt x="38" y="173"/>
                    <a:pt x="44" y="175"/>
                  </a:cubicBezTo>
                  <a:lnTo>
                    <a:pt x="31" y="201"/>
                  </a:lnTo>
                  <a:close/>
                  <a:moveTo>
                    <a:pt x="45" y="53"/>
                  </a:moveTo>
                  <a:cubicBezTo>
                    <a:pt x="4" y="53"/>
                    <a:pt x="4" y="53"/>
                    <a:pt x="4" y="53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5" y="34"/>
                    <a:pt x="45" y="34"/>
                    <a:pt x="45" y="34"/>
                  </a:cubicBezTo>
                  <a:lnTo>
                    <a:pt x="45" y="53"/>
                  </a:lnTo>
                  <a:close/>
                  <a:moveTo>
                    <a:pt x="23" y="171"/>
                  </a:moveTo>
                  <a:cubicBezTo>
                    <a:pt x="22" y="171"/>
                    <a:pt x="20" y="172"/>
                    <a:pt x="19" y="172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1" y="169"/>
                    <a:pt x="31" y="169"/>
                    <a:pt x="31" y="169"/>
                  </a:cubicBezTo>
                  <a:cubicBezTo>
                    <a:pt x="28" y="170"/>
                    <a:pt x="26" y="170"/>
                    <a:pt x="23" y="171"/>
                  </a:cubicBezTo>
                  <a:close/>
                  <a:moveTo>
                    <a:pt x="4" y="172"/>
                  </a:moveTo>
                  <a:cubicBezTo>
                    <a:pt x="4" y="58"/>
                    <a:pt x="4" y="58"/>
                    <a:pt x="4" y="58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1" y="173"/>
                    <a:pt x="7" y="173"/>
                    <a:pt x="4" y="172"/>
                  </a:cubicBezTo>
                  <a:close/>
                  <a:moveTo>
                    <a:pt x="36" y="169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5" y="170"/>
                    <a:pt x="45" y="170"/>
                    <a:pt x="45" y="170"/>
                  </a:cubicBezTo>
                  <a:cubicBezTo>
                    <a:pt x="42" y="169"/>
                    <a:pt x="39" y="169"/>
                    <a:pt x="36" y="169"/>
                  </a:cubicBezTo>
                  <a:close/>
                  <a:moveTo>
                    <a:pt x="13" y="5"/>
                  </a:moveTo>
                  <a:cubicBezTo>
                    <a:pt x="36" y="5"/>
                    <a:pt x="36" y="5"/>
                    <a:pt x="36" y="5"/>
                  </a:cubicBezTo>
                  <a:cubicBezTo>
                    <a:pt x="41" y="5"/>
                    <a:pt x="45" y="9"/>
                    <a:pt x="45" y="14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9"/>
                    <a:pt x="8" y="5"/>
                    <a:pt x="13" y="5"/>
                  </a:cubicBezTo>
                  <a:close/>
                  <a:moveTo>
                    <a:pt x="22" y="206"/>
                  </a:moveTo>
                  <a:cubicBezTo>
                    <a:pt x="28" y="206"/>
                    <a:pt x="28" y="206"/>
                    <a:pt x="28" y="206"/>
                  </a:cubicBezTo>
                  <a:cubicBezTo>
                    <a:pt x="25" y="212"/>
                    <a:pt x="25" y="212"/>
                    <a:pt x="25" y="212"/>
                  </a:cubicBezTo>
                  <a:lnTo>
                    <a:pt x="22" y="2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9" name="Freeform: Shape 73">
              <a:extLst>
                <a:ext uri="{FF2B5EF4-FFF2-40B4-BE49-F238E27FC236}">
                  <a16:creationId xmlns:a16="http://schemas.microsoft.com/office/drawing/2014/main" id="{03D6842D-5E53-450C-BECD-0107BC30CF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5" y="1606"/>
              <a:ext cx="77" cy="264"/>
            </a:xfrm>
            <a:custGeom>
              <a:avLst/>
              <a:gdLst>
                <a:gd name="T0" fmla="*/ 61 w 64"/>
                <a:gd name="T1" fmla="*/ 0 h 220"/>
                <a:gd name="T2" fmla="*/ 3 w 64"/>
                <a:gd name="T3" fmla="*/ 0 h 220"/>
                <a:gd name="T4" fmla="*/ 0 w 64"/>
                <a:gd name="T5" fmla="*/ 3 h 220"/>
                <a:gd name="T6" fmla="*/ 0 w 64"/>
                <a:gd name="T7" fmla="*/ 217 h 220"/>
                <a:gd name="T8" fmla="*/ 3 w 64"/>
                <a:gd name="T9" fmla="*/ 220 h 220"/>
                <a:gd name="T10" fmla="*/ 61 w 64"/>
                <a:gd name="T11" fmla="*/ 220 h 220"/>
                <a:gd name="T12" fmla="*/ 64 w 64"/>
                <a:gd name="T13" fmla="*/ 217 h 220"/>
                <a:gd name="T14" fmla="*/ 64 w 64"/>
                <a:gd name="T15" fmla="*/ 3 h 220"/>
                <a:gd name="T16" fmla="*/ 61 w 64"/>
                <a:gd name="T17" fmla="*/ 0 h 220"/>
                <a:gd name="T18" fmla="*/ 5 w 64"/>
                <a:gd name="T19" fmla="*/ 215 h 220"/>
                <a:gd name="T20" fmla="*/ 5 w 64"/>
                <a:gd name="T21" fmla="*/ 5 h 220"/>
                <a:gd name="T22" fmla="*/ 59 w 64"/>
                <a:gd name="T23" fmla="*/ 5 h 220"/>
                <a:gd name="T24" fmla="*/ 59 w 64"/>
                <a:gd name="T25" fmla="*/ 22 h 220"/>
                <a:gd name="T26" fmla="*/ 39 w 64"/>
                <a:gd name="T27" fmla="*/ 22 h 220"/>
                <a:gd name="T28" fmla="*/ 37 w 64"/>
                <a:gd name="T29" fmla="*/ 25 h 220"/>
                <a:gd name="T30" fmla="*/ 39 w 64"/>
                <a:gd name="T31" fmla="*/ 27 h 220"/>
                <a:gd name="T32" fmla="*/ 59 w 64"/>
                <a:gd name="T33" fmla="*/ 27 h 220"/>
                <a:gd name="T34" fmla="*/ 59 w 64"/>
                <a:gd name="T35" fmla="*/ 47 h 220"/>
                <a:gd name="T36" fmla="*/ 32 w 64"/>
                <a:gd name="T37" fmla="*/ 47 h 220"/>
                <a:gd name="T38" fmla="*/ 30 w 64"/>
                <a:gd name="T39" fmla="*/ 49 h 220"/>
                <a:gd name="T40" fmla="*/ 32 w 64"/>
                <a:gd name="T41" fmla="*/ 51 h 220"/>
                <a:gd name="T42" fmla="*/ 59 w 64"/>
                <a:gd name="T43" fmla="*/ 51 h 220"/>
                <a:gd name="T44" fmla="*/ 59 w 64"/>
                <a:gd name="T45" fmla="*/ 71 h 220"/>
                <a:gd name="T46" fmla="*/ 39 w 64"/>
                <a:gd name="T47" fmla="*/ 71 h 220"/>
                <a:gd name="T48" fmla="*/ 37 w 64"/>
                <a:gd name="T49" fmla="*/ 73 h 220"/>
                <a:gd name="T50" fmla="*/ 39 w 64"/>
                <a:gd name="T51" fmla="*/ 76 h 220"/>
                <a:gd name="T52" fmla="*/ 59 w 64"/>
                <a:gd name="T53" fmla="*/ 76 h 220"/>
                <a:gd name="T54" fmla="*/ 59 w 64"/>
                <a:gd name="T55" fmla="*/ 95 h 220"/>
                <a:gd name="T56" fmla="*/ 32 w 64"/>
                <a:gd name="T57" fmla="*/ 95 h 220"/>
                <a:gd name="T58" fmla="*/ 30 w 64"/>
                <a:gd name="T59" fmla="*/ 97 h 220"/>
                <a:gd name="T60" fmla="*/ 32 w 64"/>
                <a:gd name="T61" fmla="*/ 100 h 220"/>
                <a:gd name="T62" fmla="*/ 59 w 64"/>
                <a:gd name="T63" fmla="*/ 100 h 220"/>
                <a:gd name="T64" fmla="*/ 59 w 64"/>
                <a:gd name="T65" fmla="*/ 119 h 220"/>
                <a:gd name="T66" fmla="*/ 39 w 64"/>
                <a:gd name="T67" fmla="*/ 119 h 220"/>
                <a:gd name="T68" fmla="*/ 37 w 64"/>
                <a:gd name="T69" fmla="*/ 122 h 220"/>
                <a:gd name="T70" fmla="*/ 39 w 64"/>
                <a:gd name="T71" fmla="*/ 124 h 220"/>
                <a:gd name="T72" fmla="*/ 59 w 64"/>
                <a:gd name="T73" fmla="*/ 124 h 220"/>
                <a:gd name="T74" fmla="*/ 59 w 64"/>
                <a:gd name="T75" fmla="*/ 143 h 220"/>
                <a:gd name="T76" fmla="*/ 32 w 64"/>
                <a:gd name="T77" fmla="*/ 143 h 220"/>
                <a:gd name="T78" fmla="*/ 30 w 64"/>
                <a:gd name="T79" fmla="*/ 146 h 220"/>
                <a:gd name="T80" fmla="*/ 32 w 64"/>
                <a:gd name="T81" fmla="*/ 148 h 220"/>
                <a:gd name="T82" fmla="*/ 59 w 64"/>
                <a:gd name="T83" fmla="*/ 148 h 220"/>
                <a:gd name="T84" fmla="*/ 59 w 64"/>
                <a:gd name="T85" fmla="*/ 168 h 220"/>
                <a:gd name="T86" fmla="*/ 39 w 64"/>
                <a:gd name="T87" fmla="*/ 168 h 220"/>
                <a:gd name="T88" fmla="*/ 37 w 64"/>
                <a:gd name="T89" fmla="*/ 170 h 220"/>
                <a:gd name="T90" fmla="*/ 39 w 64"/>
                <a:gd name="T91" fmla="*/ 172 h 220"/>
                <a:gd name="T92" fmla="*/ 59 w 64"/>
                <a:gd name="T93" fmla="*/ 172 h 220"/>
                <a:gd name="T94" fmla="*/ 59 w 64"/>
                <a:gd name="T95" fmla="*/ 192 h 220"/>
                <a:gd name="T96" fmla="*/ 32 w 64"/>
                <a:gd name="T97" fmla="*/ 192 h 220"/>
                <a:gd name="T98" fmla="*/ 30 w 64"/>
                <a:gd name="T99" fmla="*/ 194 h 220"/>
                <a:gd name="T100" fmla="*/ 32 w 64"/>
                <a:gd name="T101" fmla="*/ 196 h 220"/>
                <a:gd name="T102" fmla="*/ 59 w 64"/>
                <a:gd name="T103" fmla="*/ 196 h 220"/>
                <a:gd name="T104" fmla="*/ 59 w 64"/>
                <a:gd name="T105" fmla="*/ 215 h 220"/>
                <a:gd name="T106" fmla="*/ 5 w 64"/>
                <a:gd name="T107" fmla="*/ 215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4" h="220">
                  <a:moveTo>
                    <a:pt x="61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0" y="218"/>
                    <a:pt x="1" y="220"/>
                    <a:pt x="3" y="220"/>
                  </a:cubicBezTo>
                  <a:cubicBezTo>
                    <a:pt x="61" y="220"/>
                    <a:pt x="61" y="220"/>
                    <a:pt x="61" y="220"/>
                  </a:cubicBezTo>
                  <a:cubicBezTo>
                    <a:pt x="63" y="220"/>
                    <a:pt x="64" y="218"/>
                    <a:pt x="64" y="217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1"/>
                    <a:pt x="63" y="0"/>
                    <a:pt x="61" y="0"/>
                  </a:cubicBezTo>
                  <a:close/>
                  <a:moveTo>
                    <a:pt x="5" y="21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8" y="22"/>
                    <a:pt x="37" y="24"/>
                    <a:pt x="37" y="25"/>
                  </a:cubicBezTo>
                  <a:cubicBezTo>
                    <a:pt x="37" y="26"/>
                    <a:pt x="38" y="27"/>
                    <a:pt x="39" y="27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0" y="48"/>
                    <a:pt x="30" y="49"/>
                  </a:cubicBezTo>
                  <a:cubicBezTo>
                    <a:pt x="30" y="50"/>
                    <a:pt x="31" y="51"/>
                    <a:pt x="32" y="51"/>
                  </a:cubicBezTo>
                  <a:cubicBezTo>
                    <a:pt x="59" y="51"/>
                    <a:pt x="59" y="51"/>
                    <a:pt x="59" y="51"/>
                  </a:cubicBezTo>
                  <a:cubicBezTo>
                    <a:pt x="59" y="71"/>
                    <a:pt x="59" y="71"/>
                    <a:pt x="59" y="71"/>
                  </a:cubicBezTo>
                  <a:cubicBezTo>
                    <a:pt x="39" y="71"/>
                    <a:pt x="39" y="71"/>
                    <a:pt x="39" y="71"/>
                  </a:cubicBezTo>
                  <a:cubicBezTo>
                    <a:pt x="38" y="71"/>
                    <a:pt x="37" y="72"/>
                    <a:pt x="37" y="73"/>
                  </a:cubicBezTo>
                  <a:cubicBezTo>
                    <a:pt x="37" y="74"/>
                    <a:pt x="38" y="76"/>
                    <a:pt x="39" y="76"/>
                  </a:cubicBezTo>
                  <a:cubicBezTo>
                    <a:pt x="59" y="76"/>
                    <a:pt x="59" y="76"/>
                    <a:pt x="59" y="76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32" y="95"/>
                    <a:pt x="32" y="95"/>
                    <a:pt x="32" y="95"/>
                  </a:cubicBezTo>
                  <a:cubicBezTo>
                    <a:pt x="31" y="95"/>
                    <a:pt x="30" y="96"/>
                    <a:pt x="30" y="97"/>
                  </a:cubicBezTo>
                  <a:cubicBezTo>
                    <a:pt x="30" y="99"/>
                    <a:pt x="31" y="100"/>
                    <a:pt x="32" y="100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119"/>
                    <a:pt x="59" y="119"/>
                    <a:pt x="59" y="119"/>
                  </a:cubicBezTo>
                  <a:cubicBezTo>
                    <a:pt x="39" y="119"/>
                    <a:pt x="39" y="119"/>
                    <a:pt x="39" y="119"/>
                  </a:cubicBezTo>
                  <a:cubicBezTo>
                    <a:pt x="38" y="119"/>
                    <a:pt x="37" y="120"/>
                    <a:pt x="37" y="122"/>
                  </a:cubicBezTo>
                  <a:cubicBezTo>
                    <a:pt x="37" y="123"/>
                    <a:pt x="38" y="124"/>
                    <a:pt x="39" y="124"/>
                  </a:cubicBezTo>
                  <a:cubicBezTo>
                    <a:pt x="59" y="124"/>
                    <a:pt x="59" y="124"/>
                    <a:pt x="59" y="124"/>
                  </a:cubicBezTo>
                  <a:cubicBezTo>
                    <a:pt x="59" y="143"/>
                    <a:pt x="59" y="143"/>
                    <a:pt x="59" y="143"/>
                  </a:cubicBezTo>
                  <a:cubicBezTo>
                    <a:pt x="32" y="143"/>
                    <a:pt x="32" y="143"/>
                    <a:pt x="32" y="143"/>
                  </a:cubicBezTo>
                  <a:cubicBezTo>
                    <a:pt x="31" y="143"/>
                    <a:pt x="30" y="144"/>
                    <a:pt x="30" y="146"/>
                  </a:cubicBezTo>
                  <a:cubicBezTo>
                    <a:pt x="30" y="147"/>
                    <a:pt x="31" y="148"/>
                    <a:pt x="32" y="148"/>
                  </a:cubicBezTo>
                  <a:cubicBezTo>
                    <a:pt x="59" y="148"/>
                    <a:pt x="59" y="148"/>
                    <a:pt x="59" y="148"/>
                  </a:cubicBezTo>
                  <a:cubicBezTo>
                    <a:pt x="59" y="168"/>
                    <a:pt x="59" y="168"/>
                    <a:pt x="59" y="168"/>
                  </a:cubicBezTo>
                  <a:cubicBezTo>
                    <a:pt x="39" y="168"/>
                    <a:pt x="39" y="168"/>
                    <a:pt x="39" y="168"/>
                  </a:cubicBezTo>
                  <a:cubicBezTo>
                    <a:pt x="38" y="168"/>
                    <a:pt x="37" y="169"/>
                    <a:pt x="37" y="170"/>
                  </a:cubicBezTo>
                  <a:cubicBezTo>
                    <a:pt x="37" y="171"/>
                    <a:pt x="38" y="172"/>
                    <a:pt x="39" y="172"/>
                  </a:cubicBezTo>
                  <a:cubicBezTo>
                    <a:pt x="59" y="172"/>
                    <a:pt x="59" y="172"/>
                    <a:pt x="59" y="172"/>
                  </a:cubicBezTo>
                  <a:cubicBezTo>
                    <a:pt x="59" y="192"/>
                    <a:pt x="59" y="192"/>
                    <a:pt x="59" y="192"/>
                  </a:cubicBezTo>
                  <a:cubicBezTo>
                    <a:pt x="32" y="192"/>
                    <a:pt x="32" y="192"/>
                    <a:pt x="32" y="192"/>
                  </a:cubicBezTo>
                  <a:cubicBezTo>
                    <a:pt x="31" y="192"/>
                    <a:pt x="30" y="193"/>
                    <a:pt x="30" y="194"/>
                  </a:cubicBezTo>
                  <a:cubicBezTo>
                    <a:pt x="30" y="195"/>
                    <a:pt x="31" y="196"/>
                    <a:pt x="32" y="196"/>
                  </a:cubicBezTo>
                  <a:cubicBezTo>
                    <a:pt x="59" y="196"/>
                    <a:pt x="59" y="196"/>
                    <a:pt x="59" y="196"/>
                  </a:cubicBezTo>
                  <a:cubicBezTo>
                    <a:pt x="59" y="215"/>
                    <a:pt x="59" y="215"/>
                    <a:pt x="59" y="215"/>
                  </a:cubicBezTo>
                  <a:lnTo>
                    <a:pt x="5" y="2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42" name="Group 76">
            <a:extLst>
              <a:ext uri="{FF2B5EF4-FFF2-40B4-BE49-F238E27FC236}">
                <a16:creationId xmlns:a16="http://schemas.microsoft.com/office/drawing/2014/main" id="{418A2596-3856-4A95-B1F9-B888DD49EE89}"/>
              </a:ext>
            </a:extLst>
          </p:cNvPr>
          <p:cNvGrpSpPr/>
          <p:nvPr/>
        </p:nvGrpSpPr>
        <p:grpSpPr>
          <a:xfrm>
            <a:off x="1271464" y="2876901"/>
            <a:ext cx="2551325" cy="815312"/>
            <a:chOff x="4410146" y="3865262"/>
            <a:chExt cx="2475841" cy="983470"/>
          </a:xfrm>
        </p:grpSpPr>
        <p:sp>
          <p:nvSpPr>
            <p:cNvPr id="55" name="TextBox 77">
              <a:extLst>
                <a:ext uri="{FF2B5EF4-FFF2-40B4-BE49-F238E27FC236}">
                  <a16:creationId xmlns:a16="http://schemas.microsoft.com/office/drawing/2014/main" id="{1B203C2C-85B9-444A-A6AA-D43C5BEA562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410146" y="3865262"/>
              <a:ext cx="2475841" cy="270493"/>
            </a:xfrm>
            <a:prstGeom prst="rect">
              <a:avLst/>
            </a:prstGeom>
            <a:noFill/>
          </p:spPr>
          <p:txBody>
            <a:bodyPr wrap="none" lIns="0" tIns="0" rIns="288000" bIns="0" anchor="b" anchorCtr="0">
              <a:normAutofit/>
            </a:bodyPr>
            <a:lstStyle/>
            <a:p>
              <a:pPr algn="r" latinLnBrk="0"/>
              <a:r>
                <a:rPr lang="zh-CN" altLang="en-US" sz="1400">
                  <a:solidFill>
                    <a:schemeClr val="accent2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The title text is preset</a:t>
              </a:r>
            </a:p>
          </p:txBody>
        </p:sp>
        <p:sp>
          <p:nvSpPr>
            <p:cNvPr id="56" name="TextBox 78">
              <a:extLst>
                <a:ext uri="{FF2B5EF4-FFF2-40B4-BE49-F238E27FC236}">
                  <a16:creationId xmlns:a16="http://schemas.microsoft.com/office/drawing/2014/main" id="{5CD97EAE-BE68-4C98-B8E1-0FFEF36545F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410146" y="4135753"/>
              <a:ext cx="2475841" cy="712979"/>
            </a:xfrm>
            <a:prstGeom prst="rect">
              <a:avLst/>
            </a:prstGeom>
            <a:noFill/>
          </p:spPr>
          <p:txBody>
            <a:bodyPr wrap="square" lIns="0" tIns="0" rIns="288000" bIns="0" anchor="t" anchorCtr="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  <a:t>This section is displayed as a text layout placeholder </a:t>
              </a:r>
              <a:b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</a:b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  <a:t>(Theme fonts are recommended)</a:t>
              </a:r>
            </a:p>
          </p:txBody>
        </p:sp>
      </p:grpSp>
      <p:grpSp>
        <p:nvGrpSpPr>
          <p:cNvPr id="43" name="Group 79">
            <a:extLst>
              <a:ext uri="{FF2B5EF4-FFF2-40B4-BE49-F238E27FC236}">
                <a16:creationId xmlns:a16="http://schemas.microsoft.com/office/drawing/2014/main" id="{306D80A7-DB38-42E0-AC3D-CDD7023CFD8B}"/>
              </a:ext>
            </a:extLst>
          </p:cNvPr>
          <p:cNvGrpSpPr/>
          <p:nvPr/>
        </p:nvGrpSpPr>
        <p:grpSpPr>
          <a:xfrm>
            <a:off x="8386382" y="2876901"/>
            <a:ext cx="2498150" cy="843237"/>
            <a:chOff x="4410146" y="3865260"/>
            <a:chExt cx="2475841" cy="983472"/>
          </a:xfrm>
        </p:grpSpPr>
        <p:sp>
          <p:nvSpPr>
            <p:cNvPr id="53" name="TextBox 80">
              <a:extLst>
                <a:ext uri="{FF2B5EF4-FFF2-40B4-BE49-F238E27FC236}">
                  <a16:creationId xmlns:a16="http://schemas.microsoft.com/office/drawing/2014/main" id="{4C747B76-7490-4F6F-9028-0CD7CE215C4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410146" y="3865260"/>
              <a:ext cx="2475841" cy="270493"/>
            </a:xfrm>
            <a:prstGeom prst="rect">
              <a:avLst/>
            </a:prstGeom>
            <a:noFill/>
          </p:spPr>
          <p:txBody>
            <a:bodyPr wrap="none" lIns="288000" tIns="0" rIns="288000" bIns="0" anchor="b" anchorCtr="0">
              <a:normAutofit/>
            </a:bodyPr>
            <a:lstStyle/>
            <a:p>
              <a:pPr algn="l" latinLnBrk="0"/>
              <a:r>
                <a:rPr lang="zh-CN" altLang="en-US" sz="1400" dirty="0">
                  <a:solidFill>
                    <a:schemeClr val="accent4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The title text is preset</a:t>
              </a:r>
            </a:p>
          </p:txBody>
        </p:sp>
        <p:sp>
          <p:nvSpPr>
            <p:cNvPr id="54" name="TextBox 81">
              <a:extLst>
                <a:ext uri="{FF2B5EF4-FFF2-40B4-BE49-F238E27FC236}">
                  <a16:creationId xmlns:a16="http://schemas.microsoft.com/office/drawing/2014/main" id="{3C27FF2C-8C1F-45D7-928C-CE70FAA103A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410146" y="4135753"/>
              <a:ext cx="2475841" cy="712979"/>
            </a:xfrm>
            <a:prstGeom prst="rect">
              <a:avLst/>
            </a:prstGeom>
            <a:noFill/>
          </p:spPr>
          <p:txBody>
            <a:bodyPr wrap="square" lIns="288000" tIns="0" rIns="288000" bIns="0" anchor="t" anchorCtr="0">
              <a:normAutofit fontScale="925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  <a:t>This section is displayed as a text layout placeholder </a:t>
              </a:r>
              <a:b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</a:b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  <a:t>(Theme fonts are recommended)</a:t>
              </a:r>
            </a:p>
          </p:txBody>
        </p:sp>
      </p:grpSp>
      <p:grpSp>
        <p:nvGrpSpPr>
          <p:cNvPr id="44" name="Group 82">
            <a:extLst>
              <a:ext uri="{FF2B5EF4-FFF2-40B4-BE49-F238E27FC236}">
                <a16:creationId xmlns:a16="http://schemas.microsoft.com/office/drawing/2014/main" id="{88175269-2E85-479F-8C07-16439C26E4FC}"/>
              </a:ext>
            </a:extLst>
          </p:cNvPr>
          <p:cNvGrpSpPr/>
          <p:nvPr/>
        </p:nvGrpSpPr>
        <p:grpSpPr>
          <a:xfrm>
            <a:off x="9038042" y="4567000"/>
            <a:ext cx="2498150" cy="843237"/>
            <a:chOff x="4410146" y="3865260"/>
            <a:chExt cx="2475841" cy="983472"/>
          </a:xfrm>
        </p:grpSpPr>
        <p:sp>
          <p:nvSpPr>
            <p:cNvPr id="51" name="TextBox 83">
              <a:extLst>
                <a:ext uri="{FF2B5EF4-FFF2-40B4-BE49-F238E27FC236}">
                  <a16:creationId xmlns:a16="http://schemas.microsoft.com/office/drawing/2014/main" id="{7D968312-6573-4035-8D5E-C41BAA9B74F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410146" y="3865260"/>
              <a:ext cx="2475841" cy="270493"/>
            </a:xfrm>
            <a:prstGeom prst="rect">
              <a:avLst/>
            </a:prstGeom>
            <a:noFill/>
          </p:spPr>
          <p:txBody>
            <a:bodyPr wrap="none" lIns="288000" tIns="0" rIns="288000" bIns="0" anchor="b" anchorCtr="0">
              <a:normAutofit/>
            </a:bodyPr>
            <a:lstStyle/>
            <a:p>
              <a:pPr algn="l" latinLnBrk="0"/>
              <a:r>
                <a:rPr lang="zh-CN" altLang="en-US" sz="1400">
                  <a:solidFill>
                    <a:schemeClr val="accent4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The title text is preset</a:t>
              </a:r>
            </a:p>
          </p:txBody>
        </p:sp>
        <p:sp>
          <p:nvSpPr>
            <p:cNvPr id="52" name="TextBox 84">
              <a:extLst>
                <a:ext uri="{FF2B5EF4-FFF2-40B4-BE49-F238E27FC236}">
                  <a16:creationId xmlns:a16="http://schemas.microsoft.com/office/drawing/2014/main" id="{BDF7C5D0-767F-4F0E-810D-94DD1313C1C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410146" y="4135753"/>
              <a:ext cx="2475841" cy="712979"/>
            </a:xfrm>
            <a:prstGeom prst="rect">
              <a:avLst/>
            </a:prstGeom>
            <a:noFill/>
          </p:spPr>
          <p:txBody>
            <a:bodyPr wrap="square" lIns="288000" tIns="0" rIns="288000" bIns="0" anchor="t" anchorCtr="0">
              <a:normAutofit fontScale="925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  <a:t>This section is displayed as a text layout placeholder </a:t>
              </a:r>
              <a:b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</a:b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  <a:t>(Theme fonts are recommended)</a:t>
              </a:r>
            </a:p>
          </p:txBody>
        </p:sp>
      </p:grpSp>
      <p:grpSp>
        <p:nvGrpSpPr>
          <p:cNvPr id="45" name="Group 88">
            <a:extLst>
              <a:ext uri="{FF2B5EF4-FFF2-40B4-BE49-F238E27FC236}">
                <a16:creationId xmlns:a16="http://schemas.microsoft.com/office/drawing/2014/main" id="{13072CA9-BB2C-4007-84C0-A7707FEB739A}"/>
              </a:ext>
            </a:extLst>
          </p:cNvPr>
          <p:cNvGrpSpPr/>
          <p:nvPr/>
        </p:nvGrpSpPr>
        <p:grpSpPr>
          <a:xfrm>
            <a:off x="670829" y="4567000"/>
            <a:ext cx="2551325" cy="815312"/>
            <a:chOff x="4410146" y="3865262"/>
            <a:chExt cx="2475841" cy="983470"/>
          </a:xfrm>
        </p:grpSpPr>
        <p:sp>
          <p:nvSpPr>
            <p:cNvPr id="49" name="TextBox 89">
              <a:extLst>
                <a:ext uri="{FF2B5EF4-FFF2-40B4-BE49-F238E27FC236}">
                  <a16:creationId xmlns:a16="http://schemas.microsoft.com/office/drawing/2014/main" id="{4E573FCB-0732-4FDE-8572-87E83AEC444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410146" y="3865262"/>
              <a:ext cx="2475841" cy="270493"/>
            </a:xfrm>
            <a:prstGeom prst="rect">
              <a:avLst/>
            </a:prstGeom>
            <a:noFill/>
          </p:spPr>
          <p:txBody>
            <a:bodyPr wrap="none" lIns="0" tIns="0" rIns="288000" bIns="0" anchor="b" anchorCtr="0">
              <a:normAutofit/>
            </a:bodyPr>
            <a:lstStyle/>
            <a:p>
              <a:pPr algn="r" latinLnBrk="0"/>
              <a:r>
                <a:rPr lang="zh-CN" altLang="en-US" sz="1400">
                  <a:solidFill>
                    <a:schemeClr val="accent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The title text is preset</a:t>
              </a:r>
            </a:p>
          </p:txBody>
        </p:sp>
        <p:sp>
          <p:nvSpPr>
            <p:cNvPr id="50" name="TextBox 90">
              <a:extLst>
                <a:ext uri="{FF2B5EF4-FFF2-40B4-BE49-F238E27FC236}">
                  <a16:creationId xmlns:a16="http://schemas.microsoft.com/office/drawing/2014/main" id="{632406B0-9F7C-4D65-A814-905954840A8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410146" y="4135753"/>
              <a:ext cx="2475841" cy="712979"/>
            </a:xfrm>
            <a:prstGeom prst="rect">
              <a:avLst/>
            </a:prstGeom>
            <a:noFill/>
          </p:spPr>
          <p:txBody>
            <a:bodyPr wrap="square" lIns="0" tIns="0" rIns="288000" bIns="0" anchor="t" anchorCtr="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  <a:t>This section is displayed as a text layout placeholder </a:t>
              </a:r>
              <a:b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</a:b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  <a:t>(Theme fonts are recommended)</a:t>
              </a:r>
            </a:p>
          </p:txBody>
        </p:sp>
      </p:grpSp>
      <p:grpSp>
        <p:nvGrpSpPr>
          <p:cNvPr id="46" name="Group 91">
            <a:extLst>
              <a:ext uri="{FF2B5EF4-FFF2-40B4-BE49-F238E27FC236}">
                <a16:creationId xmlns:a16="http://schemas.microsoft.com/office/drawing/2014/main" id="{CDF2DFFC-681A-456F-B735-BAE8D521851B}"/>
              </a:ext>
            </a:extLst>
          </p:cNvPr>
          <p:cNvGrpSpPr/>
          <p:nvPr/>
        </p:nvGrpSpPr>
        <p:grpSpPr>
          <a:xfrm>
            <a:off x="4865200" y="1169923"/>
            <a:ext cx="2498150" cy="912783"/>
            <a:chOff x="4410146" y="3865260"/>
            <a:chExt cx="2475841" cy="1064584"/>
          </a:xfrm>
        </p:grpSpPr>
        <p:sp>
          <p:nvSpPr>
            <p:cNvPr id="47" name="TextBox 92">
              <a:extLst>
                <a:ext uri="{FF2B5EF4-FFF2-40B4-BE49-F238E27FC236}">
                  <a16:creationId xmlns:a16="http://schemas.microsoft.com/office/drawing/2014/main" id="{708A725B-4D28-45B4-823C-50A44579A5A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410146" y="3865260"/>
              <a:ext cx="2475841" cy="270493"/>
            </a:xfrm>
            <a:prstGeom prst="rect">
              <a:avLst/>
            </a:prstGeom>
            <a:noFill/>
          </p:spPr>
          <p:txBody>
            <a:bodyPr wrap="none" lIns="288000" tIns="0" rIns="288000" bIns="0" anchor="ctr" anchorCtr="1">
              <a:normAutofit/>
            </a:bodyPr>
            <a:lstStyle/>
            <a:p>
              <a:pPr latinLnBrk="0"/>
              <a:r>
                <a:rPr lang="zh-CN" altLang="en-US" sz="1400">
                  <a:solidFill>
                    <a:schemeClr val="accent3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The title text is preset</a:t>
              </a:r>
            </a:p>
          </p:txBody>
        </p:sp>
        <p:sp>
          <p:nvSpPr>
            <p:cNvPr id="48" name="TextBox 93">
              <a:extLst>
                <a:ext uri="{FF2B5EF4-FFF2-40B4-BE49-F238E27FC236}">
                  <a16:creationId xmlns:a16="http://schemas.microsoft.com/office/drawing/2014/main" id="{665783A4-D61A-4E3A-86D2-53C35BFC819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410146" y="4135753"/>
              <a:ext cx="2475841" cy="794091"/>
            </a:xfrm>
            <a:prstGeom prst="rect">
              <a:avLst/>
            </a:prstGeom>
            <a:noFill/>
          </p:spPr>
          <p:txBody>
            <a:bodyPr wrap="square" lIns="288000" tIns="0" rIns="288000" bIns="0" anchor="t" anchorCtr="1">
              <a:normAutofit lnSpcReduction="10000"/>
            </a:bodyPr>
            <a:lstStyle/>
            <a:p>
              <a:pPr algn="ctr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  <a:t>This section is displayed as a text layout placeholder </a:t>
              </a:r>
              <a:b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</a:b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  <a:t>(Theme fonts are recommended)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8626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wind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7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5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75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25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75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25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75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25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75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250"/>
                            </p:stCondLst>
                            <p:childTnLst>
                              <p:par>
                                <p:cTn id="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3" grpId="0" animBg="1"/>
      <p:bldP spid="35" grpId="0" animBg="1"/>
      <p:bldP spid="3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6">
            <a:extLst>
              <a:ext uri="{FF2B5EF4-FFF2-40B4-BE49-F238E27FC236}">
                <a16:creationId xmlns:a16="http://schemas.microsoft.com/office/drawing/2014/main" id="{BB26D588-8D55-42FE-B07F-8FE4362E2183}"/>
              </a:ext>
            </a:extLst>
          </p:cNvPr>
          <p:cNvSpPr txBox="1">
            <a:spLocks/>
          </p:cNvSpPr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3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88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CLICK TO ADD A TITLE</a:t>
            </a:r>
            <a:endParaRPr lang="en-US" altLang="zh-CN" sz="880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0AD4E022-ABE5-44C3-943A-98448735E1F2}"/>
              </a:ext>
            </a:extLst>
          </p:cNvPr>
          <p:cNvSpPr txBox="1">
            <a:spLocks/>
          </p:cNvSpPr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grpSp>
        <p:nvGrpSpPr>
          <p:cNvPr id="74" name="Group 3">
            <a:extLst>
              <a:ext uri="{FF2B5EF4-FFF2-40B4-BE49-F238E27FC236}">
                <a16:creationId xmlns:a16="http://schemas.microsoft.com/office/drawing/2014/main" id="{9D1EE65F-545E-4997-B626-FAABAA0FD836}"/>
              </a:ext>
            </a:extLst>
          </p:cNvPr>
          <p:cNvGrpSpPr/>
          <p:nvPr/>
        </p:nvGrpSpPr>
        <p:grpSpPr>
          <a:xfrm rot="5400000">
            <a:off x="5125719" y="1601349"/>
            <a:ext cx="1963844" cy="2122190"/>
            <a:chOff x="547341" y="1861937"/>
            <a:chExt cx="1804289" cy="1949768"/>
          </a:xfrm>
        </p:grpSpPr>
        <p:sp>
          <p:nvSpPr>
            <p:cNvPr id="90" name="Freeform: Shape 4">
              <a:extLst>
                <a:ext uri="{FF2B5EF4-FFF2-40B4-BE49-F238E27FC236}">
                  <a16:creationId xmlns:a16="http://schemas.microsoft.com/office/drawing/2014/main" id="{312D9C5D-49C6-43E3-B1EF-ECDE5C21F06E}"/>
                </a:ext>
              </a:extLst>
            </p:cNvPr>
            <p:cNvSpPr/>
            <p:nvPr/>
          </p:nvSpPr>
          <p:spPr>
            <a:xfrm>
              <a:off x="1237217" y="1861937"/>
              <a:ext cx="1114413" cy="1949768"/>
            </a:xfrm>
            <a:custGeom>
              <a:avLst/>
              <a:gdLst>
                <a:gd name="connsiteX0" fmla="*/ 0 w 2419494"/>
                <a:gd name="connsiteY0" fmla="*/ 0 h 605633"/>
                <a:gd name="connsiteX1" fmla="*/ 2419494 w 2419494"/>
                <a:gd name="connsiteY1" fmla="*/ 0 h 605633"/>
                <a:gd name="connsiteX2" fmla="*/ 2419494 w 2419494"/>
                <a:gd name="connsiteY2" fmla="*/ 605633 h 605633"/>
                <a:gd name="connsiteX3" fmla="*/ 0 w 2419494"/>
                <a:gd name="connsiteY3" fmla="*/ 605633 h 605633"/>
                <a:gd name="connsiteX4" fmla="*/ 0 w 2419494"/>
                <a:gd name="connsiteY4" fmla="*/ 0 h 605633"/>
                <a:gd name="connsiteX0" fmla="*/ 0 w 2727503"/>
                <a:gd name="connsiteY0" fmla="*/ 0 h 1414156"/>
                <a:gd name="connsiteX1" fmla="*/ 2419494 w 2727503"/>
                <a:gd name="connsiteY1" fmla="*/ 0 h 1414156"/>
                <a:gd name="connsiteX2" fmla="*/ 2727503 w 2727503"/>
                <a:gd name="connsiteY2" fmla="*/ 1414156 h 1414156"/>
                <a:gd name="connsiteX3" fmla="*/ 0 w 2727503"/>
                <a:gd name="connsiteY3" fmla="*/ 605633 h 1414156"/>
                <a:gd name="connsiteX4" fmla="*/ 0 w 2727503"/>
                <a:gd name="connsiteY4" fmla="*/ 0 h 1414156"/>
                <a:gd name="connsiteX0" fmla="*/ 0 w 2737127"/>
                <a:gd name="connsiteY0" fmla="*/ 0 h 1414156"/>
                <a:gd name="connsiteX1" fmla="*/ 2737127 w 2737127"/>
                <a:gd name="connsiteY1" fmla="*/ 981777 h 1414156"/>
                <a:gd name="connsiteX2" fmla="*/ 2727503 w 2737127"/>
                <a:gd name="connsiteY2" fmla="*/ 1414156 h 1414156"/>
                <a:gd name="connsiteX3" fmla="*/ 0 w 2737127"/>
                <a:gd name="connsiteY3" fmla="*/ 605633 h 1414156"/>
                <a:gd name="connsiteX4" fmla="*/ 0 w 2737127"/>
                <a:gd name="connsiteY4" fmla="*/ 0 h 1414156"/>
                <a:gd name="connsiteX0" fmla="*/ 0 w 2737127"/>
                <a:gd name="connsiteY0" fmla="*/ 0 h 1414156"/>
                <a:gd name="connsiteX1" fmla="*/ 2737127 w 2737127"/>
                <a:gd name="connsiteY1" fmla="*/ 596766 h 1414156"/>
                <a:gd name="connsiteX2" fmla="*/ 2727503 w 2737127"/>
                <a:gd name="connsiteY2" fmla="*/ 1414156 h 1414156"/>
                <a:gd name="connsiteX3" fmla="*/ 0 w 2737127"/>
                <a:gd name="connsiteY3" fmla="*/ 605633 h 1414156"/>
                <a:gd name="connsiteX4" fmla="*/ 0 w 2737127"/>
                <a:gd name="connsiteY4" fmla="*/ 0 h 1414156"/>
                <a:gd name="connsiteX0" fmla="*/ 0 w 2753637"/>
                <a:gd name="connsiteY0" fmla="*/ 0 h 961768"/>
                <a:gd name="connsiteX1" fmla="*/ 2737127 w 2753637"/>
                <a:gd name="connsiteY1" fmla="*/ 596766 h 961768"/>
                <a:gd name="connsiteX2" fmla="*/ 2753637 w 2753637"/>
                <a:gd name="connsiteY2" fmla="*/ 961768 h 961768"/>
                <a:gd name="connsiteX3" fmla="*/ 0 w 2753637"/>
                <a:gd name="connsiteY3" fmla="*/ 605633 h 961768"/>
                <a:gd name="connsiteX4" fmla="*/ 0 w 2753637"/>
                <a:gd name="connsiteY4" fmla="*/ 0 h 961768"/>
                <a:gd name="connsiteX0" fmla="*/ 0 w 2737127"/>
                <a:gd name="connsiteY0" fmla="*/ 0 h 952243"/>
                <a:gd name="connsiteX1" fmla="*/ 2737127 w 2737127"/>
                <a:gd name="connsiteY1" fmla="*/ 596766 h 952243"/>
                <a:gd name="connsiteX2" fmla="*/ 2734242 w 2737127"/>
                <a:gd name="connsiteY2" fmla="*/ 952243 h 952243"/>
                <a:gd name="connsiteX3" fmla="*/ 0 w 2737127"/>
                <a:gd name="connsiteY3" fmla="*/ 605633 h 952243"/>
                <a:gd name="connsiteX4" fmla="*/ 0 w 2737127"/>
                <a:gd name="connsiteY4" fmla="*/ 0 h 952243"/>
                <a:gd name="connsiteX0" fmla="*/ 0 w 2737127"/>
                <a:gd name="connsiteY0" fmla="*/ 0 h 2404900"/>
                <a:gd name="connsiteX1" fmla="*/ 2737127 w 2737127"/>
                <a:gd name="connsiteY1" fmla="*/ 596766 h 2404900"/>
                <a:gd name="connsiteX2" fmla="*/ 2734242 w 2737127"/>
                <a:gd name="connsiteY2" fmla="*/ 952243 h 2404900"/>
                <a:gd name="connsiteX3" fmla="*/ 64793 w 2737127"/>
                <a:gd name="connsiteY3" fmla="*/ 2404900 h 2404900"/>
                <a:gd name="connsiteX4" fmla="*/ 0 w 2737127"/>
                <a:gd name="connsiteY4" fmla="*/ 0 h 2404900"/>
                <a:gd name="connsiteX0" fmla="*/ 0 w 4683477"/>
                <a:gd name="connsiteY0" fmla="*/ 0 h 2404900"/>
                <a:gd name="connsiteX1" fmla="*/ 2737127 w 4683477"/>
                <a:gd name="connsiteY1" fmla="*/ 596766 h 2404900"/>
                <a:gd name="connsiteX2" fmla="*/ 4683477 w 4683477"/>
                <a:gd name="connsiteY2" fmla="*/ 1647291 h 2404900"/>
                <a:gd name="connsiteX3" fmla="*/ 64793 w 4683477"/>
                <a:gd name="connsiteY3" fmla="*/ 2404900 h 2404900"/>
                <a:gd name="connsiteX4" fmla="*/ 0 w 4683477"/>
                <a:gd name="connsiteY4" fmla="*/ 0 h 2404900"/>
                <a:gd name="connsiteX0" fmla="*/ 0 w 4683490"/>
                <a:gd name="connsiteY0" fmla="*/ 0 h 2404900"/>
                <a:gd name="connsiteX1" fmla="*/ 4635066 w 4683490"/>
                <a:gd name="connsiteY1" fmla="*/ 974322 h 2404900"/>
                <a:gd name="connsiteX2" fmla="*/ 4683477 w 4683490"/>
                <a:gd name="connsiteY2" fmla="*/ 1647291 h 2404900"/>
                <a:gd name="connsiteX3" fmla="*/ 64793 w 4683490"/>
                <a:gd name="connsiteY3" fmla="*/ 2404900 h 2404900"/>
                <a:gd name="connsiteX4" fmla="*/ 0 w 4683490"/>
                <a:gd name="connsiteY4" fmla="*/ 0 h 2404900"/>
                <a:gd name="connsiteX0" fmla="*/ 0 w 4683490"/>
                <a:gd name="connsiteY0" fmla="*/ 0 h 2383448"/>
                <a:gd name="connsiteX1" fmla="*/ 4635066 w 4683490"/>
                <a:gd name="connsiteY1" fmla="*/ 974322 h 2383448"/>
                <a:gd name="connsiteX2" fmla="*/ 4683477 w 4683490"/>
                <a:gd name="connsiteY2" fmla="*/ 1647291 h 2383448"/>
                <a:gd name="connsiteX3" fmla="*/ 470883 w 4683490"/>
                <a:gd name="connsiteY3" fmla="*/ 2383448 h 2383448"/>
                <a:gd name="connsiteX4" fmla="*/ 0 w 4683490"/>
                <a:gd name="connsiteY4" fmla="*/ 0 h 2383448"/>
                <a:gd name="connsiteX0" fmla="*/ 0 w 4683490"/>
                <a:gd name="connsiteY0" fmla="*/ 0 h 2361996"/>
                <a:gd name="connsiteX1" fmla="*/ 4635066 w 4683490"/>
                <a:gd name="connsiteY1" fmla="*/ 974322 h 2361996"/>
                <a:gd name="connsiteX2" fmla="*/ 4683477 w 4683490"/>
                <a:gd name="connsiteY2" fmla="*/ 1647291 h 2361996"/>
                <a:gd name="connsiteX3" fmla="*/ 673 w 4683490"/>
                <a:gd name="connsiteY3" fmla="*/ 2361996 h 2361996"/>
                <a:gd name="connsiteX4" fmla="*/ 0 w 4683490"/>
                <a:gd name="connsiteY4" fmla="*/ 0 h 2361996"/>
                <a:gd name="connsiteX0" fmla="*/ 0 w 4683490"/>
                <a:gd name="connsiteY0" fmla="*/ 0 h 2372722"/>
                <a:gd name="connsiteX1" fmla="*/ 4635066 w 4683490"/>
                <a:gd name="connsiteY1" fmla="*/ 974322 h 2372722"/>
                <a:gd name="connsiteX2" fmla="*/ 4683477 w 4683490"/>
                <a:gd name="connsiteY2" fmla="*/ 1647291 h 2372722"/>
                <a:gd name="connsiteX3" fmla="*/ 11360 w 4683490"/>
                <a:gd name="connsiteY3" fmla="*/ 2372722 h 2372722"/>
                <a:gd name="connsiteX4" fmla="*/ 0 w 4683490"/>
                <a:gd name="connsiteY4" fmla="*/ 0 h 2372722"/>
                <a:gd name="connsiteX0" fmla="*/ 0 w 4683490"/>
                <a:gd name="connsiteY0" fmla="*/ 0 h 2383448"/>
                <a:gd name="connsiteX1" fmla="*/ 4635066 w 4683490"/>
                <a:gd name="connsiteY1" fmla="*/ 974322 h 2383448"/>
                <a:gd name="connsiteX2" fmla="*/ 4683477 w 4683490"/>
                <a:gd name="connsiteY2" fmla="*/ 1647291 h 2383448"/>
                <a:gd name="connsiteX3" fmla="*/ 3346 w 4683490"/>
                <a:gd name="connsiteY3" fmla="*/ 2383448 h 2383448"/>
                <a:gd name="connsiteX4" fmla="*/ 0 w 4683490"/>
                <a:gd name="connsiteY4" fmla="*/ 0 h 2383448"/>
                <a:gd name="connsiteX0" fmla="*/ 0 w 4683722"/>
                <a:gd name="connsiteY0" fmla="*/ 0 h 2383448"/>
                <a:gd name="connsiteX1" fmla="*/ 4683157 w 4683722"/>
                <a:gd name="connsiteY1" fmla="*/ 985049 h 2383448"/>
                <a:gd name="connsiteX2" fmla="*/ 4683477 w 4683722"/>
                <a:gd name="connsiteY2" fmla="*/ 1647291 h 2383448"/>
                <a:gd name="connsiteX3" fmla="*/ 3346 w 4683722"/>
                <a:gd name="connsiteY3" fmla="*/ 2383448 h 2383448"/>
                <a:gd name="connsiteX4" fmla="*/ 0 w 4683722"/>
                <a:gd name="connsiteY4" fmla="*/ 0 h 2383448"/>
                <a:gd name="connsiteX0" fmla="*/ 0 w 4683722"/>
                <a:gd name="connsiteY0" fmla="*/ 0 h 2383448"/>
                <a:gd name="connsiteX1" fmla="*/ 4683157 w 4683722"/>
                <a:gd name="connsiteY1" fmla="*/ 778572 h 2383448"/>
                <a:gd name="connsiteX2" fmla="*/ 4683477 w 4683722"/>
                <a:gd name="connsiteY2" fmla="*/ 1647291 h 2383448"/>
                <a:gd name="connsiteX3" fmla="*/ 3346 w 4683722"/>
                <a:gd name="connsiteY3" fmla="*/ 2383448 h 2383448"/>
                <a:gd name="connsiteX4" fmla="*/ 0 w 4683722"/>
                <a:gd name="connsiteY4" fmla="*/ 0 h 238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3722" h="2383448">
                  <a:moveTo>
                    <a:pt x="0" y="0"/>
                  </a:moveTo>
                  <a:lnTo>
                    <a:pt x="4683157" y="778572"/>
                  </a:lnTo>
                  <a:cubicBezTo>
                    <a:pt x="4682195" y="897064"/>
                    <a:pt x="4684439" y="1528799"/>
                    <a:pt x="4683477" y="1647291"/>
                  </a:cubicBezTo>
                  <a:lnTo>
                    <a:pt x="3346" y="2383448"/>
                  </a:lnTo>
                  <a:cubicBezTo>
                    <a:pt x="3122" y="1596116"/>
                    <a:pt x="224" y="787332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1" name="Rectangle 5">
              <a:extLst>
                <a:ext uri="{FF2B5EF4-FFF2-40B4-BE49-F238E27FC236}">
                  <a16:creationId xmlns:a16="http://schemas.microsoft.com/office/drawing/2014/main" id="{2819FD6F-5A2D-4623-A370-EE92E351D40B}"/>
                </a:ext>
              </a:extLst>
            </p:cNvPr>
            <p:cNvSpPr/>
            <p:nvPr/>
          </p:nvSpPr>
          <p:spPr>
            <a:xfrm rot="18900000">
              <a:off x="547341" y="2147692"/>
              <a:ext cx="1379751" cy="13797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75" name="Group 6">
            <a:extLst>
              <a:ext uri="{FF2B5EF4-FFF2-40B4-BE49-F238E27FC236}">
                <a16:creationId xmlns:a16="http://schemas.microsoft.com/office/drawing/2014/main" id="{4CD22990-B176-47E1-B451-5F146C6C7628}"/>
              </a:ext>
            </a:extLst>
          </p:cNvPr>
          <p:cNvGrpSpPr/>
          <p:nvPr/>
        </p:nvGrpSpPr>
        <p:grpSpPr>
          <a:xfrm rot="5400000">
            <a:off x="5125720" y="3562010"/>
            <a:ext cx="1963845" cy="2122190"/>
            <a:chOff x="2348705" y="1861937"/>
            <a:chExt cx="1804290" cy="1949768"/>
          </a:xfrm>
        </p:grpSpPr>
        <p:sp>
          <p:nvSpPr>
            <p:cNvPr id="88" name="Freeform: Shape 7">
              <a:extLst>
                <a:ext uri="{FF2B5EF4-FFF2-40B4-BE49-F238E27FC236}">
                  <a16:creationId xmlns:a16="http://schemas.microsoft.com/office/drawing/2014/main" id="{C05C2AEF-C90A-454F-8A51-D2F19B854638}"/>
                </a:ext>
              </a:extLst>
            </p:cNvPr>
            <p:cNvSpPr/>
            <p:nvPr/>
          </p:nvSpPr>
          <p:spPr>
            <a:xfrm flipH="1">
              <a:off x="2348705" y="1861937"/>
              <a:ext cx="1114413" cy="1949768"/>
            </a:xfrm>
            <a:custGeom>
              <a:avLst/>
              <a:gdLst>
                <a:gd name="connsiteX0" fmla="*/ 0 w 2419494"/>
                <a:gd name="connsiteY0" fmla="*/ 0 h 605633"/>
                <a:gd name="connsiteX1" fmla="*/ 2419494 w 2419494"/>
                <a:gd name="connsiteY1" fmla="*/ 0 h 605633"/>
                <a:gd name="connsiteX2" fmla="*/ 2419494 w 2419494"/>
                <a:gd name="connsiteY2" fmla="*/ 605633 h 605633"/>
                <a:gd name="connsiteX3" fmla="*/ 0 w 2419494"/>
                <a:gd name="connsiteY3" fmla="*/ 605633 h 605633"/>
                <a:gd name="connsiteX4" fmla="*/ 0 w 2419494"/>
                <a:gd name="connsiteY4" fmla="*/ 0 h 605633"/>
                <a:gd name="connsiteX0" fmla="*/ 0 w 2727503"/>
                <a:gd name="connsiteY0" fmla="*/ 0 h 1414156"/>
                <a:gd name="connsiteX1" fmla="*/ 2419494 w 2727503"/>
                <a:gd name="connsiteY1" fmla="*/ 0 h 1414156"/>
                <a:gd name="connsiteX2" fmla="*/ 2727503 w 2727503"/>
                <a:gd name="connsiteY2" fmla="*/ 1414156 h 1414156"/>
                <a:gd name="connsiteX3" fmla="*/ 0 w 2727503"/>
                <a:gd name="connsiteY3" fmla="*/ 605633 h 1414156"/>
                <a:gd name="connsiteX4" fmla="*/ 0 w 2727503"/>
                <a:gd name="connsiteY4" fmla="*/ 0 h 1414156"/>
                <a:gd name="connsiteX0" fmla="*/ 0 w 2737127"/>
                <a:gd name="connsiteY0" fmla="*/ 0 h 1414156"/>
                <a:gd name="connsiteX1" fmla="*/ 2737127 w 2737127"/>
                <a:gd name="connsiteY1" fmla="*/ 981777 h 1414156"/>
                <a:gd name="connsiteX2" fmla="*/ 2727503 w 2737127"/>
                <a:gd name="connsiteY2" fmla="*/ 1414156 h 1414156"/>
                <a:gd name="connsiteX3" fmla="*/ 0 w 2737127"/>
                <a:gd name="connsiteY3" fmla="*/ 605633 h 1414156"/>
                <a:gd name="connsiteX4" fmla="*/ 0 w 2737127"/>
                <a:gd name="connsiteY4" fmla="*/ 0 h 1414156"/>
                <a:gd name="connsiteX0" fmla="*/ 0 w 2737127"/>
                <a:gd name="connsiteY0" fmla="*/ 0 h 1414156"/>
                <a:gd name="connsiteX1" fmla="*/ 2737127 w 2737127"/>
                <a:gd name="connsiteY1" fmla="*/ 596766 h 1414156"/>
                <a:gd name="connsiteX2" fmla="*/ 2727503 w 2737127"/>
                <a:gd name="connsiteY2" fmla="*/ 1414156 h 1414156"/>
                <a:gd name="connsiteX3" fmla="*/ 0 w 2737127"/>
                <a:gd name="connsiteY3" fmla="*/ 605633 h 1414156"/>
                <a:gd name="connsiteX4" fmla="*/ 0 w 2737127"/>
                <a:gd name="connsiteY4" fmla="*/ 0 h 1414156"/>
                <a:gd name="connsiteX0" fmla="*/ 0 w 2753637"/>
                <a:gd name="connsiteY0" fmla="*/ 0 h 961768"/>
                <a:gd name="connsiteX1" fmla="*/ 2737127 w 2753637"/>
                <a:gd name="connsiteY1" fmla="*/ 596766 h 961768"/>
                <a:gd name="connsiteX2" fmla="*/ 2753637 w 2753637"/>
                <a:gd name="connsiteY2" fmla="*/ 961768 h 961768"/>
                <a:gd name="connsiteX3" fmla="*/ 0 w 2753637"/>
                <a:gd name="connsiteY3" fmla="*/ 605633 h 961768"/>
                <a:gd name="connsiteX4" fmla="*/ 0 w 2753637"/>
                <a:gd name="connsiteY4" fmla="*/ 0 h 961768"/>
                <a:gd name="connsiteX0" fmla="*/ 0 w 2737127"/>
                <a:gd name="connsiteY0" fmla="*/ 0 h 952243"/>
                <a:gd name="connsiteX1" fmla="*/ 2737127 w 2737127"/>
                <a:gd name="connsiteY1" fmla="*/ 596766 h 952243"/>
                <a:gd name="connsiteX2" fmla="*/ 2734242 w 2737127"/>
                <a:gd name="connsiteY2" fmla="*/ 952243 h 952243"/>
                <a:gd name="connsiteX3" fmla="*/ 0 w 2737127"/>
                <a:gd name="connsiteY3" fmla="*/ 605633 h 952243"/>
                <a:gd name="connsiteX4" fmla="*/ 0 w 2737127"/>
                <a:gd name="connsiteY4" fmla="*/ 0 h 952243"/>
                <a:gd name="connsiteX0" fmla="*/ 0 w 2737127"/>
                <a:gd name="connsiteY0" fmla="*/ 0 h 2404900"/>
                <a:gd name="connsiteX1" fmla="*/ 2737127 w 2737127"/>
                <a:gd name="connsiteY1" fmla="*/ 596766 h 2404900"/>
                <a:gd name="connsiteX2" fmla="*/ 2734242 w 2737127"/>
                <a:gd name="connsiteY2" fmla="*/ 952243 h 2404900"/>
                <a:gd name="connsiteX3" fmla="*/ 64793 w 2737127"/>
                <a:gd name="connsiteY3" fmla="*/ 2404900 h 2404900"/>
                <a:gd name="connsiteX4" fmla="*/ 0 w 2737127"/>
                <a:gd name="connsiteY4" fmla="*/ 0 h 2404900"/>
                <a:gd name="connsiteX0" fmla="*/ 0 w 4683477"/>
                <a:gd name="connsiteY0" fmla="*/ 0 h 2404900"/>
                <a:gd name="connsiteX1" fmla="*/ 2737127 w 4683477"/>
                <a:gd name="connsiteY1" fmla="*/ 596766 h 2404900"/>
                <a:gd name="connsiteX2" fmla="*/ 4683477 w 4683477"/>
                <a:gd name="connsiteY2" fmla="*/ 1647291 h 2404900"/>
                <a:gd name="connsiteX3" fmla="*/ 64793 w 4683477"/>
                <a:gd name="connsiteY3" fmla="*/ 2404900 h 2404900"/>
                <a:gd name="connsiteX4" fmla="*/ 0 w 4683477"/>
                <a:gd name="connsiteY4" fmla="*/ 0 h 2404900"/>
                <a:gd name="connsiteX0" fmla="*/ 0 w 4683490"/>
                <a:gd name="connsiteY0" fmla="*/ 0 h 2404900"/>
                <a:gd name="connsiteX1" fmla="*/ 4635066 w 4683490"/>
                <a:gd name="connsiteY1" fmla="*/ 974322 h 2404900"/>
                <a:gd name="connsiteX2" fmla="*/ 4683477 w 4683490"/>
                <a:gd name="connsiteY2" fmla="*/ 1647291 h 2404900"/>
                <a:gd name="connsiteX3" fmla="*/ 64793 w 4683490"/>
                <a:gd name="connsiteY3" fmla="*/ 2404900 h 2404900"/>
                <a:gd name="connsiteX4" fmla="*/ 0 w 4683490"/>
                <a:gd name="connsiteY4" fmla="*/ 0 h 2404900"/>
                <a:gd name="connsiteX0" fmla="*/ 0 w 4683490"/>
                <a:gd name="connsiteY0" fmla="*/ 0 h 2383448"/>
                <a:gd name="connsiteX1" fmla="*/ 4635066 w 4683490"/>
                <a:gd name="connsiteY1" fmla="*/ 974322 h 2383448"/>
                <a:gd name="connsiteX2" fmla="*/ 4683477 w 4683490"/>
                <a:gd name="connsiteY2" fmla="*/ 1647291 h 2383448"/>
                <a:gd name="connsiteX3" fmla="*/ 470883 w 4683490"/>
                <a:gd name="connsiteY3" fmla="*/ 2383448 h 2383448"/>
                <a:gd name="connsiteX4" fmla="*/ 0 w 4683490"/>
                <a:gd name="connsiteY4" fmla="*/ 0 h 2383448"/>
                <a:gd name="connsiteX0" fmla="*/ 0 w 4683490"/>
                <a:gd name="connsiteY0" fmla="*/ 0 h 2361996"/>
                <a:gd name="connsiteX1" fmla="*/ 4635066 w 4683490"/>
                <a:gd name="connsiteY1" fmla="*/ 974322 h 2361996"/>
                <a:gd name="connsiteX2" fmla="*/ 4683477 w 4683490"/>
                <a:gd name="connsiteY2" fmla="*/ 1647291 h 2361996"/>
                <a:gd name="connsiteX3" fmla="*/ 673 w 4683490"/>
                <a:gd name="connsiteY3" fmla="*/ 2361996 h 2361996"/>
                <a:gd name="connsiteX4" fmla="*/ 0 w 4683490"/>
                <a:gd name="connsiteY4" fmla="*/ 0 h 2361996"/>
                <a:gd name="connsiteX0" fmla="*/ 0 w 4683490"/>
                <a:gd name="connsiteY0" fmla="*/ 0 h 2372722"/>
                <a:gd name="connsiteX1" fmla="*/ 4635066 w 4683490"/>
                <a:gd name="connsiteY1" fmla="*/ 974322 h 2372722"/>
                <a:gd name="connsiteX2" fmla="*/ 4683477 w 4683490"/>
                <a:gd name="connsiteY2" fmla="*/ 1647291 h 2372722"/>
                <a:gd name="connsiteX3" fmla="*/ 11360 w 4683490"/>
                <a:gd name="connsiteY3" fmla="*/ 2372722 h 2372722"/>
                <a:gd name="connsiteX4" fmla="*/ 0 w 4683490"/>
                <a:gd name="connsiteY4" fmla="*/ 0 h 2372722"/>
                <a:gd name="connsiteX0" fmla="*/ 0 w 4683490"/>
                <a:gd name="connsiteY0" fmla="*/ 0 h 2383448"/>
                <a:gd name="connsiteX1" fmla="*/ 4635066 w 4683490"/>
                <a:gd name="connsiteY1" fmla="*/ 974322 h 2383448"/>
                <a:gd name="connsiteX2" fmla="*/ 4683477 w 4683490"/>
                <a:gd name="connsiteY2" fmla="*/ 1647291 h 2383448"/>
                <a:gd name="connsiteX3" fmla="*/ 3346 w 4683490"/>
                <a:gd name="connsiteY3" fmla="*/ 2383448 h 2383448"/>
                <a:gd name="connsiteX4" fmla="*/ 0 w 4683490"/>
                <a:gd name="connsiteY4" fmla="*/ 0 h 2383448"/>
                <a:gd name="connsiteX0" fmla="*/ 0 w 4683722"/>
                <a:gd name="connsiteY0" fmla="*/ 0 h 2383448"/>
                <a:gd name="connsiteX1" fmla="*/ 4683157 w 4683722"/>
                <a:gd name="connsiteY1" fmla="*/ 985049 h 2383448"/>
                <a:gd name="connsiteX2" fmla="*/ 4683477 w 4683722"/>
                <a:gd name="connsiteY2" fmla="*/ 1647291 h 2383448"/>
                <a:gd name="connsiteX3" fmla="*/ 3346 w 4683722"/>
                <a:gd name="connsiteY3" fmla="*/ 2383448 h 2383448"/>
                <a:gd name="connsiteX4" fmla="*/ 0 w 4683722"/>
                <a:gd name="connsiteY4" fmla="*/ 0 h 2383448"/>
                <a:gd name="connsiteX0" fmla="*/ 0 w 4683722"/>
                <a:gd name="connsiteY0" fmla="*/ 0 h 2383448"/>
                <a:gd name="connsiteX1" fmla="*/ 4683157 w 4683722"/>
                <a:gd name="connsiteY1" fmla="*/ 778572 h 2383448"/>
                <a:gd name="connsiteX2" fmla="*/ 4683477 w 4683722"/>
                <a:gd name="connsiteY2" fmla="*/ 1647291 h 2383448"/>
                <a:gd name="connsiteX3" fmla="*/ 3346 w 4683722"/>
                <a:gd name="connsiteY3" fmla="*/ 2383448 h 2383448"/>
                <a:gd name="connsiteX4" fmla="*/ 0 w 4683722"/>
                <a:gd name="connsiteY4" fmla="*/ 0 h 238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3722" h="2383448">
                  <a:moveTo>
                    <a:pt x="0" y="0"/>
                  </a:moveTo>
                  <a:lnTo>
                    <a:pt x="4683157" y="778572"/>
                  </a:lnTo>
                  <a:cubicBezTo>
                    <a:pt x="4682195" y="897064"/>
                    <a:pt x="4684439" y="1528799"/>
                    <a:pt x="4683477" y="1647291"/>
                  </a:cubicBezTo>
                  <a:lnTo>
                    <a:pt x="3346" y="2383448"/>
                  </a:lnTo>
                  <a:cubicBezTo>
                    <a:pt x="3122" y="1596116"/>
                    <a:pt x="224" y="787332"/>
                    <a:pt x="0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9" name="Rectangle 8">
              <a:extLst>
                <a:ext uri="{FF2B5EF4-FFF2-40B4-BE49-F238E27FC236}">
                  <a16:creationId xmlns:a16="http://schemas.microsoft.com/office/drawing/2014/main" id="{E79278A6-F6FB-4766-A6CD-09B35BAAA1AD}"/>
                </a:ext>
              </a:extLst>
            </p:cNvPr>
            <p:cNvSpPr/>
            <p:nvPr/>
          </p:nvSpPr>
          <p:spPr>
            <a:xfrm rot="2700000" flipH="1">
              <a:off x="2773244" y="2147692"/>
              <a:ext cx="1379751" cy="13797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76" name="Group 9">
            <a:extLst>
              <a:ext uri="{FF2B5EF4-FFF2-40B4-BE49-F238E27FC236}">
                <a16:creationId xmlns:a16="http://schemas.microsoft.com/office/drawing/2014/main" id="{51BAE20D-219D-4762-9163-09BE7CC853A0}"/>
              </a:ext>
            </a:extLst>
          </p:cNvPr>
          <p:cNvGrpSpPr/>
          <p:nvPr/>
        </p:nvGrpSpPr>
        <p:grpSpPr>
          <a:xfrm rot="5400000">
            <a:off x="6333779" y="2699422"/>
            <a:ext cx="2352438" cy="1883520"/>
            <a:chOff x="1268050" y="1014081"/>
            <a:chExt cx="2161310" cy="1730490"/>
          </a:xfrm>
        </p:grpSpPr>
        <p:sp>
          <p:nvSpPr>
            <p:cNvPr id="85" name="Freeform: Shape 10">
              <a:extLst>
                <a:ext uri="{FF2B5EF4-FFF2-40B4-BE49-F238E27FC236}">
                  <a16:creationId xmlns:a16="http://schemas.microsoft.com/office/drawing/2014/main" id="{54EA0FA8-390D-4A2B-BA64-5FEC8F7AAD4D}"/>
                </a:ext>
              </a:extLst>
            </p:cNvPr>
            <p:cNvSpPr/>
            <p:nvPr/>
          </p:nvSpPr>
          <p:spPr>
            <a:xfrm>
              <a:off x="1268050" y="1703957"/>
              <a:ext cx="1080655" cy="1040614"/>
            </a:xfrm>
            <a:custGeom>
              <a:avLst/>
              <a:gdLst>
                <a:gd name="connsiteX0" fmla="*/ 0 w 972705"/>
                <a:gd name="connsiteY0" fmla="*/ 0 h 1040614"/>
                <a:gd name="connsiteX1" fmla="*/ 972705 w 972705"/>
                <a:gd name="connsiteY1" fmla="*/ 0 h 1040614"/>
                <a:gd name="connsiteX2" fmla="*/ 972705 w 972705"/>
                <a:gd name="connsiteY2" fmla="*/ 1040614 h 1040614"/>
                <a:gd name="connsiteX3" fmla="*/ 0 w 972705"/>
                <a:gd name="connsiteY3" fmla="*/ 1040614 h 1040614"/>
                <a:gd name="connsiteX4" fmla="*/ 0 w 972705"/>
                <a:gd name="connsiteY4" fmla="*/ 0 h 1040614"/>
                <a:gd name="connsiteX0" fmla="*/ 0 w 972705"/>
                <a:gd name="connsiteY0" fmla="*/ 0 h 1040614"/>
                <a:gd name="connsiteX1" fmla="*/ 972705 w 972705"/>
                <a:gd name="connsiteY1" fmla="*/ 0 h 1040614"/>
                <a:gd name="connsiteX2" fmla="*/ 972705 w 972705"/>
                <a:gd name="connsiteY2" fmla="*/ 1040614 h 1040614"/>
                <a:gd name="connsiteX3" fmla="*/ 6350 w 972705"/>
                <a:gd name="connsiteY3" fmla="*/ 411964 h 1040614"/>
                <a:gd name="connsiteX4" fmla="*/ 0 w 972705"/>
                <a:gd name="connsiteY4" fmla="*/ 0 h 1040614"/>
                <a:gd name="connsiteX0" fmla="*/ 107979 w 1080684"/>
                <a:gd name="connsiteY0" fmla="*/ 0 h 1040614"/>
                <a:gd name="connsiteX1" fmla="*/ 1080684 w 1080684"/>
                <a:gd name="connsiteY1" fmla="*/ 0 h 1040614"/>
                <a:gd name="connsiteX2" fmla="*/ 1080684 w 1080684"/>
                <a:gd name="connsiteY2" fmla="*/ 1040614 h 1040614"/>
                <a:gd name="connsiteX3" fmla="*/ 29 w 1080684"/>
                <a:gd name="connsiteY3" fmla="*/ 450064 h 1040614"/>
                <a:gd name="connsiteX4" fmla="*/ 107979 w 1080684"/>
                <a:gd name="connsiteY4" fmla="*/ 0 h 1040614"/>
                <a:gd name="connsiteX0" fmla="*/ 107950 w 1080655"/>
                <a:gd name="connsiteY0" fmla="*/ 0 h 1040614"/>
                <a:gd name="connsiteX1" fmla="*/ 1080655 w 1080655"/>
                <a:gd name="connsiteY1" fmla="*/ 0 h 1040614"/>
                <a:gd name="connsiteX2" fmla="*/ 1080655 w 1080655"/>
                <a:gd name="connsiteY2" fmla="*/ 1040614 h 1040614"/>
                <a:gd name="connsiteX3" fmla="*/ 0 w 1080655"/>
                <a:gd name="connsiteY3" fmla="*/ 450064 h 1040614"/>
                <a:gd name="connsiteX4" fmla="*/ 107950 w 1080655"/>
                <a:gd name="connsiteY4" fmla="*/ 0 h 1040614"/>
                <a:gd name="connsiteX0" fmla="*/ 107950 w 1080655"/>
                <a:gd name="connsiteY0" fmla="*/ 0 h 1040614"/>
                <a:gd name="connsiteX1" fmla="*/ 1080655 w 1080655"/>
                <a:gd name="connsiteY1" fmla="*/ 0 h 1040614"/>
                <a:gd name="connsiteX2" fmla="*/ 1080655 w 1080655"/>
                <a:gd name="connsiteY2" fmla="*/ 1040614 h 1040614"/>
                <a:gd name="connsiteX3" fmla="*/ 0 w 1080655"/>
                <a:gd name="connsiteY3" fmla="*/ 450064 h 1040614"/>
                <a:gd name="connsiteX4" fmla="*/ 107950 w 1080655"/>
                <a:gd name="connsiteY4" fmla="*/ 0 h 1040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655" h="1040614">
                  <a:moveTo>
                    <a:pt x="107950" y="0"/>
                  </a:moveTo>
                  <a:lnTo>
                    <a:pt x="1080655" y="0"/>
                  </a:lnTo>
                  <a:lnTo>
                    <a:pt x="1080655" y="1040614"/>
                  </a:lnTo>
                  <a:lnTo>
                    <a:pt x="0" y="450064"/>
                  </a:lnTo>
                  <a:cubicBezTo>
                    <a:pt x="55033" y="236543"/>
                    <a:pt x="81492" y="132558"/>
                    <a:pt x="107950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6" name="Freeform: Shape 11">
              <a:extLst>
                <a:ext uri="{FF2B5EF4-FFF2-40B4-BE49-F238E27FC236}">
                  <a16:creationId xmlns:a16="http://schemas.microsoft.com/office/drawing/2014/main" id="{008DBA24-74B6-48F5-A7A6-63A772B18EDB}"/>
                </a:ext>
              </a:extLst>
            </p:cNvPr>
            <p:cNvSpPr/>
            <p:nvPr/>
          </p:nvSpPr>
          <p:spPr>
            <a:xfrm flipH="1">
              <a:off x="2348705" y="1703957"/>
              <a:ext cx="1080655" cy="1040614"/>
            </a:xfrm>
            <a:custGeom>
              <a:avLst/>
              <a:gdLst>
                <a:gd name="connsiteX0" fmla="*/ 0 w 972705"/>
                <a:gd name="connsiteY0" fmla="*/ 0 h 1040614"/>
                <a:gd name="connsiteX1" fmla="*/ 972705 w 972705"/>
                <a:gd name="connsiteY1" fmla="*/ 0 h 1040614"/>
                <a:gd name="connsiteX2" fmla="*/ 972705 w 972705"/>
                <a:gd name="connsiteY2" fmla="*/ 1040614 h 1040614"/>
                <a:gd name="connsiteX3" fmla="*/ 0 w 972705"/>
                <a:gd name="connsiteY3" fmla="*/ 1040614 h 1040614"/>
                <a:gd name="connsiteX4" fmla="*/ 0 w 972705"/>
                <a:gd name="connsiteY4" fmla="*/ 0 h 1040614"/>
                <a:gd name="connsiteX0" fmla="*/ 0 w 972705"/>
                <a:gd name="connsiteY0" fmla="*/ 0 h 1040614"/>
                <a:gd name="connsiteX1" fmla="*/ 972705 w 972705"/>
                <a:gd name="connsiteY1" fmla="*/ 0 h 1040614"/>
                <a:gd name="connsiteX2" fmla="*/ 972705 w 972705"/>
                <a:gd name="connsiteY2" fmla="*/ 1040614 h 1040614"/>
                <a:gd name="connsiteX3" fmla="*/ 6350 w 972705"/>
                <a:gd name="connsiteY3" fmla="*/ 411964 h 1040614"/>
                <a:gd name="connsiteX4" fmla="*/ 0 w 972705"/>
                <a:gd name="connsiteY4" fmla="*/ 0 h 1040614"/>
                <a:gd name="connsiteX0" fmla="*/ 107979 w 1080684"/>
                <a:gd name="connsiteY0" fmla="*/ 0 h 1040614"/>
                <a:gd name="connsiteX1" fmla="*/ 1080684 w 1080684"/>
                <a:gd name="connsiteY1" fmla="*/ 0 h 1040614"/>
                <a:gd name="connsiteX2" fmla="*/ 1080684 w 1080684"/>
                <a:gd name="connsiteY2" fmla="*/ 1040614 h 1040614"/>
                <a:gd name="connsiteX3" fmla="*/ 29 w 1080684"/>
                <a:gd name="connsiteY3" fmla="*/ 450064 h 1040614"/>
                <a:gd name="connsiteX4" fmla="*/ 107979 w 1080684"/>
                <a:gd name="connsiteY4" fmla="*/ 0 h 1040614"/>
                <a:gd name="connsiteX0" fmla="*/ 107950 w 1080655"/>
                <a:gd name="connsiteY0" fmla="*/ 0 h 1040614"/>
                <a:gd name="connsiteX1" fmla="*/ 1080655 w 1080655"/>
                <a:gd name="connsiteY1" fmla="*/ 0 h 1040614"/>
                <a:gd name="connsiteX2" fmla="*/ 1080655 w 1080655"/>
                <a:gd name="connsiteY2" fmla="*/ 1040614 h 1040614"/>
                <a:gd name="connsiteX3" fmla="*/ 0 w 1080655"/>
                <a:gd name="connsiteY3" fmla="*/ 450064 h 1040614"/>
                <a:gd name="connsiteX4" fmla="*/ 107950 w 1080655"/>
                <a:gd name="connsiteY4" fmla="*/ 0 h 1040614"/>
                <a:gd name="connsiteX0" fmla="*/ 107950 w 1080655"/>
                <a:gd name="connsiteY0" fmla="*/ 0 h 1040614"/>
                <a:gd name="connsiteX1" fmla="*/ 1080655 w 1080655"/>
                <a:gd name="connsiteY1" fmla="*/ 0 h 1040614"/>
                <a:gd name="connsiteX2" fmla="*/ 1080655 w 1080655"/>
                <a:gd name="connsiteY2" fmla="*/ 1040614 h 1040614"/>
                <a:gd name="connsiteX3" fmla="*/ 0 w 1080655"/>
                <a:gd name="connsiteY3" fmla="*/ 450064 h 1040614"/>
                <a:gd name="connsiteX4" fmla="*/ 107950 w 1080655"/>
                <a:gd name="connsiteY4" fmla="*/ 0 h 1040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655" h="1040614">
                  <a:moveTo>
                    <a:pt x="107950" y="0"/>
                  </a:moveTo>
                  <a:lnTo>
                    <a:pt x="1080655" y="0"/>
                  </a:lnTo>
                  <a:lnTo>
                    <a:pt x="1080655" y="1040614"/>
                  </a:lnTo>
                  <a:lnTo>
                    <a:pt x="0" y="450064"/>
                  </a:lnTo>
                  <a:cubicBezTo>
                    <a:pt x="55033" y="236543"/>
                    <a:pt x="81492" y="132558"/>
                    <a:pt x="107950" y="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7" name="Rectangle 12">
              <a:extLst>
                <a:ext uri="{FF2B5EF4-FFF2-40B4-BE49-F238E27FC236}">
                  <a16:creationId xmlns:a16="http://schemas.microsoft.com/office/drawing/2014/main" id="{4F3AEEE9-E0D7-4DAC-9BF5-13C74FF89FD3}"/>
                </a:ext>
              </a:extLst>
            </p:cNvPr>
            <p:cNvSpPr/>
            <p:nvPr/>
          </p:nvSpPr>
          <p:spPr>
            <a:xfrm rot="2700000" flipH="1">
              <a:off x="1661756" y="1014082"/>
              <a:ext cx="1379751" cy="137975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77" name="Group 13">
            <a:extLst>
              <a:ext uri="{FF2B5EF4-FFF2-40B4-BE49-F238E27FC236}">
                <a16:creationId xmlns:a16="http://schemas.microsoft.com/office/drawing/2014/main" id="{71C6E045-7D2F-4AA9-92E0-A27A076C8321}"/>
              </a:ext>
            </a:extLst>
          </p:cNvPr>
          <p:cNvGrpSpPr/>
          <p:nvPr/>
        </p:nvGrpSpPr>
        <p:grpSpPr>
          <a:xfrm rot="5400000" flipV="1">
            <a:off x="3505785" y="2699422"/>
            <a:ext cx="2352438" cy="1883520"/>
            <a:chOff x="1268050" y="1014081"/>
            <a:chExt cx="2161310" cy="1730490"/>
          </a:xfrm>
        </p:grpSpPr>
        <p:sp>
          <p:nvSpPr>
            <p:cNvPr id="82" name="Freeform: Shape 14">
              <a:extLst>
                <a:ext uri="{FF2B5EF4-FFF2-40B4-BE49-F238E27FC236}">
                  <a16:creationId xmlns:a16="http://schemas.microsoft.com/office/drawing/2014/main" id="{86A23EEC-C482-419E-8F00-CE35D7D59A34}"/>
                </a:ext>
              </a:extLst>
            </p:cNvPr>
            <p:cNvSpPr/>
            <p:nvPr/>
          </p:nvSpPr>
          <p:spPr>
            <a:xfrm>
              <a:off x="1268050" y="1703957"/>
              <a:ext cx="1080655" cy="1040614"/>
            </a:xfrm>
            <a:custGeom>
              <a:avLst/>
              <a:gdLst>
                <a:gd name="connsiteX0" fmla="*/ 0 w 972705"/>
                <a:gd name="connsiteY0" fmla="*/ 0 h 1040614"/>
                <a:gd name="connsiteX1" fmla="*/ 972705 w 972705"/>
                <a:gd name="connsiteY1" fmla="*/ 0 h 1040614"/>
                <a:gd name="connsiteX2" fmla="*/ 972705 w 972705"/>
                <a:gd name="connsiteY2" fmla="*/ 1040614 h 1040614"/>
                <a:gd name="connsiteX3" fmla="*/ 0 w 972705"/>
                <a:gd name="connsiteY3" fmla="*/ 1040614 h 1040614"/>
                <a:gd name="connsiteX4" fmla="*/ 0 w 972705"/>
                <a:gd name="connsiteY4" fmla="*/ 0 h 1040614"/>
                <a:gd name="connsiteX0" fmla="*/ 0 w 972705"/>
                <a:gd name="connsiteY0" fmla="*/ 0 h 1040614"/>
                <a:gd name="connsiteX1" fmla="*/ 972705 w 972705"/>
                <a:gd name="connsiteY1" fmla="*/ 0 h 1040614"/>
                <a:gd name="connsiteX2" fmla="*/ 972705 w 972705"/>
                <a:gd name="connsiteY2" fmla="*/ 1040614 h 1040614"/>
                <a:gd name="connsiteX3" fmla="*/ 6350 w 972705"/>
                <a:gd name="connsiteY3" fmla="*/ 411964 h 1040614"/>
                <a:gd name="connsiteX4" fmla="*/ 0 w 972705"/>
                <a:gd name="connsiteY4" fmla="*/ 0 h 1040614"/>
                <a:gd name="connsiteX0" fmla="*/ 107979 w 1080684"/>
                <a:gd name="connsiteY0" fmla="*/ 0 h 1040614"/>
                <a:gd name="connsiteX1" fmla="*/ 1080684 w 1080684"/>
                <a:gd name="connsiteY1" fmla="*/ 0 h 1040614"/>
                <a:gd name="connsiteX2" fmla="*/ 1080684 w 1080684"/>
                <a:gd name="connsiteY2" fmla="*/ 1040614 h 1040614"/>
                <a:gd name="connsiteX3" fmla="*/ 29 w 1080684"/>
                <a:gd name="connsiteY3" fmla="*/ 450064 h 1040614"/>
                <a:gd name="connsiteX4" fmla="*/ 107979 w 1080684"/>
                <a:gd name="connsiteY4" fmla="*/ 0 h 1040614"/>
                <a:gd name="connsiteX0" fmla="*/ 107950 w 1080655"/>
                <a:gd name="connsiteY0" fmla="*/ 0 h 1040614"/>
                <a:gd name="connsiteX1" fmla="*/ 1080655 w 1080655"/>
                <a:gd name="connsiteY1" fmla="*/ 0 h 1040614"/>
                <a:gd name="connsiteX2" fmla="*/ 1080655 w 1080655"/>
                <a:gd name="connsiteY2" fmla="*/ 1040614 h 1040614"/>
                <a:gd name="connsiteX3" fmla="*/ 0 w 1080655"/>
                <a:gd name="connsiteY3" fmla="*/ 450064 h 1040614"/>
                <a:gd name="connsiteX4" fmla="*/ 107950 w 1080655"/>
                <a:gd name="connsiteY4" fmla="*/ 0 h 1040614"/>
                <a:gd name="connsiteX0" fmla="*/ 107950 w 1080655"/>
                <a:gd name="connsiteY0" fmla="*/ 0 h 1040614"/>
                <a:gd name="connsiteX1" fmla="*/ 1080655 w 1080655"/>
                <a:gd name="connsiteY1" fmla="*/ 0 h 1040614"/>
                <a:gd name="connsiteX2" fmla="*/ 1080655 w 1080655"/>
                <a:gd name="connsiteY2" fmla="*/ 1040614 h 1040614"/>
                <a:gd name="connsiteX3" fmla="*/ 0 w 1080655"/>
                <a:gd name="connsiteY3" fmla="*/ 450064 h 1040614"/>
                <a:gd name="connsiteX4" fmla="*/ 107950 w 1080655"/>
                <a:gd name="connsiteY4" fmla="*/ 0 h 1040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655" h="1040614">
                  <a:moveTo>
                    <a:pt x="107950" y="0"/>
                  </a:moveTo>
                  <a:lnTo>
                    <a:pt x="1080655" y="0"/>
                  </a:lnTo>
                  <a:lnTo>
                    <a:pt x="1080655" y="1040614"/>
                  </a:lnTo>
                  <a:lnTo>
                    <a:pt x="0" y="450064"/>
                  </a:lnTo>
                  <a:cubicBezTo>
                    <a:pt x="55033" y="236543"/>
                    <a:pt x="81492" y="132558"/>
                    <a:pt x="10795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3" name="Freeform: Shape 15">
              <a:extLst>
                <a:ext uri="{FF2B5EF4-FFF2-40B4-BE49-F238E27FC236}">
                  <a16:creationId xmlns:a16="http://schemas.microsoft.com/office/drawing/2014/main" id="{71F4A3C3-17A8-437F-B666-1AB79C71A58D}"/>
                </a:ext>
              </a:extLst>
            </p:cNvPr>
            <p:cNvSpPr/>
            <p:nvPr/>
          </p:nvSpPr>
          <p:spPr>
            <a:xfrm flipH="1">
              <a:off x="2348705" y="1703957"/>
              <a:ext cx="1080655" cy="1040614"/>
            </a:xfrm>
            <a:custGeom>
              <a:avLst/>
              <a:gdLst>
                <a:gd name="connsiteX0" fmla="*/ 0 w 972705"/>
                <a:gd name="connsiteY0" fmla="*/ 0 h 1040614"/>
                <a:gd name="connsiteX1" fmla="*/ 972705 w 972705"/>
                <a:gd name="connsiteY1" fmla="*/ 0 h 1040614"/>
                <a:gd name="connsiteX2" fmla="*/ 972705 w 972705"/>
                <a:gd name="connsiteY2" fmla="*/ 1040614 h 1040614"/>
                <a:gd name="connsiteX3" fmla="*/ 0 w 972705"/>
                <a:gd name="connsiteY3" fmla="*/ 1040614 h 1040614"/>
                <a:gd name="connsiteX4" fmla="*/ 0 w 972705"/>
                <a:gd name="connsiteY4" fmla="*/ 0 h 1040614"/>
                <a:gd name="connsiteX0" fmla="*/ 0 w 972705"/>
                <a:gd name="connsiteY0" fmla="*/ 0 h 1040614"/>
                <a:gd name="connsiteX1" fmla="*/ 972705 w 972705"/>
                <a:gd name="connsiteY1" fmla="*/ 0 h 1040614"/>
                <a:gd name="connsiteX2" fmla="*/ 972705 w 972705"/>
                <a:gd name="connsiteY2" fmla="*/ 1040614 h 1040614"/>
                <a:gd name="connsiteX3" fmla="*/ 6350 w 972705"/>
                <a:gd name="connsiteY3" fmla="*/ 411964 h 1040614"/>
                <a:gd name="connsiteX4" fmla="*/ 0 w 972705"/>
                <a:gd name="connsiteY4" fmla="*/ 0 h 1040614"/>
                <a:gd name="connsiteX0" fmla="*/ 107979 w 1080684"/>
                <a:gd name="connsiteY0" fmla="*/ 0 h 1040614"/>
                <a:gd name="connsiteX1" fmla="*/ 1080684 w 1080684"/>
                <a:gd name="connsiteY1" fmla="*/ 0 h 1040614"/>
                <a:gd name="connsiteX2" fmla="*/ 1080684 w 1080684"/>
                <a:gd name="connsiteY2" fmla="*/ 1040614 h 1040614"/>
                <a:gd name="connsiteX3" fmla="*/ 29 w 1080684"/>
                <a:gd name="connsiteY3" fmla="*/ 450064 h 1040614"/>
                <a:gd name="connsiteX4" fmla="*/ 107979 w 1080684"/>
                <a:gd name="connsiteY4" fmla="*/ 0 h 1040614"/>
                <a:gd name="connsiteX0" fmla="*/ 107950 w 1080655"/>
                <a:gd name="connsiteY0" fmla="*/ 0 h 1040614"/>
                <a:gd name="connsiteX1" fmla="*/ 1080655 w 1080655"/>
                <a:gd name="connsiteY1" fmla="*/ 0 h 1040614"/>
                <a:gd name="connsiteX2" fmla="*/ 1080655 w 1080655"/>
                <a:gd name="connsiteY2" fmla="*/ 1040614 h 1040614"/>
                <a:gd name="connsiteX3" fmla="*/ 0 w 1080655"/>
                <a:gd name="connsiteY3" fmla="*/ 450064 h 1040614"/>
                <a:gd name="connsiteX4" fmla="*/ 107950 w 1080655"/>
                <a:gd name="connsiteY4" fmla="*/ 0 h 1040614"/>
                <a:gd name="connsiteX0" fmla="*/ 107950 w 1080655"/>
                <a:gd name="connsiteY0" fmla="*/ 0 h 1040614"/>
                <a:gd name="connsiteX1" fmla="*/ 1080655 w 1080655"/>
                <a:gd name="connsiteY1" fmla="*/ 0 h 1040614"/>
                <a:gd name="connsiteX2" fmla="*/ 1080655 w 1080655"/>
                <a:gd name="connsiteY2" fmla="*/ 1040614 h 1040614"/>
                <a:gd name="connsiteX3" fmla="*/ 0 w 1080655"/>
                <a:gd name="connsiteY3" fmla="*/ 450064 h 1040614"/>
                <a:gd name="connsiteX4" fmla="*/ 107950 w 1080655"/>
                <a:gd name="connsiteY4" fmla="*/ 0 h 1040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655" h="1040614">
                  <a:moveTo>
                    <a:pt x="107950" y="0"/>
                  </a:moveTo>
                  <a:lnTo>
                    <a:pt x="1080655" y="0"/>
                  </a:lnTo>
                  <a:lnTo>
                    <a:pt x="1080655" y="1040614"/>
                  </a:lnTo>
                  <a:lnTo>
                    <a:pt x="0" y="450064"/>
                  </a:lnTo>
                  <a:cubicBezTo>
                    <a:pt x="55033" y="236543"/>
                    <a:pt x="81492" y="132558"/>
                    <a:pt x="107950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4" name="Rectangle 16">
              <a:extLst>
                <a:ext uri="{FF2B5EF4-FFF2-40B4-BE49-F238E27FC236}">
                  <a16:creationId xmlns:a16="http://schemas.microsoft.com/office/drawing/2014/main" id="{3D62D2F6-6CF6-4630-B93C-2CE0B796A2C7}"/>
                </a:ext>
              </a:extLst>
            </p:cNvPr>
            <p:cNvSpPr/>
            <p:nvPr/>
          </p:nvSpPr>
          <p:spPr>
            <a:xfrm rot="2700000" flipH="1">
              <a:off x="1661756" y="1014082"/>
              <a:ext cx="1379751" cy="137975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78" name="Freeform: Shape 17">
            <a:extLst>
              <a:ext uri="{FF2B5EF4-FFF2-40B4-BE49-F238E27FC236}">
                <a16:creationId xmlns:a16="http://schemas.microsoft.com/office/drawing/2014/main" id="{AE2F4E35-EB7E-4A43-B6C3-4883CF1AF9A6}"/>
              </a:ext>
            </a:extLst>
          </p:cNvPr>
          <p:cNvSpPr>
            <a:spLocks/>
          </p:cNvSpPr>
          <p:nvPr/>
        </p:nvSpPr>
        <p:spPr bwMode="auto">
          <a:xfrm>
            <a:off x="5695442" y="2019649"/>
            <a:ext cx="702415" cy="702409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9" name="Freeform: Shape 18">
            <a:extLst>
              <a:ext uri="{FF2B5EF4-FFF2-40B4-BE49-F238E27FC236}">
                <a16:creationId xmlns:a16="http://schemas.microsoft.com/office/drawing/2014/main" id="{6B6FEFE2-8BF7-4230-BD42-A9D52EA889C1}"/>
              </a:ext>
            </a:extLst>
          </p:cNvPr>
          <p:cNvSpPr>
            <a:spLocks/>
          </p:cNvSpPr>
          <p:nvPr/>
        </p:nvSpPr>
        <p:spPr bwMode="auto">
          <a:xfrm>
            <a:off x="7341068" y="3356588"/>
            <a:ext cx="719932" cy="537410"/>
          </a:xfrm>
          <a:custGeom>
            <a:avLst/>
            <a:gdLst/>
            <a:ahLst/>
            <a:cxnLst>
              <a:cxn ang="0">
                <a:pos x="19" y="42"/>
              </a:cxn>
              <a:cxn ang="0">
                <a:pos x="17" y="42"/>
              </a:cxn>
              <a:cxn ang="0">
                <a:pos x="1" y="25"/>
              </a:cxn>
              <a:cxn ang="0">
                <a:pos x="1" y="24"/>
              </a:cxn>
              <a:cxn ang="0">
                <a:pos x="17" y="7"/>
              </a:cxn>
              <a:cxn ang="0">
                <a:pos x="19" y="7"/>
              </a:cxn>
              <a:cxn ang="0">
                <a:pos x="21" y="9"/>
              </a:cxn>
              <a:cxn ang="0">
                <a:pos x="21" y="11"/>
              </a:cxn>
              <a:cxn ang="0">
                <a:pos x="7" y="25"/>
              </a:cxn>
              <a:cxn ang="0">
                <a:pos x="21" y="39"/>
              </a:cxn>
              <a:cxn ang="0">
                <a:pos x="21" y="40"/>
              </a:cxn>
              <a:cxn ang="0">
                <a:pos x="19" y="42"/>
              </a:cxn>
              <a:cxn ang="0">
                <a:pos x="29" y="48"/>
              </a:cxn>
              <a:cxn ang="0">
                <a:pos x="27" y="49"/>
              </a:cxn>
              <a:cxn ang="0">
                <a:pos x="25" y="48"/>
              </a:cxn>
              <a:cxn ang="0">
                <a:pos x="24" y="47"/>
              </a:cxn>
              <a:cxn ang="0">
                <a:pos x="38" y="1"/>
              </a:cxn>
              <a:cxn ang="0">
                <a:pos x="39" y="0"/>
              </a:cxn>
              <a:cxn ang="0">
                <a:pos x="41" y="1"/>
              </a:cxn>
              <a:cxn ang="0">
                <a:pos x="42" y="2"/>
              </a:cxn>
              <a:cxn ang="0">
                <a:pos x="29" y="48"/>
              </a:cxn>
              <a:cxn ang="0">
                <a:pos x="49" y="42"/>
              </a:cxn>
              <a:cxn ang="0">
                <a:pos x="47" y="42"/>
              </a:cxn>
              <a:cxn ang="0">
                <a:pos x="45" y="40"/>
              </a:cxn>
              <a:cxn ang="0">
                <a:pos x="45" y="39"/>
              </a:cxn>
              <a:cxn ang="0">
                <a:pos x="59" y="25"/>
              </a:cxn>
              <a:cxn ang="0">
                <a:pos x="45" y="11"/>
              </a:cxn>
              <a:cxn ang="0">
                <a:pos x="45" y="9"/>
              </a:cxn>
              <a:cxn ang="0">
                <a:pos x="47" y="7"/>
              </a:cxn>
              <a:cxn ang="0">
                <a:pos x="49" y="7"/>
              </a:cxn>
              <a:cxn ang="0">
                <a:pos x="65" y="24"/>
              </a:cxn>
              <a:cxn ang="0">
                <a:pos x="65" y="25"/>
              </a:cxn>
              <a:cxn ang="0">
                <a:pos x="49" y="42"/>
              </a:cxn>
            </a:cxnLst>
            <a:rect l="0" t="0" r="r" b="b"/>
            <a:pathLst>
              <a:path w="66" h="49">
                <a:moveTo>
                  <a:pt x="19" y="42"/>
                </a:moveTo>
                <a:cubicBezTo>
                  <a:pt x="19" y="43"/>
                  <a:pt x="18" y="43"/>
                  <a:pt x="17" y="42"/>
                </a:cubicBezTo>
                <a:cubicBezTo>
                  <a:pt x="1" y="25"/>
                  <a:pt x="1" y="25"/>
                  <a:pt x="1" y="25"/>
                </a:cubicBezTo>
                <a:cubicBezTo>
                  <a:pt x="0" y="25"/>
                  <a:pt x="0" y="24"/>
                  <a:pt x="1" y="24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9" y="7"/>
                  <a:pt x="19" y="7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10"/>
                  <a:pt x="21" y="11"/>
                </a:cubicBezTo>
                <a:cubicBezTo>
                  <a:pt x="7" y="25"/>
                  <a:pt x="7" y="25"/>
                  <a:pt x="7" y="25"/>
                </a:cubicBezTo>
                <a:cubicBezTo>
                  <a:pt x="21" y="39"/>
                  <a:pt x="21" y="39"/>
                  <a:pt x="21" y="39"/>
                </a:cubicBezTo>
                <a:cubicBezTo>
                  <a:pt x="21" y="39"/>
                  <a:pt x="21" y="40"/>
                  <a:pt x="21" y="40"/>
                </a:cubicBezTo>
                <a:lnTo>
                  <a:pt x="19" y="42"/>
                </a:lnTo>
                <a:close/>
                <a:moveTo>
                  <a:pt x="29" y="48"/>
                </a:moveTo>
                <a:cubicBezTo>
                  <a:pt x="28" y="49"/>
                  <a:pt x="28" y="49"/>
                  <a:pt x="27" y="49"/>
                </a:cubicBezTo>
                <a:cubicBezTo>
                  <a:pt x="25" y="48"/>
                  <a:pt x="25" y="48"/>
                  <a:pt x="25" y="48"/>
                </a:cubicBezTo>
                <a:cubicBezTo>
                  <a:pt x="24" y="48"/>
                  <a:pt x="24" y="48"/>
                  <a:pt x="24" y="47"/>
                </a:cubicBezTo>
                <a:cubicBezTo>
                  <a:pt x="38" y="1"/>
                  <a:pt x="38" y="1"/>
                  <a:pt x="38" y="1"/>
                </a:cubicBezTo>
                <a:cubicBezTo>
                  <a:pt x="38" y="0"/>
                  <a:pt x="38" y="0"/>
                  <a:pt x="39" y="0"/>
                </a:cubicBezTo>
                <a:cubicBezTo>
                  <a:pt x="41" y="1"/>
                  <a:pt x="41" y="1"/>
                  <a:pt x="41" y="1"/>
                </a:cubicBezTo>
                <a:cubicBezTo>
                  <a:pt x="42" y="1"/>
                  <a:pt x="42" y="2"/>
                  <a:pt x="42" y="2"/>
                </a:cubicBezTo>
                <a:lnTo>
                  <a:pt x="29" y="48"/>
                </a:lnTo>
                <a:close/>
                <a:moveTo>
                  <a:pt x="49" y="42"/>
                </a:moveTo>
                <a:cubicBezTo>
                  <a:pt x="48" y="43"/>
                  <a:pt x="48" y="43"/>
                  <a:pt x="47" y="42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40"/>
                  <a:pt x="45" y="39"/>
                  <a:pt x="45" y="39"/>
                </a:cubicBezTo>
                <a:cubicBezTo>
                  <a:pt x="59" y="25"/>
                  <a:pt x="59" y="25"/>
                  <a:pt x="59" y="25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0"/>
                  <a:pt x="45" y="9"/>
                  <a:pt x="45" y="9"/>
                </a:cubicBezTo>
                <a:cubicBezTo>
                  <a:pt x="47" y="7"/>
                  <a:pt x="47" y="7"/>
                  <a:pt x="47" y="7"/>
                </a:cubicBezTo>
                <a:cubicBezTo>
                  <a:pt x="48" y="7"/>
                  <a:pt x="48" y="7"/>
                  <a:pt x="49" y="7"/>
                </a:cubicBezTo>
                <a:cubicBezTo>
                  <a:pt x="65" y="24"/>
                  <a:pt x="65" y="24"/>
                  <a:pt x="65" y="24"/>
                </a:cubicBezTo>
                <a:cubicBezTo>
                  <a:pt x="66" y="24"/>
                  <a:pt x="66" y="25"/>
                  <a:pt x="65" y="25"/>
                </a:cubicBezTo>
                <a:lnTo>
                  <a:pt x="49" y="4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0" name="Freeform: Shape 19">
            <a:extLst>
              <a:ext uri="{FF2B5EF4-FFF2-40B4-BE49-F238E27FC236}">
                <a16:creationId xmlns:a16="http://schemas.microsoft.com/office/drawing/2014/main" id="{99D01E45-5B33-43E8-9FC8-13327215EEF5}"/>
              </a:ext>
            </a:extLst>
          </p:cNvPr>
          <p:cNvSpPr>
            <a:spLocks/>
          </p:cNvSpPr>
          <p:nvPr/>
        </p:nvSpPr>
        <p:spPr bwMode="auto">
          <a:xfrm>
            <a:off x="5771278" y="4474106"/>
            <a:ext cx="683555" cy="673644"/>
          </a:xfrm>
          <a:custGeom>
            <a:avLst/>
            <a:gdLst/>
            <a:ahLst/>
            <a:cxnLst>
              <a:cxn ang="0">
                <a:pos x="59" y="63"/>
              </a:cxn>
              <a:cxn ang="0">
                <a:pos x="55" y="61"/>
              </a:cxn>
              <a:cxn ang="0">
                <a:pos x="42" y="48"/>
              </a:cxn>
              <a:cxn ang="0">
                <a:pos x="27" y="53"/>
              </a:cxn>
              <a:cxn ang="0">
                <a:pos x="0" y="26"/>
              </a:cxn>
              <a:cxn ang="0">
                <a:pos x="27" y="0"/>
              </a:cxn>
              <a:cxn ang="0">
                <a:pos x="54" y="26"/>
              </a:cxn>
              <a:cxn ang="0">
                <a:pos x="49" y="41"/>
              </a:cxn>
              <a:cxn ang="0">
                <a:pos x="62" y="54"/>
              </a:cxn>
              <a:cxn ang="0">
                <a:pos x="64" y="58"/>
              </a:cxn>
              <a:cxn ang="0">
                <a:pos x="59" y="63"/>
              </a:cxn>
              <a:cxn ang="0">
                <a:pos x="27" y="9"/>
              </a:cxn>
              <a:cxn ang="0">
                <a:pos x="10" y="26"/>
              </a:cxn>
              <a:cxn ang="0">
                <a:pos x="27" y="43"/>
              </a:cxn>
              <a:cxn ang="0">
                <a:pos x="44" y="26"/>
              </a:cxn>
              <a:cxn ang="0">
                <a:pos x="27" y="9"/>
              </a:cxn>
            </a:cxnLst>
            <a:rect l="0" t="0" r="r" b="b"/>
            <a:pathLst>
              <a:path w="64" h="63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1" name="Freeform: Shape 20">
            <a:extLst>
              <a:ext uri="{FF2B5EF4-FFF2-40B4-BE49-F238E27FC236}">
                <a16:creationId xmlns:a16="http://schemas.microsoft.com/office/drawing/2014/main" id="{86A2A14E-4FF8-4146-8243-29C135269474}"/>
              </a:ext>
            </a:extLst>
          </p:cNvPr>
          <p:cNvSpPr>
            <a:spLocks/>
          </p:cNvSpPr>
          <p:nvPr/>
        </p:nvSpPr>
        <p:spPr bwMode="auto">
          <a:xfrm>
            <a:off x="4183301" y="3321011"/>
            <a:ext cx="590605" cy="59060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8"/>
              </a:cxn>
              <a:cxn ang="0">
                <a:pos x="27" y="0"/>
              </a:cxn>
              <a:cxn ang="0">
                <a:pos x="55" y="28"/>
              </a:cxn>
              <a:cxn ang="0">
                <a:pos x="27" y="55"/>
              </a:cxn>
              <a:cxn ang="0">
                <a:pos x="27" y="5"/>
              </a:cxn>
              <a:cxn ang="0">
                <a:pos x="4" y="28"/>
              </a:cxn>
              <a:cxn ang="0">
                <a:pos x="27" y="51"/>
              </a:cxn>
              <a:cxn ang="0">
                <a:pos x="50" y="28"/>
              </a:cxn>
              <a:cxn ang="0">
                <a:pos x="27" y="5"/>
              </a:cxn>
              <a:cxn ang="0">
                <a:pos x="27" y="46"/>
              </a:cxn>
              <a:cxn ang="0">
                <a:pos x="9" y="28"/>
              </a:cxn>
              <a:cxn ang="0">
                <a:pos x="27" y="9"/>
              </a:cxn>
              <a:cxn ang="0">
                <a:pos x="45" y="28"/>
              </a:cxn>
              <a:cxn ang="0">
                <a:pos x="27" y="46"/>
              </a:cxn>
              <a:cxn ang="0">
                <a:pos x="27" y="14"/>
              </a:cxn>
              <a:cxn ang="0">
                <a:pos x="13" y="28"/>
              </a:cxn>
              <a:cxn ang="0">
                <a:pos x="27" y="41"/>
              </a:cxn>
              <a:cxn ang="0">
                <a:pos x="41" y="28"/>
              </a:cxn>
              <a:cxn ang="0">
                <a:pos x="27" y="14"/>
              </a:cxn>
              <a:cxn ang="0">
                <a:pos x="27" y="37"/>
              </a:cxn>
              <a:cxn ang="0">
                <a:pos x="18" y="28"/>
              </a:cxn>
              <a:cxn ang="0">
                <a:pos x="27" y="19"/>
              </a:cxn>
              <a:cxn ang="0">
                <a:pos x="36" y="28"/>
              </a:cxn>
              <a:cxn ang="0">
                <a:pos x="27" y="37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3"/>
                  <a:pt x="0" y="28"/>
                </a:cubicBezTo>
                <a:cubicBezTo>
                  <a:pt x="0" y="13"/>
                  <a:pt x="12" y="0"/>
                  <a:pt x="27" y="0"/>
                </a:cubicBezTo>
                <a:cubicBezTo>
                  <a:pt x="42" y="0"/>
                  <a:pt x="55" y="13"/>
                  <a:pt x="55" y="28"/>
                </a:cubicBezTo>
                <a:cubicBezTo>
                  <a:pt x="55" y="43"/>
                  <a:pt x="42" y="55"/>
                  <a:pt x="27" y="55"/>
                </a:cubicBezTo>
                <a:close/>
                <a:moveTo>
                  <a:pt x="27" y="5"/>
                </a:moveTo>
                <a:cubicBezTo>
                  <a:pt x="15" y="5"/>
                  <a:pt x="4" y="15"/>
                  <a:pt x="4" y="28"/>
                </a:cubicBezTo>
                <a:cubicBezTo>
                  <a:pt x="4" y="40"/>
                  <a:pt x="15" y="51"/>
                  <a:pt x="27" y="51"/>
                </a:cubicBezTo>
                <a:cubicBezTo>
                  <a:pt x="40" y="51"/>
                  <a:pt x="50" y="40"/>
                  <a:pt x="50" y="28"/>
                </a:cubicBezTo>
                <a:cubicBezTo>
                  <a:pt x="50" y="15"/>
                  <a:pt x="40" y="5"/>
                  <a:pt x="27" y="5"/>
                </a:cubicBezTo>
                <a:close/>
                <a:moveTo>
                  <a:pt x="27" y="46"/>
                </a:moveTo>
                <a:cubicBezTo>
                  <a:pt x="17" y="46"/>
                  <a:pt x="9" y="38"/>
                  <a:pt x="9" y="28"/>
                </a:cubicBezTo>
                <a:cubicBezTo>
                  <a:pt x="9" y="18"/>
                  <a:pt x="17" y="9"/>
                  <a:pt x="27" y="9"/>
                </a:cubicBezTo>
                <a:cubicBezTo>
                  <a:pt x="37" y="9"/>
                  <a:pt x="45" y="18"/>
                  <a:pt x="45" y="28"/>
                </a:cubicBezTo>
                <a:cubicBezTo>
                  <a:pt x="45" y="38"/>
                  <a:pt x="37" y="46"/>
                  <a:pt x="27" y="46"/>
                </a:cubicBezTo>
                <a:close/>
                <a:moveTo>
                  <a:pt x="27" y="14"/>
                </a:moveTo>
                <a:cubicBezTo>
                  <a:pt x="20" y="14"/>
                  <a:pt x="13" y="20"/>
                  <a:pt x="13" y="28"/>
                </a:cubicBezTo>
                <a:cubicBezTo>
                  <a:pt x="13" y="35"/>
                  <a:pt x="20" y="41"/>
                  <a:pt x="27" y="41"/>
                </a:cubicBezTo>
                <a:cubicBezTo>
                  <a:pt x="35" y="41"/>
                  <a:pt x="41" y="35"/>
                  <a:pt x="41" y="28"/>
                </a:cubicBezTo>
                <a:cubicBezTo>
                  <a:pt x="41" y="20"/>
                  <a:pt x="35" y="14"/>
                  <a:pt x="27" y="14"/>
                </a:cubicBezTo>
                <a:close/>
                <a:moveTo>
                  <a:pt x="27" y="37"/>
                </a:moveTo>
                <a:cubicBezTo>
                  <a:pt x="22" y="37"/>
                  <a:pt x="18" y="33"/>
                  <a:pt x="18" y="28"/>
                </a:cubicBezTo>
                <a:cubicBezTo>
                  <a:pt x="18" y="23"/>
                  <a:pt x="22" y="19"/>
                  <a:pt x="27" y="19"/>
                </a:cubicBezTo>
                <a:cubicBezTo>
                  <a:pt x="32" y="19"/>
                  <a:pt x="36" y="23"/>
                  <a:pt x="36" y="28"/>
                </a:cubicBezTo>
                <a:cubicBezTo>
                  <a:pt x="36" y="33"/>
                  <a:pt x="32" y="37"/>
                  <a:pt x="27" y="3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2" name="Rectangle 27">
            <a:extLst>
              <a:ext uri="{FF2B5EF4-FFF2-40B4-BE49-F238E27FC236}">
                <a16:creationId xmlns:a16="http://schemas.microsoft.com/office/drawing/2014/main" id="{B6A9CF05-733C-4429-BA5B-2D4B3C1B8370}"/>
              </a:ext>
            </a:extLst>
          </p:cNvPr>
          <p:cNvSpPr/>
          <p:nvPr/>
        </p:nvSpPr>
        <p:spPr>
          <a:xfrm>
            <a:off x="1584427" y="5134437"/>
            <a:ext cx="2453658" cy="553998"/>
          </a:xfrm>
          <a:prstGeom prst="rect">
            <a:avLst/>
          </a:prstGeom>
        </p:spPr>
        <p:txBody>
          <a:bodyPr wrap="square" rIns="360000" anchor="t" anchorCtr="0">
            <a:normAutofit fontScale="92500" lnSpcReduction="10000"/>
          </a:bodyPr>
          <a:lstStyle/>
          <a:p>
            <a:pPr algn="r">
              <a:lnSpc>
                <a:spcPct val="120000"/>
              </a:lnSpc>
            </a:pPr>
            <a:r>
              <a:rPr lang="zh-CN" altLang="en-US" sz="1000">
                <a:cs typeface="+mn-ea"/>
                <a:sym typeface="+mn-lt"/>
              </a:rPr>
              <a:t>This section is displayed as a text layout placeholder</a:t>
            </a:r>
            <a:br>
              <a:rPr lang="zh-CN" altLang="en-US" sz="1000">
                <a:cs typeface="+mn-ea"/>
                <a:sym typeface="+mn-lt"/>
              </a:rPr>
            </a:br>
            <a:r>
              <a:rPr lang="zh-CN" altLang="en-US" sz="1000">
                <a:cs typeface="+mn-ea"/>
                <a:sym typeface="+mn-lt"/>
              </a:rPr>
              <a:t>(Theme fonts are recommended)</a:t>
            </a:r>
          </a:p>
        </p:txBody>
      </p:sp>
      <p:sp>
        <p:nvSpPr>
          <p:cNvPr id="73" name="TextBox 28">
            <a:extLst>
              <a:ext uri="{FF2B5EF4-FFF2-40B4-BE49-F238E27FC236}">
                <a16:creationId xmlns:a16="http://schemas.microsoft.com/office/drawing/2014/main" id="{F9981428-3C98-4490-959D-FEC01DA03C6B}"/>
              </a:ext>
            </a:extLst>
          </p:cNvPr>
          <p:cNvSpPr txBox="1"/>
          <p:nvPr/>
        </p:nvSpPr>
        <p:spPr>
          <a:xfrm>
            <a:off x="2505016" y="4826660"/>
            <a:ext cx="1533067" cy="307777"/>
          </a:xfrm>
          <a:prstGeom prst="rect">
            <a:avLst/>
          </a:prstGeom>
          <a:noFill/>
        </p:spPr>
        <p:txBody>
          <a:bodyPr wrap="none" rIns="360000" anchor="t" anchorCtr="0">
            <a:normAutofit/>
          </a:bodyPr>
          <a:lstStyle/>
          <a:p>
            <a:pPr algn="r"/>
            <a:r>
              <a:rPr lang="zh-CN" altLang="en-US" sz="1400" b="1">
                <a:solidFill>
                  <a:schemeClr val="accent1">
                    <a:lumMod val="100000"/>
                  </a:schemeClr>
                </a:solidFill>
                <a:cs typeface="+mn-ea"/>
                <a:sym typeface="+mn-lt"/>
              </a:rPr>
              <a:t>The title text is preset</a:t>
            </a:r>
          </a:p>
        </p:txBody>
      </p:sp>
      <p:sp>
        <p:nvSpPr>
          <p:cNvPr id="70" name="Rectangle 30">
            <a:extLst>
              <a:ext uri="{FF2B5EF4-FFF2-40B4-BE49-F238E27FC236}">
                <a16:creationId xmlns:a16="http://schemas.microsoft.com/office/drawing/2014/main" id="{E3761FF9-22C0-4FFB-9B73-B8B19034B7CE}"/>
              </a:ext>
            </a:extLst>
          </p:cNvPr>
          <p:cNvSpPr/>
          <p:nvPr/>
        </p:nvSpPr>
        <p:spPr>
          <a:xfrm>
            <a:off x="8454583" y="2097539"/>
            <a:ext cx="2390062" cy="526811"/>
          </a:xfrm>
          <a:prstGeom prst="rect">
            <a:avLst/>
          </a:prstGeom>
        </p:spPr>
        <p:txBody>
          <a:bodyPr wrap="square" lIns="360000" anchor="t" anchorCtr="0"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zh-CN" altLang="en-US" sz="1000">
                <a:cs typeface="+mn-ea"/>
                <a:sym typeface="+mn-lt"/>
              </a:rPr>
              <a:t>This section is displayed as a text layout placeholder</a:t>
            </a:r>
            <a:br>
              <a:rPr lang="zh-CN" altLang="en-US" sz="1000">
                <a:cs typeface="+mn-ea"/>
                <a:sym typeface="+mn-lt"/>
              </a:rPr>
            </a:br>
            <a:r>
              <a:rPr lang="zh-CN" altLang="en-US" sz="1000">
                <a:cs typeface="+mn-ea"/>
                <a:sym typeface="+mn-lt"/>
              </a:rPr>
              <a:t>(Theme fonts are recommended)</a:t>
            </a:r>
          </a:p>
        </p:txBody>
      </p:sp>
      <p:sp>
        <p:nvSpPr>
          <p:cNvPr id="71" name="TextBox 31">
            <a:extLst>
              <a:ext uri="{FF2B5EF4-FFF2-40B4-BE49-F238E27FC236}">
                <a16:creationId xmlns:a16="http://schemas.microsoft.com/office/drawing/2014/main" id="{7FB250C9-4343-4FE7-A55F-97BCE9380C8D}"/>
              </a:ext>
            </a:extLst>
          </p:cNvPr>
          <p:cNvSpPr txBox="1"/>
          <p:nvPr/>
        </p:nvSpPr>
        <p:spPr>
          <a:xfrm>
            <a:off x="8458868" y="1789762"/>
            <a:ext cx="1533067" cy="307777"/>
          </a:xfrm>
          <a:prstGeom prst="rect">
            <a:avLst/>
          </a:prstGeom>
          <a:noFill/>
        </p:spPr>
        <p:txBody>
          <a:bodyPr wrap="none" lIns="360000" anchor="b" anchorCtr="0">
            <a:normAutofit/>
          </a:bodyPr>
          <a:lstStyle/>
          <a:p>
            <a:r>
              <a:rPr lang="zh-CN" altLang="en-US" sz="1400" b="1">
                <a:solidFill>
                  <a:schemeClr val="accent4">
                    <a:lumMod val="100000"/>
                  </a:schemeClr>
                </a:solidFill>
                <a:cs typeface="+mn-ea"/>
                <a:sym typeface="+mn-lt"/>
              </a:rPr>
              <a:t>The title text is preset</a:t>
            </a:r>
          </a:p>
        </p:txBody>
      </p:sp>
      <p:sp>
        <p:nvSpPr>
          <p:cNvPr id="68" name="Rectangle 33">
            <a:extLst>
              <a:ext uri="{FF2B5EF4-FFF2-40B4-BE49-F238E27FC236}">
                <a16:creationId xmlns:a16="http://schemas.microsoft.com/office/drawing/2014/main" id="{9EB8327C-EDA3-44E1-BD29-661F0D2A06E0}"/>
              </a:ext>
            </a:extLst>
          </p:cNvPr>
          <p:cNvSpPr/>
          <p:nvPr/>
        </p:nvSpPr>
        <p:spPr>
          <a:xfrm>
            <a:off x="1592086" y="2097539"/>
            <a:ext cx="2453658" cy="553998"/>
          </a:xfrm>
          <a:prstGeom prst="rect">
            <a:avLst/>
          </a:prstGeom>
        </p:spPr>
        <p:txBody>
          <a:bodyPr wrap="square" rIns="360000" anchor="t" anchorCtr="0">
            <a:normAutofit fontScale="92500" lnSpcReduction="10000"/>
          </a:bodyPr>
          <a:lstStyle/>
          <a:p>
            <a:pPr algn="r">
              <a:lnSpc>
                <a:spcPct val="120000"/>
              </a:lnSpc>
            </a:pPr>
            <a:r>
              <a:rPr lang="zh-CN" altLang="en-US" sz="1000">
                <a:cs typeface="+mn-ea"/>
                <a:sym typeface="+mn-lt"/>
              </a:rPr>
              <a:t>This section is displayed as a text layout placeholder</a:t>
            </a:r>
            <a:br>
              <a:rPr lang="zh-CN" altLang="en-US" sz="1000">
                <a:cs typeface="+mn-ea"/>
                <a:sym typeface="+mn-lt"/>
              </a:rPr>
            </a:br>
            <a:r>
              <a:rPr lang="zh-CN" altLang="en-US" sz="1000">
                <a:cs typeface="+mn-ea"/>
                <a:sym typeface="+mn-lt"/>
              </a:rPr>
              <a:t>(Theme fonts are recommended)</a:t>
            </a:r>
          </a:p>
        </p:txBody>
      </p:sp>
      <p:sp>
        <p:nvSpPr>
          <p:cNvPr id="69" name="TextBox 34">
            <a:extLst>
              <a:ext uri="{FF2B5EF4-FFF2-40B4-BE49-F238E27FC236}">
                <a16:creationId xmlns:a16="http://schemas.microsoft.com/office/drawing/2014/main" id="{AD30B77B-EEDE-45FE-83D5-349FE2D637AB}"/>
              </a:ext>
            </a:extLst>
          </p:cNvPr>
          <p:cNvSpPr txBox="1"/>
          <p:nvPr/>
        </p:nvSpPr>
        <p:spPr>
          <a:xfrm>
            <a:off x="2512675" y="1789762"/>
            <a:ext cx="1533067" cy="307777"/>
          </a:xfrm>
          <a:prstGeom prst="rect">
            <a:avLst/>
          </a:prstGeom>
          <a:noFill/>
        </p:spPr>
        <p:txBody>
          <a:bodyPr wrap="none" rIns="360000" anchor="t" anchorCtr="0">
            <a:normAutofit/>
          </a:bodyPr>
          <a:lstStyle/>
          <a:p>
            <a:pPr algn="r"/>
            <a:r>
              <a:rPr lang="zh-CN" altLang="en-US" sz="1400" b="1">
                <a:solidFill>
                  <a:schemeClr val="accent6">
                    <a:lumMod val="100000"/>
                  </a:schemeClr>
                </a:solidFill>
                <a:cs typeface="+mn-ea"/>
                <a:sym typeface="+mn-lt"/>
              </a:rPr>
              <a:t>The title text is preset</a:t>
            </a:r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6D8678F-7158-4A6E-8345-BEF1F50A223A}"/>
              </a:ext>
            </a:extLst>
          </p:cNvPr>
          <p:cNvSpPr/>
          <p:nvPr/>
        </p:nvSpPr>
        <p:spPr>
          <a:xfrm>
            <a:off x="8477553" y="5134437"/>
            <a:ext cx="2390062" cy="526811"/>
          </a:xfrm>
          <a:prstGeom prst="rect">
            <a:avLst/>
          </a:prstGeom>
        </p:spPr>
        <p:txBody>
          <a:bodyPr wrap="square" lIns="360000" anchor="t" anchorCtr="0"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zh-CN" altLang="en-US" sz="1000">
                <a:cs typeface="+mn-ea"/>
                <a:sym typeface="+mn-lt"/>
              </a:rPr>
              <a:t>This section is displayed as a text layout placeholder</a:t>
            </a:r>
            <a:br>
              <a:rPr lang="zh-CN" altLang="en-US" sz="1000">
                <a:cs typeface="+mn-ea"/>
                <a:sym typeface="+mn-lt"/>
              </a:rPr>
            </a:br>
            <a:r>
              <a:rPr lang="zh-CN" altLang="en-US" sz="1000">
                <a:cs typeface="+mn-ea"/>
                <a:sym typeface="+mn-lt"/>
              </a:rPr>
              <a:t>(Theme fonts are recommended)</a:t>
            </a:r>
          </a:p>
        </p:txBody>
      </p:sp>
      <p:sp>
        <p:nvSpPr>
          <p:cNvPr id="67" name="TextBox 37">
            <a:extLst>
              <a:ext uri="{FF2B5EF4-FFF2-40B4-BE49-F238E27FC236}">
                <a16:creationId xmlns:a16="http://schemas.microsoft.com/office/drawing/2014/main" id="{32918BC9-3119-4329-BABE-6EA288CA1957}"/>
              </a:ext>
            </a:extLst>
          </p:cNvPr>
          <p:cNvSpPr txBox="1"/>
          <p:nvPr/>
        </p:nvSpPr>
        <p:spPr>
          <a:xfrm>
            <a:off x="8481838" y="4826660"/>
            <a:ext cx="1533067" cy="307777"/>
          </a:xfrm>
          <a:prstGeom prst="rect">
            <a:avLst/>
          </a:prstGeom>
          <a:noFill/>
        </p:spPr>
        <p:txBody>
          <a:bodyPr wrap="none" lIns="360000" anchor="b" anchorCtr="0">
            <a:normAutofit/>
          </a:bodyPr>
          <a:lstStyle/>
          <a:p>
            <a:r>
              <a:rPr lang="zh-CN" altLang="en-US" sz="1400" b="1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The title text is preset</a:t>
            </a:r>
          </a:p>
        </p:txBody>
      </p:sp>
    </p:spTree>
    <p:extLst>
      <p:ext uri="{BB962C8B-B14F-4D97-AF65-F5344CB8AC3E}">
        <p14:creationId xmlns:p14="http://schemas.microsoft.com/office/powerpoint/2010/main" val="174422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7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7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2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7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2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7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2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7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25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7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25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78" grpId="0" animBg="1"/>
      <p:bldP spid="79" grpId="0" animBg="1"/>
      <p:bldP spid="80" grpId="0" animBg="1"/>
      <p:bldP spid="81" grpId="0" animBg="1"/>
      <p:bldP spid="72" grpId="0"/>
      <p:bldP spid="73" grpId="0"/>
      <p:bldP spid="70" grpId="0"/>
      <p:bldP spid="71" grpId="0"/>
      <p:bldP spid="68" grpId="0"/>
      <p:bldP spid="69" grpId="0"/>
      <p:bldP spid="66" grpId="0"/>
      <p:bldP spid="6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家具&#10;&#10;已生成高可信度的说明">
            <a:extLst>
              <a:ext uri="{FF2B5EF4-FFF2-40B4-BE49-F238E27FC236}">
                <a16:creationId xmlns:a16="http://schemas.microsoft.com/office/drawing/2014/main" id="{0C53088D-EF3F-44DA-913E-59FCB757CD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9" t="25" r="25085" b="-25"/>
          <a:stretch/>
        </p:blipFill>
        <p:spPr>
          <a:xfrm>
            <a:off x="13332" y="-5130"/>
            <a:ext cx="12178668" cy="6850501"/>
          </a:xfrm>
          <a:prstGeom prst="rect">
            <a:avLst/>
          </a:prstGeom>
        </p:spPr>
      </p:pic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C19C48D7-D8C4-4697-9F84-4719AB3A9C8F}"/>
              </a:ext>
            </a:extLst>
          </p:cNvPr>
          <p:cNvCxnSpPr>
            <a:cxnSpLocks/>
          </p:cNvCxnSpPr>
          <p:nvPr/>
        </p:nvCxnSpPr>
        <p:spPr>
          <a:xfrm flipV="1">
            <a:off x="1670015" y="2955547"/>
            <a:ext cx="4103042" cy="60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" name="Picture 10" descr="https://timgsa.baidu.com/timg?image&amp;quality=80&amp;size=b9999_10000&amp;sec=1495534318966&amp;di=a325b7049bb449645274990ab07a820f&amp;imgtype=0&amp;src=http%3A%2F%2Fimgsrc.baidu.com%2Fforum%2Fw%253D580%2Fsign%3D671f97ceb2b7d0a27bc90495fbef760d%2Fad235f2309f790525209bc420cf3d7ca7acbd5c4.jpg">
            <a:extLst>
              <a:ext uri="{FF2B5EF4-FFF2-40B4-BE49-F238E27FC236}">
                <a16:creationId xmlns:a16="http://schemas.microsoft.com/office/drawing/2014/main" id="{15B8267C-A08E-444B-AABC-B707D349CDF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515" y="3800074"/>
            <a:ext cx="4142566" cy="591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" name="PA_文本框 9">
            <a:extLst>
              <a:ext uri="{FF2B5EF4-FFF2-40B4-BE49-F238E27FC236}">
                <a16:creationId xmlns:a16="http://schemas.microsoft.com/office/drawing/2014/main" id="{E2EAA947-4AF9-47F3-8B39-B51137C511E4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371238" y="3120099"/>
            <a:ext cx="4704523" cy="362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1600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F3F3EE3B-757A-4D8C-BC82-A7A8EC5383FF}"/>
              </a:ext>
            </a:extLst>
          </p:cNvPr>
          <p:cNvSpPr txBox="1"/>
          <p:nvPr/>
        </p:nvSpPr>
        <p:spPr>
          <a:xfrm>
            <a:off x="1595441" y="1954425"/>
            <a:ext cx="42521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dirty="0">
                <a:solidFill>
                  <a:schemeClr val="accent6">
                    <a:lumMod val="5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+mn-ea"/>
                <a:sym typeface="+mn-lt"/>
              </a:rPr>
              <a:t>Thank you!</a:t>
            </a:r>
            <a:endParaRPr lang="zh-CN" altLang="en-US" sz="6000" dirty="0">
              <a:solidFill>
                <a:schemeClr val="accent6">
                  <a:lumMod val="50000"/>
                </a:schemeClr>
              </a:solidFill>
              <a:latin typeface="方正粗黑宋简体" panose="02000000000000000000" pitchFamily="2" charset="-122"/>
              <a:ea typeface="方正粗黑宋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1028" name="Picture 4" descr="https://timgsa.baidu.com/timg?image&amp;quality=80&amp;size=b9999_10000&amp;sec=1495463078439&amp;di=86b5e1ac07315e028db9eb4179da9a6f&amp;imgtype=0&amp;src=http%3A%2F%2Fs7.sinaimg.cn%2Fmiddle%2F4d29e3f4xa75fcea45b96%26690">
            <a:extLst>
              <a:ext uri="{FF2B5EF4-FFF2-40B4-BE49-F238E27FC236}">
                <a16:creationId xmlns:a16="http://schemas.microsoft.com/office/drawing/2014/main" id="{791C4197-8D68-4C28-8139-5D5E220F4F3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626" y="342012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10" descr="https://timgsa.baidu.com/timg?image&amp;quality=80&amp;size=b9999_10000&amp;sec=1495534318966&amp;di=a325b7049bb449645274990ab07a820f&amp;imgtype=0&amp;src=http%3A%2F%2Fimgsrc.baidu.com%2Fforum%2Fw%253D580%2Fsign%3D671f97ceb2b7d0a27bc90495fbef760d%2Fad235f2309f790525209bc420cf3d7ca7acbd5c4.jpg">
            <a:extLst>
              <a:ext uri="{FF2B5EF4-FFF2-40B4-BE49-F238E27FC236}">
                <a16:creationId xmlns:a16="http://schemas.microsoft.com/office/drawing/2014/main" id="{94485008-FF27-40FE-824B-20AB3400E4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590" y="230965"/>
            <a:ext cx="3064592" cy="437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D4FC962D-1610-4D3E-9343-DAA2F49673C1}"/>
              </a:ext>
            </a:extLst>
          </p:cNvPr>
          <p:cNvSpPr/>
          <p:nvPr/>
        </p:nvSpPr>
        <p:spPr>
          <a:xfrm>
            <a:off x="1514450" y="270433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C4A7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10" name="TextBox 3">
            <a:hlinkClick r:id="rId7"/>
            <a:extLst>
              <a:ext uri="{FF2B5EF4-FFF2-40B4-BE49-F238E27FC236}">
                <a16:creationId xmlns:a16="http://schemas.microsoft.com/office/drawing/2014/main" id="{6E546A04-0C30-40E0-B146-65B8E9A5A385}"/>
              </a:ext>
            </a:extLst>
          </p:cNvPr>
          <p:cNvSpPr txBox="1"/>
          <p:nvPr/>
        </p:nvSpPr>
        <p:spPr>
          <a:xfrm>
            <a:off x="1514450" y="6493837"/>
            <a:ext cx="5169613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A5644E"/>
                </a:solidFill>
                <a:cs typeface="Arial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rgbClr val="A5644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49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:ahyp="http://schemas.microsoft.com/office/drawing/2018/hyperlinkcolor" xmlns:a14="http://schemas.microsoft.com/office/drawing/2010/main" xmlns:a16="http://schemas.microsoft.com/office/drawing/2014/main"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6">
            <a:extLst>
              <a:ext uri="{FF2B5EF4-FFF2-40B4-BE49-F238E27FC236}">
                <a16:creationId xmlns:a16="http://schemas.microsoft.com/office/drawing/2014/main" id="{C70AD231-98A9-41E0-A9D4-C1A7C8CF77D5}"/>
              </a:ext>
            </a:extLst>
          </p:cNvPr>
          <p:cNvSpPr txBox="1">
            <a:spLocks/>
          </p:cNvSpPr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3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88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Click to add a title</a:t>
            </a:r>
            <a:endParaRPr lang="en-US" altLang="zh-CN" sz="880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7CDC0765-FB2C-4670-BD3D-3F2CD7473464}"/>
              </a:ext>
            </a:extLst>
          </p:cNvPr>
          <p:cNvSpPr txBox="1">
            <a:spLocks/>
          </p:cNvSpPr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33" name="PA_矩形 132">
            <a:extLst>
              <a:ext uri="{FF2B5EF4-FFF2-40B4-BE49-F238E27FC236}">
                <a16:creationId xmlns:a16="http://schemas.microsoft.com/office/drawing/2014/main" id="{11DED9C1-7DC6-4F93-9466-11D3FD1C5C7B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2276475"/>
            <a:ext cx="3971119" cy="3470389"/>
          </a:xfrm>
          <a:prstGeom prst="rect">
            <a:avLst/>
          </a:prstGeom>
          <a:blipFill>
            <a:blip r:embed="rId9"/>
            <a:srcRect/>
            <a:stretch>
              <a:fillRect l="-27680" r="-27680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34" name="PA_矩形 4">
            <a:extLst>
              <a:ext uri="{FF2B5EF4-FFF2-40B4-BE49-F238E27FC236}">
                <a16:creationId xmlns:a16="http://schemas.microsoft.com/office/drawing/2014/main" id="{A1A987CD-D91D-4C1D-9A98-F6AA9419B40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559497" y="2282052"/>
            <a:ext cx="2411622" cy="3464812"/>
          </a:xfrm>
          <a:custGeom>
            <a:avLst/>
            <a:gdLst>
              <a:gd name="connsiteX0" fmla="*/ 0 w 1920479"/>
              <a:gd name="connsiteY0" fmla="*/ 0 h 2224454"/>
              <a:gd name="connsiteX1" fmla="*/ 1920479 w 1920479"/>
              <a:gd name="connsiteY1" fmla="*/ 0 h 2224454"/>
              <a:gd name="connsiteX2" fmla="*/ 1920479 w 1920479"/>
              <a:gd name="connsiteY2" fmla="*/ 2224454 h 2224454"/>
              <a:gd name="connsiteX3" fmla="*/ 0 w 1920479"/>
              <a:gd name="connsiteY3" fmla="*/ 2224454 h 2224454"/>
              <a:gd name="connsiteX4" fmla="*/ 0 w 1920479"/>
              <a:gd name="connsiteY4" fmla="*/ 0 h 2224454"/>
              <a:gd name="connsiteX0" fmla="*/ 517236 w 2437715"/>
              <a:gd name="connsiteY0" fmla="*/ 0 h 2233690"/>
              <a:gd name="connsiteX1" fmla="*/ 2437715 w 2437715"/>
              <a:gd name="connsiteY1" fmla="*/ 0 h 2233690"/>
              <a:gd name="connsiteX2" fmla="*/ 2437715 w 2437715"/>
              <a:gd name="connsiteY2" fmla="*/ 2224454 h 2233690"/>
              <a:gd name="connsiteX3" fmla="*/ 0 w 2437715"/>
              <a:gd name="connsiteY3" fmla="*/ 2233690 h 2233690"/>
              <a:gd name="connsiteX4" fmla="*/ 517236 w 2437715"/>
              <a:gd name="connsiteY4" fmla="*/ 0 h 2233690"/>
              <a:gd name="connsiteX0" fmla="*/ 498763 w 2419242"/>
              <a:gd name="connsiteY0" fmla="*/ 0 h 2224454"/>
              <a:gd name="connsiteX1" fmla="*/ 2419242 w 2419242"/>
              <a:gd name="connsiteY1" fmla="*/ 0 h 2224454"/>
              <a:gd name="connsiteX2" fmla="*/ 2419242 w 2419242"/>
              <a:gd name="connsiteY2" fmla="*/ 2224454 h 2224454"/>
              <a:gd name="connsiteX3" fmla="*/ 0 w 2419242"/>
              <a:gd name="connsiteY3" fmla="*/ 2215217 h 2224454"/>
              <a:gd name="connsiteX4" fmla="*/ 498763 w 2419242"/>
              <a:gd name="connsiteY4" fmla="*/ 0 h 2224454"/>
              <a:gd name="connsiteX0" fmla="*/ 491143 w 2411622"/>
              <a:gd name="connsiteY0" fmla="*/ 0 h 2224454"/>
              <a:gd name="connsiteX1" fmla="*/ 2411622 w 2411622"/>
              <a:gd name="connsiteY1" fmla="*/ 0 h 2224454"/>
              <a:gd name="connsiteX2" fmla="*/ 2411622 w 2411622"/>
              <a:gd name="connsiteY2" fmla="*/ 2224454 h 2224454"/>
              <a:gd name="connsiteX3" fmla="*/ 0 w 2411622"/>
              <a:gd name="connsiteY3" fmla="*/ 2222837 h 2224454"/>
              <a:gd name="connsiteX4" fmla="*/ 491143 w 2411622"/>
              <a:gd name="connsiteY4" fmla="*/ 0 h 2224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1622" h="2224454">
                <a:moveTo>
                  <a:pt x="491143" y="0"/>
                </a:moveTo>
                <a:lnTo>
                  <a:pt x="2411622" y="0"/>
                </a:lnTo>
                <a:lnTo>
                  <a:pt x="2411622" y="2224454"/>
                </a:lnTo>
                <a:lnTo>
                  <a:pt x="0" y="2222837"/>
                </a:lnTo>
                <a:lnTo>
                  <a:pt x="491143" y="0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 w="25400" cap="flat">
            <a:noFill/>
            <a:miter lim="4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135" name="PA_组合 134">
            <a:extLst>
              <a:ext uri="{FF2B5EF4-FFF2-40B4-BE49-F238E27FC236}">
                <a16:creationId xmlns:a16="http://schemas.microsoft.com/office/drawing/2014/main" id="{1018039B-237C-46D1-A9B8-93EB82C275F5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3863753" y="1736601"/>
            <a:ext cx="2168884" cy="4368800"/>
            <a:chOff x="4969930" y="1160748"/>
            <a:chExt cx="2252140" cy="4536504"/>
          </a:xfrm>
        </p:grpSpPr>
        <p:grpSp>
          <p:nvGrpSpPr>
            <p:cNvPr id="142" name="组合 141">
              <a:extLst>
                <a:ext uri="{FF2B5EF4-FFF2-40B4-BE49-F238E27FC236}">
                  <a16:creationId xmlns:a16="http://schemas.microsoft.com/office/drawing/2014/main" id="{910ECCEF-90B1-48E9-BFD1-89A6730BD1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69930" y="1160748"/>
              <a:ext cx="2252140" cy="4536504"/>
              <a:chOff x="8853485" y="3998913"/>
              <a:chExt cx="3106735" cy="6257925"/>
            </a:xfrm>
            <a:effectLst/>
          </p:grpSpPr>
          <p:sp>
            <p:nvSpPr>
              <p:cNvPr id="144" name="任意多边形: 形状 143">
                <a:extLst>
                  <a:ext uri="{FF2B5EF4-FFF2-40B4-BE49-F238E27FC236}">
                    <a16:creationId xmlns:a16="http://schemas.microsoft.com/office/drawing/2014/main" id="{A79B89EB-2F8D-437A-9DB6-3EE43C68A2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3485" y="3998913"/>
                <a:ext cx="3106735" cy="6257925"/>
              </a:xfrm>
              <a:custGeom>
                <a:avLst/>
                <a:gdLst>
                  <a:gd name="T0" fmla="*/ 8594 w 8630"/>
                  <a:gd name="T1" fmla="*/ 3320 h 17382"/>
                  <a:gd name="T2" fmla="*/ 8596 w 8630"/>
                  <a:gd name="T3" fmla="*/ 3320 h 17382"/>
                  <a:gd name="T4" fmla="*/ 8629 w 8630"/>
                  <a:gd name="T5" fmla="*/ 3353 h 17382"/>
                  <a:gd name="T6" fmla="*/ 8629 w 8630"/>
                  <a:gd name="T7" fmla="*/ 4419 h 17382"/>
                  <a:gd name="T8" fmla="*/ 8596 w 8630"/>
                  <a:gd name="T9" fmla="*/ 4452 h 17382"/>
                  <a:gd name="T10" fmla="*/ 8594 w 8630"/>
                  <a:gd name="T11" fmla="*/ 4452 h 17382"/>
                  <a:gd name="T12" fmla="*/ 8594 w 8630"/>
                  <a:gd name="T13" fmla="*/ 16371 h 17382"/>
                  <a:gd name="T14" fmla="*/ 7584 w 8630"/>
                  <a:gd name="T15" fmla="*/ 17381 h 17382"/>
                  <a:gd name="T16" fmla="*/ 1043 w 8630"/>
                  <a:gd name="T17" fmla="*/ 17381 h 17382"/>
                  <a:gd name="T18" fmla="*/ 33 w 8630"/>
                  <a:gd name="T19" fmla="*/ 16371 h 17382"/>
                  <a:gd name="T20" fmla="*/ 33 w 8630"/>
                  <a:gd name="T21" fmla="*/ 5859 h 17382"/>
                  <a:gd name="T22" fmla="*/ 33 w 8630"/>
                  <a:gd name="T23" fmla="*/ 5859 h 17382"/>
                  <a:gd name="T24" fmla="*/ 0 w 8630"/>
                  <a:gd name="T25" fmla="*/ 5826 h 17382"/>
                  <a:gd name="T26" fmla="*/ 0 w 8630"/>
                  <a:gd name="T27" fmla="*/ 4760 h 17382"/>
                  <a:gd name="T28" fmla="*/ 33 w 8630"/>
                  <a:gd name="T29" fmla="*/ 4727 h 17382"/>
                  <a:gd name="T30" fmla="*/ 33 w 8630"/>
                  <a:gd name="T31" fmla="*/ 4727 h 17382"/>
                  <a:gd name="T32" fmla="*/ 33 w 8630"/>
                  <a:gd name="T33" fmla="*/ 4452 h 17382"/>
                  <a:gd name="T34" fmla="*/ 33 w 8630"/>
                  <a:gd name="T35" fmla="*/ 4452 h 17382"/>
                  <a:gd name="T36" fmla="*/ 0 w 8630"/>
                  <a:gd name="T37" fmla="*/ 4419 h 17382"/>
                  <a:gd name="T38" fmla="*/ 0 w 8630"/>
                  <a:gd name="T39" fmla="*/ 3353 h 17382"/>
                  <a:gd name="T40" fmla="*/ 33 w 8630"/>
                  <a:gd name="T41" fmla="*/ 3320 h 17382"/>
                  <a:gd name="T42" fmla="*/ 33 w 8630"/>
                  <a:gd name="T43" fmla="*/ 3320 h 17382"/>
                  <a:gd name="T44" fmla="*/ 33 w 8630"/>
                  <a:gd name="T45" fmla="*/ 2704 h 17382"/>
                  <a:gd name="T46" fmla="*/ 33 w 8630"/>
                  <a:gd name="T47" fmla="*/ 2704 h 17382"/>
                  <a:gd name="T48" fmla="*/ 0 w 8630"/>
                  <a:gd name="T49" fmla="*/ 2672 h 17382"/>
                  <a:gd name="T50" fmla="*/ 0 w 8630"/>
                  <a:gd name="T51" fmla="*/ 2075 h 17382"/>
                  <a:gd name="T52" fmla="*/ 33 w 8630"/>
                  <a:gd name="T53" fmla="*/ 2042 h 17382"/>
                  <a:gd name="T54" fmla="*/ 33 w 8630"/>
                  <a:gd name="T55" fmla="*/ 2042 h 17382"/>
                  <a:gd name="T56" fmla="*/ 33 w 8630"/>
                  <a:gd name="T57" fmla="*/ 1010 h 17382"/>
                  <a:gd name="T58" fmla="*/ 1043 w 8630"/>
                  <a:gd name="T59" fmla="*/ 0 h 17382"/>
                  <a:gd name="T60" fmla="*/ 7584 w 8630"/>
                  <a:gd name="T61" fmla="*/ 0 h 17382"/>
                  <a:gd name="T62" fmla="*/ 8594 w 8630"/>
                  <a:gd name="T63" fmla="*/ 1010 h 17382"/>
                  <a:gd name="T64" fmla="*/ 8594 w 8630"/>
                  <a:gd name="T65" fmla="*/ 3320 h 173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630"/>
                  <a:gd name="T100" fmla="*/ 0 h 17382"/>
                  <a:gd name="T101" fmla="*/ 8630 w 8630"/>
                  <a:gd name="T102" fmla="*/ 17382 h 173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630" h="17382">
                    <a:moveTo>
                      <a:pt x="8594" y="3320"/>
                    </a:moveTo>
                    <a:lnTo>
                      <a:pt x="8596" y="3320"/>
                    </a:lnTo>
                    <a:cubicBezTo>
                      <a:pt x="8614" y="3320"/>
                      <a:pt x="8629" y="3335"/>
                      <a:pt x="8629" y="3353"/>
                    </a:cubicBezTo>
                    <a:lnTo>
                      <a:pt x="8629" y="4419"/>
                    </a:lnTo>
                    <a:cubicBezTo>
                      <a:pt x="8629" y="4438"/>
                      <a:pt x="8614" y="4452"/>
                      <a:pt x="8596" y="4452"/>
                    </a:cubicBezTo>
                    <a:lnTo>
                      <a:pt x="8594" y="4452"/>
                    </a:lnTo>
                    <a:lnTo>
                      <a:pt x="8594" y="16371"/>
                    </a:lnTo>
                    <a:cubicBezTo>
                      <a:pt x="8594" y="16928"/>
                      <a:pt x="8141" y="17381"/>
                      <a:pt x="7584" y="17381"/>
                    </a:cubicBezTo>
                    <a:lnTo>
                      <a:pt x="1043" y="17381"/>
                    </a:lnTo>
                    <a:cubicBezTo>
                      <a:pt x="487" y="17381"/>
                      <a:pt x="33" y="16928"/>
                      <a:pt x="33" y="16371"/>
                    </a:cubicBezTo>
                    <a:lnTo>
                      <a:pt x="33" y="5859"/>
                    </a:lnTo>
                    <a:cubicBezTo>
                      <a:pt x="15" y="5859"/>
                      <a:pt x="0" y="5844"/>
                      <a:pt x="0" y="5826"/>
                    </a:cubicBezTo>
                    <a:lnTo>
                      <a:pt x="0" y="4760"/>
                    </a:lnTo>
                    <a:cubicBezTo>
                      <a:pt x="0" y="4741"/>
                      <a:pt x="15" y="4727"/>
                      <a:pt x="33" y="4727"/>
                    </a:cubicBezTo>
                    <a:lnTo>
                      <a:pt x="33" y="4452"/>
                    </a:lnTo>
                    <a:cubicBezTo>
                      <a:pt x="15" y="4452"/>
                      <a:pt x="0" y="4438"/>
                      <a:pt x="0" y="4419"/>
                    </a:cubicBezTo>
                    <a:lnTo>
                      <a:pt x="0" y="3353"/>
                    </a:lnTo>
                    <a:cubicBezTo>
                      <a:pt x="0" y="3335"/>
                      <a:pt x="15" y="3320"/>
                      <a:pt x="33" y="3320"/>
                    </a:cubicBezTo>
                    <a:lnTo>
                      <a:pt x="33" y="2704"/>
                    </a:lnTo>
                    <a:cubicBezTo>
                      <a:pt x="15" y="2704"/>
                      <a:pt x="0" y="2690"/>
                      <a:pt x="0" y="2672"/>
                    </a:cubicBezTo>
                    <a:lnTo>
                      <a:pt x="0" y="2075"/>
                    </a:lnTo>
                    <a:cubicBezTo>
                      <a:pt x="0" y="2057"/>
                      <a:pt x="15" y="2042"/>
                      <a:pt x="33" y="2042"/>
                    </a:cubicBezTo>
                    <a:lnTo>
                      <a:pt x="33" y="1010"/>
                    </a:lnTo>
                    <a:cubicBezTo>
                      <a:pt x="33" y="453"/>
                      <a:pt x="487" y="0"/>
                      <a:pt x="1043" y="0"/>
                    </a:cubicBezTo>
                    <a:lnTo>
                      <a:pt x="7584" y="0"/>
                    </a:lnTo>
                    <a:cubicBezTo>
                      <a:pt x="8141" y="0"/>
                      <a:pt x="8594" y="453"/>
                      <a:pt x="8594" y="1010"/>
                    </a:cubicBezTo>
                    <a:lnTo>
                      <a:pt x="8594" y="3320"/>
                    </a:lnTo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5" name="任意多边形: 形状 144">
                <a:extLst>
                  <a:ext uri="{FF2B5EF4-FFF2-40B4-BE49-F238E27FC236}">
                    <a16:creationId xmlns:a16="http://schemas.microsoft.com/office/drawing/2014/main" id="{8A236AF6-0154-43A6-820D-BFED242674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88413" y="4021138"/>
                <a:ext cx="3036887" cy="6211887"/>
              </a:xfrm>
              <a:custGeom>
                <a:avLst/>
                <a:gdLst>
                  <a:gd name="T0" fmla="*/ 947 w 8436"/>
                  <a:gd name="T1" fmla="*/ 17255 h 17256"/>
                  <a:gd name="T2" fmla="*/ 0 w 8436"/>
                  <a:gd name="T3" fmla="*/ 16308 h 17256"/>
                  <a:gd name="T4" fmla="*/ 0 w 8436"/>
                  <a:gd name="T5" fmla="*/ 947 h 17256"/>
                  <a:gd name="T6" fmla="*/ 947 w 8436"/>
                  <a:gd name="T7" fmla="*/ 0 h 17256"/>
                  <a:gd name="T8" fmla="*/ 7488 w 8436"/>
                  <a:gd name="T9" fmla="*/ 0 h 17256"/>
                  <a:gd name="T10" fmla="*/ 8435 w 8436"/>
                  <a:gd name="T11" fmla="*/ 947 h 17256"/>
                  <a:gd name="T12" fmla="*/ 8435 w 8436"/>
                  <a:gd name="T13" fmla="*/ 16308 h 17256"/>
                  <a:gd name="T14" fmla="*/ 7488 w 8436"/>
                  <a:gd name="T15" fmla="*/ 17255 h 17256"/>
                  <a:gd name="T16" fmla="*/ 947 w 8436"/>
                  <a:gd name="T17" fmla="*/ 17255 h 1725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436"/>
                  <a:gd name="T28" fmla="*/ 0 h 17256"/>
                  <a:gd name="T29" fmla="*/ 8436 w 8436"/>
                  <a:gd name="T30" fmla="*/ 17256 h 1725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436" h="17256">
                    <a:moveTo>
                      <a:pt x="947" y="17255"/>
                    </a:moveTo>
                    <a:cubicBezTo>
                      <a:pt x="425" y="17255"/>
                      <a:pt x="0" y="16831"/>
                      <a:pt x="0" y="16308"/>
                    </a:cubicBezTo>
                    <a:lnTo>
                      <a:pt x="0" y="947"/>
                    </a:lnTo>
                    <a:cubicBezTo>
                      <a:pt x="0" y="425"/>
                      <a:pt x="425" y="0"/>
                      <a:pt x="947" y="0"/>
                    </a:cubicBezTo>
                    <a:lnTo>
                      <a:pt x="7488" y="0"/>
                    </a:lnTo>
                    <a:cubicBezTo>
                      <a:pt x="8010" y="0"/>
                      <a:pt x="8435" y="425"/>
                      <a:pt x="8435" y="947"/>
                    </a:cubicBezTo>
                    <a:lnTo>
                      <a:pt x="8435" y="16308"/>
                    </a:lnTo>
                    <a:cubicBezTo>
                      <a:pt x="8435" y="16831"/>
                      <a:pt x="8010" y="17255"/>
                      <a:pt x="7488" y="17255"/>
                    </a:cubicBezTo>
                    <a:lnTo>
                      <a:pt x="947" y="17255"/>
                    </a:lnTo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6" name="任意多边形: 形状 145">
                <a:extLst>
                  <a:ext uri="{FF2B5EF4-FFF2-40B4-BE49-F238E27FC236}">
                    <a16:creationId xmlns:a16="http://schemas.microsoft.com/office/drawing/2014/main" id="{B99229C6-7ECE-49CB-B40C-F9E002E7B1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5050" y="4337050"/>
                <a:ext cx="93663" cy="93663"/>
              </a:xfrm>
              <a:custGeom>
                <a:avLst/>
                <a:gdLst>
                  <a:gd name="T0" fmla="*/ 130 w 260"/>
                  <a:gd name="T1" fmla="*/ 260 h 261"/>
                  <a:gd name="T2" fmla="*/ 0 w 260"/>
                  <a:gd name="T3" fmla="*/ 130 h 261"/>
                  <a:gd name="T4" fmla="*/ 130 w 260"/>
                  <a:gd name="T5" fmla="*/ 0 h 261"/>
                  <a:gd name="T6" fmla="*/ 259 w 260"/>
                  <a:gd name="T7" fmla="*/ 130 h 261"/>
                  <a:gd name="T8" fmla="*/ 130 w 260"/>
                  <a:gd name="T9" fmla="*/ 260 h 2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0"/>
                  <a:gd name="T16" fmla="*/ 0 h 261"/>
                  <a:gd name="T17" fmla="*/ 260 w 260"/>
                  <a:gd name="T18" fmla="*/ 261 h 2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0" h="261">
                    <a:moveTo>
                      <a:pt x="130" y="260"/>
                    </a:moveTo>
                    <a:cubicBezTo>
                      <a:pt x="58" y="260"/>
                      <a:pt x="0" y="202"/>
                      <a:pt x="0" y="130"/>
                    </a:cubicBezTo>
                    <a:cubicBezTo>
                      <a:pt x="0" y="58"/>
                      <a:pt x="58" y="0"/>
                      <a:pt x="130" y="0"/>
                    </a:cubicBezTo>
                    <a:cubicBezTo>
                      <a:pt x="201" y="0"/>
                      <a:pt x="259" y="58"/>
                      <a:pt x="259" y="130"/>
                    </a:cubicBezTo>
                    <a:cubicBezTo>
                      <a:pt x="259" y="202"/>
                      <a:pt x="201" y="260"/>
                      <a:pt x="130" y="26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7" name="任意多边形: 形状 146">
                <a:extLst>
                  <a:ext uri="{FF2B5EF4-FFF2-40B4-BE49-F238E27FC236}">
                    <a16:creationId xmlns:a16="http://schemas.microsoft.com/office/drawing/2014/main" id="{366A4B4F-99F6-4149-9F5D-C886B04843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69550" y="4167188"/>
                <a:ext cx="68263" cy="68262"/>
              </a:xfrm>
              <a:custGeom>
                <a:avLst/>
                <a:gdLst>
                  <a:gd name="T0" fmla="*/ 95 w 191"/>
                  <a:gd name="T1" fmla="*/ 190 h 191"/>
                  <a:gd name="T2" fmla="*/ 0 w 191"/>
                  <a:gd name="T3" fmla="*/ 95 h 191"/>
                  <a:gd name="T4" fmla="*/ 95 w 191"/>
                  <a:gd name="T5" fmla="*/ 0 h 191"/>
                  <a:gd name="T6" fmla="*/ 190 w 191"/>
                  <a:gd name="T7" fmla="*/ 95 h 191"/>
                  <a:gd name="T8" fmla="*/ 95 w 191"/>
                  <a:gd name="T9" fmla="*/ 190 h 1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1"/>
                  <a:gd name="T16" fmla="*/ 0 h 191"/>
                  <a:gd name="T17" fmla="*/ 191 w 191"/>
                  <a:gd name="T18" fmla="*/ 191 h 1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1" h="191">
                    <a:moveTo>
                      <a:pt x="95" y="190"/>
                    </a:moveTo>
                    <a:cubicBezTo>
                      <a:pt x="42" y="190"/>
                      <a:pt x="0" y="147"/>
                      <a:pt x="0" y="95"/>
                    </a:cubicBezTo>
                    <a:cubicBezTo>
                      <a:pt x="0" y="43"/>
                      <a:pt x="42" y="0"/>
                      <a:pt x="95" y="0"/>
                    </a:cubicBezTo>
                    <a:cubicBezTo>
                      <a:pt x="147" y="0"/>
                      <a:pt x="190" y="43"/>
                      <a:pt x="190" y="95"/>
                    </a:cubicBezTo>
                    <a:cubicBezTo>
                      <a:pt x="190" y="147"/>
                      <a:pt x="147" y="190"/>
                      <a:pt x="95" y="19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8" name="任意多边形: 形状 147">
                <a:extLst>
                  <a:ext uri="{FF2B5EF4-FFF2-40B4-BE49-F238E27FC236}">
                    <a16:creationId xmlns:a16="http://schemas.microsoft.com/office/drawing/2014/main" id="{1D5DAD5D-791B-4B10-B96B-262FBF8BBA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85400" y="4362450"/>
                <a:ext cx="434975" cy="46038"/>
              </a:xfrm>
              <a:custGeom>
                <a:avLst/>
                <a:gdLst>
                  <a:gd name="T0" fmla="*/ 1143 w 1209"/>
                  <a:gd name="T1" fmla="*/ 129 h 130"/>
                  <a:gd name="T2" fmla="*/ 64 w 1209"/>
                  <a:gd name="T3" fmla="*/ 129 h 130"/>
                  <a:gd name="T4" fmla="*/ 0 w 1209"/>
                  <a:gd name="T5" fmla="*/ 65 h 130"/>
                  <a:gd name="T6" fmla="*/ 64 w 1209"/>
                  <a:gd name="T7" fmla="*/ 0 h 130"/>
                  <a:gd name="T8" fmla="*/ 1143 w 1209"/>
                  <a:gd name="T9" fmla="*/ 0 h 130"/>
                  <a:gd name="T10" fmla="*/ 1208 w 1209"/>
                  <a:gd name="T11" fmla="*/ 65 h 130"/>
                  <a:gd name="T12" fmla="*/ 1143 w 1209"/>
                  <a:gd name="T13" fmla="*/ 129 h 1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09"/>
                  <a:gd name="T22" fmla="*/ 0 h 130"/>
                  <a:gd name="T23" fmla="*/ 1209 w 1209"/>
                  <a:gd name="T24" fmla="*/ 130 h 1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09" h="130">
                    <a:moveTo>
                      <a:pt x="1143" y="129"/>
                    </a:moveTo>
                    <a:lnTo>
                      <a:pt x="64" y="129"/>
                    </a:lnTo>
                    <a:cubicBezTo>
                      <a:pt x="29" y="129"/>
                      <a:pt x="0" y="100"/>
                      <a:pt x="0" y="65"/>
                    </a:cubicBezTo>
                    <a:cubicBezTo>
                      <a:pt x="0" y="29"/>
                      <a:pt x="29" y="0"/>
                      <a:pt x="64" y="0"/>
                    </a:cubicBezTo>
                    <a:lnTo>
                      <a:pt x="1143" y="0"/>
                    </a:lnTo>
                    <a:cubicBezTo>
                      <a:pt x="1179" y="0"/>
                      <a:pt x="1208" y="29"/>
                      <a:pt x="1208" y="65"/>
                    </a:cubicBezTo>
                    <a:cubicBezTo>
                      <a:pt x="1208" y="100"/>
                      <a:pt x="1179" y="129"/>
                      <a:pt x="1143" y="12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9" name="任意多边形: 形状 148">
                <a:extLst>
                  <a:ext uri="{FF2B5EF4-FFF2-40B4-BE49-F238E27FC236}">
                    <a16:creationId xmlns:a16="http://schemas.microsoft.com/office/drawing/2014/main" id="{FB6C4ED1-CB85-4F43-9B68-50FF297426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90163" y="9671050"/>
                <a:ext cx="427037" cy="427038"/>
              </a:xfrm>
              <a:custGeom>
                <a:avLst/>
                <a:gdLst>
                  <a:gd name="T0" fmla="*/ 84 w 1187"/>
                  <a:gd name="T1" fmla="*/ 593 h 1186"/>
                  <a:gd name="T2" fmla="*/ 593 w 1187"/>
                  <a:gd name="T3" fmla="*/ 1102 h 1186"/>
                  <a:gd name="T4" fmla="*/ 1102 w 1187"/>
                  <a:gd name="T5" fmla="*/ 593 h 1186"/>
                  <a:gd name="T6" fmla="*/ 593 w 1187"/>
                  <a:gd name="T7" fmla="*/ 83 h 1186"/>
                  <a:gd name="T8" fmla="*/ 84 w 1187"/>
                  <a:gd name="T9" fmla="*/ 593 h 1186"/>
                  <a:gd name="T10" fmla="*/ 0 w 1187"/>
                  <a:gd name="T11" fmla="*/ 593 h 1186"/>
                  <a:gd name="T12" fmla="*/ 593 w 1187"/>
                  <a:gd name="T13" fmla="*/ 0 h 1186"/>
                  <a:gd name="T14" fmla="*/ 1186 w 1187"/>
                  <a:gd name="T15" fmla="*/ 593 h 1186"/>
                  <a:gd name="T16" fmla="*/ 593 w 1187"/>
                  <a:gd name="T17" fmla="*/ 1185 h 1186"/>
                  <a:gd name="T18" fmla="*/ 0 w 1187"/>
                  <a:gd name="T19" fmla="*/ 593 h 11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87"/>
                  <a:gd name="T31" fmla="*/ 0 h 1186"/>
                  <a:gd name="T32" fmla="*/ 1187 w 1187"/>
                  <a:gd name="T33" fmla="*/ 1186 h 118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87" h="1186">
                    <a:moveTo>
                      <a:pt x="84" y="593"/>
                    </a:moveTo>
                    <a:cubicBezTo>
                      <a:pt x="84" y="874"/>
                      <a:pt x="312" y="1102"/>
                      <a:pt x="593" y="1102"/>
                    </a:cubicBezTo>
                    <a:cubicBezTo>
                      <a:pt x="874" y="1102"/>
                      <a:pt x="1102" y="874"/>
                      <a:pt x="1102" y="593"/>
                    </a:cubicBezTo>
                    <a:cubicBezTo>
                      <a:pt x="1102" y="312"/>
                      <a:pt x="874" y="83"/>
                      <a:pt x="593" y="83"/>
                    </a:cubicBezTo>
                    <a:cubicBezTo>
                      <a:pt x="312" y="83"/>
                      <a:pt x="84" y="312"/>
                      <a:pt x="84" y="593"/>
                    </a:cubicBezTo>
                    <a:close/>
                    <a:moveTo>
                      <a:pt x="0" y="593"/>
                    </a:moveTo>
                    <a:cubicBezTo>
                      <a:pt x="0" y="266"/>
                      <a:pt x="266" y="0"/>
                      <a:pt x="593" y="0"/>
                    </a:cubicBezTo>
                    <a:cubicBezTo>
                      <a:pt x="920" y="0"/>
                      <a:pt x="1186" y="266"/>
                      <a:pt x="1186" y="593"/>
                    </a:cubicBezTo>
                    <a:cubicBezTo>
                      <a:pt x="1186" y="920"/>
                      <a:pt x="920" y="1185"/>
                      <a:pt x="593" y="1185"/>
                    </a:cubicBezTo>
                    <a:cubicBezTo>
                      <a:pt x="266" y="1185"/>
                      <a:pt x="0" y="920"/>
                      <a:pt x="0" y="59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43" name="矩形 142">
              <a:extLst>
                <a:ext uri="{FF2B5EF4-FFF2-40B4-BE49-F238E27FC236}">
                  <a16:creationId xmlns:a16="http://schemas.microsoft.com/office/drawing/2014/main" id="{02520078-63D6-45FA-9EA8-9CEBFC182128}"/>
                </a:ext>
              </a:extLst>
            </p:cNvPr>
            <p:cNvSpPr/>
            <p:nvPr/>
          </p:nvSpPr>
          <p:spPr>
            <a:xfrm>
              <a:off x="5077528" y="1549724"/>
              <a:ext cx="2036952" cy="3613553"/>
            </a:xfrm>
            <a:prstGeom prst="rect">
              <a:avLst/>
            </a:prstGeom>
            <a:blipFill>
              <a:blip r:embed="rId9"/>
              <a:srcRect/>
              <a:stretch>
                <a:fillRect l="-107689" r="-107689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36" name="PA_组合 135">
            <a:extLst>
              <a:ext uri="{FF2B5EF4-FFF2-40B4-BE49-F238E27FC236}">
                <a16:creationId xmlns:a16="http://schemas.microsoft.com/office/drawing/2014/main" id="{5E4299C3-5ED3-45C1-A0C3-0CC46D60EE1C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6816081" y="3075201"/>
            <a:ext cx="4152727" cy="1384083"/>
            <a:chOff x="685602" y="2617167"/>
            <a:chExt cx="5448871" cy="1384083"/>
          </a:xfrm>
        </p:grpSpPr>
        <p:sp>
          <p:nvSpPr>
            <p:cNvPr id="140" name="TextBox 14">
              <a:extLst>
                <a:ext uri="{FF2B5EF4-FFF2-40B4-BE49-F238E27FC236}">
                  <a16:creationId xmlns:a16="http://schemas.microsoft.com/office/drawing/2014/main" id="{82CD016B-F12D-43A4-8D80-7783C1ED99A4}"/>
                </a:ext>
              </a:extLst>
            </p:cNvPr>
            <p:cNvSpPr txBox="1"/>
            <p:nvPr/>
          </p:nvSpPr>
          <p:spPr>
            <a:xfrm>
              <a:off x="685602" y="3012774"/>
              <a:ext cx="5448871" cy="988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000" dirty="0">
                  <a:cs typeface="+mn-ea"/>
                  <a:sym typeface="+mn-lt"/>
                </a:rPr>
                <a:t>1.</a:t>
              </a:r>
              <a:r>
                <a:rPr lang="zh-CN" altLang="en-US" sz="1000" dirty="0">
                  <a:cs typeface="+mn-ea"/>
                  <a:sym typeface="+mn-lt"/>
                </a:rPr>
                <a:t>Click the shape you want to fill;</a:t>
              </a:r>
              <a:r>
                <a:rPr lang="en-US" altLang="zh-CN" sz="1000" dirty="0">
                  <a:cs typeface="+mn-ea"/>
                  <a:sym typeface="+mn-lt"/>
                </a:rPr>
                <a:t>2.</a:t>
              </a:r>
              <a:r>
                <a:rPr lang="zh-CN" altLang="en-US" sz="1000" dirty="0">
                  <a:cs typeface="+mn-ea"/>
                  <a:sym typeface="+mn-lt"/>
                </a:rPr>
                <a:t>In the Shape Styles group on the Format tab, click the arrow next to Shape Fill, and then click Picture or Texture Fill; </a:t>
              </a:r>
              <a:r>
                <a:rPr lang="en-US" altLang="zh-CN" sz="1000" dirty="0">
                  <a:cs typeface="+mn-ea"/>
                  <a:sym typeface="+mn-lt"/>
                </a:rPr>
                <a:t>3.</a:t>
              </a:r>
              <a:r>
                <a:rPr lang="zh-CN" altLang="en-US" sz="1000" dirty="0">
                  <a:cs typeface="+mn-ea"/>
                  <a:sym typeface="+mn-lt"/>
                </a:rPr>
                <a:t>Find the folder that contains the picture you want to use, click the picture, and then click Insert;</a:t>
              </a:r>
              <a:r>
                <a:rPr lang="en-US" altLang="zh-CN" sz="1000" dirty="0">
                  <a:cs typeface="+mn-ea"/>
                  <a:sym typeface="+mn-lt"/>
                </a:rPr>
                <a:t>4.</a:t>
              </a:r>
              <a:r>
                <a:rPr lang="zh-CN" altLang="en-US" sz="1000" dirty="0">
                  <a:cs typeface="+mn-ea"/>
                  <a:sym typeface="+mn-lt"/>
                </a:rPr>
                <a:t>Use The Picture Tool Crop To Adjust The Picture By Filling In The Drop-Down Menu</a:t>
              </a:r>
              <a:endParaRPr lang="en-US" altLang="zh-CN" sz="1000" dirty="0">
                <a:cs typeface="+mn-ea"/>
                <a:sym typeface="+mn-lt"/>
              </a:endParaRPr>
            </a:p>
          </p:txBody>
        </p:sp>
        <p:sp>
          <p:nvSpPr>
            <p:cNvPr id="141" name="TextBox 14">
              <a:extLst>
                <a:ext uri="{FF2B5EF4-FFF2-40B4-BE49-F238E27FC236}">
                  <a16:creationId xmlns:a16="http://schemas.microsoft.com/office/drawing/2014/main" id="{3C9A73E9-52D5-4C62-B051-1E19765F9915}"/>
                </a:ext>
              </a:extLst>
            </p:cNvPr>
            <p:cNvSpPr txBox="1"/>
            <p:nvPr/>
          </p:nvSpPr>
          <p:spPr>
            <a:xfrm>
              <a:off x="685602" y="2617167"/>
              <a:ext cx="54488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cs typeface="+mn-ea"/>
                  <a:sym typeface="+mn-lt"/>
                </a:rPr>
                <a:t>Fill the picture in the shape</a:t>
              </a:r>
            </a:p>
          </p:txBody>
        </p:sp>
      </p:grpSp>
      <p:grpSp>
        <p:nvGrpSpPr>
          <p:cNvPr id="137" name="PA_组合 136">
            <a:extLst>
              <a:ext uri="{FF2B5EF4-FFF2-40B4-BE49-F238E27FC236}">
                <a16:creationId xmlns:a16="http://schemas.microsoft.com/office/drawing/2014/main" id="{846B3BE2-AD5E-4610-99AA-0F968606F97D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2154508" y="3669412"/>
            <a:ext cx="2457329" cy="1080119"/>
            <a:chOff x="3422324" y="3039076"/>
            <a:chExt cx="2457329" cy="1080119"/>
          </a:xfrm>
        </p:grpSpPr>
        <p:sp>
          <p:nvSpPr>
            <p:cNvPr id="138" name="文本框 22">
              <a:extLst>
                <a:ext uri="{FF2B5EF4-FFF2-40B4-BE49-F238E27FC236}">
                  <a16:creationId xmlns:a16="http://schemas.microsoft.com/office/drawing/2014/main" id="{7A847B60-3811-433E-8CA7-8781E492EB67}"/>
                </a:ext>
              </a:extLst>
            </p:cNvPr>
            <p:cNvSpPr txBox="1"/>
            <p:nvPr/>
          </p:nvSpPr>
          <p:spPr>
            <a:xfrm>
              <a:off x="3422324" y="3285296"/>
              <a:ext cx="1510045" cy="833899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lnSpcReduction="10000"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lnSpc>
                  <a:spcPct val="120000"/>
                </a:lnSpc>
                <a:defRPr/>
              </a:pPr>
              <a:r>
                <a:rPr lang="zh-CN" altLang="en-US" sz="1000">
                  <a:solidFill>
                    <a:schemeClr val="bg1"/>
                  </a:solidFill>
                  <a:cs typeface="+mn-ea"/>
                  <a:sym typeface="+mn-lt"/>
                </a:rPr>
                <a:t>This section is displayed as a text layout placeholder</a:t>
              </a:r>
              <a:br>
                <a:rPr lang="zh-CN" altLang="en-US" sz="1000">
                  <a:solidFill>
                    <a:schemeClr val="bg1"/>
                  </a:solidFill>
                  <a:cs typeface="+mn-ea"/>
                  <a:sym typeface="+mn-lt"/>
                </a:rPr>
              </a:br>
              <a:r>
                <a:rPr lang="zh-CN" altLang="en-US" sz="1000">
                  <a:solidFill>
                    <a:schemeClr val="bg1"/>
                  </a:solidFill>
                  <a:cs typeface="+mn-ea"/>
                  <a:sym typeface="+mn-lt"/>
                </a:rPr>
                <a:t>(Theme fonts are recommended)</a:t>
              </a:r>
            </a:p>
          </p:txBody>
        </p:sp>
        <p:sp>
          <p:nvSpPr>
            <p:cNvPr id="139" name="矩形 138">
              <a:extLst>
                <a:ext uri="{FF2B5EF4-FFF2-40B4-BE49-F238E27FC236}">
                  <a16:creationId xmlns:a16="http://schemas.microsoft.com/office/drawing/2014/main" id="{6761CDA3-9D71-4FC6-B608-E8A411B70B37}"/>
                </a:ext>
              </a:extLst>
            </p:cNvPr>
            <p:cNvSpPr/>
            <p:nvPr/>
          </p:nvSpPr>
          <p:spPr>
            <a:xfrm>
              <a:off x="3422324" y="3039076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914378"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The title text is preset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9823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prestig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133" grpId="0" animBg="1"/>
      <p:bldP spid="1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>
            <a:extLst>
              <a:ext uri="{FF2B5EF4-FFF2-40B4-BE49-F238E27FC236}">
                <a16:creationId xmlns:a16="http://schemas.microsoft.com/office/drawing/2014/main" id="{DCC05606-187A-4657-948A-611D6885CBF8}"/>
              </a:ext>
            </a:extLst>
          </p:cNvPr>
          <p:cNvGrpSpPr/>
          <p:nvPr/>
        </p:nvGrpSpPr>
        <p:grpSpPr>
          <a:xfrm rot="5400000">
            <a:off x="4607575" y="-3266803"/>
            <a:ext cx="2460920" cy="11676063"/>
            <a:chOff x="4078419" y="1914860"/>
            <a:chExt cx="1819836" cy="2701963"/>
          </a:xfrm>
        </p:grpSpPr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981D20B1-DFB8-47E1-893D-BB5296870B1D}"/>
                </a:ext>
              </a:extLst>
            </p:cNvPr>
            <p:cNvSpPr/>
            <p:nvPr/>
          </p:nvSpPr>
          <p:spPr>
            <a:xfrm>
              <a:off x="4428042" y="1914860"/>
              <a:ext cx="1234142" cy="2701963"/>
            </a:xfrm>
            <a:prstGeom prst="rect">
              <a:avLst/>
            </a:prstGeom>
            <a:solidFill>
              <a:schemeClr val="tx1">
                <a:alpha val="80000"/>
              </a:schemeClr>
            </a:solidFill>
          </p:spPr>
          <p:txBody>
            <a:bodyPr wrap="none" rtlCol="0" anchor="ctr">
              <a:no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0" name="平行四边形 49">
              <a:extLst>
                <a:ext uri="{FF2B5EF4-FFF2-40B4-BE49-F238E27FC236}">
                  <a16:creationId xmlns:a16="http://schemas.microsoft.com/office/drawing/2014/main" id="{79197448-9FB1-4CF4-8B11-8C661CB581ED}"/>
                </a:ext>
              </a:extLst>
            </p:cNvPr>
            <p:cNvSpPr/>
            <p:nvPr/>
          </p:nvSpPr>
          <p:spPr>
            <a:xfrm>
              <a:off x="4078419" y="1914860"/>
              <a:ext cx="1819836" cy="2701963"/>
            </a:xfrm>
            <a:prstGeom prst="parallelogram">
              <a:avLst>
                <a:gd name="adj" fmla="val 40000"/>
              </a:avLst>
            </a:prstGeom>
            <a:solidFill>
              <a:schemeClr val="accent1">
                <a:alpha val="80000"/>
              </a:schemeClr>
            </a:solidFill>
          </p:spPr>
          <p:txBody>
            <a:bodyPr wrap="none" rtlCol="0" anchor="ctr">
              <a:no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EEC74DA6-D35B-4E19-8491-9D54A4D18905}"/>
              </a:ext>
            </a:extLst>
          </p:cNvPr>
          <p:cNvGrpSpPr/>
          <p:nvPr/>
        </p:nvGrpSpPr>
        <p:grpSpPr>
          <a:xfrm>
            <a:off x="1270002" y="1813312"/>
            <a:ext cx="9499600" cy="1669142"/>
            <a:chOff x="1349441" y="2164224"/>
            <a:chExt cx="7765919" cy="1669142"/>
          </a:xfrm>
        </p:grpSpPr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B4662C0E-9535-4A2A-A849-650DBC2A22EF}"/>
                </a:ext>
              </a:extLst>
            </p:cNvPr>
            <p:cNvSpPr/>
            <p:nvPr/>
          </p:nvSpPr>
          <p:spPr>
            <a:xfrm>
              <a:off x="1349441" y="2164224"/>
              <a:ext cx="2598445" cy="1669142"/>
            </a:xfrm>
            <a:prstGeom prst="rect">
              <a:avLst/>
            </a:prstGeom>
            <a:blipFill>
              <a:blip r:embed="rId3"/>
              <a:srcRect/>
              <a:stretch>
                <a:fillRect t="-3558" b="-3558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93409C3A-1AF9-44CA-B241-42C3471CEBF4}"/>
                </a:ext>
              </a:extLst>
            </p:cNvPr>
            <p:cNvSpPr/>
            <p:nvPr/>
          </p:nvSpPr>
          <p:spPr>
            <a:xfrm>
              <a:off x="3947886" y="2164224"/>
              <a:ext cx="2615993" cy="1669142"/>
            </a:xfrm>
            <a:prstGeom prst="rect">
              <a:avLst/>
            </a:prstGeom>
            <a:blipFill>
              <a:blip r:embed="rId4"/>
              <a:srcRect/>
              <a:stretch>
                <a:fillRect t="-3920" b="-3920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45BEC73B-DBCE-4D1F-9704-F88E2A92DDE5}"/>
                </a:ext>
              </a:extLst>
            </p:cNvPr>
            <p:cNvSpPr/>
            <p:nvPr/>
          </p:nvSpPr>
          <p:spPr>
            <a:xfrm>
              <a:off x="6546331" y="2164224"/>
              <a:ext cx="2569029" cy="1669142"/>
            </a:xfrm>
            <a:prstGeom prst="rect">
              <a:avLst/>
            </a:prstGeom>
            <a:blipFill>
              <a:blip r:embed="rId5"/>
              <a:srcRect/>
              <a:stretch>
                <a:fillRect t="-2952" b="-2952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823D3F1A-0DD5-4849-B31B-64F97BC6032E}"/>
              </a:ext>
            </a:extLst>
          </p:cNvPr>
          <p:cNvGrpSpPr/>
          <p:nvPr/>
        </p:nvGrpSpPr>
        <p:grpSpPr>
          <a:xfrm>
            <a:off x="1270001" y="3798417"/>
            <a:ext cx="9499602" cy="1133377"/>
            <a:chOff x="727662" y="4568199"/>
            <a:chExt cx="10736678" cy="1133377"/>
          </a:xfrm>
        </p:grpSpPr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DC93A739-278C-440F-B085-A86AC56462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4860" y="4568199"/>
              <a:ext cx="3559480" cy="444992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/>
            <a:p>
              <a:pPr lvl="0" algn="ctr">
                <a:lnSpc>
                  <a:spcPct val="120000"/>
                </a:lnSpc>
              </a:pPr>
              <a:r>
                <a:rPr lang="zh-CN" altLang="en-US" b="1">
                  <a:cs typeface="+mn-ea"/>
                  <a:sym typeface="+mn-lt"/>
                </a:rPr>
                <a:t>The title text is preset</a:t>
              </a:r>
              <a:endParaRPr lang="zh-CN" altLang="zh-CN" b="1" dirty="0">
                <a:cs typeface="+mn-ea"/>
                <a:sym typeface="+mn-lt"/>
              </a:endParaRPr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726CBE09-9222-4E9D-A437-20D7E7059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6261" y="4568199"/>
              <a:ext cx="3559480" cy="444992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/>
            <a:p>
              <a:pPr lvl="0" algn="ctr"/>
              <a:r>
                <a:rPr lang="zh-CN" altLang="en-US" b="1">
                  <a:cs typeface="+mn-ea"/>
                  <a:sym typeface="+mn-lt"/>
                </a:rPr>
                <a:t>The title text is preset</a:t>
              </a:r>
              <a:endParaRPr lang="zh-CN" altLang="zh-CN" b="1" dirty="0">
                <a:cs typeface="+mn-ea"/>
                <a:sym typeface="+mn-lt"/>
              </a:endParaRPr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0E6D5856-1C1B-43B4-BC95-F2D8E68B79F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662" y="4568199"/>
              <a:ext cx="3559480" cy="444992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/>
            <a:p>
              <a:pPr lvl="0" algn="ctr"/>
              <a:r>
                <a:rPr lang="zh-CN" altLang="en-US" b="1">
                  <a:cs typeface="+mn-ea"/>
                  <a:sym typeface="+mn-lt"/>
                </a:rPr>
                <a:t>The title text is preset</a:t>
              </a:r>
              <a:endParaRPr lang="zh-CN" altLang="zh-CN" b="1" dirty="0">
                <a:cs typeface="+mn-ea"/>
                <a:sym typeface="+mn-lt"/>
              </a:endParaRPr>
            </a:p>
          </p:txBody>
        </p:sp>
        <p:sp>
          <p:nvSpPr>
            <p:cNvPr id="43" name="文本框 11">
              <a:extLst>
                <a:ext uri="{FF2B5EF4-FFF2-40B4-BE49-F238E27FC236}">
                  <a16:creationId xmlns:a16="http://schemas.microsoft.com/office/drawing/2014/main" id="{A47CEE91-817E-4236-A785-BF376387795F}"/>
                </a:ext>
              </a:extLst>
            </p:cNvPr>
            <p:cNvSpPr txBox="1">
              <a:spLocks/>
            </p:cNvSpPr>
            <p:nvPr/>
          </p:nvSpPr>
          <p:spPr>
            <a:xfrm>
              <a:off x="743403" y="5148220"/>
              <a:ext cx="3336372" cy="553356"/>
            </a:xfrm>
            <a:prstGeom prst="rect">
              <a:avLst/>
            </a:prstGeom>
            <a:noFill/>
          </p:spPr>
          <p:txBody>
            <a:bodyPr wrap="square" lIns="0" tIns="0" rIns="0" bIns="0" anchor="t" anchorCtr="0">
              <a:normAutofit fontScale="92500"/>
            </a:bodyPr>
            <a:lstStyle>
              <a:defPPr>
                <a:defRPr lang="zh-CN"/>
              </a:defPPr>
              <a:lvl1pPr lvl="0" algn="ctr">
                <a:lnSpc>
                  <a:spcPct val="150000"/>
                </a:lnSpc>
                <a:defRPr sz="1400"/>
              </a:lvl1pPr>
            </a:lstStyle>
            <a:p>
              <a:r>
                <a:rPr lang="zh-CN" altLang="en-US" sz="1000">
                  <a:solidFill>
                    <a:sysClr val="windowText" lastClr="000000"/>
                  </a:solidFill>
                  <a:cs typeface="+mn-ea"/>
                  <a:sym typeface="+mn-lt"/>
                </a:rPr>
                <a:t>This section is displayed as a text layout placeholder</a:t>
              </a:r>
            </a:p>
            <a:p>
              <a:r>
                <a:rPr lang="zh-CN" altLang="en-US" sz="1000">
                  <a:solidFill>
                    <a:sysClr val="windowText" lastClr="000000"/>
                  </a:solidFill>
                  <a:cs typeface="+mn-ea"/>
                  <a:sym typeface="+mn-lt"/>
                </a:rPr>
                <a:t>(Theme fonts are recommended)</a:t>
              </a:r>
              <a:endParaRPr lang="en-US" altLang="zh-CN" sz="100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44" name="文本框 12">
              <a:extLst>
                <a:ext uri="{FF2B5EF4-FFF2-40B4-BE49-F238E27FC236}">
                  <a16:creationId xmlns:a16="http://schemas.microsoft.com/office/drawing/2014/main" id="{EB498033-A844-42F9-9E32-8C7C67DA7F52}"/>
                </a:ext>
              </a:extLst>
            </p:cNvPr>
            <p:cNvSpPr txBox="1">
              <a:spLocks/>
            </p:cNvSpPr>
            <p:nvPr/>
          </p:nvSpPr>
          <p:spPr>
            <a:xfrm>
              <a:off x="4433610" y="5148220"/>
              <a:ext cx="3336372" cy="553356"/>
            </a:xfrm>
            <a:prstGeom prst="rect">
              <a:avLst/>
            </a:prstGeom>
            <a:noFill/>
          </p:spPr>
          <p:txBody>
            <a:bodyPr wrap="square" lIns="0" tIns="0" rIns="0" bIns="0" anchor="t" anchorCtr="0">
              <a:normAutofit fontScale="92500"/>
            </a:bodyPr>
            <a:lstStyle>
              <a:defPPr>
                <a:defRPr lang="zh-CN"/>
              </a:defPPr>
              <a:lvl1pPr lvl="0" algn="ctr">
                <a:lnSpc>
                  <a:spcPct val="150000"/>
                </a:lnSpc>
                <a:defRPr sz="1400"/>
              </a:lvl1pPr>
            </a:lstStyle>
            <a:p>
              <a:r>
                <a:rPr lang="zh-CN" altLang="en-US" sz="1000">
                  <a:solidFill>
                    <a:sysClr val="windowText" lastClr="000000"/>
                  </a:solidFill>
                  <a:cs typeface="+mn-ea"/>
                  <a:sym typeface="+mn-lt"/>
                </a:rPr>
                <a:t>This section is displayed as a text layout placeholder</a:t>
              </a:r>
            </a:p>
            <a:p>
              <a:r>
                <a:rPr lang="zh-CN" altLang="en-US" sz="1000">
                  <a:solidFill>
                    <a:sysClr val="windowText" lastClr="000000"/>
                  </a:solidFill>
                  <a:cs typeface="+mn-ea"/>
                  <a:sym typeface="+mn-lt"/>
                </a:rPr>
                <a:t>(Theme fonts are recommended)</a:t>
              </a:r>
              <a:endParaRPr lang="en-US" altLang="zh-CN" sz="100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45" name="文本框 13">
              <a:extLst>
                <a:ext uri="{FF2B5EF4-FFF2-40B4-BE49-F238E27FC236}">
                  <a16:creationId xmlns:a16="http://schemas.microsoft.com/office/drawing/2014/main" id="{5F04D4DA-E2E0-41FF-941C-75A6575F64F1}"/>
                </a:ext>
              </a:extLst>
            </p:cNvPr>
            <p:cNvSpPr txBox="1">
              <a:spLocks/>
            </p:cNvSpPr>
            <p:nvPr/>
          </p:nvSpPr>
          <p:spPr>
            <a:xfrm>
              <a:off x="8112223" y="5148220"/>
              <a:ext cx="3336372" cy="553356"/>
            </a:xfrm>
            <a:prstGeom prst="rect">
              <a:avLst/>
            </a:prstGeom>
            <a:noFill/>
          </p:spPr>
          <p:txBody>
            <a:bodyPr wrap="square" lIns="0" tIns="0" rIns="0" bIns="0" anchor="t" anchorCtr="0">
              <a:normAutofit fontScale="92500"/>
            </a:bodyPr>
            <a:lstStyle>
              <a:defPPr>
                <a:defRPr lang="zh-CN"/>
              </a:defPPr>
              <a:lvl1pPr lvl="0" algn="ctr">
                <a:lnSpc>
                  <a:spcPct val="150000"/>
                </a:lnSpc>
                <a:defRPr sz="1400"/>
              </a:lvl1pPr>
            </a:lstStyle>
            <a:p>
              <a:r>
                <a:rPr lang="zh-CN" altLang="en-US" sz="1000">
                  <a:solidFill>
                    <a:sysClr val="windowText" lastClr="000000"/>
                  </a:solidFill>
                  <a:cs typeface="+mn-ea"/>
                  <a:sym typeface="+mn-lt"/>
                </a:rPr>
                <a:t>This section is displayed as a text layout placeholder</a:t>
              </a:r>
            </a:p>
            <a:p>
              <a:r>
                <a:rPr lang="zh-CN" altLang="en-US" sz="1000">
                  <a:solidFill>
                    <a:sysClr val="windowText" lastClr="000000"/>
                  </a:solidFill>
                  <a:cs typeface="+mn-ea"/>
                  <a:sym typeface="+mn-lt"/>
                </a:rPr>
                <a:t>(Theme fonts are recommended)</a:t>
              </a:r>
              <a:endParaRPr lang="zh-CN" altLang="zh-CN" sz="100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3537CD00-33FC-4D9A-AF04-4A4875BDA48F}"/>
              </a:ext>
            </a:extLst>
          </p:cNvPr>
          <p:cNvCxnSpPr/>
          <p:nvPr/>
        </p:nvCxnSpPr>
        <p:spPr>
          <a:xfrm>
            <a:off x="4445123" y="1813312"/>
            <a:ext cx="0" cy="255179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1C49CD9A-F9A5-42DE-9F86-7B93FDF6C25C}"/>
              </a:ext>
            </a:extLst>
          </p:cNvPr>
          <p:cNvCxnSpPr/>
          <p:nvPr/>
        </p:nvCxnSpPr>
        <p:spPr>
          <a:xfrm>
            <a:off x="7627059" y="1813312"/>
            <a:ext cx="0" cy="255179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A81D0EB6-2951-48A4-9027-53B4DE14B3A6}"/>
              </a:ext>
            </a:extLst>
          </p:cNvPr>
          <p:cNvGrpSpPr/>
          <p:nvPr/>
        </p:nvGrpSpPr>
        <p:grpSpPr>
          <a:xfrm>
            <a:off x="4445123" y="3655898"/>
            <a:ext cx="3181936" cy="1429286"/>
            <a:chOff x="4445123" y="3655898"/>
            <a:chExt cx="3181936" cy="2551792"/>
          </a:xfrm>
        </p:grpSpPr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DF2F6BAC-A0BF-4A5A-87B3-598B7EB2177E}"/>
                </a:ext>
              </a:extLst>
            </p:cNvPr>
            <p:cNvCxnSpPr/>
            <p:nvPr/>
          </p:nvCxnSpPr>
          <p:spPr>
            <a:xfrm>
              <a:off x="4445123" y="3655898"/>
              <a:ext cx="0" cy="2551792"/>
            </a:xfrm>
            <a:prstGeom prst="line">
              <a:avLst/>
            </a:prstGeom>
            <a:ln w="28575"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98AFA607-12DB-497B-94C1-9D7814CB77FB}"/>
                </a:ext>
              </a:extLst>
            </p:cNvPr>
            <p:cNvCxnSpPr/>
            <p:nvPr/>
          </p:nvCxnSpPr>
          <p:spPr>
            <a:xfrm>
              <a:off x="7627059" y="3655898"/>
              <a:ext cx="0" cy="2551792"/>
            </a:xfrm>
            <a:prstGeom prst="line">
              <a:avLst/>
            </a:prstGeom>
            <a:ln w="28575"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itle 6">
            <a:extLst>
              <a:ext uri="{FF2B5EF4-FFF2-40B4-BE49-F238E27FC236}">
                <a16:creationId xmlns:a16="http://schemas.microsoft.com/office/drawing/2014/main" id="{8B148B69-384A-415E-89A1-803CAD5B398E}"/>
              </a:ext>
            </a:extLst>
          </p:cNvPr>
          <p:cNvSpPr txBox="1">
            <a:spLocks/>
          </p:cNvSpPr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Click to add a title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074E4A63-B324-4856-95C7-D48E212655F2}"/>
              </a:ext>
            </a:extLst>
          </p:cNvPr>
          <p:cNvSpPr txBox="1">
            <a:spLocks/>
          </p:cNvSpPr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044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5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Oval 4">
            <a:extLst>
              <a:ext uri="{FF2B5EF4-FFF2-40B4-BE49-F238E27FC236}">
                <a16:creationId xmlns:a16="http://schemas.microsoft.com/office/drawing/2014/main" id="{45F9C2CB-A316-4688-8D21-236A42642CB0}"/>
              </a:ext>
            </a:extLst>
          </p:cNvPr>
          <p:cNvSpPr/>
          <p:nvPr/>
        </p:nvSpPr>
        <p:spPr>
          <a:xfrm>
            <a:off x="5148098" y="2847324"/>
            <a:ext cx="1712521" cy="1712521"/>
          </a:xfrm>
          <a:prstGeom prst="ellipse">
            <a:avLst/>
          </a:prstGeom>
          <a:solidFill>
            <a:schemeClr val="accent1">
              <a:lumMod val="10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lc="http://schemas.openxmlformats.org/drawingml/2006/lockedCanvas" xmlns:a14="http://schemas.microsoft.com/office/drawing/2010/main" xmlns:p14="http://schemas.microsoft.com/office/powerpoint/2010/main" xmlns:ma14="http://schemas.microsoft.com/office/mac/drawingml/2011/main" xmlns:p15="http://schemas.microsoft.com/office/powerpoint/2012/main" xmlns:mc="http://schemas.openxmlformats.org/markup-compatibility/2006" xmlns:a16="http://schemas.microsoft.com/office/drawing/2014/main" xmlns="" val="1"/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ctr"/>
            <a:r>
              <a:rPr lang="zh-CN" altLang="en-US" sz="1400" b="1">
                <a:solidFill>
                  <a:schemeClr val="bg1"/>
                </a:solidFill>
                <a:cs typeface="+mn-ea"/>
                <a:sym typeface="+mn-lt"/>
              </a:rPr>
              <a:t>The title text is preset</a:t>
            </a:r>
          </a:p>
        </p:txBody>
      </p:sp>
      <p:sp>
        <p:nvSpPr>
          <p:cNvPr id="145" name="Oval 34">
            <a:extLst>
              <a:ext uri="{FF2B5EF4-FFF2-40B4-BE49-F238E27FC236}">
                <a16:creationId xmlns:a16="http://schemas.microsoft.com/office/drawing/2014/main" id="{8ABDA3A2-948E-42FA-B28E-27F81E1A7750}"/>
              </a:ext>
            </a:extLst>
          </p:cNvPr>
          <p:cNvSpPr/>
          <p:nvPr/>
        </p:nvSpPr>
        <p:spPr>
          <a:xfrm>
            <a:off x="4719967" y="2419194"/>
            <a:ext cx="2568783" cy="2568782"/>
          </a:xfrm>
          <a:prstGeom prst="ellipse">
            <a:avLst/>
          </a:prstGeom>
          <a:noFill/>
          <a:ln w="63500" cap="flat">
            <a:solidFill>
              <a:srgbClr val="E5E5E5"/>
            </a:solidFill>
            <a:prstDash val="solid"/>
            <a:miter lim="400000"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46" name="Oval 36">
            <a:extLst>
              <a:ext uri="{FF2B5EF4-FFF2-40B4-BE49-F238E27FC236}">
                <a16:creationId xmlns:a16="http://schemas.microsoft.com/office/drawing/2014/main" id="{EC0E4A0B-5717-4FDF-9F5F-3619C124C0D2}"/>
              </a:ext>
            </a:extLst>
          </p:cNvPr>
          <p:cNvSpPr/>
          <p:nvPr/>
        </p:nvSpPr>
        <p:spPr>
          <a:xfrm>
            <a:off x="7173310" y="3493802"/>
            <a:ext cx="214066" cy="214066"/>
          </a:xfrm>
          <a:prstGeom prst="ellipse">
            <a:avLst/>
          </a:prstGeom>
          <a:solidFill>
            <a:schemeClr val="accent6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47" name="Freeform: Shape 37">
            <a:extLst>
              <a:ext uri="{FF2B5EF4-FFF2-40B4-BE49-F238E27FC236}">
                <a16:creationId xmlns:a16="http://schemas.microsoft.com/office/drawing/2014/main" id="{EAF5116D-ABF3-4EB7-94BD-C219DBE70923}"/>
              </a:ext>
            </a:extLst>
          </p:cNvPr>
          <p:cNvSpPr/>
          <p:nvPr/>
        </p:nvSpPr>
        <p:spPr>
          <a:xfrm>
            <a:off x="4647772" y="4040686"/>
            <a:ext cx="428248" cy="4282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18" h="19218" extrusionOk="0">
                <a:moveTo>
                  <a:pt x="509" y="6530"/>
                </a:moveTo>
                <a:cubicBezTo>
                  <a:pt x="2210" y="1504"/>
                  <a:pt x="7662" y="-1191"/>
                  <a:pt x="12688" y="509"/>
                </a:cubicBezTo>
                <a:cubicBezTo>
                  <a:pt x="17714" y="2210"/>
                  <a:pt x="20409" y="7662"/>
                  <a:pt x="18709" y="12688"/>
                </a:cubicBezTo>
                <a:cubicBezTo>
                  <a:pt x="17008" y="17714"/>
                  <a:pt x="11556" y="20409"/>
                  <a:pt x="6530" y="18709"/>
                </a:cubicBezTo>
                <a:cubicBezTo>
                  <a:pt x="1504" y="17008"/>
                  <a:pt x="-1191" y="11556"/>
                  <a:pt x="509" y="6530"/>
                </a:cubicBezTo>
                <a:close/>
              </a:path>
            </a:pathLst>
          </a:custGeom>
          <a:solidFill>
            <a:schemeClr val="accent6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48" name="Freeform: Shape 38">
            <a:extLst>
              <a:ext uri="{FF2B5EF4-FFF2-40B4-BE49-F238E27FC236}">
                <a16:creationId xmlns:a16="http://schemas.microsoft.com/office/drawing/2014/main" id="{1DF507D5-BEE5-435A-B5D4-980CA9C65D3D}"/>
              </a:ext>
            </a:extLst>
          </p:cNvPr>
          <p:cNvSpPr/>
          <p:nvPr/>
        </p:nvSpPr>
        <p:spPr>
          <a:xfrm>
            <a:off x="5240965" y="2484039"/>
            <a:ext cx="214124" cy="2141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18" h="19218" extrusionOk="0">
                <a:moveTo>
                  <a:pt x="509" y="6530"/>
                </a:moveTo>
                <a:cubicBezTo>
                  <a:pt x="2210" y="1504"/>
                  <a:pt x="7662" y="-1191"/>
                  <a:pt x="12688" y="509"/>
                </a:cubicBezTo>
                <a:cubicBezTo>
                  <a:pt x="17714" y="2210"/>
                  <a:pt x="20409" y="7662"/>
                  <a:pt x="18709" y="12688"/>
                </a:cubicBezTo>
                <a:cubicBezTo>
                  <a:pt x="17008" y="17714"/>
                  <a:pt x="11556" y="20409"/>
                  <a:pt x="6530" y="18709"/>
                </a:cubicBezTo>
                <a:cubicBezTo>
                  <a:pt x="1504" y="17008"/>
                  <a:pt x="-1191" y="11556"/>
                  <a:pt x="509" y="6530"/>
                </a:cubicBezTo>
                <a:close/>
              </a:path>
            </a:pathLst>
          </a:custGeom>
          <a:solidFill>
            <a:schemeClr val="accent6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49" name="Oval 21">
            <a:extLst>
              <a:ext uri="{FF2B5EF4-FFF2-40B4-BE49-F238E27FC236}">
                <a16:creationId xmlns:a16="http://schemas.microsoft.com/office/drawing/2014/main" id="{959542CD-BA38-46A8-86E0-47FAC479D17F}"/>
              </a:ext>
            </a:extLst>
          </p:cNvPr>
          <p:cNvSpPr/>
          <p:nvPr/>
        </p:nvSpPr>
        <p:spPr>
          <a:xfrm>
            <a:off x="3863708" y="1562933"/>
            <a:ext cx="4281303" cy="4281304"/>
          </a:xfrm>
          <a:prstGeom prst="ellipse">
            <a:avLst/>
          </a:prstGeom>
          <a:noFill/>
          <a:ln w="63500" cap="flat">
            <a:solidFill>
              <a:srgbClr val="E5E5E5"/>
            </a:solidFill>
            <a:prstDash val="solid"/>
            <a:miter lim="400000"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0" name="Oval 23">
            <a:extLst>
              <a:ext uri="{FF2B5EF4-FFF2-40B4-BE49-F238E27FC236}">
                <a16:creationId xmlns:a16="http://schemas.microsoft.com/office/drawing/2014/main" id="{2E12FB00-7610-4BAA-860F-BE4657A6C524}"/>
              </a:ext>
            </a:extLst>
          </p:cNvPr>
          <p:cNvSpPr/>
          <p:nvPr/>
        </p:nvSpPr>
        <p:spPr>
          <a:xfrm>
            <a:off x="4281412" y="2204325"/>
            <a:ext cx="214065" cy="214066"/>
          </a:xfrm>
          <a:prstGeom prst="ellipse">
            <a:avLst/>
          </a:prstGeom>
          <a:solidFill>
            <a:schemeClr val="accent5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1" name="Oval 24">
            <a:extLst>
              <a:ext uri="{FF2B5EF4-FFF2-40B4-BE49-F238E27FC236}">
                <a16:creationId xmlns:a16="http://schemas.microsoft.com/office/drawing/2014/main" id="{BCFFB55F-329D-4B4D-AFEA-5C0C643D0BA1}"/>
              </a:ext>
            </a:extLst>
          </p:cNvPr>
          <p:cNvSpPr/>
          <p:nvPr/>
        </p:nvSpPr>
        <p:spPr>
          <a:xfrm>
            <a:off x="7926665" y="3489519"/>
            <a:ext cx="428131" cy="428131"/>
          </a:xfrm>
          <a:prstGeom prst="ellipse">
            <a:avLst/>
          </a:prstGeom>
          <a:solidFill>
            <a:schemeClr val="accent6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2" name="Freeform: Shape 25">
            <a:extLst>
              <a:ext uri="{FF2B5EF4-FFF2-40B4-BE49-F238E27FC236}">
                <a16:creationId xmlns:a16="http://schemas.microsoft.com/office/drawing/2014/main" id="{9FACC844-5124-4373-8AC9-99154ABFBB29}"/>
              </a:ext>
            </a:extLst>
          </p:cNvPr>
          <p:cNvSpPr/>
          <p:nvPr/>
        </p:nvSpPr>
        <p:spPr>
          <a:xfrm>
            <a:off x="3882960" y="4301302"/>
            <a:ext cx="214119" cy="2141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490" h="19490" extrusionOk="0">
                <a:moveTo>
                  <a:pt x="7234" y="332"/>
                </a:moveTo>
                <a:cubicBezTo>
                  <a:pt x="12433" y="-1055"/>
                  <a:pt x="17772" y="2035"/>
                  <a:pt x="19158" y="7234"/>
                </a:cubicBezTo>
                <a:cubicBezTo>
                  <a:pt x="20545" y="12433"/>
                  <a:pt x="17455" y="17772"/>
                  <a:pt x="12256" y="19158"/>
                </a:cubicBezTo>
                <a:cubicBezTo>
                  <a:pt x="7057" y="20545"/>
                  <a:pt x="1718" y="17455"/>
                  <a:pt x="332" y="12256"/>
                </a:cubicBezTo>
                <a:cubicBezTo>
                  <a:pt x="-1055" y="7057"/>
                  <a:pt x="2035" y="1718"/>
                  <a:pt x="7234" y="332"/>
                </a:cubicBezTo>
                <a:close/>
              </a:path>
            </a:pathLst>
          </a:custGeom>
          <a:solidFill>
            <a:schemeClr val="accent4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3" name="Freeform: Shape 26">
            <a:extLst>
              <a:ext uri="{FF2B5EF4-FFF2-40B4-BE49-F238E27FC236}">
                <a16:creationId xmlns:a16="http://schemas.microsoft.com/office/drawing/2014/main" id="{3A7677A2-9F71-4835-8966-8E4D3C3B90CF}"/>
              </a:ext>
            </a:extLst>
          </p:cNvPr>
          <p:cNvSpPr/>
          <p:nvPr/>
        </p:nvSpPr>
        <p:spPr>
          <a:xfrm>
            <a:off x="6860669" y="1644312"/>
            <a:ext cx="428237" cy="4282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490" h="19490" extrusionOk="0">
                <a:moveTo>
                  <a:pt x="7234" y="332"/>
                </a:moveTo>
                <a:cubicBezTo>
                  <a:pt x="12433" y="-1055"/>
                  <a:pt x="17772" y="2035"/>
                  <a:pt x="19158" y="7234"/>
                </a:cubicBezTo>
                <a:cubicBezTo>
                  <a:pt x="20545" y="12433"/>
                  <a:pt x="17455" y="17772"/>
                  <a:pt x="12256" y="19158"/>
                </a:cubicBezTo>
                <a:cubicBezTo>
                  <a:pt x="7057" y="20545"/>
                  <a:pt x="1718" y="17455"/>
                  <a:pt x="332" y="12256"/>
                </a:cubicBezTo>
                <a:cubicBezTo>
                  <a:pt x="-1055" y="7057"/>
                  <a:pt x="2035" y="1718"/>
                  <a:pt x="7234" y="332"/>
                </a:cubicBezTo>
                <a:close/>
              </a:path>
            </a:pathLst>
          </a:custGeom>
          <a:solidFill>
            <a:schemeClr val="accent3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4" name="Oval 27">
            <a:extLst>
              <a:ext uri="{FF2B5EF4-FFF2-40B4-BE49-F238E27FC236}">
                <a16:creationId xmlns:a16="http://schemas.microsoft.com/office/drawing/2014/main" id="{FEF2D435-DB7A-47A4-8361-0E03E4DEF257}"/>
              </a:ext>
            </a:extLst>
          </p:cNvPr>
          <p:cNvSpPr/>
          <p:nvPr/>
        </p:nvSpPr>
        <p:spPr>
          <a:xfrm>
            <a:off x="7840039" y="2633258"/>
            <a:ext cx="214065" cy="214066"/>
          </a:xfrm>
          <a:prstGeom prst="ellipse">
            <a:avLst/>
          </a:prstGeom>
          <a:solidFill>
            <a:schemeClr val="accent4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5" name="Oval 32">
            <a:extLst>
              <a:ext uri="{FF2B5EF4-FFF2-40B4-BE49-F238E27FC236}">
                <a16:creationId xmlns:a16="http://schemas.microsoft.com/office/drawing/2014/main" id="{F752A860-F878-454E-B52A-2E3939A1E985}"/>
              </a:ext>
            </a:extLst>
          </p:cNvPr>
          <p:cNvSpPr/>
          <p:nvPr/>
        </p:nvSpPr>
        <p:spPr>
          <a:xfrm>
            <a:off x="5705655" y="5525800"/>
            <a:ext cx="597410" cy="597410"/>
          </a:xfrm>
          <a:prstGeom prst="ellipse">
            <a:avLst/>
          </a:prstGeom>
          <a:solidFill>
            <a:schemeClr val="accent2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6" name="Freeform: Shape 33">
            <a:extLst>
              <a:ext uri="{FF2B5EF4-FFF2-40B4-BE49-F238E27FC236}">
                <a16:creationId xmlns:a16="http://schemas.microsoft.com/office/drawing/2014/main" id="{96D49A31-9CF1-4524-9CAE-A428AF7AC56C}"/>
              </a:ext>
            </a:extLst>
          </p:cNvPr>
          <p:cNvSpPr/>
          <p:nvPr/>
        </p:nvSpPr>
        <p:spPr>
          <a:xfrm>
            <a:off x="5897186" y="5742141"/>
            <a:ext cx="214348" cy="1956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77" h="21291" extrusionOk="0">
                <a:moveTo>
                  <a:pt x="10681" y="21291"/>
                </a:moveTo>
                <a:cubicBezTo>
                  <a:pt x="10233" y="21291"/>
                  <a:pt x="9795" y="21121"/>
                  <a:pt x="9441" y="20803"/>
                </a:cubicBezTo>
                <a:lnTo>
                  <a:pt x="725" y="12955"/>
                </a:lnTo>
                <a:cubicBezTo>
                  <a:pt x="-117" y="12197"/>
                  <a:pt x="-244" y="10828"/>
                  <a:pt x="441" y="9895"/>
                </a:cubicBezTo>
                <a:cubicBezTo>
                  <a:pt x="1126" y="8965"/>
                  <a:pt x="2364" y="8824"/>
                  <a:pt x="3204" y="9581"/>
                </a:cubicBezTo>
                <a:lnTo>
                  <a:pt x="10095" y="15786"/>
                </a:lnTo>
                <a:lnTo>
                  <a:pt x="17391" y="1126"/>
                </a:lnTo>
                <a:cubicBezTo>
                  <a:pt x="17915" y="73"/>
                  <a:pt x="19111" y="-309"/>
                  <a:pt x="20059" y="271"/>
                </a:cubicBezTo>
                <a:cubicBezTo>
                  <a:pt x="21010" y="850"/>
                  <a:pt x="21356" y="2172"/>
                  <a:pt x="20832" y="3224"/>
                </a:cubicBezTo>
                <a:lnTo>
                  <a:pt x="12402" y="20166"/>
                </a:lnTo>
                <a:cubicBezTo>
                  <a:pt x="12121" y="20730"/>
                  <a:pt x="11628" y="21128"/>
                  <a:pt x="11056" y="21251"/>
                </a:cubicBezTo>
                <a:cubicBezTo>
                  <a:pt x="10932" y="21277"/>
                  <a:pt x="10806" y="21291"/>
                  <a:pt x="10681" y="21291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7" name="Freeform: Shape 30">
            <a:extLst>
              <a:ext uri="{FF2B5EF4-FFF2-40B4-BE49-F238E27FC236}">
                <a16:creationId xmlns:a16="http://schemas.microsoft.com/office/drawing/2014/main" id="{006BC130-B005-4381-B9E6-D8F2EC6C8765}"/>
              </a:ext>
            </a:extLst>
          </p:cNvPr>
          <p:cNvSpPr/>
          <p:nvPr/>
        </p:nvSpPr>
        <p:spPr>
          <a:xfrm>
            <a:off x="7541305" y="4471185"/>
            <a:ext cx="597468" cy="5974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163" h="19163" extrusionOk="0">
                <a:moveTo>
                  <a:pt x="6359" y="18602"/>
                </a:moveTo>
                <a:cubicBezTo>
                  <a:pt x="1377" y="16822"/>
                  <a:pt x="-1219" y="11341"/>
                  <a:pt x="560" y="6359"/>
                </a:cubicBezTo>
                <a:cubicBezTo>
                  <a:pt x="2340" y="1377"/>
                  <a:pt x="7821" y="-1219"/>
                  <a:pt x="12803" y="560"/>
                </a:cubicBezTo>
                <a:cubicBezTo>
                  <a:pt x="17785" y="2340"/>
                  <a:pt x="20381" y="7821"/>
                  <a:pt x="18602" y="12803"/>
                </a:cubicBezTo>
                <a:cubicBezTo>
                  <a:pt x="16822" y="17785"/>
                  <a:pt x="11341" y="20381"/>
                  <a:pt x="6359" y="18602"/>
                </a:cubicBezTo>
                <a:close/>
              </a:path>
            </a:pathLst>
          </a:custGeom>
          <a:solidFill>
            <a:schemeClr val="accent3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8" name="Freeform: Shape 31">
            <a:extLst>
              <a:ext uri="{FF2B5EF4-FFF2-40B4-BE49-F238E27FC236}">
                <a16:creationId xmlns:a16="http://schemas.microsoft.com/office/drawing/2014/main" id="{4FD55087-DF6A-4342-8592-39F5A1EAD6E8}"/>
              </a:ext>
            </a:extLst>
          </p:cNvPr>
          <p:cNvSpPr/>
          <p:nvPr/>
        </p:nvSpPr>
        <p:spPr>
          <a:xfrm>
            <a:off x="7696798" y="4633030"/>
            <a:ext cx="273778" cy="273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lnTo>
                  <a:pt x="2700" y="10800"/>
                </a:lnTo>
                <a:cubicBezTo>
                  <a:pt x="2700" y="6326"/>
                  <a:pt x="6326" y="2700"/>
                  <a:pt x="10800" y="2700"/>
                </a:cubicBezTo>
                <a:cubicBezTo>
                  <a:pt x="13037" y="2700"/>
                  <a:pt x="15063" y="3616"/>
                  <a:pt x="16527" y="5084"/>
                </a:cubicBezTo>
                <a:lnTo>
                  <a:pt x="14850" y="6750"/>
                </a:lnTo>
                <a:lnTo>
                  <a:pt x="20250" y="6750"/>
                </a:lnTo>
                <a:lnTo>
                  <a:pt x="20250" y="1350"/>
                </a:lnTo>
                <a:lnTo>
                  <a:pt x="18436" y="3175"/>
                </a:lnTo>
                <a:cubicBezTo>
                  <a:pt x="16482" y="1220"/>
                  <a:pt x="13782" y="0"/>
                  <a:pt x="10800" y="0"/>
                </a:cubicBezTo>
                <a:close/>
                <a:moveTo>
                  <a:pt x="18900" y="10800"/>
                </a:moveTo>
                <a:cubicBezTo>
                  <a:pt x="18900" y="15274"/>
                  <a:pt x="15274" y="18900"/>
                  <a:pt x="10800" y="18900"/>
                </a:cubicBezTo>
                <a:cubicBezTo>
                  <a:pt x="8735" y="18900"/>
                  <a:pt x="6850" y="18128"/>
                  <a:pt x="5421" y="16854"/>
                </a:cubicBezTo>
                <a:lnTo>
                  <a:pt x="7425" y="14850"/>
                </a:lnTo>
                <a:lnTo>
                  <a:pt x="2025" y="14850"/>
                </a:lnTo>
                <a:lnTo>
                  <a:pt x="2025" y="20250"/>
                </a:lnTo>
                <a:lnTo>
                  <a:pt x="3512" y="18763"/>
                </a:lnTo>
                <a:cubicBezTo>
                  <a:pt x="5433" y="20523"/>
                  <a:pt x="7989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10800"/>
                  <a:pt x="18900" y="10800"/>
                  <a:pt x="18900" y="10800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9" name="Oval 8">
            <a:extLst>
              <a:ext uri="{FF2B5EF4-FFF2-40B4-BE49-F238E27FC236}">
                <a16:creationId xmlns:a16="http://schemas.microsoft.com/office/drawing/2014/main" id="{C1DAD61E-5721-43BF-A9A0-36E36B2D26EC}"/>
              </a:ext>
            </a:extLst>
          </p:cNvPr>
          <p:cNvSpPr/>
          <p:nvPr/>
        </p:nvSpPr>
        <p:spPr>
          <a:xfrm>
            <a:off x="4294255" y="1991040"/>
            <a:ext cx="3425046" cy="3425047"/>
          </a:xfrm>
          <a:prstGeom prst="ellipse">
            <a:avLst/>
          </a:prstGeom>
          <a:noFill/>
          <a:ln w="63500" cap="flat">
            <a:solidFill>
              <a:srgbClr val="E5E5E5"/>
            </a:solidFill>
            <a:prstDash val="solid"/>
            <a:miter lim="400000"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60" name="Oval 10">
            <a:extLst>
              <a:ext uri="{FF2B5EF4-FFF2-40B4-BE49-F238E27FC236}">
                <a16:creationId xmlns:a16="http://schemas.microsoft.com/office/drawing/2014/main" id="{467396C8-C100-48D8-95B0-081B4597C66C}"/>
              </a:ext>
            </a:extLst>
          </p:cNvPr>
          <p:cNvSpPr/>
          <p:nvPr/>
        </p:nvSpPr>
        <p:spPr>
          <a:xfrm>
            <a:off x="4082054" y="3489520"/>
            <a:ext cx="428130" cy="428131"/>
          </a:xfrm>
          <a:prstGeom prst="ellipse">
            <a:avLst/>
          </a:prstGeom>
          <a:solidFill>
            <a:schemeClr val="accent5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61" name="Oval 11">
            <a:extLst>
              <a:ext uri="{FF2B5EF4-FFF2-40B4-BE49-F238E27FC236}">
                <a16:creationId xmlns:a16="http://schemas.microsoft.com/office/drawing/2014/main" id="{8407BFB3-73A2-4229-B40B-6565052A795A}"/>
              </a:ext>
            </a:extLst>
          </p:cNvPr>
          <p:cNvSpPr/>
          <p:nvPr/>
        </p:nvSpPr>
        <p:spPr>
          <a:xfrm>
            <a:off x="7605566" y="3596552"/>
            <a:ext cx="214065" cy="214066"/>
          </a:xfrm>
          <a:prstGeom prst="ellipse">
            <a:avLst/>
          </a:prstGeom>
          <a:solidFill>
            <a:schemeClr val="accent4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62" name="Oval 12">
            <a:extLst>
              <a:ext uri="{FF2B5EF4-FFF2-40B4-BE49-F238E27FC236}">
                <a16:creationId xmlns:a16="http://schemas.microsoft.com/office/drawing/2014/main" id="{0DBC113E-CA6B-469E-80C1-6C78ECBE32B2}"/>
              </a:ext>
            </a:extLst>
          </p:cNvPr>
          <p:cNvSpPr/>
          <p:nvPr/>
        </p:nvSpPr>
        <p:spPr>
          <a:xfrm>
            <a:off x="6289030" y="5123274"/>
            <a:ext cx="428216" cy="428216"/>
          </a:xfrm>
          <a:prstGeom prst="ellipse">
            <a:avLst/>
          </a:prstGeom>
          <a:solidFill>
            <a:schemeClr val="accent5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63" name="Oval 13">
            <a:extLst>
              <a:ext uri="{FF2B5EF4-FFF2-40B4-BE49-F238E27FC236}">
                <a16:creationId xmlns:a16="http://schemas.microsoft.com/office/drawing/2014/main" id="{641E5C30-EE0F-4BB8-BCA1-F02BD20B6AD7}"/>
              </a:ext>
            </a:extLst>
          </p:cNvPr>
          <p:cNvSpPr/>
          <p:nvPr/>
        </p:nvSpPr>
        <p:spPr>
          <a:xfrm>
            <a:off x="5397202" y="1963130"/>
            <a:ext cx="214108" cy="214109"/>
          </a:xfrm>
          <a:prstGeom prst="ellipse">
            <a:avLst/>
          </a:prstGeom>
          <a:solidFill>
            <a:schemeClr val="accent5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64" name="Oval 14">
            <a:extLst>
              <a:ext uri="{FF2B5EF4-FFF2-40B4-BE49-F238E27FC236}">
                <a16:creationId xmlns:a16="http://schemas.microsoft.com/office/drawing/2014/main" id="{704D078D-9D42-4EC3-AB52-4275F3352F2D}"/>
              </a:ext>
            </a:extLst>
          </p:cNvPr>
          <p:cNvSpPr/>
          <p:nvPr/>
        </p:nvSpPr>
        <p:spPr>
          <a:xfrm>
            <a:off x="7203124" y="2474850"/>
            <a:ext cx="214065" cy="214066"/>
          </a:xfrm>
          <a:prstGeom prst="ellipse">
            <a:avLst/>
          </a:prstGeom>
          <a:solidFill>
            <a:schemeClr val="accent6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65" name="Oval 19">
            <a:extLst>
              <a:ext uri="{FF2B5EF4-FFF2-40B4-BE49-F238E27FC236}">
                <a16:creationId xmlns:a16="http://schemas.microsoft.com/office/drawing/2014/main" id="{8E6140C6-1659-4715-978E-8FA6235A1240}"/>
              </a:ext>
            </a:extLst>
          </p:cNvPr>
          <p:cNvSpPr/>
          <p:nvPr/>
        </p:nvSpPr>
        <p:spPr>
          <a:xfrm>
            <a:off x="5678612" y="1714054"/>
            <a:ext cx="597306" cy="597305"/>
          </a:xfrm>
          <a:prstGeom prst="ellipse">
            <a:avLst/>
          </a:prstGeom>
          <a:solidFill>
            <a:schemeClr val="accent2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66" name="Freeform: Shape 20">
            <a:extLst>
              <a:ext uri="{FF2B5EF4-FFF2-40B4-BE49-F238E27FC236}">
                <a16:creationId xmlns:a16="http://schemas.microsoft.com/office/drawing/2014/main" id="{69899C6D-71F8-4BC1-819B-59B686C06069}"/>
              </a:ext>
            </a:extLst>
          </p:cNvPr>
          <p:cNvSpPr/>
          <p:nvPr/>
        </p:nvSpPr>
        <p:spPr>
          <a:xfrm>
            <a:off x="5800081" y="1842375"/>
            <a:ext cx="340664" cy="340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4046"/>
                </a:moveTo>
                <a:cubicBezTo>
                  <a:pt x="14527" y="4046"/>
                  <a:pt x="17554" y="7069"/>
                  <a:pt x="17554" y="10800"/>
                </a:cubicBezTo>
                <a:cubicBezTo>
                  <a:pt x="17554" y="14530"/>
                  <a:pt x="14527" y="17553"/>
                  <a:pt x="10800" y="17553"/>
                </a:cubicBezTo>
                <a:cubicBezTo>
                  <a:pt x="7070" y="17553"/>
                  <a:pt x="4047" y="14530"/>
                  <a:pt x="4047" y="10800"/>
                </a:cubicBezTo>
                <a:cubicBezTo>
                  <a:pt x="4047" y="7069"/>
                  <a:pt x="7070" y="4046"/>
                  <a:pt x="10800" y="4046"/>
                </a:cubicBezTo>
                <a:close/>
                <a:moveTo>
                  <a:pt x="1861" y="12432"/>
                </a:moveTo>
                <a:lnTo>
                  <a:pt x="1948" y="12440"/>
                </a:lnTo>
                <a:cubicBezTo>
                  <a:pt x="2181" y="13704"/>
                  <a:pt x="2679" y="14882"/>
                  <a:pt x="3387" y="15902"/>
                </a:cubicBezTo>
                <a:lnTo>
                  <a:pt x="3327" y="15973"/>
                </a:lnTo>
                <a:lnTo>
                  <a:pt x="2142" y="17419"/>
                </a:lnTo>
                <a:lnTo>
                  <a:pt x="4185" y="19462"/>
                </a:lnTo>
                <a:lnTo>
                  <a:pt x="5631" y="18277"/>
                </a:lnTo>
                <a:lnTo>
                  <a:pt x="5702" y="18217"/>
                </a:lnTo>
                <a:cubicBezTo>
                  <a:pt x="6722" y="18921"/>
                  <a:pt x="7895" y="19419"/>
                  <a:pt x="9164" y="19652"/>
                </a:cubicBezTo>
                <a:lnTo>
                  <a:pt x="9172" y="19743"/>
                </a:lnTo>
                <a:lnTo>
                  <a:pt x="9357" y="21600"/>
                </a:lnTo>
                <a:lnTo>
                  <a:pt x="12246" y="21600"/>
                </a:lnTo>
                <a:lnTo>
                  <a:pt x="12432" y="19739"/>
                </a:lnTo>
                <a:lnTo>
                  <a:pt x="12440" y="19648"/>
                </a:lnTo>
                <a:cubicBezTo>
                  <a:pt x="13705" y="19415"/>
                  <a:pt x="14878" y="18921"/>
                  <a:pt x="15902" y="18213"/>
                </a:cubicBezTo>
                <a:lnTo>
                  <a:pt x="15973" y="18272"/>
                </a:lnTo>
                <a:lnTo>
                  <a:pt x="17419" y="19454"/>
                </a:lnTo>
                <a:lnTo>
                  <a:pt x="19462" y="17415"/>
                </a:lnTo>
                <a:lnTo>
                  <a:pt x="18277" y="15969"/>
                </a:lnTo>
                <a:lnTo>
                  <a:pt x="18217" y="15898"/>
                </a:lnTo>
                <a:cubicBezTo>
                  <a:pt x="18921" y="14878"/>
                  <a:pt x="19419" y="13701"/>
                  <a:pt x="19648" y="12435"/>
                </a:cubicBezTo>
                <a:lnTo>
                  <a:pt x="19743" y="12428"/>
                </a:lnTo>
                <a:lnTo>
                  <a:pt x="21600" y="12238"/>
                </a:lnTo>
                <a:lnTo>
                  <a:pt x="21600" y="9354"/>
                </a:lnTo>
                <a:lnTo>
                  <a:pt x="19739" y="9168"/>
                </a:lnTo>
                <a:lnTo>
                  <a:pt x="19648" y="9160"/>
                </a:lnTo>
                <a:cubicBezTo>
                  <a:pt x="19415" y="7895"/>
                  <a:pt x="18917" y="6718"/>
                  <a:pt x="18213" y="5698"/>
                </a:cubicBezTo>
                <a:lnTo>
                  <a:pt x="18273" y="5627"/>
                </a:lnTo>
                <a:lnTo>
                  <a:pt x="19455" y="4181"/>
                </a:lnTo>
                <a:lnTo>
                  <a:pt x="17415" y="2137"/>
                </a:lnTo>
                <a:lnTo>
                  <a:pt x="15969" y="3323"/>
                </a:lnTo>
                <a:lnTo>
                  <a:pt x="15898" y="3382"/>
                </a:lnTo>
                <a:cubicBezTo>
                  <a:pt x="14878" y="2679"/>
                  <a:pt x="13701" y="2181"/>
                  <a:pt x="12436" y="1948"/>
                </a:cubicBezTo>
                <a:lnTo>
                  <a:pt x="12428" y="1857"/>
                </a:lnTo>
                <a:lnTo>
                  <a:pt x="12238" y="0"/>
                </a:lnTo>
                <a:lnTo>
                  <a:pt x="9354" y="0"/>
                </a:lnTo>
                <a:lnTo>
                  <a:pt x="9168" y="1861"/>
                </a:lnTo>
                <a:lnTo>
                  <a:pt x="9160" y="1948"/>
                </a:lnTo>
                <a:cubicBezTo>
                  <a:pt x="7892" y="2185"/>
                  <a:pt x="6718" y="2679"/>
                  <a:pt x="5699" y="3386"/>
                </a:cubicBezTo>
                <a:lnTo>
                  <a:pt x="5627" y="3327"/>
                </a:lnTo>
                <a:lnTo>
                  <a:pt x="4181" y="2142"/>
                </a:lnTo>
                <a:lnTo>
                  <a:pt x="2138" y="4185"/>
                </a:lnTo>
                <a:lnTo>
                  <a:pt x="3323" y="5631"/>
                </a:lnTo>
                <a:lnTo>
                  <a:pt x="3383" y="5702"/>
                </a:lnTo>
                <a:cubicBezTo>
                  <a:pt x="2679" y="6722"/>
                  <a:pt x="2181" y="7895"/>
                  <a:pt x="1948" y="9164"/>
                </a:cubicBezTo>
                <a:lnTo>
                  <a:pt x="1857" y="9172"/>
                </a:lnTo>
                <a:lnTo>
                  <a:pt x="0" y="9361"/>
                </a:lnTo>
                <a:lnTo>
                  <a:pt x="0" y="12246"/>
                </a:lnTo>
                <a:cubicBezTo>
                  <a:pt x="0" y="12246"/>
                  <a:pt x="1861" y="12432"/>
                  <a:pt x="1861" y="1243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67" name="Oval 17">
            <a:extLst>
              <a:ext uri="{FF2B5EF4-FFF2-40B4-BE49-F238E27FC236}">
                <a16:creationId xmlns:a16="http://schemas.microsoft.com/office/drawing/2014/main" id="{81F16EFA-62D1-44E7-B059-6B97C5517D86}"/>
              </a:ext>
            </a:extLst>
          </p:cNvPr>
          <p:cNvSpPr/>
          <p:nvPr/>
        </p:nvSpPr>
        <p:spPr>
          <a:xfrm>
            <a:off x="4747226" y="4789970"/>
            <a:ext cx="597410" cy="597410"/>
          </a:xfrm>
          <a:prstGeom prst="ellipse">
            <a:avLst/>
          </a:prstGeom>
          <a:solidFill>
            <a:schemeClr val="accent3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68" name="Freeform: Shape 18">
            <a:extLst>
              <a:ext uri="{FF2B5EF4-FFF2-40B4-BE49-F238E27FC236}">
                <a16:creationId xmlns:a16="http://schemas.microsoft.com/office/drawing/2014/main" id="{ACB15F08-50C9-4849-85E1-C2FDBAFAD6C2}"/>
              </a:ext>
            </a:extLst>
          </p:cNvPr>
          <p:cNvSpPr/>
          <p:nvPr/>
        </p:nvSpPr>
        <p:spPr>
          <a:xfrm>
            <a:off x="4903678" y="4987976"/>
            <a:ext cx="284506" cy="212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109" y="8833"/>
                </a:moveTo>
                <a:lnTo>
                  <a:pt x="17859" y="8833"/>
                </a:lnTo>
                <a:lnTo>
                  <a:pt x="17859" y="12882"/>
                </a:lnTo>
                <a:cubicBezTo>
                  <a:pt x="17859" y="13876"/>
                  <a:pt x="17565" y="14779"/>
                  <a:pt x="17083" y="15433"/>
                </a:cubicBezTo>
                <a:cubicBezTo>
                  <a:pt x="16602" y="16087"/>
                  <a:pt x="15933" y="16493"/>
                  <a:pt x="15183" y="16493"/>
                </a:cubicBezTo>
                <a:lnTo>
                  <a:pt x="9357" y="16493"/>
                </a:lnTo>
                <a:lnTo>
                  <a:pt x="9357" y="17897"/>
                </a:lnTo>
                <a:cubicBezTo>
                  <a:pt x="9357" y="18443"/>
                  <a:pt x="9524" y="18937"/>
                  <a:pt x="9793" y="19294"/>
                </a:cubicBezTo>
                <a:cubicBezTo>
                  <a:pt x="10063" y="19652"/>
                  <a:pt x="10436" y="19873"/>
                  <a:pt x="10848" y="19873"/>
                </a:cubicBezTo>
                <a:lnTo>
                  <a:pt x="16806" y="19873"/>
                </a:lnTo>
                <a:lnTo>
                  <a:pt x="19219" y="21600"/>
                </a:lnTo>
                <a:lnTo>
                  <a:pt x="19219" y="19873"/>
                </a:lnTo>
                <a:lnTo>
                  <a:pt x="20109" y="19873"/>
                </a:lnTo>
                <a:cubicBezTo>
                  <a:pt x="20521" y="19873"/>
                  <a:pt x="20893" y="19652"/>
                  <a:pt x="21163" y="19294"/>
                </a:cubicBezTo>
                <a:cubicBezTo>
                  <a:pt x="21433" y="18937"/>
                  <a:pt x="21600" y="18443"/>
                  <a:pt x="21600" y="17897"/>
                </a:cubicBezTo>
                <a:lnTo>
                  <a:pt x="21600" y="10808"/>
                </a:lnTo>
                <a:cubicBezTo>
                  <a:pt x="21600" y="10263"/>
                  <a:pt x="21433" y="9769"/>
                  <a:pt x="21163" y="9412"/>
                </a:cubicBezTo>
                <a:cubicBezTo>
                  <a:pt x="20893" y="9054"/>
                  <a:pt x="20521" y="8833"/>
                  <a:pt x="20109" y="8833"/>
                </a:cubicBezTo>
                <a:close/>
                <a:moveTo>
                  <a:pt x="6802" y="15095"/>
                </a:moveTo>
                <a:lnTo>
                  <a:pt x="6583" y="15095"/>
                </a:lnTo>
                <a:lnTo>
                  <a:pt x="2551" y="17949"/>
                </a:lnTo>
                <a:lnTo>
                  <a:pt x="2551" y="15095"/>
                </a:lnTo>
                <a:lnTo>
                  <a:pt x="2041" y="15095"/>
                </a:lnTo>
                <a:cubicBezTo>
                  <a:pt x="1477" y="15095"/>
                  <a:pt x="967" y="14792"/>
                  <a:pt x="598" y="14303"/>
                </a:cubicBezTo>
                <a:cubicBezTo>
                  <a:pt x="228" y="13814"/>
                  <a:pt x="0" y="13138"/>
                  <a:pt x="0" y="12391"/>
                </a:cubicBezTo>
                <a:lnTo>
                  <a:pt x="0" y="2704"/>
                </a:lnTo>
                <a:cubicBezTo>
                  <a:pt x="0" y="1957"/>
                  <a:pt x="228" y="1281"/>
                  <a:pt x="598" y="792"/>
                </a:cubicBezTo>
                <a:cubicBezTo>
                  <a:pt x="967" y="303"/>
                  <a:pt x="1477" y="0"/>
                  <a:pt x="2041" y="0"/>
                </a:cubicBezTo>
                <a:lnTo>
                  <a:pt x="14794" y="0"/>
                </a:lnTo>
                <a:cubicBezTo>
                  <a:pt x="15357" y="0"/>
                  <a:pt x="15868" y="303"/>
                  <a:pt x="16237" y="792"/>
                </a:cubicBezTo>
                <a:cubicBezTo>
                  <a:pt x="16606" y="1281"/>
                  <a:pt x="16834" y="1957"/>
                  <a:pt x="16834" y="2704"/>
                </a:cubicBezTo>
                <a:lnTo>
                  <a:pt x="16834" y="4281"/>
                </a:lnTo>
                <a:lnTo>
                  <a:pt x="16834" y="8336"/>
                </a:lnTo>
                <a:lnTo>
                  <a:pt x="16834" y="12385"/>
                </a:lnTo>
                <a:cubicBezTo>
                  <a:pt x="16834" y="13131"/>
                  <a:pt x="16617" y="13809"/>
                  <a:pt x="16259" y="14300"/>
                </a:cubicBezTo>
                <a:cubicBezTo>
                  <a:pt x="15901" y="14790"/>
                  <a:pt x="15402" y="15095"/>
                  <a:pt x="14838" y="15095"/>
                </a:cubicBezTo>
                <a:lnTo>
                  <a:pt x="9012" y="15095"/>
                </a:lnTo>
                <a:lnTo>
                  <a:pt x="6802" y="15095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59" name="Group 43">
            <a:extLst>
              <a:ext uri="{FF2B5EF4-FFF2-40B4-BE49-F238E27FC236}">
                <a16:creationId xmlns:a16="http://schemas.microsoft.com/office/drawing/2014/main" id="{10EDD4F1-A76E-49F6-BC92-D500CCBF1E8C}"/>
              </a:ext>
            </a:extLst>
          </p:cNvPr>
          <p:cNvGrpSpPr/>
          <p:nvPr/>
        </p:nvGrpSpPr>
        <p:grpSpPr>
          <a:xfrm>
            <a:off x="3576041" y="2817967"/>
            <a:ext cx="489858" cy="489858"/>
            <a:chOff x="1427243" y="1987229"/>
            <a:chExt cx="1016000" cy="1016000"/>
          </a:xfrm>
          <a:effectLst/>
        </p:grpSpPr>
        <p:sp>
          <p:nvSpPr>
            <p:cNvPr id="142" name="Oval 89">
              <a:extLst>
                <a:ext uri="{FF2B5EF4-FFF2-40B4-BE49-F238E27FC236}">
                  <a16:creationId xmlns:a16="http://schemas.microsoft.com/office/drawing/2014/main" id="{97C52D2E-C744-4AE4-9035-DB3F7E57A65B}"/>
                </a:ext>
              </a:extLst>
            </p:cNvPr>
            <p:cNvSpPr/>
            <p:nvPr/>
          </p:nvSpPr>
          <p:spPr>
            <a:xfrm>
              <a:off x="1427243" y="1987229"/>
              <a:ext cx="1016000" cy="1016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3" name="Freeform: Shape 90">
              <a:extLst>
                <a:ext uri="{FF2B5EF4-FFF2-40B4-BE49-F238E27FC236}">
                  <a16:creationId xmlns:a16="http://schemas.microsoft.com/office/drawing/2014/main" id="{09AFBF3D-7ED5-4AF0-B19D-D4A46157B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8604" y="2300569"/>
              <a:ext cx="373276" cy="373276"/>
            </a:xfrm>
            <a:custGeom>
              <a:avLst/>
              <a:gdLst>
                <a:gd name="T0" fmla="*/ 177354294 w 21600"/>
                <a:gd name="T1" fmla="*/ 119619947 h 21600"/>
                <a:gd name="T2" fmla="*/ 181994773 w 21600"/>
                <a:gd name="T3" fmla="*/ 90970153 h 21600"/>
                <a:gd name="T4" fmla="*/ 90997440 w 21600"/>
                <a:gd name="T5" fmla="*/ 0 h 21600"/>
                <a:gd name="T6" fmla="*/ 0 w 21600"/>
                <a:gd name="T7" fmla="*/ 90970153 h 21600"/>
                <a:gd name="T8" fmla="*/ 90997440 w 21600"/>
                <a:gd name="T9" fmla="*/ 181941690 h 21600"/>
                <a:gd name="T10" fmla="*/ 119632265 w 21600"/>
                <a:gd name="T11" fmla="*/ 177314796 h 21600"/>
                <a:gd name="T12" fmla="*/ 140353873 w 21600"/>
                <a:gd name="T13" fmla="*/ 198036404 h 21600"/>
                <a:gd name="T14" fmla="*/ 184433669 w 21600"/>
                <a:gd name="T15" fmla="*/ 198036404 h 21600"/>
                <a:gd name="T16" fmla="*/ 184433669 w 21600"/>
                <a:gd name="T17" fmla="*/ 242088912 h 21600"/>
                <a:gd name="T18" fmla="*/ 184513921 w 21600"/>
                <a:gd name="T19" fmla="*/ 242169283 h 21600"/>
                <a:gd name="T20" fmla="*/ 228567695 w 21600"/>
                <a:gd name="T21" fmla="*/ 242169283 h 21600"/>
                <a:gd name="T22" fmla="*/ 228567695 w 21600"/>
                <a:gd name="T23" fmla="*/ 286223057 h 21600"/>
                <a:gd name="T24" fmla="*/ 228660384 w 21600"/>
                <a:gd name="T25" fmla="*/ 286302043 h 21600"/>
                <a:gd name="T26" fmla="*/ 286355233 w 21600"/>
                <a:gd name="T27" fmla="*/ 286302043 h 21600"/>
                <a:gd name="T28" fmla="*/ 286355233 w 21600"/>
                <a:gd name="T29" fmla="*/ 286355233 h 21600"/>
                <a:gd name="T30" fmla="*/ 286355233 w 21600"/>
                <a:gd name="T31" fmla="*/ 228580132 h 21600"/>
                <a:gd name="T32" fmla="*/ 177354294 w 21600"/>
                <a:gd name="T33" fmla="*/ 119619947 h 21600"/>
                <a:gd name="T34" fmla="*/ 72066037 w 21600"/>
                <a:gd name="T35" fmla="*/ 102106942 h 21600"/>
                <a:gd name="T36" fmla="*/ 41349250 w 21600"/>
                <a:gd name="T37" fmla="*/ 71416187 h 21600"/>
                <a:gd name="T38" fmla="*/ 72066037 w 21600"/>
                <a:gd name="T39" fmla="*/ 40712996 h 21600"/>
                <a:gd name="T40" fmla="*/ 102769110 w 21600"/>
                <a:gd name="T41" fmla="*/ 71416187 h 21600"/>
                <a:gd name="T42" fmla="*/ 72066037 w 21600"/>
                <a:gd name="T43" fmla="*/ 102106942 h 21600"/>
                <a:gd name="T44" fmla="*/ 72066037 w 21600"/>
                <a:gd name="T45" fmla="*/ 102106942 h 216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1600" h="21600">
                  <a:moveTo>
                    <a:pt x="13378" y="9023"/>
                  </a:moveTo>
                  <a:cubicBezTo>
                    <a:pt x="13604" y="8343"/>
                    <a:pt x="13728" y="7617"/>
                    <a:pt x="13728" y="6862"/>
                  </a:cubicBezTo>
                  <a:cubicBezTo>
                    <a:pt x="13728" y="3072"/>
                    <a:pt x="10655" y="0"/>
                    <a:pt x="6864" y="0"/>
                  </a:cubicBezTo>
                  <a:cubicBezTo>
                    <a:pt x="3073" y="0"/>
                    <a:pt x="0" y="3072"/>
                    <a:pt x="0" y="6862"/>
                  </a:cubicBezTo>
                  <a:cubicBezTo>
                    <a:pt x="0" y="10652"/>
                    <a:pt x="3073" y="13724"/>
                    <a:pt x="6864" y="13724"/>
                  </a:cubicBezTo>
                  <a:cubicBezTo>
                    <a:pt x="7619" y="13724"/>
                    <a:pt x="8345" y="13600"/>
                    <a:pt x="9024" y="13375"/>
                  </a:cubicBezTo>
                  <a:lnTo>
                    <a:pt x="10587" y="14938"/>
                  </a:lnTo>
                  <a:lnTo>
                    <a:pt x="13912" y="14938"/>
                  </a:lnTo>
                  <a:lnTo>
                    <a:pt x="13912" y="18261"/>
                  </a:lnTo>
                  <a:lnTo>
                    <a:pt x="13918" y="18267"/>
                  </a:lnTo>
                  <a:lnTo>
                    <a:pt x="17241" y="18267"/>
                  </a:lnTo>
                  <a:lnTo>
                    <a:pt x="17241" y="21590"/>
                  </a:lnTo>
                  <a:lnTo>
                    <a:pt x="17248" y="21596"/>
                  </a:lnTo>
                  <a:lnTo>
                    <a:pt x="21600" y="21596"/>
                  </a:lnTo>
                  <a:lnTo>
                    <a:pt x="21600" y="21600"/>
                  </a:lnTo>
                  <a:lnTo>
                    <a:pt x="21600" y="17242"/>
                  </a:lnTo>
                  <a:lnTo>
                    <a:pt x="13378" y="9023"/>
                  </a:lnTo>
                  <a:close/>
                  <a:moveTo>
                    <a:pt x="5436" y="7702"/>
                  </a:moveTo>
                  <a:cubicBezTo>
                    <a:pt x="4157" y="7702"/>
                    <a:pt x="3119" y="6665"/>
                    <a:pt x="3119" y="5387"/>
                  </a:cubicBezTo>
                  <a:cubicBezTo>
                    <a:pt x="3119" y="4108"/>
                    <a:pt x="4157" y="3071"/>
                    <a:pt x="5436" y="3071"/>
                  </a:cubicBezTo>
                  <a:cubicBezTo>
                    <a:pt x="6715" y="3071"/>
                    <a:pt x="7752" y="4108"/>
                    <a:pt x="7752" y="5387"/>
                  </a:cubicBezTo>
                  <a:cubicBezTo>
                    <a:pt x="7751" y="6665"/>
                    <a:pt x="6715" y="7702"/>
                    <a:pt x="5436" y="7702"/>
                  </a:cubicBezTo>
                  <a:close/>
                  <a:moveTo>
                    <a:pt x="5436" y="7702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60" name="Group 45">
            <a:extLst>
              <a:ext uri="{FF2B5EF4-FFF2-40B4-BE49-F238E27FC236}">
                <a16:creationId xmlns:a16="http://schemas.microsoft.com/office/drawing/2014/main" id="{D7F5500A-9EC3-48F1-B0C6-2B547F5CD755}"/>
              </a:ext>
            </a:extLst>
          </p:cNvPr>
          <p:cNvGrpSpPr/>
          <p:nvPr/>
        </p:nvGrpSpPr>
        <p:grpSpPr>
          <a:xfrm>
            <a:off x="3576041" y="4556984"/>
            <a:ext cx="489858" cy="489858"/>
            <a:chOff x="1427243" y="3314803"/>
            <a:chExt cx="1016000" cy="1016000"/>
          </a:xfrm>
          <a:effectLst/>
        </p:grpSpPr>
        <p:sp>
          <p:nvSpPr>
            <p:cNvPr id="140" name="Oval 87">
              <a:extLst>
                <a:ext uri="{FF2B5EF4-FFF2-40B4-BE49-F238E27FC236}">
                  <a16:creationId xmlns:a16="http://schemas.microsoft.com/office/drawing/2014/main" id="{3BD5386F-2151-4CC2-8CA6-4A564C1370BF}"/>
                </a:ext>
              </a:extLst>
            </p:cNvPr>
            <p:cNvSpPr/>
            <p:nvPr/>
          </p:nvSpPr>
          <p:spPr>
            <a:xfrm>
              <a:off x="1427243" y="3314803"/>
              <a:ext cx="1016000" cy="1016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1" name="Freeform: Shape 88">
              <a:extLst>
                <a:ext uri="{FF2B5EF4-FFF2-40B4-BE49-F238E27FC236}">
                  <a16:creationId xmlns:a16="http://schemas.microsoft.com/office/drawing/2014/main" id="{C18C0EDE-226B-444F-81A5-1FC78D5BF1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4561" y="3643499"/>
              <a:ext cx="327256" cy="373276"/>
            </a:xfrm>
            <a:custGeom>
              <a:avLst/>
              <a:gdLst>
                <a:gd name="T0" fmla="*/ 145512959 w 21600"/>
                <a:gd name="T1" fmla="*/ 203073433 h 21600"/>
                <a:gd name="T2" fmla="*/ 145802623 w 21600"/>
                <a:gd name="T3" fmla="*/ 194761133 h 21600"/>
                <a:gd name="T4" fmla="*/ 145802623 w 21600"/>
                <a:gd name="T5" fmla="*/ 125373600 h 21600"/>
                <a:gd name="T6" fmla="*/ 104926995 w 21600"/>
                <a:gd name="T7" fmla="*/ 39943277 h 21600"/>
                <a:gd name="T8" fmla="*/ 105749513 w 21600"/>
                <a:gd name="T9" fmla="*/ 31392540 h 21600"/>
                <a:gd name="T10" fmla="*/ 84532065 w 21600"/>
                <a:gd name="T11" fmla="*/ 0 h 21600"/>
                <a:gd name="T12" fmla="*/ 63314533 w 21600"/>
                <a:gd name="T13" fmla="*/ 31392540 h 21600"/>
                <a:gd name="T14" fmla="*/ 64145452 w 21600"/>
                <a:gd name="T15" fmla="*/ 39996478 h 21600"/>
                <a:gd name="T16" fmla="*/ 23363023 w 21600"/>
                <a:gd name="T17" fmla="*/ 125385918 h 21600"/>
                <a:gd name="T18" fmla="*/ 23363023 w 21600"/>
                <a:gd name="T19" fmla="*/ 194761133 h 21600"/>
                <a:gd name="T20" fmla="*/ 23645246 w 21600"/>
                <a:gd name="T21" fmla="*/ 203100602 h 21600"/>
                <a:gd name="T22" fmla="*/ 0 w 21600"/>
                <a:gd name="T23" fmla="*/ 236998693 h 21600"/>
                <a:gd name="T24" fmla="*/ 9272957 w 21600"/>
                <a:gd name="T25" fmla="*/ 250706436 h 21600"/>
                <a:gd name="T26" fmla="*/ 63534281 w 21600"/>
                <a:gd name="T27" fmla="*/ 250706436 h 21600"/>
                <a:gd name="T28" fmla="*/ 63314533 w 21600"/>
                <a:gd name="T29" fmla="*/ 254962705 h 21600"/>
                <a:gd name="T30" fmla="*/ 84532065 w 21600"/>
                <a:gd name="T31" fmla="*/ 286355233 h 21600"/>
                <a:gd name="T32" fmla="*/ 105749513 w 21600"/>
                <a:gd name="T33" fmla="*/ 254962705 h 21600"/>
                <a:gd name="T34" fmla="*/ 105529766 w 21600"/>
                <a:gd name="T35" fmla="*/ 250706436 h 21600"/>
                <a:gd name="T36" fmla="*/ 159908522 w 21600"/>
                <a:gd name="T37" fmla="*/ 250706436 h 21600"/>
                <a:gd name="T38" fmla="*/ 169173962 w 21600"/>
                <a:gd name="T39" fmla="*/ 236998693 h 21600"/>
                <a:gd name="T40" fmla="*/ 145512959 w 21600"/>
                <a:gd name="T41" fmla="*/ 203073433 h 21600"/>
                <a:gd name="T42" fmla="*/ 72721479 w 21600"/>
                <a:gd name="T43" fmla="*/ 31392540 h 21600"/>
                <a:gd name="T44" fmla="*/ 84532065 w 21600"/>
                <a:gd name="T45" fmla="*/ 13920288 h 21600"/>
                <a:gd name="T46" fmla="*/ 96343451 w 21600"/>
                <a:gd name="T47" fmla="*/ 31392540 h 21600"/>
                <a:gd name="T48" fmla="*/ 95802281 w 21600"/>
                <a:gd name="T49" fmla="*/ 36338135 h 21600"/>
                <a:gd name="T50" fmla="*/ 84587024 w 21600"/>
                <a:gd name="T51" fmla="*/ 34799986 h 21600"/>
                <a:gd name="T52" fmla="*/ 73269292 w 21600"/>
                <a:gd name="T53" fmla="*/ 36364156 h 21600"/>
                <a:gd name="T54" fmla="*/ 72721479 w 21600"/>
                <a:gd name="T55" fmla="*/ 31392540 h 21600"/>
                <a:gd name="T56" fmla="*/ 72721479 w 21600"/>
                <a:gd name="T57" fmla="*/ 31392540 h 2160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1600" h="21600">
                  <a:moveTo>
                    <a:pt x="18579" y="15318"/>
                  </a:moveTo>
                  <a:cubicBezTo>
                    <a:pt x="18603" y="15119"/>
                    <a:pt x="18616" y="14912"/>
                    <a:pt x="18616" y="14691"/>
                  </a:cubicBezTo>
                  <a:lnTo>
                    <a:pt x="18616" y="9457"/>
                  </a:lnTo>
                  <a:cubicBezTo>
                    <a:pt x="18616" y="6480"/>
                    <a:pt x="16437" y="3949"/>
                    <a:pt x="13397" y="3013"/>
                  </a:cubicBezTo>
                  <a:cubicBezTo>
                    <a:pt x="13464" y="2807"/>
                    <a:pt x="13502" y="2592"/>
                    <a:pt x="13502" y="2368"/>
                  </a:cubicBezTo>
                  <a:cubicBezTo>
                    <a:pt x="13502" y="1061"/>
                    <a:pt x="12289" y="0"/>
                    <a:pt x="10793" y="0"/>
                  </a:cubicBezTo>
                  <a:cubicBezTo>
                    <a:pt x="9297" y="0"/>
                    <a:pt x="8084" y="1060"/>
                    <a:pt x="8084" y="2368"/>
                  </a:cubicBezTo>
                  <a:cubicBezTo>
                    <a:pt x="8084" y="2593"/>
                    <a:pt x="8122" y="2810"/>
                    <a:pt x="8190" y="3017"/>
                  </a:cubicBezTo>
                  <a:cubicBezTo>
                    <a:pt x="5156" y="3956"/>
                    <a:pt x="2983" y="6484"/>
                    <a:pt x="2983" y="9458"/>
                  </a:cubicBezTo>
                  <a:lnTo>
                    <a:pt x="2983" y="14691"/>
                  </a:lnTo>
                  <a:cubicBezTo>
                    <a:pt x="2983" y="14912"/>
                    <a:pt x="2996" y="15121"/>
                    <a:pt x="3019" y="15320"/>
                  </a:cubicBezTo>
                  <a:lnTo>
                    <a:pt x="0" y="17877"/>
                  </a:lnTo>
                  <a:cubicBezTo>
                    <a:pt x="0" y="18448"/>
                    <a:pt x="530" y="18911"/>
                    <a:pt x="1184" y="18911"/>
                  </a:cubicBezTo>
                  <a:lnTo>
                    <a:pt x="8112" y="18911"/>
                  </a:lnTo>
                  <a:cubicBezTo>
                    <a:pt x="8096" y="19017"/>
                    <a:pt x="8084" y="19123"/>
                    <a:pt x="8084" y="19232"/>
                  </a:cubicBezTo>
                  <a:cubicBezTo>
                    <a:pt x="8084" y="20540"/>
                    <a:pt x="9297" y="21600"/>
                    <a:pt x="10793" y="21600"/>
                  </a:cubicBezTo>
                  <a:cubicBezTo>
                    <a:pt x="12289" y="21600"/>
                    <a:pt x="13502" y="20540"/>
                    <a:pt x="13502" y="19232"/>
                  </a:cubicBezTo>
                  <a:cubicBezTo>
                    <a:pt x="13502" y="19123"/>
                    <a:pt x="13490" y="19016"/>
                    <a:pt x="13474" y="18911"/>
                  </a:cubicBezTo>
                  <a:lnTo>
                    <a:pt x="20417" y="18911"/>
                  </a:lnTo>
                  <a:cubicBezTo>
                    <a:pt x="21070" y="18911"/>
                    <a:pt x="21600" y="18448"/>
                    <a:pt x="21600" y="17877"/>
                  </a:cubicBezTo>
                  <a:lnTo>
                    <a:pt x="18579" y="15318"/>
                  </a:lnTo>
                  <a:close/>
                  <a:moveTo>
                    <a:pt x="9285" y="2368"/>
                  </a:moveTo>
                  <a:cubicBezTo>
                    <a:pt x="9285" y="1641"/>
                    <a:pt x="9962" y="1050"/>
                    <a:pt x="10793" y="1050"/>
                  </a:cubicBezTo>
                  <a:cubicBezTo>
                    <a:pt x="11624" y="1050"/>
                    <a:pt x="12301" y="1641"/>
                    <a:pt x="12301" y="2368"/>
                  </a:cubicBezTo>
                  <a:cubicBezTo>
                    <a:pt x="12301" y="2498"/>
                    <a:pt x="12272" y="2622"/>
                    <a:pt x="12232" y="2741"/>
                  </a:cubicBezTo>
                  <a:cubicBezTo>
                    <a:pt x="11767" y="2666"/>
                    <a:pt x="11289" y="2625"/>
                    <a:pt x="10800" y="2625"/>
                  </a:cubicBezTo>
                  <a:cubicBezTo>
                    <a:pt x="10306" y="2625"/>
                    <a:pt x="9824" y="2666"/>
                    <a:pt x="9355" y="2743"/>
                  </a:cubicBezTo>
                  <a:cubicBezTo>
                    <a:pt x="9314" y="2623"/>
                    <a:pt x="9285" y="2499"/>
                    <a:pt x="9285" y="2368"/>
                  </a:cubicBezTo>
                  <a:close/>
                  <a:moveTo>
                    <a:pt x="9285" y="2368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61" name="Rectangle 49">
            <a:extLst>
              <a:ext uri="{FF2B5EF4-FFF2-40B4-BE49-F238E27FC236}">
                <a16:creationId xmlns:a16="http://schemas.microsoft.com/office/drawing/2014/main" id="{944554DC-65D0-465C-893D-11E799186F08}"/>
              </a:ext>
            </a:extLst>
          </p:cNvPr>
          <p:cNvSpPr/>
          <p:nvPr/>
        </p:nvSpPr>
        <p:spPr>
          <a:xfrm>
            <a:off x="871773" y="2795169"/>
            <a:ext cx="2587220" cy="246221"/>
          </a:xfrm>
          <a:prstGeom prst="rect">
            <a:avLst/>
          </a:prstGeom>
        </p:spPr>
        <p:txBody>
          <a:bodyPr wrap="none" lIns="144000" tIns="0" rIns="144000" bIns="0">
            <a:normAutofit/>
          </a:bodyPr>
          <a:lstStyle/>
          <a:p>
            <a:pPr algn="r"/>
            <a:r>
              <a:rPr lang="zh-CN" altLang="en-US" sz="1600" b="1">
                <a:solidFill>
                  <a:schemeClr val="accent1"/>
                </a:solidFill>
                <a:cs typeface="+mn-ea"/>
                <a:sym typeface="+mn-lt"/>
              </a:rPr>
              <a:t>The title text is preset</a:t>
            </a:r>
          </a:p>
        </p:txBody>
      </p:sp>
      <p:sp>
        <p:nvSpPr>
          <p:cNvPr id="62" name="Rectangle 53">
            <a:extLst>
              <a:ext uri="{FF2B5EF4-FFF2-40B4-BE49-F238E27FC236}">
                <a16:creationId xmlns:a16="http://schemas.microsoft.com/office/drawing/2014/main" id="{496E2613-5389-4F2C-97D4-4704EE571FDF}"/>
              </a:ext>
            </a:extLst>
          </p:cNvPr>
          <p:cNvSpPr/>
          <p:nvPr/>
        </p:nvSpPr>
        <p:spPr>
          <a:xfrm>
            <a:off x="871773" y="3041390"/>
            <a:ext cx="2587220" cy="536011"/>
          </a:xfrm>
          <a:prstGeom prst="rect">
            <a:avLst/>
          </a:prstGeom>
        </p:spPr>
        <p:txBody>
          <a:bodyPr wrap="square" lIns="144000" tIns="0" rIns="144000" bIns="0">
            <a:normAutofit fontScale="92500"/>
          </a:bodyPr>
          <a:lstStyle/>
          <a:p>
            <a:pPr algn="r">
              <a:lnSpc>
                <a:spcPct val="120000"/>
              </a:lnSpc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This section is displayed as a text layout placeholder</a:t>
            </a:r>
            <a:br>
              <a:rPr lang="zh-CN" altLang="en-US" sz="110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(Theme fonts are recommended)</a:t>
            </a:r>
          </a:p>
        </p:txBody>
      </p:sp>
      <p:sp>
        <p:nvSpPr>
          <p:cNvPr id="63" name="Rectangle 57">
            <a:extLst>
              <a:ext uri="{FF2B5EF4-FFF2-40B4-BE49-F238E27FC236}">
                <a16:creationId xmlns:a16="http://schemas.microsoft.com/office/drawing/2014/main" id="{E80CC003-DFDC-4DC8-B986-DC048E3575BF}"/>
              </a:ext>
            </a:extLst>
          </p:cNvPr>
          <p:cNvSpPr/>
          <p:nvPr/>
        </p:nvSpPr>
        <p:spPr>
          <a:xfrm>
            <a:off x="871773" y="4583706"/>
            <a:ext cx="2587220" cy="246221"/>
          </a:xfrm>
          <a:prstGeom prst="rect">
            <a:avLst/>
          </a:prstGeom>
        </p:spPr>
        <p:txBody>
          <a:bodyPr wrap="none" lIns="144000" tIns="0" rIns="144000" bIns="0">
            <a:normAutofit/>
          </a:bodyPr>
          <a:lstStyle/>
          <a:p>
            <a:pPr algn="r"/>
            <a:r>
              <a:rPr lang="zh-CN" altLang="en-US" sz="1600" b="1">
                <a:solidFill>
                  <a:schemeClr val="accent3"/>
                </a:solidFill>
                <a:cs typeface="+mn-ea"/>
                <a:sym typeface="+mn-lt"/>
              </a:rPr>
              <a:t>The title text is preset</a:t>
            </a:r>
          </a:p>
        </p:txBody>
      </p:sp>
      <p:sp>
        <p:nvSpPr>
          <p:cNvPr id="64" name="Rectangle 61">
            <a:extLst>
              <a:ext uri="{FF2B5EF4-FFF2-40B4-BE49-F238E27FC236}">
                <a16:creationId xmlns:a16="http://schemas.microsoft.com/office/drawing/2014/main" id="{8CE7B829-9EA4-4177-A080-D482070BB1D7}"/>
              </a:ext>
            </a:extLst>
          </p:cNvPr>
          <p:cNvSpPr/>
          <p:nvPr/>
        </p:nvSpPr>
        <p:spPr>
          <a:xfrm>
            <a:off x="871773" y="4829927"/>
            <a:ext cx="2587220" cy="536011"/>
          </a:xfrm>
          <a:prstGeom prst="rect">
            <a:avLst/>
          </a:prstGeom>
        </p:spPr>
        <p:txBody>
          <a:bodyPr wrap="square" lIns="144000" tIns="0" rIns="144000" bIns="0">
            <a:normAutofit fontScale="92500"/>
          </a:bodyPr>
          <a:lstStyle/>
          <a:p>
            <a:pPr algn="r">
              <a:lnSpc>
                <a:spcPct val="120000"/>
              </a:lnSpc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This section is displayed as a text layout placeholder</a:t>
            </a:r>
            <a:br>
              <a:rPr lang="zh-CN" altLang="en-US" sz="110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(Theme fonts are recommended)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FAD42D78-1267-4294-B0D1-4725B7A1469E}"/>
              </a:ext>
            </a:extLst>
          </p:cNvPr>
          <p:cNvGrpSpPr/>
          <p:nvPr/>
        </p:nvGrpSpPr>
        <p:grpSpPr>
          <a:xfrm>
            <a:off x="8216589" y="4556984"/>
            <a:ext cx="489858" cy="489858"/>
            <a:chOff x="6262908" y="3314803"/>
            <a:chExt cx="1016000" cy="1016000"/>
          </a:xfrm>
          <a:effectLst/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9A54768-69BC-47F9-B794-95163382BBE8}"/>
                </a:ext>
              </a:extLst>
            </p:cNvPr>
            <p:cNvSpPr/>
            <p:nvPr/>
          </p:nvSpPr>
          <p:spPr>
            <a:xfrm>
              <a:off x="6262908" y="3314803"/>
              <a:ext cx="1016000" cy="1016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219E66D0-6BA2-4A8E-8BA1-F81EA9044B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82682" y="3643499"/>
              <a:ext cx="373277" cy="373278"/>
              <a:chOff x="0" y="0"/>
              <a:chExt cx="577" cy="574"/>
            </a:xfrm>
            <a:solidFill>
              <a:srgbClr val="FFFFFF"/>
            </a:solidFill>
          </p:grpSpPr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95D15363-DCA3-4553-8948-198FD31BFD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" y="368"/>
                <a:ext cx="205" cy="20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1600" h="21600">
                    <a:moveTo>
                      <a:pt x="18447" y="8564"/>
                    </a:moveTo>
                    <a:lnTo>
                      <a:pt x="6893" y="0"/>
                    </a:lnTo>
                    <a:lnTo>
                      <a:pt x="0" y="6909"/>
                    </a:lnTo>
                    <a:lnTo>
                      <a:pt x="8514" y="18507"/>
                    </a:lnTo>
                    <a:cubicBezTo>
                      <a:pt x="10541" y="16972"/>
                      <a:pt x="14706" y="18290"/>
                      <a:pt x="18327" y="21600"/>
                    </a:cubicBezTo>
                    <a:lnTo>
                      <a:pt x="21600" y="18319"/>
                    </a:lnTo>
                    <a:cubicBezTo>
                      <a:pt x="18344" y="14739"/>
                      <a:pt x="17015" y="10625"/>
                      <a:pt x="18447" y="8564"/>
                    </a:cubicBezTo>
                    <a:close/>
                    <a:moveTo>
                      <a:pt x="14477" y="14461"/>
                    </a:moveTo>
                    <a:cubicBezTo>
                      <a:pt x="13723" y="15214"/>
                      <a:pt x="12501" y="15214"/>
                      <a:pt x="11748" y="14461"/>
                    </a:cubicBezTo>
                    <a:cubicBezTo>
                      <a:pt x="10995" y="13705"/>
                      <a:pt x="10995" y="12479"/>
                      <a:pt x="11749" y="11725"/>
                    </a:cubicBezTo>
                    <a:cubicBezTo>
                      <a:pt x="12502" y="10969"/>
                      <a:pt x="13724" y="10969"/>
                      <a:pt x="14477" y="11725"/>
                    </a:cubicBezTo>
                    <a:cubicBezTo>
                      <a:pt x="15230" y="12479"/>
                      <a:pt x="15230" y="13705"/>
                      <a:pt x="14477" y="14461"/>
                    </a:cubicBezTo>
                    <a:close/>
                    <a:moveTo>
                      <a:pt x="14477" y="14461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D0E1149E-B367-4F84-9605-DAD82EB19C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" y="304"/>
                <a:ext cx="107" cy="13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14544" y="0"/>
                    </a:moveTo>
                    <a:lnTo>
                      <a:pt x="13967" y="562"/>
                    </a:lnTo>
                    <a:cubicBezTo>
                      <a:pt x="14018" y="3961"/>
                      <a:pt x="12593" y="7264"/>
                      <a:pt x="9866" y="9922"/>
                    </a:cubicBezTo>
                    <a:lnTo>
                      <a:pt x="24" y="19504"/>
                    </a:lnTo>
                    <a:cubicBezTo>
                      <a:pt x="18" y="19554"/>
                      <a:pt x="6" y="19602"/>
                      <a:pt x="0" y="19652"/>
                    </a:cubicBezTo>
                    <a:lnTo>
                      <a:pt x="2371" y="21600"/>
                    </a:lnTo>
                    <a:lnTo>
                      <a:pt x="21600" y="5798"/>
                    </a:lnTo>
                    <a:lnTo>
                      <a:pt x="14544" y="0"/>
                    </a:lnTo>
                    <a:close/>
                    <a:moveTo>
                      <a:pt x="14544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B2291D23-383B-4E3C-BE23-11662EC0C1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297" cy="289"/>
              </a:xfrm>
              <a:custGeom>
                <a:avLst/>
                <a:gdLst>
                  <a:gd name="T0" fmla="*/ 0 w 21222"/>
                  <a:gd name="T1" fmla="*/ 0 h 21211"/>
                  <a:gd name="T2" fmla="*/ 0 w 21222"/>
                  <a:gd name="T3" fmla="*/ 0 h 21211"/>
                  <a:gd name="T4" fmla="*/ 0 w 21222"/>
                  <a:gd name="T5" fmla="*/ 0 h 21211"/>
                  <a:gd name="T6" fmla="*/ 0 w 21222"/>
                  <a:gd name="T7" fmla="*/ 0 h 21211"/>
                  <a:gd name="T8" fmla="*/ 0 w 21222"/>
                  <a:gd name="T9" fmla="*/ 0 h 21211"/>
                  <a:gd name="T10" fmla="*/ 0 w 21222"/>
                  <a:gd name="T11" fmla="*/ 0 h 21211"/>
                  <a:gd name="T12" fmla="*/ 0 w 21222"/>
                  <a:gd name="T13" fmla="*/ 0 h 21211"/>
                  <a:gd name="T14" fmla="*/ 0 w 21222"/>
                  <a:gd name="T15" fmla="*/ 0 h 21211"/>
                  <a:gd name="T16" fmla="*/ 0 w 21222"/>
                  <a:gd name="T17" fmla="*/ 0 h 212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222" h="21211">
                    <a:moveTo>
                      <a:pt x="15153" y="21211"/>
                    </a:moveTo>
                    <a:lnTo>
                      <a:pt x="17409" y="18463"/>
                    </a:lnTo>
                    <a:cubicBezTo>
                      <a:pt x="18368" y="17292"/>
                      <a:pt x="19694" y="16530"/>
                      <a:pt x="21146" y="16293"/>
                    </a:cubicBezTo>
                    <a:lnTo>
                      <a:pt x="21222" y="16201"/>
                    </a:lnTo>
                    <a:lnTo>
                      <a:pt x="6603" y="1165"/>
                    </a:lnTo>
                    <a:cubicBezTo>
                      <a:pt x="5093" y="-389"/>
                      <a:pt x="2643" y="-389"/>
                      <a:pt x="1133" y="1165"/>
                    </a:cubicBezTo>
                    <a:cubicBezTo>
                      <a:pt x="-378" y="2718"/>
                      <a:pt x="-378" y="5237"/>
                      <a:pt x="1133" y="6791"/>
                    </a:cubicBezTo>
                    <a:lnTo>
                      <a:pt x="15153" y="21211"/>
                    </a:lnTo>
                    <a:close/>
                    <a:moveTo>
                      <a:pt x="15153" y="21211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31C0D807-4E60-443D-881D-B4DEC634E2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328"/>
                <a:ext cx="298" cy="246"/>
              </a:xfrm>
              <a:custGeom>
                <a:avLst/>
                <a:gdLst>
                  <a:gd name="T0" fmla="*/ 0 w 21116"/>
                  <a:gd name="T1" fmla="*/ 0 h 21374"/>
                  <a:gd name="T2" fmla="*/ 0 w 21116"/>
                  <a:gd name="T3" fmla="*/ 0 h 21374"/>
                  <a:gd name="T4" fmla="*/ 0 w 21116"/>
                  <a:gd name="T5" fmla="*/ 0 h 21374"/>
                  <a:gd name="T6" fmla="*/ 0 w 21116"/>
                  <a:gd name="T7" fmla="*/ 0 h 21374"/>
                  <a:gd name="T8" fmla="*/ 0 w 21116"/>
                  <a:gd name="T9" fmla="*/ 0 h 21374"/>
                  <a:gd name="T10" fmla="*/ 0 w 21116"/>
                  <a:gd name="T11" fmla="*/ 0 h 21374"/>
                  <a:gd name="T12" fmla="*/ 0 w 21116"/>
                  <a:gd name="T13" fmla="*/ 0 h 21374"/>
                  <a:gd name="T14" fmla="*/ 0 w 21116"/>
                  <a:gd name="T15" fmla="*/ 0 h 21374"/>
                  <a:gd name="T16" fmla="*/ 0 w 21116"/>
                  <a:gd name="T17" fmla="*/ 0 h 2137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116" h="21374">
                    <a:moveTo>
                      <a:pt x="17024" y="721"/>
                    </a:moveTo>
                    <a:cubicBezTo>
                      <a:pt x="16543" y="427"/>
                      <a:pt x="16052" y="191"/>
                      <a:pt x="15571" y="0"/>
                    </a:cubicBezTo>
                    <a:cubicBezTo>
                      <a:pt x="13915" y="235"/>
                      <a:pt x="7378" y="2037"/>
                      <a:pt x="6834" y="8291"/>
                    </a:cubicBezTo>
                    <a:cubicBezTo>
                      <a:pt x="6063" y="17146"/>
                      <a:pt x="1254" y="15657"/>
                      <a:pt x="153" y="15771"/>
                    </a:cubicBezTo>
                    <a:cubicBezTo>
                      <a:pt x="-484" y="15837"/>
                      <a:pt x="743" y="21126"/>
                      <a:pt x="6046" y="21364"/>
                    </a:cubicBezTo>
                    <a:cubicBezTo>
                      <a:pt x="11298" y="21600"/>
                      <a:pt x="20647" y="17485"/>
                      <a:pt x="21032" y="7006"/>
                    </a:cubicBezTo>
                    <a:lnTo>
                      <a:pt x="21116" y="6884"/>
                    </a:lnTo>
                    <a:cubicBezTo>
                      <a:pt x="20449" y="3612"/>
                      <a:pt x="18811" y="1844"/>
                      <a:pt x="17024" y="721"/>
                    </a:cubicBezTo>
                    <a:close/>
                    <a:moveTo>
                      <a:pt x="17024" y="721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9" name="Freeform: Shape 86">
                <a:extLst>
                  <a:ext uri="{FF2B5EF4-FFF2-40B4-BE49-F238E27FC236}">
                    <a16:creationId xmlns:a16="http://schemas.microsoft.com/office/drawing/2014/main" id="{BFE5922D-41BD-4650-8CD5-F7BB745A16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" y="0"/>
                <a:ext cx="337" cy="385"/>
              </a:xfrm>
              <a:custGeom>
                <a:avLst/>
                <a:gdLst>
                  <a:gd name="T0" fmla="*/ 0 w 21345"/>
                  <a:gd name="T1" fmla="*/ 0 h 21376"/>
                  <a:gd name="T2" fmla="*/ 0 w 21345"/>
                  <a:gd name="T3" fmla="*/ 0 h 21376"/>
                  <a:gd name="T4" fmla="*/ 0 w 21345"/>
                  <a:gd name="T5" fmla="*/ 0 h 21376"/>
                  <a:gd name="T6" fmla="*/ 0 w 21345"/>
                  <a:gd name="T7" fmla="*/ 0 h 21376"/>
                  <a:gd name="T8" fmla="*/ 0 w 21345"/>
                  <a:gd name="T9" fmla="*/ 0 h 21376"/>
                  <a:gd name="T10" fmla="*/ 0 w 21345"/>
                  <a:gd name="T11" fmla="*/ 0 h 21376"/>
                  <a:gd name="T12" fmla="*/ 0 w 21345"/>
                  <a:gd name="T13" fmla="*/ 0 h 21376"/>
                  <a:gd name="T14" fmla="*/ 0 w 21345"/>
                  <a:gd name="T15" fmla="*/ 0 h 21376"/>
                  <a:gd name="T16" fmla="*/ 0 w 21345"/>
                  <a:gd name="T17" fmla="*/ 0 h 21376"/>
                  <a:gd name="T18" fmla="*/ 0 w 21345"/>
                  <a:gd name="T19" fmla="*/ 0 h 21376"/>
                  <a:gd name="T20" fmla="*/ 0 w 21345"/>
                  <a:gd name="T21" fmla="*/ 0 h 21376"/>
                  <a:gd name="T22" fmla="*/ 0 w 21345"/>
                  <a:gd name="T23" fmla="*/ 0 h 2137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1345" h="21376">
                    <a:moveTo>
                      <a:pt x="7963" y="16438"/>
                    </a:moveTo>
                    <a:lnTo>
                      <a:pt x="20844" y="3060"/>
                    </a:lnTo>
                    <a:cubicBezTo>
                      <a:pt x="21600" y="2274"/>
                      <a:pt x="21488" y="1102"/>
                      <a:pt x="20592" y="438"/>
                    </a:cubicBezTo>
                    <a:cubicBezTo>
                      <a:pt x="19696" y="-224"/>
                      <a:pt x="18359" y="-125"/>
                      <a:pt x="17602" y="661"/>
                    </a:cubicBezTo>
                    <a:lnTo>
                      <a:pt x="4720" y="14039"/>
                    </a:lnTo>
                    <a:cubicBezTo>
                      <a:pt x="3698" y="14005"/>
                      <a:pt x="2666" y="14368"/>
                      <a:pt x="1957" y="15106"/>
                    </a:cubicBezTo>
                    <a:lnTo>
                      <a:pt x="0" y="17139"/>
                    </a:lnTo>
                    <a:cubicBezTo>
                      <a:pt x="266" y="17232"/>
                      <a:pt x="533" y="17334"/>
                      <a:pt x="800" y="17450"/>
                    </a:cubicBezTo>
                    <a:cubicBezTo>
                      <a:pt x="2456" y="18154"/>
                      <a:pt x="4079" y="19406"/>
                      <a:pt x="4942" y="21376"/>
                    </a:cubicBezTo>
                    <a:lnTo>
                      <a:pt x="7225" y="19005"/>
                    </a:lnTo>
                    <a:cubicBezTo>
                      <a:pt x="7936" y="18266"/>
                      <a:pt x="8172" y="17316"/>
                      <a:pt x="7963" y="16438"/>
                    </a:cubicBezTo>
                    <a:close/>
                    <a:moveTo>
                      <a:pt x="7963" y="16438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6BB3EC6-F6DC-44C3-A9E2-36C38C931BBF}"/>
              </a:ext>
            </a:extLst>
          </p:cNvPr>
          <p:cNvGrpSpPr/>
          <p:nvPr/>
        </p:nvGrpSpPr>
        <p:grpSpPr>
          <a:xfrm>
            <a:off x="8216588" y="2817967"/>
            <a:ext cx="489858" cy="489858"/>
            <a:chOff x="6262912" y="1987229"/>
            <a:chExt cx="1016001" cy="1016000"/>
          </a:xfrm>
          <a:effectLst/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6305D99A-125C-46C9-9999-BF9CBBAFB0D5}"/>
                </a:ext>
              </a:extLst>
            </p:cNvPr>
            <p:cNvSpPr/>
            <p:nvPr/>
          </p:nvSpPr>
          <p:spPr>
            <a:xfrm>
              <a:off x="6262912" y="1987229"/>
              <a:ext cx="1016001" cy="101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A132087B-2B90-455D-B2D5-DF13E80838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81713" y="2281761"/>
              <a:ext cx="378392" cy="370722"/>
              <a:chOff x="0" y="0"/>
              <a:chExt cx="581" cy="573"/>
            </a:xfrm>
            <a:solidFill>
              <a:srgbClr val="FFFFFF"/>
            </a:solidFill>
          </p:grpSpPr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8CA13CB3-03CC-420C-96A0-3988916745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" y="0"/>
                <a:ext cx="72" cy="18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10799" y="0"/>
                    </a:moveTo>
                    <a:cubicBezTo>
                      <a:pt x="4833" y="0"/>
                      <a:pt x="0" y="1476"/>
                      <a:pt x="0" y="3295"/>
                    </a:cubicBezTo>
                    <a:lnTo>
                      <a:pt x="0" y="18305"/>
                    </a:lnTo>
                    <a:cubicBezTo>
                      <a:pt x="0" y="20125"/>
                      <a:pt x="4833" y="21600"/>
                      <a:pt x="10799" y="21600"/>
                    </a:cubicBezTo>
                    <a:cubicBezTo>
                      <a:pt x="16762" y="21600"/>
                      <a:pt x="21600" y="20125"/>
                      <a:pt x="21600" y="18305"/>
                    </a:cubicBezTo>
                    <a:lnTo>
                      <a:pt x="21600" y="3295"/>
                    </a:lnTo>
                    <a:cubicBezTo>
                      <a:pt x="21600" y="1476"/>
                      <a:pt x="16762" y="0"/>
                      <a:pt x="10799" y="0"/>
                    </a:cubicBezTo>
                    <a:close/>
                    <a:moveTo>
                      <a:pt x="10799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331F4600-43AE-43CA-B015-CFFA8DB2CD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" y="392"/>
                <a:ext cx="72" cy="18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10799" y="0"/>
                    </a:moveTo>
                    <a:cubicBezTo>
                      <a:pt x="4833" y="0"/>
                      <a:pt x="0" y="1476"/>
                      <a:pt x="0" y="3295"/>
                    </a:cubicBezTo>
                    <a:lnTo>
                      <a:pt x="0" y="18305"/>
                    </a:lnTo>
                    <a:cubicBezTo>
                      <a:pt x="0" y="20125"/>
                      <a:pt x="4833" y="21600"/>
                      <a:pt x="10799" y="21600"/>
                    </a:cubicBezTo>
                    <a:cubicBezTo>
                      <a:pt x="16762" y="21600"/>
                      <a:pt x="21600" y="20125"/>
                      <a:pt x="21600" y="18305"/>
                    </a:cubicBezTo>
                    <a:lnTo>
                      <a:pt x="21600" y="3295"/>
                    </a:lnTo>
                    <a:cubicBezTo>
                      <a:pt x="21600" y="1476"/>
                      <a:pt x="16762" y="0"/>
                      <a:pt x="10799" y="0"/>
                    </a:cubicBezTo>
                    <a:close/>
                    <a:moveTo>
                      <a:pt x="10799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170263D2-947C-445D-9D91-7ED0134979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" y="248"/>
                <a:ext cx="181" cy="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18305" y="0"/>
                    </a:moveTo>
                    <a:lnTo>
                      <a:pt x="3295" y="0"/>
                    </a:lnTo>
                    <a:cubicBezTo>
                      <a:pt x="1475" y="0"/>
                      <a:pt x="0" y="4834"/>
                      <a:pt x="0" y="10798"/>
                    </a:cubicBezTo>
                    <a:cubicBezTo>
                      <a:pt x="0" y="16762"/>
                      <a:pt x="1475" y="21600"/>
                      <a:pt x="3295" y="21600"/>
                    </a:cubicBezTo>
                    <a:lnTo>
                      <a:pt x="18305" y="21600"/>
                    </a:lnTo>
                    <a:cubicBezTo>
                      <a:pt x="20124" y="21600"/>
                      <a:pt x="21600" y="16762"/>
                      <a:pt x="21600" y="10798"/>
                    </a:cubicBezTo>
                    <a:cubicBezTo>
                      <a:pt x="21600" y="4834"/>
                      <a:pt x="20124" y="0"/>
                      <a:pt x="18305" y="0"/>
                    </a:cubicBezTo>
                    <a:close/>
                    <a:moveTo>
                      <a:pt x="18305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799C58B7-E2CE-44AA-AF6B-25EB4B951C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8"/>
                <a:ext cx="181" cy="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21600" y="10798"/>
                    </a:moveTo>
                    <a:cubicBezTo>
                      <a:pt x="21600" y="4834"/>
                      <a:pt x="20124" y="0"/>
                      <a:pt x="18304" y="0"/>
                    </a:cubicBezTo>
                    <a:lnTo>
                      <a:pt x="3295" y="0"/>
                    </a:lnTo>
                    <a:cubicBezTo>
                      <a:pt x="1475" y="0"/>
                      <a:pt x="0" y="4834"/>
                      <a:pt x="0" y="10798"/>
                    </a:cubicBezTo>
                    <a:cubicBezTo>
                      <a:pt x="0" y="16762"/>
                      <a:pt x="1475" y="21600"/>
                      <a:pt x="3295" y="21600"/>
                    </a:cubicBezTo>
                    <a:lnTo>
                      <a:pt x="18304" y="21600"/>
                    </a:lnTo>
                    <a:cubicBezTo>
                      <a:pt x="20124" y="21600"/>
                      <a:pt x="21600" y="16764"/>
                      <a:pt x="21600" y="10798"/>
                    </a:cubicBezTo>
                    <a:close/>
                    <a:moveTo>
                      <a:pt x="21600" y="10798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83511220-BC58-443E-A3DD-3AFDE54EF8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" y="64"/>
                <a:ext cx="153" cy="153"/>
              </a:xfrm>
              <a:custGeom>
                <a:avLst/>
                <a:gdLst>
                  <a:gd name="T0" fmla="*/ 0 w 20488"/>
                  <a:gd name="T1" fmla="*/ 0 h 20489"/>
                  <a:gd name="T2" fmla="*/ 0 w 20488"/>
                  <a:gd name="T3" fmla="*/ 0 h 20489"/>
                  <a:gd name="T4" fmla="*/ 0 w 20488"/>
                  <a:gd name="T5" fmla="*/ 0 h 20489"/>
                  <a:gd name="T6" fmla="*/ 0 w 20488"/>
                  <a:gd name="T7" fmla="*/ 0 h 20489"/>
                  <a:gd name="T8" fmla="*/ 0 w 20488"/>
                  <a:gd name="T9" fmla="*/ 0 h 20489"/>
                  <a:gd name="T10" fmla="*/ 0 w 20488"/>
                  <a:gd name="T11" fmla="*/ 0 h 20489"/>
                  <a:gd name="T12" fmla="*/ 0 w 20488"/>
                  <a:gd name="T13" fmla="*/ 0 h 20489"/>
                  <a:gd name="T14" fmla="*/ 0 w 20488"/>
                  <a:gd name="T15" fmla="*/ 0 h 204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488" h="20489">
                    <a:moveTo>
                      <a:pt x="7697" y="19601"/>
                    </a:moveTo>
                    <a:lnTo>
                      <a:pt x="19601" y="7697"/>
                    </a:lnTo>
                    <a:cubicBezTo>
                      <a:pt x="21044" y="6253"/>
                      <a:pt x="20690" y="3557"/>
                      <a:pt x="18809" y="1678"/>
                    </a:cubicBezTo>
                    <a:cubicBezTo>
                      <a:pt x="16928" y="-203"/>
                      <a:pt x="14234" y="-555"/>
                      <a:pt x="12792" y="887"/>
                    </a:cubicBezTo>
                    <a:lnTo>
                      <a:pt x="888" y="12791"/>
                    </a:lnTo>
                    <a:cubicBezTo>
                      <a:pt x="-556" y="14235"/>
                      <a:pt x="-202" y="16928"/>
                      <a:pt x="1679" y="18809"/>
                    </a:cubicBezTo>
                    <a:cubicBezTo>
                      <a:pt x="3558" y="20690"/>
                      <a:pt x="6252" y="21045"/>
                      <a:pt x="7697" y="19601"/>
                    </a:cubicBezTo>
                    <a:close/>
                    <a:moveTo>
                      <a:pt x="7697" y="19601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BF48F9A9-6208-4637-809F-F88A0729C1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" y="344"/>
                <a:ext cx="153" cy="153"/>
              </a:xfrm>
              <a:custGeom>
                <a:avLst/>
                <a:gdLst>
                  <a:gd name="T0" fmla="*/ 0 w 20489"/>
                  <a:gd name="T1" fmla="*/ 0 h 20488"/>
                  <a:gd name="T2" fmla="*/ 0 w 20489"/>
                  <a:gd name="T3" fmla="*/ 0 h 20488"/>
                  <a:gd name="T4" fmla="*/ 0 w 20489"/>
                  <a:gd name="T5" fmla="*/ 0 h 20488"/>
                  <a:gd name="T6" fmla="*/ 0 w 20489"/>
                  <a:gd name="T7" fmla="*/ 0 h 20488"/>
                  <a:gd name="T8" fmla="*/ 0 w 20489"/>
                  <a:gd name="T9" fmla="*/ 0 h 20488"/>
                  <a:gd name="T10" fmla="*/ 0 w 20489"/>
                  <a:gd name="T11" fmla="*/ 0 h 20488"/>
                  <a:gd name="T12" fmla="*/ 0 w 20489"/>
                  <a:gd name="T13" fmla="*/ 0 h 20488"/>
                  <a:gd name="T14" fmla="*/ 0 w 20489"/>
                  <a:gd name="T15" fmla="*/ 0 h 2048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489" h="20488">
                    <a:moveTo>
                      <a:pt x="12792" y="888"/>
                    </a:moveTo>
                    <a:lnTo>
                      <a:pt x="888" y="12792"/>
                    </a:lnTo>
                    <a:cubicBezTo>
                      <a:pt x="-556" y="14236"/>
                      <a:pt x="-202" y="16929"/>
                      <a:pt x="1679" y="18809"/>
                    </a:cubicBezTo>
                    <a:cubicBezTo>
                      <a:pt x="3558" y="20689"/>
                      <a:pt x="6253" y="21044"/>
                      <a:pt x="7697" y="19601"/>
                    </a:cubicBezTo>
                    <a:lnTo>
                      <a:pt x="19601" y="7697"/>
                    </a:lnTo>
                    <a:cubicBezTo>
                      <a:pt x="21044" y="6254"/>
                      <a:pt x="20690" y="3559"/>
                      <a:pt x="18810" y="1679"/>
                    </a:cubicBezTo>
                    <a:cubicBezTo>
                      <a:pt x="16929" y="-203"/>
                      <a:pt x="14235" y="-556"/>
                      <a:pt x="12792" y="888"/>
                    </a:cubicBezTo>
                    <a:close/>
                    <a:moveTo>
                      <a:pt x="12792" y="888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14EBAF27-4E82-464B-8ED9-41F1A161A5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" y="344"/>
                <a:ext cx="153" cy="153"/>
              </a:xfrm>
              <a:custGeom>
                <a:avLst/>
                <a:gdLst>
                  <a:gd name="T0" fmla="*/ 0 w 20489"/>
                  <a:gd name="T1" fmla="*/ 0 h 20489"/>
                  <a:gd name="T2" fmla="*/ 0 w 20489"/>
                  <a:gd name="T3" fmla="*/ 0 h 20489"/>
                  <a:gd name="T4" fmla="*/ 0 w 20489"/>
                  <a:gd name="T5" fmla="*/ 0 h 20489"/>
                  <a:gd name="T6" fmla="*/ 0 w 20489"/>
                  <a:gd name="T7" fmla="*/ 0 h 20489"/>
                  <a:gd name="T8" fmla="*/ 0 w 20489"/>
                  <a:gd name="T9" fmla="*/ 0 h 20489"/>
                  <a:gd name="T10" fmla="*/ 0 w 20489"/>
                  <a:gd name="T11" fmla="*/ 0 h 20489"/>
                  <a:gd name="T12" fmla="*/ 0 w 20489"/>
                  <a:gd name="T13" fmla="*/ 0 h 20489"/>
                  <a:gd name="T14" fmla="*/ 0 w 20489"/>
                  <a:gd name="T15" fmla="*/ 0 h 204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489" h="20489">
                    <a:moveTo>
                      <a:pt x="7696" y="888"/>
                    </a:moveTo>
                    <a:cubicBezTo>
                      <a:pt x="6251" y="-556"/>
                      <a:pt x="3559" y="-202"/>
                      <a:pt x="1679" y="1678"/>
                    </a:cubicBezTo>
                    <a:cubicBezTo>
                      <a:pt x="-201" y="3558"/>
                      <a:pt x="-556" y="6251"/>
                      <a:pt x="888" y="7697"/>
                    </a:cubicBezTo>
                    <a:lnTo>
                      <a:pt x="12792" y="19601"/>
                    </a:lnTo>
                    <a:cubicBezTo>
                      <a:pt x="14236" y="21044"/>
                      <a:pt x="16932" y="20690"/>
                      <a:pt x="18811" y="18810"/>
                    </a:cubicBezTo>
                    <a:cubicBezTo>
                      <a:pt x="20691" y="16929"/>
                      <a:pt x="21044" y="14236"/>
                      <a:pt x="19601" y="12793"/>
                    </a:cubicBezTo>
                    <a:lnTo>
                      <a:pt x="7696" y="888"/>
                    </a:lnTo>
                    <a:close/>
                    <a:moveTo>
                      <a:pt x="7696" y="888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1CB874CD-0FE5-476E-AC37-A241827B99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" y="71"/>
                <a:ext cx="154" cy="154"/>
              </a:xfrm>
              <a:custGeom>
                <a:avLst/>
                <a:gdLst>
                  <a:gd name="T0" fmla="*/ 0 w 20489"/>
                  <a:gd name="T1" fmla="*/ 0 h 20489"/>
                  <a:gd name="T2" fmla="*/ 0 w 20489"/>
                  <a:gd name="T3" fmla="*/ 0 h 20489"/>
                  <a:gd name="T4" fmla="*/ 0 w 20489"/>
                  <a:gd name="T5" fmla="*/ 0 h 20489"/>
                  <a:gd name="T6" fmla="*/ 0 w 20489"/>
                  <a:gd name="T7" fmla="*/ 0 h 20489"/>
                  <a:gd name="T8" fmla="*/ 0 w 20489"/>
                  <a:gd name="T9" fmla="*/ 0 h 20489"/>
                  <a:gd name="T10" fmla="*/ 0 w 20489"/>
                  <a:gd name="T11" fmla="*/ 0 h 20489"/>
                  <a:gd name="T12" fmla="*/ 0 w 20489"/>
                  <a:gd name="T13" fmla="*/ 0 h 20489"/>
                  <a:gd name="T14" fmla="*/ 0 w 20489"/>
                  <a:gd name="T15" fmla="*/ 0 h 204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489" h="20489">
                    <a:moveTo>
                      <a:pt x="12792" y="19602"/>
                    </a:moveTo>
                    <a:cubicBezTo>
                      <a:pt x="14235" y="21045"/>
                      <a:pt x="16930" y="20691"/>
                      <a:pt x="18811" y="18810"/>
                    </a:cubicBezTo>
                    <a:cubicBezTo>
                      <a:pt x="20691" y="16930"/>
                      <a:pt x="21044" y="14236"/>
                      <a:pt x="19601" y="12793"/>
                    </a:cubicBezTo>
                    <a:lnTo>
                      <a:pt x="7696" y="888"/>
                    </a:lnTo>
                    <a:cubicBezTo>
                      <a:pt x="6252" y="-555"/>
                      <a:pt x="3560" y="-202"/>
                      <a:pt x="1679" y="1679"/>
                    </a:cubicBezTo>
                    <a:cubicBezTo>
                      <a:pt x="-201" y="3559"/>
                      <a:pt x="-556" y="6254"/>
                      <a:pt x="887" y="7697"/>
                    </a:cubicBezTo>
                    <a:lnTo>
                      <a:pt x="12792" y="19602"/>
                    </a:lnTo>
                    <a:close/>
                    <a:moveTo>
                      <a:pt x="12792" y="1960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934DAE7A-E3AF-4486-B8FD-92D3DA1A4DE7}"/>
              </a:ext>
            </a:extLst>
          </p:cNvPr>
          <p:cNvSpPr/>
          <p:nvPr/>
        </p:nvSpPr>
        <p:spPr>
          <a:xfrm>
            <a:off x="8759513" y="2795169"/>
            <a:ext cx="2587220" cy="246221"/>
          </a:xfrm>
          <a:prstGeom prst="rect">
            <a:avLst/>
          </a:prstGeom>
        </p:spPr>
        <p:txBody>
          <a:bodyPr wrap="none" lIns="144000" tIns="0" rIns="144000" bIns="0">
            <a:normAutofit/>
          </a:bodyPr>
          <a:lstStyle/>
          <a:p>
            <a:r>
              <a:rPr lang="zh-CN" altLang="en-US" sz="1600" b="1">
                <a:solidFill>
                  <a:schemeClr val="accent2"/>
                </a:solidFill>
                <a:cs typeface="+mn-ea"/>
                <a:sym typeface="+mn-lt"/>
              </a:rPr>
              <a:t>The title text is preset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6A43203-0A7A-4E5A-B9B9-8192E6FFAE44}"/>
              </a:ext>
            </a:extLst>
          </p:cNvPr>
          <p:cNvSpPr/>
          <p:nvPr/>
        </p:nvSpPr>
        <p:spPr>
          <a:xfrm>
            <a:off x="8759513" y="3041390"/>
            <a:ext cx="2587220" cy="536011"/>
          </a:xfrm>
          <a:prstGeom prst="rect">
            <a:avLst/>
          </a:prstGeom>
        </p:spPr>
        <p:txBody>
          <a:bodyPr wrap="square" lIns="144000" tIns="0" rIns="144000" bIns="0"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This section is displayed as a text layout placeholder</a:t>
            </a:r>
            <a:br>
              <a:rPr lang="zh-CN" altLang="en-US" sz="110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(Theme fonts are recommended)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36EB56E-9744-4DC7-BE49-9FF9EE6101E9}"/>
              </a:ext>
            </a:extLst>
          </p:cNvPr>
          <p:cNvSpPr/>
          <p:nvPr/>
        </p:nvSpPr>
        <p:spPr>
          <a:xfrm>
            <a:off x="8759513" y="4583706"/>
            <a:ext cx="2587220" cy="246221"/>
          </a:xfrm>
          <a:prstGeom prst="rect">
            <a:avLst/>
          </a:prstGeom>
        </p:spPr>
        <p:txBody>
          <a:bodyPr wrap="none" lIns="144000" tIns="0" rIns="144000" bIns="0">
            <a:normAutofit/>
          </a:bodyPr>
          <a:lstStyle/>
          <a:p>
            <a:r>
              <a:rPr lang="zh-CN" altLang="en-US" sz="1600" b="1">
                <a:solidFill>
                  <a:schemeClr val="accent4"/>
                </a:solidFill>
                <a:cs typeface="+mn-ea"/>
                <a:sym typeface="+mn-lt"/>
              </a:rPr>
              <a:t>The title text is preset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0A2D6FF7-104F-4DF2-B14A-D01FA0AC7EC2}"/>
              </a:ext>
            </a:extLst>
          </p:cNvPr>
          <p:cNvSpPr/>
          <p:nvPr/>
        </p:nvSpPr>
        <p:spPr>
          <a:xfrm>
            <a:off x="8759513" y="4829927"/>
            <a:ext cx="2587220" cy="536011"/>
          </a:xfrm>
          <a:prstGeom prst="rect">
            <a:avLst/>
          </a:prstGeom>
        </p:spPr>
        <p:txBody>
          <a:bodyPr wrap="square" lIns="144000" tIns="0" rIns="144000" bIns="0"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This section is displayed as a text layout placeholder</a:t>
            </a:r>
            <a:br>
              <a:rPr lang="zh-CN" altLang="en-US" sz="110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(Theme fonts are recommended)</a:t>
            </a:r>
          </a:p>
        </p:txBody>
      </p:sp>
      <p:sp>
        <p:nvSpPr>
          <p:cNvPr id="87" name="Title 6">
            <a:extLst>
              <a:ext uri="{FF2B5EF4-FFF2-40B4-BE49-F238E27FC236}">
                <a16:creationId xmlns:a16="http://schemas.microsoft.com/office/drawing/2014/main" id="{8B148B69-384A-415E-89A1-803CAD5B398E}"/>
              </a:ext>
            </a:extLst>
          </p:cNvPr>
          <p:cNvSpPr txBox="1">
            <a:spLocks/>
          </p:cNvSpPr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Click to add a title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8" name="Text Placeholder 7">
            <a:extLst>
              <a:ext uri="{FF2B5EF4-FFF2-40B4-BE49-F238E27FC236}">
                <a16:creationId xmlns:a16="http://schemas.microsoft.com/office/drawing/2014/main" id="{074E4A63-B324-4856-95C7-D48E212655F2}"/>
              </a:ext>
            </a:extLst>
          </p:cNvPr>
          <p:cNvSpPr txBox="1">
            <a:spLocks/>
          </p:cNvSpPr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62413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fallOver"/>
      </p:transition>
    </mc:Choice>
    <mc:Fallback xmlns:lc="http://schemas.openxmlformats.org/drawingml/2006/lockedCanvas" xmlns:a14="http://schemas.microsoft.com/office/drawing/2010/main" xmlns:p14="http://schemas.microsoft.com/office/powerpoint/2010/main" xmlns:ma14="http://schemas.microsoft.com/office/mac/drawingml/2011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5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5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5500"/>
                            </p:stCondLst>
                            <p:childTnLst>
                              <p:par>
                                <p:cTn id="1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9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6500"/>
                            </p:stCondLst>
                            <p:childTnLst>
                              <p:par>
                                <p:cTn id="2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7000"/>
                            </p:stCondLst>
                            <p:childTnLst>
                              <p:par>
                                <p:cTn id="2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7500"/>
                            </p:stCondLst>
                            <p:childTnLst>
                              <p:par>
                                <p:cTn id="2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8000"/>
                            </p:stCondLst>
                            <p:childTnLst>
                              <p:par>
                                <p:cTn id="2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18500"/>
                            </p:stCondLst>
                            <p:childTnLst>
                              <p:par>
                                <p:cTn id="2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9250"/>
                            </p:stCondLst>
                            <p:childTnLst>
                              <p:par>
                                <p:cTn id="23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61" grpId="0"/>
      <p:bldP spid="62" grpId="0"/>
      <p:bldP spid="63" grpId="0"/>
      <p:bldP spid="64" grpId="0"/>
      <p:bldP spid="67" grpId="0"/>
      <p:bldP spid="68" grpId="0"/>
      <p:bldP spid="69" grpId="0"/>
      <p:bldP spid="70" grpId="0"/>
      <p:bldP spid="87" grpId="0"/>
      <p:bldP spid="8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6">
            <a:extLst>
              <a:ext uri="{FF2B5EF4-FFF2-40B4-BE49-F238E27FC236}">
                <a16:creationId xmlns:a16="http://schemas.microsoft.com/office/drawing/2014/main" id="{54F1183F-5EDD-431D-B0AD-26A98467F9AE}"/>
              </a:ext>
            </a:extLst>
          </p:cNvPr>
          <p:cNvSpPr txBox="1">
            <a:spLocks/>
          </p:cNvSpPr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Click to add a title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F6CDF532-0FE3-4EAF-A4E3-FF89EFD0BE18}"/>
              </a:ext>
            </a:extLst>
          </p:cNvPr>
          <p:cNvSpPr txBox="1">
            <a:spLocks/>
          </p:cNvSpPr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97" name="矩形: 圆角 96">
            <a:extLst>
              <a:ext uri="{FF2B5EF4-FFF2-40B4-BE49-F238E27FC236}">
                <a16:creationId xmlns:a16="http://schemas.microsoft.com/office/drawing/2014/main" id="{7F507B3B-0FEB-4F1A-B92E-41204187F2D8}"/>
              </a:ext>
            </a:extLst>
          </p:cNvPr>
          <p:cNvSpPr/>
          <p:nvPr/>
        </p:nvSpPr>
        <p:spPr>
          <a:xfrm>
            <a:off x="1" y="1728682"/>
            <a:ext cx="4297030" cy="4068007"/>
          </a:xfrm>
          <a:prstGeom prst="roundRect">
            <a:avLst>
              <a:gd name="adj" fmla="val 0"/>
            </a:avLst>
          </a:prstGeom>
          <a:blipFill>
            <a:blip r:embed="rId4"/>
            <a:srcRect/>
            <a:stretch>
              <a:fillRect l="-34151" r="-34151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cxnSp>
        <p:nvCxnSpPr>
          <p:cNvPr id="98" name="直接连接符 97">
            <a:extLst>
              <a:ext uri="{FF2B5EF4-FFF2-40B4-BE49-F238E27FC236}">
                <a16:creationId xmlns:a16="http://schemas.microsoft.com/office/drawing/2014/main" id="{FA76A328-1CFC-4E01-BF8D-0769CF330930}"/>
              </a:ext>
            </a:extLst>
          </p:cNvPr>
          <p:cNvCxnSpPr/>
          <p:nvPr/>
        </p:nvCxnSpPr>
        <p:spPr>
          <a:xfrm>
            <a:off x="6007447" y="2461690"/>
            <a:ext cx="608012" cy="0"/>
          </a:xfrm>
          <a:prstGeom prst="line">
            <a:avLst/>
          </a:prstGeom>
          <a:solidFill>
            <a:schemeClr val="bg1"/>
          </a:solidFill>
          <a:ln w="28575">
            <a:gradFill>
              <a:gsLst>
                <a:gs pos="0">
                  <a:schemeClr val="accent1"/>
                </a:gs>
                <a:gs pos="58000">
                  <a:schemeClr val="accent2"/>
                </a:gs>
                <a:gs pos="100000">
                  <a:schemeClr val="accent3"/>
                </a:gs>
              </a:gsLst>
              <a:lin ang="5400000" scaled="1"/>
            </a:gra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9" name="直接连接符 98">
            <a:extLst>
              <a:ext uri="{FF2B5EF4-FFF2-40B4-BE49-F238E27FC236}">
                <a16:creationId xmlns:a16="http://schemas.microsoft.com/office/drawing/2014/main" id="{D4FC57E9-20B3-4439-B8C5-044F005545D3}"/>
              </a:ext>
            </a:extLst>
          </p:cNvPr>
          <p:cNvCxnSpPr/>
          <p:nvPr/>
        </p:nvCxnSpPr>
        <p:spPr>
          <a:xfrm>
            <a:off x="6477347" y="3732580"/>
            <a:ext cx="471908" cy="0"/>
          </a:xfrm>
          <a:prstGeom prst="line">
            <a:avLst/>
          </a:prstGeom>
          <a:solidFill>
            <a:schemeClr val="bg1"/>
          </a:solidFill>
          <a:ln w="28575">
            <a:gradFill>
              <a:gsLst>
                <a:gs pos="0">
                  <a:schemeClr val="accent1"/>
                </a:gs>
                <a:gs pos="58000">
                  <a:schemeClr val="accent2"/>
                </a:gs>
                <a:gs pos="100000">
                  <a:schemeClr val="accent3"/>
                </a:gs>
              </a:gsLst>
              <a:lin ang="5400000" scaled="1"/>
            </a:gra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0" name="直接连接符 99">
            <a:extLst>
              <a:ext uri="{FF2B5EF4-FFF2-40B4-BE49-F238E27FC236}">
                <a16:creationId xmlns:a16="http://schemas.microsoft.com/office/drawing/2014/main" id="{BA4AF5EA-81EB-478C-B167-94DBA332DA8E}"/>
              </a:ext>
            </a:extLst>
          </p:cNvPr>
          <p:cNvCxnSpPr/>
          <p:nvPr/>
        </p:nvCxnSpPr>
        <p:spPr>
          <a:xfrm>
            <a:off x="6112222" y="4917804"/>
            <a:ext cx="503237" cy="0"/>
          </a:xfrm>
          <a:prstGeom prst="line">
            <a:avLst/>
          </a:prstGeom>
          <a:solidFill>
            <a:schemeClr val="bg1"/>
          </a:solidFill>
          <a:ln w="28575">
            <a:gradFill>
              <a:gsLst>
                <a:gs pos="0">
                  <a:schemeClr val="accent1"/>
                </a:gs>
                <a:gs pos="58000">
                  <a:schemeClr val="accent2"/>
                </a:gs>
                <a:gs pos="100000">
                  <a:schemeClr val="accent3"/>
                </a:gs>
              </a:gsLst>
              <a:lin ang="5400000" scaled="1"/>
            </a:gra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1" name="弧形 100">
            <a:extLst>
              <a:ext uri="{FF2B5EF4-FFF2-40B4-BE49-F238E27FC236}">
                <a16:creationId xmlns:a16="http://schemas.microsoft.com/office/drawing/2014/main" id="{72644DD6-57B4-486B-9758-464919B080D9}"/>
              </a:ext>
            </a:extLst>
          </p:cNvPr>
          <p:cNvSpPr/>
          <p:nvPr/>
        </p:nvSpPr>
        <p:spPr>
          <a:xfrm>
            <a:off x="2313719" y="1778194"/>
            <a:ext cx="4018496" cy="4018496"/>
          </a:xfrm>
          <a:prstGeom prst="arc">
            <a:avLst>
              <a:gd name="adj1" fmla="val 16196982"/>
              <a:gd name="adj2" fmla="val 5380091"/>
            </a:avLst>
          </a:prstGeom>
          <a:solidFill>
            <a:schemeClr val="bg1"/>
          </a:solidFill>
          <a:ln w="28575">
            <a:gradFill>
              <a:gsLst>
                <a:gs pos="0">
                  <a:schemeClr val="accent1"/>
                </a:gs>
                <a:gs pos="58000">
                  <a:schemeClr val="accent2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225425" indent="-225425" algn="ctr" fontAlgn="base">
              <a:spcBef>
                <a:spcPct val="0"/>
              </a:spcBef>
              <a:spcAft>
                <a:spcPct val="0"/>
              </a:spcAft>
            </a:pPr>
            <a:endParaRPr lang="en-US" sz="12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cxnSp>
        <p:nvCxnSpPr>
          <p:cNvPr id="102" name="直接连接符 101">
            <a:extLst>
              <a:ext uri="{FF2B5EF4-FFF2-40B4-BE49-F238E27FC236}">
                <a16:creationId xmlns:a16="http://schemas.microsoft.com/office/drawing/2014/main" id="{BF5BC4CA-CAB8-441D-B063-62D67302C601}"/>
              </a:ext>
            </a:extLst>
          </p:cNvPr>
          <p:cNvCxnSpPr/>
          <p:nvPr/>
        </p:nvCxnSpPr>
        <p:spPr>
          <a:xfrm flipH="1">
            <a:off x="4872789" y="2598821"/>
            <a:ext cx="743300" cy="46944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接连接符 102">
            <a:extLst>
              <a:ext uri="{FF2B5EF4-FFF2-40B4-BE49-F238E27FC236}">
                <a16:creationId xmlns:a16="http://schemas.microsoft.com/office/drawing/2014/main" id="{5BE6AFDD-D6D9-45F0-BB13-73FB3990B375}"/>
              </a:ext>
            </a:extLst>
          </p:cNvPr>
          <p:cNvCxnSpPr/>
          <p:nvPr/>
        </p:nvCxnSpPr>
        <p:spPr>
          <a:xfrm flipH="1" flipV="1">
            <a:off x="4874405" y="3695770"/>
            <a:ext cx="1221208" cy="2670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连接符 103">
            <a:extLst>
              <a:ext uri="{FF2B5EF4-FFF2-40B4-BE49-F238E27FC236}">
                <a16:creationId xmlns:a16="http://schemas.microsoft.com/office/drawing/2014/main" id="{CD9F5F7F-E281-45F8-BD48-0C6A8D3B68F3}"/>
              </a:ext>
            </a:extLst>
          </p:cNvPr>
          <p:cNvCxnSpPr/>
          <p:nvPr/>
        </p:nvCxnSpPr>
        <p:spPr>
          <a:xfrm flipH="1" flipV="1">
            <a:off x="4874405" y="4384601"/>
            <a:ext cx="862383" cy="39312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矩形 104">
            <a:extLst>
              <a:ext uri="{FF2B5EF4-FFF2-40B4-BE49-F238E27FC236}">
                <a16:creationId xmlns:a16="http://schemas.microsoft.com/office/drawing/2014/main" id="{1AD0D242-C5EA-4EFB-8E4B-5073FBA07A14}"/>
              </a:ext>
            </a:extLst>
          </p:cNvPr>
          <p:cNvSpPr/>
          <p:nvPr/>
        </p:nvSpPr>
        <p:spPr>
          <a:xfrm>
            <a:off x="6949256" y="2182899"/>
            <a:ext cx="30428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E24848"/>
              </a:buClr>
            </a:pPr>
            <a:r>
              <a:rPr lang="zh-CN" altLang="en-US" sz="1600" b="1" dirty="0">
                <a:cs typeface="+mn-ea"/>
                <a:sym typeface="+mn-lt"/>
              </a:rPr>
              <a:t>The title text is preset</a:t>
            </a:r>
            <a:endParaRPr lang="en-US" sz="1600" b="1" dirty="0">
              <a:cs typeface="+mn-ea"/>
              <a:sym typeface="+mn-lt"/>
            </a:endParaRPr>
          </a:p>
        </p:txBody>
      </p:sp>
      <p:sp>
        <p:nvSpPr>
          <p:cNvPr id="106" name="矩形 105">
            <a:extLst>
              <a:ext uri="{FF2B5EF4-FFF2-40B4-BE49-F238E27FC236}">
                <a16:creationId xmlns:a16="http://schemas.microsoft.com/office/drawing/2014/main" id="{9BDF370D-D6AC-4811-9844-BA73C5A427E2}"/>
              </a:ext>
            </a:extLst>
          </p:cNvPr>
          <p:cNvSpPr/>
          <p:nvPr/>
        </p:nvSpPr>
        <p:spPr>
          <a:xfrm>
            <a:off x="6949255" y="2442435"/>
            <a:ext cx="3549843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E24848"/>
              </a:buClr>
              <a:defRPr/>
            </a:pPr>
            <a:r>
              <a:rPr lang="zh-CN" altLang="en-US" sz="1200" noProof="1">
                <a:cs typeface="+mn-ea"/>
                <a:sym typeface="+mn-lt"/>
              </a:rPr>
              <a:t>This section is displayed as a text layout placeholder</a:t>
            </a:r>
          </a:p>
          <a:p>
            <a:pPr>
              <a:lnSpc>
                <a:spcPct val="150000"/>
              </a:lnSpc>
              <a:buClr>
                <a:srgbClr val="E24848"/>
              </a:buClr>
              <a:defRPr/>
            </a:pPr>
            <a:r>
              <a:rPr lang="zh-CN" altLang="en-US" sz="1200" noProof="1">
                <a:cs typeface="+mn-ea"/>
                <a:sym typeface="+mn-lt"/>
              </a:rPr>
              <a:t>(Theme fonts are recommended)</a:t>
            </a:r>
            <a:endParaRPr lang="en-US" sz="1200" noProof="1">
              <a:cs typeface="+mn-ea"/>
              <a:sym typeface="+mn-lt"/>
            </a:endParaRPr>
          </a:p>
        </p:txBody>
      </p:sp>
      <p:sp>
        <p:nvSpPr>
          <p:cNvPr id="107" name="矩形 106">
            <a:extLst>
              <a:ext uri="{FF2B5EF4-FFF2-40B4-BE49-F238E27FC236}">
                <a16:creationId xmlns:a16="http://schemas.microsoft.com/office/drawing/2014/main" id="{006CDEB7-5012-4E20-88CD-141249451D9F}"/>
              </a:ext>
            </a:extLst>
          </p:cNvPr>
          <p:cNvSpPr/>
          <p:nvPr/>
        </p:nvSpPr>
        <p:spPr>
          <a:xfrm>
            <a:off x="7268318" y="3342939"/>
            <a:ext cx="30428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E24848"/>
              </a:buClr>
            </a:pPr>
            <a:r>
              <a:rPr lang="zh-CN" altLang="en-US" sz="1600" b="1" dirty="0">
                <a:cs typeface="+mn-ea"/>
                <a:sym typeface="+mn-lt"/>
              </a:rPr>
              <a:t>The title text is preset</a:t>
            </a:r>
            <a:endParaRPr lang="en-US" sz="1600" b="1" dirty="0">
              <a:cs typeface="+mn-ea"/>
              <a:sym typeface="+mn-lt"/>
            </a:endParaRPr>
          </a:p>
        </p:txBody>
      </p:sp>
      <p:sp>
        <p:nvSpPr>
          <p:cNvPr id="108" name="矩形 107">
            <a:extLst>
              <a:ext uri="{FF2B5EF4-FFF2-40B4-BE49-F238E27FC236}">
                <a16:creationId xmlns:a16="http://schemas.microsoft.com/office/drawing/2014/main" id="{5398FB01-DB94-4A08-BE84-8426F2E92FEA}"/>
              </a:ext>
            </a:extLst>
          </p:cNvPr>
          <p:cNvSpPr/>
          <p:nvPr/>
        </p:nvSpPr>
        <p:spPr>
          <a:xfrm>
            <a:off x="7268317" y="3602475"/>
            <a:ext cx="3549843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E24848"/>
              </a:buClr>
              <a:defRPr/>
            </a:pPr>
            <a:r>
              <a:rPr lang="zh-CN" altLang="en-US" sz="1200" noProof="1">
                <a:cs typeface="+mn-ea"/>
                <a:sym typeface="+mn-lt"/>
              </a:rPr>
              <a:t>This section is displayed as a text layout placeholder</a:t>
            </a:r>
          </a:p>
          <a:p>
            <a:pPr>
              <a:lnSpc>
                <a:spcPct val="150000"/>
              </a:lnSpc>
              <a:buClr>
                <a:srgbClr val="E24848"/>
              </a:buClr>
              <a:defRPr/>
            </a:pPr>
            <a:r>
              <a:rPr lang="zh-CN" altLang="en-US" sz="1200" noProof="1">
                <a:cs typeface="+mn-ea"/>
                <a:sym typeface="+mn-lt"/>
              </a:rPr>
              <a:t>(Theme fonts are recommended)</a:t>
            </a:r>
            <a:endParaRPr lang="en-US" sz="1200" noProof="1">
              <a:cs typeface="+mn-ea"/>
              <a:sym typeface="+mn-lt"/>
            </a:endParaRPr>
          </a:p>
        </p:txBody>
      </p:sp>
      <p:sp>
        <p:nvSpPr>
          <p:cNvPr id="109" name="矩形 108">
            <a:extLst>
              <a:ext uri="{FF2B5EF4-FFF2-40B4-BE49-F238E27FC236}">
                <a16:creationId xmlns:a16="http://schemas.microsoft.com/office/drawing/2014/main" id="{05EA630B-483F-4E22-9391-F95859AB397A}"/>
              </a:ext>
            </a:extLst>
          </p:cNvPr>
          <p:cNvSpPr/>
          <p:nvPr/>
        </p:nvSpPr>
        <p:spPr>
          <a:xfrm>
            <a:off x="6949256" y="4650147"/>
            <a:ext cx="30428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E24848"/>
              </a:buClr>
            </a:pPr>
            <a:r>
              <a:rPr lang="zh-CN" altLang="en-US" sz="1600" b="1">
                <a:cs typeface="+mn-ea"/>
                <a:sym typeface="+mn-lt"/>
              </a:rPr>
              <a:t>The title text is preset</a:t>
            </a:r>
            <a:endParaRPr lang="en-US" sz="1600" b="1" dirty="0">
              <a:cs typeface="+mn-ea"/>
              <a:sym typeface="+mn-lt"/>
            </a:endParaRPr>
          </a:p>
        </p:txBody>
      </p:sp>
      <p:sp>
        <p:nvSpPr>
          <p:cNvPr id="110" name="矩形 109">
            <a:extLst>
              <a:ext uri="{FF2B5EF4-FFF2-40B4-BE49-F238E27FC236}">
                <a16:creationId xmlns:a16="http://schemas.microsoft.com/office/drawing/2014/main" id="{D13341ED-5C62-401B-BEDA-5DB02BEAB09E}"/>
              </a:ext>
            </a:extLst>
          </p:cNvPr>
          <p:cNvSpPr/>
          <p:nvPr/>
        </p:nvSpPr>
        <p:spPr>
          <a:xfrm>
            <a:off x="6949255" y="4934832"/>
            <a:ext cx="3549843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E24848"/>
              </a:buClr>
              <a:defRPr/>
            </a:pPr>
            <a:r>
              <a:rPr lang="zh-CN" altLang="en-US" sz="1200" noProof="1">
                <a:cs typeface="+mn-ea"/>
                <a:sym typeface="+mn-lt"/>
              </a:rPr>
              <a:t>This section is displayed as a text layout placeholder</a:t>
            </a:r>
          </a:p>
          <a:p>
            <a:pPr>
              <a:lnSpc>
                <a:spcPct val="150000"/>
              </a:lnSpc>
              <a:buClr>
                <a:srgbClr val="E24848"/>
              </a:buClr>
              <a:defRPr/>
            </a:pPr>
            <a:r>
              <a:rPr lang="zh-CN" altLang="en-US" sz="1200" noProof="1">
                <a:cs typeface="+mn-ea"/>
                <a:sym typeface="+mn-lt"/>
              </a:rPr>
              <a:t>(Theme fonts are recommended)</a:t>
            </a:r>
            <a:endParaRPr lang="en-US" sz="1200" noProof="1">
              <a:cs typeface="+mn-ea"/>
              <a:sym typeface="+mn-lt"/>
            </a:endParaRPr>
          </a:p>
        </p:txBody>
      </p:sp>
      <p:sp>
        <p:nvSpPr>
          <p:cNvPr id="111" name="椭圆 110">
            <a:extLst>
              <a:ext uri="{FF2B5EF4-FFF2-40B4-BE49-F238E27FC236}">
                <a16:creationId xmlns:a16="http://schemas.microsoft.com/office/drawing/2014/main" id="{E999C6F4-41E0-4027-B456-5371F4A3BB32}"/>
              </a:ext>
            </a:extLst>
          </p:cNvPr>
          <p:cNvSpPr/>
          <p:nvPr/>
        </p:nvSpPr>
        <p:spPr>
          <a:xfrm>
            <a:off x="5689167" y="2124353"/>
            <a:ext cx="674674" cy="674674"/>
          </a:xfrm>
          <a:prstGeom prst="ellipse">
            <a:avLst/>
          </a:prstGeom>
          <a:solidFill>
            <a:schemeClr val="bg1"/>
          </a:solidFill>
          <a:ln w="28575">
            <a:gradFill>
              <a:gsLst>
                <a:gs pos="0">
                  <a:schemeClr val="accent1"/>
                </a:gs>
                <a:gs pos="58000">
                  <a:schemeClr val="accent2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225425" indent="-225425"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kern="0">
                <a:solidFill>
                  <a:schemeClr val="tx1"/>
                </a:solidFill>
                <a:cs typeface="+mn-ea"/>
                <a:sym typeface="+mn-lt"/>
              </a:rPr>
              <a:t>keyword</a:t>
            </a:r>
            <a:endParaRPr lang="en-US" sz="1200" kern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12" name="椭圆 111">
            <a:extLst>
              <a:ext uri="{FF2B5EF4-FFF2-40B4-BE49-F238E27FC236}">
                <a16:creationId xmlns:a16="http://schemas.microsoft.com/office/drawing/2014/main" id="{B0E4AC89-0126-411F-85D0-39DC10EADA3E}"/>
              </a:ext>
            </a:extLst>
          </p:cNvPr>
          <p:cNvSpPr/>
          <p:nvPr/>
        </p:nvSpPr>
        <p:spPr>
          <a:xfrm>
            <a:off x="5934063" y="3352410"/>
            <a:ext cx="674674" cy="674674"/>
          </a:xfrm>
          <a:prstGeom prst="ellipse">
            <a:avLst/>
          </a:prstGeom>
          <a:solidFill>
            <a:schemeClr val="bg1"/>
          </a:solidFill>
          <a:ln w="28575">
            <a:gradFill>
              <a:gsLst>
                <a:gs pos="0">
                  <a:schemeClr val="accent1"/>
                </a:gs>
                <a:gs pos="58000">
                  <a:schemeClr val="accent2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225425" indent="-225425"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kern="0">
                <a:solidFill>
                  <a:schemeClr val="tx1"/>
                </a:solidFill>
                <a:cs typeface="+mn-ea"/>
                <a:sym typeface="+mn-lt"/>
              </a:rPr>
              <a:t>keyword</a:t>
            </a:r>
            <a:endParaRPr lang="en-US" sz="1200" kern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13" name="椭圆 112">
            <a:extLst>
              <a:ext uri="{FF2B5EF4-FFF2-40B4-BE49-F238E27FC236}">
                <a16:creationId xmlns:a16="http://schemas.microsoft.com/office/drawing/2014/main" id="{D2C5AF9E-F312-4A5E-8486-9E6804A3CFAE}"/>
              </a:ext>
            </a:extLst>
          </p:cNvPr>
          <p:cNvSpPr/>
          <p:nvPr/>
        </p:nvSpPr>
        <p:spPr>
          <a:xfrm>
            <a:off x="5689167" y="4580467"/>
            <a:ext cx="674674" cy="674674"/>
          </a:xfrm>
          <a:prstGeom prst="ellipse">
            <a:avLst/>
          </a:prstGeom>
          <a:solidFill>
            <a:schemeClr val="bg1"/>
          </a:solidFill>
          <a:ln w="28575">
            <a:gradFill>
              <a:gsLst>
                <a:gs pos="0">
                  <a:schemeClr val="accent1"/>
                </a:gs>
                <a:gs pos="58000">
                  <a:schemeClr val="accent2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225425" indent="-225425"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kern="0">
                <a:solidFill>
                  <a:schemeClr val="tx1"/>
                </a:solidFill>
                <a:cs typeface="+mn-ea"/>
                <a:sym typeface="+mn-lt"/>
              </a:rPr>
              <a:t>keyword</a:t>
            </a:r>
            <a:endParaRPr lang="en-US" sz="1200" kern="0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114" name="组合 113">
            <a:extLst>
              <a:ext uri="{FF2B5EF4-FFF2-40B4-BE49-F238E27FC236}">
                <a16:creationId xmlns:a16="http://schemas.microsoft.com/office/drawing/2014/main" id="{B282E240-1DF6-4AF0-A27E-B75937EF4B64}"/>
              </a:ext>
            </a:extLst>
          </p:cNvPr>
          <p:cNvGrpSpPr/>
          <p:nvPr/>
        </p:nvGrpSpPr>
        <p:grpSpPr>
          <a:xfrm>
            <a:off x="0" y="3159761"/>
            <a:ext cx="4300037" cy="1205850"/>
            <a:chOff x="7172827" y="2967447"/>
            <a:chExt cx="4300037" cy="1205850"/>
          </a:xfrm>
        </p:grpSpPr>
        <p:sp>
          <p:nvSpPr>
            <p:cNvPr id="116" name="矩形 115">
              <a:extLst>
                <a:ext uri="{FF2B5EF4-FFF2-40B4-BE49-F238E27FC236}">
                  <a16:creationId xmlns:a16="http://schemas.microsoft.com/office/drawing/2014/main" id="{302EFE7E-9E4B-4538-8368-22FD2F43B32A}"/>
                </a:ext>
              </a:extLst>
            </p:cNvPr>
            <p:cNvSpPr/>
            <p:nvPr/>
          </p:nvSpPr>
          <p:spPr>
            <a:xfrm>
              <a:off x="7172827" y="2967447"/>
              <a:ext cx="4300037" cy="1205850"/>
            </a:xfrm>
            <a:prstGeom prst="rect">
              <a:avLst/>
            </a:prstGeom>
            <a:solidFill>
              <a:schemeClr val="tx1">
                <a:alpha val="70000"/>
              </a:schemeClr>
            </a:solidFill>
            <a:ln w="25400" cap="flat">
              <a:noFill/>
              <a:miter lim="4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17" name="矩形 116">
              <a:extLst>
                <a:ext uri="{FF2B5EF4-FFF2-40B4-BE49-F238E27FC236}">
                  <a16:creationId xmlns:a16="http://schemas.microsoft.com/office/drawing/2014/main" id="{812876ED-8E06-4BF2-BCE6-DE332D7B374F}"/>
                </a:ext>
              </a:extLst>
            </p:cNvPr>
            <p:cNvSpPr/>
            <p:nvPr/>
          </p:nvSpPr>
          <p:spPr>
            <a:xfrm>
              <a:off x="8249784" y="3419219"/>
              <a:ext cx="1920480" cy="221889"/>
            </a:xfrm>
            <a:prstGeom prst="rect">
              <a:avLst/>
            </a:prstGeom>
          </p:spPr>
          <p:txBody>
            <a:bodyPr wrap="none" lIns="72000" tIns="0" rIns="72000" bIns="0" anchor="ctr" anchorCtr="1">
              <a:noAutofit/>
            </a:bodyPr>
            <a:lstStyle/>
            <a:p>
              <a:pPr lvl="0" algn="ctr" defTabSz="914378">
                <a:defRPr/>
              </a:pPr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The title text is preset</a:t>
              </a:r>
            </a:p>
          </p:txBody>
        </p:sp>
      </p:grpSp>
      <p:sp>
        <p:nvSpPr>
          <p:cNvPr id="115" name="椭圆 114">
            <a:extLst>
              <a:ext uri="{FF2B5EF4-FFF2-40B4-BE49-F238E27FC236}">
                <a16:creationId xmlns:a16="http://schemas.microsoft.com/office/drawing/2014/main" id="{EDA837BB-046A-4F2C-917A-BE7AB93A2F38}"/>
              </a:ext>
            </a:extLst>
          </p:cNvPr>
          <p:cNvSpPr/>
          <p:nvPr/>
        </p:nvSpPr>
        <p:spPr>
          <a:xfrm>
            <a:off x="3536133" y="2953567"/>
            <a:ext cx="1561578" cy="1561578"/>
          </a:xfrm>
          <a:prstGeom prst="ellipse">
            <a:avLst/>
          </a:prstGeom>
          <a:solidFill>
            <a:schemeClr val="bg1"/>
          </a:solidFill>
          <a:ln w="28575">
            <a:gradFill>
              <a:gsLst>
                <a:gs pos="0">
                  <a:schemeClr val="accent1"/>
                </a:gs>
                <a:gs pos="58000">
                  <a:schemeClr val="accent2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225425" indent="-225425"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kern="0">
                <a:solidFill>
                  <a:prstClr val="black"/>
                </a:solidFill>
                <a:cs typeface="+mn-ea"/>
                <a:sym typeface="+mn-lt"/>
              </a:rPr>
              <a:t>keyword</a:t>
            </a:r>
            <a:endParaRPr lang="en-US" sz="2400" kern="0">
              <a:solidFill>
                <a:prstClr val="black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549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:a14="http://schemas.microsoft.com/office/drawing/2010/main" xmlns:a16="http://schemas.microsoft.com/office/drawing/2014/main"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2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75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25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75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2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7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2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7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2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75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2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75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25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750"/>
                            </p:stCondLst>
                            <p:childTnLst>
                              <p:par>
                                <p:cTn id="1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25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97" grpId="0" animBg="1"/>
      <p:bldP spid="101" grpId="0" animBg="1"/>
      <p:bldP spid="105" grpId="0"/>
      <p:bldP spid="106" grpId="0"/>
      <p:bldP spid="107" grpId="0"/>
      <p:bldP spid="108" grpId="0"/>
      <p:bldP spid="109" grpId="0"/>
      <p:bldP spid="110" grpId="0"/>
      <p:bldP spid="111" grpId="0" animBg="1"/>
      <p:bldP spid="112" grpId="0" animBg="1"/>
      <p:bldP spid="113" grpId="0" animBg="1"/>
      <p:bldP spid="1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6">
            <a:extLst>
              <a:ext uri="{FF2B5EF4-FFF2-40B4-BE49-F238E27FC236}">
                <a16:creationId xmlns:a16="http://schemas.microsoft.com/office/drawing/2014/main" id="{4BE2772D-D5B6-47E4-B6E3-D8AF11DD96E6}"/>
              </a:ext>
            </a:extLst>
          </p:cNvPr>
          <p:cNvSpPr txBox="1">
            <a:spLocks/>
          </p:cNvSpPr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Click to add a title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FEAC4683-7477-4CF8-9C57-0EDBB1DDD9CE}"/>
              </a:ext>
            </a:extLst>
          </p:cNvPr>
          <p:cNvSpPr txBox="1">
            <a:spLocks/>
          </p:cNvSpPr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24" name="Oval 20">
            <a:extLst>
              <a:ext uri="{FF2B5EF4-FFF2-40B4-BE49-F238E27FC236}">
                <a16:creationId xmlns:a16="http://schemas.microsoft.com/office/drawing/2014/main" id="{F10FAFD0-9963-4A40-BFDA-6FDB528C1434}"/>
              </a:ext>
            </a:extLst>
          </p:cNvPr>
          <p:cNvSpPr>
            <a:spLocks/>
          </p:cNvSpPr>
          <p:nvPr/>
        </p:nvSpPr>
        <p:spPr bwMode="auto">
          <a:xfrm>
            <a:off x="5760706" y="2621499"/>
            <a:ext cx="594090" cy="59409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5" name="Freeform: Shape 21">
            <a:extLst>
              <a:ext uri="{FF2B5EF4-FFF2-40B4-BE49-F238E27FC236}">
                <a16:creationId xmlns:a16="http://schemas.microsoft.com/office/drawing/2014/main" id="{92F7B3E6-C3F1-4800-A69D-DD8D1EF4AA4B}"/>
              </a:ext>
            </a:extLst>
          </p:cNvPr>
          <p:cNvSpPr>
            <a:spLocks/>
          </p:cNvSpPr>
          <p:nvPr/>
        </p:nvSpPr>
        <p:spPr bwMode="auto">
          <a:xfrm>
            <a:off x="5352483" y="2038813"/>
            <a:ext cx="102626" cy="697856"/>
          </a:xfrm>
          <a:custGeom>
            <a:avLst/>
            <a:gdLst>
              <a:gd name="T0" fmla="*/ 62 w 90"/>
              <a:gd name="T1" fmla="*/ 612 h 612"/>
              <a:gd name="T2" fmla="*/ 0 w 90"/>
              <a:gd name="T3" fmla="*/ 4 h 612"/>
              <a:gd name="T4" fmla="*/ 26 w 90"/>
              <a:gd name="T5" fmla="*/ 0 h 612"/>
              <a:gd name="T6" fmla="*/ 90 w 90"/>
              <a:gd name="T7" fmla="*/ 610 h 612"/>
              <a:gd name="T8" fmla="*/ 62 w 90"/>
              <a:gd name="T9" fmla="*/ 612 h 6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" h="612">
                <a:moveTo>
                  <a:pt x="62" y="612"/>
                </a:moveTo>
                <a:lnTo>
                  <a:pt x="0" y="4"/>
                </a:lnTo>
                <a:lnTo>
                  <a:pt x="26" y="0"/>
                </a:lnTo>
                <a:lnTo>
                  <a:pt x="90" y="610"/>
                </a:lnTo>
                <a:lnTo>
                  <a:pt x="62" y="612"/>
                </a:ln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6" name="Freeform: Shape 22">
            <a:extLst>
              <a:ext uri="{FF2B5EF4-FFF2-40B4-BE49-F238E27FC236}">
                <a16:creationId xmlns:a16="http://schemas.microsoft.com/office/drawing/2014/main" id="{D7FF9FB2-4608-4879-AC7D-2F995810EA46}"/>
              </a:ext>
            </a:extLst>
          </p:cNvPr>
          <p:cNvSpPr>
            <a:spLocks/>
          </p:cNvSpPr>
          <p:nvPr/>
        </p:nvSpPr>
        <p:spPr bwMode="auto">
          <a:xfrm>
            <a:off x="4849616" y="2720704"/>
            <a:ext cx="595230" cy="263406"/>
          </a:xfrm>
          <a:custGeom>
            <a:avLst/>
            <a:gdLst>
              <a:gd name="T0" fmla="*/ 522 w 522"/>
              <a:gd name="T1" fmla="*/ 26 h 231"/>
              <a:gd name="T2" fmla="*/ 10 w 522"/>
              <a:gd name="T3" fmla="*/ 231 h 231"/>
              <a:gd name="T4" fmla="*/ 0 w 522"/>
              <a:gd name="T5" fmla="*/ 206 h 231"/>
              <a:gd name="T6" fmla="*/ 512 w 522"/>
              <a:gd name="T7" fmla="*/ 0 h 231"/>
              <a:gd name="T8" fmla="*/ 522 w 522"/>
              <a:gd name="T9" fmla="*/ 26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2" h="231">
                <a:moveTo>
                  <a:pt x="522" y="26"/>
                </a:moveTo>
                <a:lnTo>
                  <a:pt x="10" y="231"/>
                </a:lnTo>
                <a:lnTo>
                  <a:pt x="0" y="206"/>
                </a:lnTo>
                <a:lnTo>
                  <a:pt x="512" y="0"/>
                </a:lnTo>
                <a:lnTo>
                  <a:pt x="522" y="26"/>
                </a:ln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7" name="Freeform: Shape 23">
            <a:extLst>
              <a:ext uri="{FF2B5EF4-FFF2-40B4-BE49-F238E27FC236}">
                <a16:creationId xmlns:a16="http://schemas.microsoft.com/office/drawing/2014/main" id="{FDC17C4D-C9FD-4218-A0FD-EEDF91CF81A7}"/>
              </a:ext>
            </a:extLst>
          </p:cNvPr>
          <p:cNvSpPr>
            <a:spLocks/>
          </p:cNvSpPr>
          <p:nvPr/>
        </p:nvSpPr>
        <p:spPr bwMode="auto">
          <a:xfrm>
            <a:off x="5425461" y="2729826"/>
            <a:ext cx="360331" cy="1018276"/>
          </a:xfrm>
          <a:custGeom>
            <a:avLst/>
            <a:gdLst>
              <a:gd name="T0" fmla="*/ 24 w 316"/>
              <a:gd name="T1" fmla="*/ 0 h 893"/>
              <a:gd name="T2" fmla="*/ 316 w 316"/>
              <a:gd name="T3" fmla="*/ 884 h 893"/>
              <a:gd name="T4" fmla="*/ 290 w 316"/>
              <a:gd name="T5" fmla="*/ 893 h 893"/>
              <a:gd name="T6" fmla="*/ 0 w 316"/>
              <a:gd name="T7" fmla="*/ 9 h 893"/>
              <a:gd name="T8" fmla="*/ 24 w 316"/>
              <a:gd name="T9" fmla="*/ 0 h 8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6" h="893">
                <a:moveTo>
                  <a:pt x="24" y="0"/>
                </a:moveTo>
                <a:lnTo>
                  <a:pt x="316" y="884"/>
                </a:lnTo>
                <a:lnTo>
                  <a:pt x="290" y="893"/>
                </a:lnTo>
                <a:lnTo>
                  <a:pt x="0" y="9"/>
                </a:lnTo>
                <a:lnTo>
                  <a:pt x="24" y="0"/>
                </a:ln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8" name="Freeform: Shape 24">
            <a:extLst>
              <a:ext uri="{FF2B5EF4-FFF2-40B4-BE49-F238E27FC236}">
                <a16:creationId xmlns:a16="http://schemas.microsoft.com/office/drawing/2014/main" id="{6315EE9C-87E8-4124-87F7-DFD31DAC28A4}"/>
              </a:ext>
            </a:extLst>
          </p:cNvPr>
          <p:cNvSpPr>
            <a:spLocks/>
          </p:cNvSpPr>
          <p:nvPr/>
        </p:nvSpPr>
        <p:spPr bwMode="auto">
          <a:xfrm>
            <a:off x="5700270" y="3742401"/>
            <a:ext cx="85522" cy="832410"/>
          </a:xfrm>
          <a:custGeom>
            <a:avLst/>
            <a:gdLst>
              <a:gd name="T0" fmla="*/ 75 w 75"/>
              <a:gd name="T1" fmla="*/ 2 h 730"/>
              <a:gd name="T2" fmla="*/ 28 w 75"/>
              <a:gd name="T3" fmla="*/ 730 h 730"/>
              <a:gd name="T4" fmla="*/ 0 w 75"/>
              <a:gd name="T5" fmla="*/ 728 h 730"/>
              <a:gd name="T6" fmla="*/ 49 w 75"/>
              <a:gd name="T7" fmla="*/ 0 h 730"/>
              <a:gd name="T8" fmla="*/ 75 w 75"/>
              <a:gd name="T9" fmla="*/ 2 h 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5" h="730">
                <a:moveTo>
                  <a:pt x="75" y="2"/>
                </a:moveTo>
                <a:lnTo>
                  <a:pt x="28" y="730"/>
                </a:lnTo>
                <a:lnTo>
                  <a:pt x="0" y="728"/>
                </a:lnTo>
                <a:lnTo>
                  <a:pt x="49" y="0"/>
                </a:lnTo>
                <a:lnTo>
                  <a:pt x="75" y="2"/>
                </a:ln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9" name="Freeform: Shape 25">
            <a:extLst>
              <a:ext uri="{FF2B5EF4-FFF2-40B4-BE49-F238E27FC236}">
                <a16:creationId xmlns:a16="http://schemas.microsoft.com/office/drawing/2014/main" id="{DD86BBAE-BA80-41B2-9432-E7078C83F741}"/>
              </a:ext>
            </a:extLst>
          </p:cNvPr>
          <p:cNvSpPr>
            <a:spLocks/>
          </p:cNvSpPr>
          <p:nvPr/>
        </p:nvSpPr>
        <p:spPr bwMode="auto">
          <a:xfrm>
            <a:off x="6607940" y="2949902"/>
            <a:ext cx="556460" cy="558741"/>
          </a:xfrm>
          <a:custGeom>
            <a:avLst/>
            <a:gdLst>
              <a:gd name="T0" fmla="*/ 488 w 488"/>
              <a:gd name="T1" fmla="*/ 19 h 490"/>
              <a:gd name="T2" fmla="*/ 19 w 488"/>
              <a:gd name="T3" fmla="*/ 490 h 490"/>
              <a:gd name="T4" fmla="*/ 0 w 488"/>
              <a:gd name="T5" fmla="*/ 471 h 490"/>
              <a:gd name="T6" fmla="*/ 469 w 488"/>
              <a:gd name="T7" fmla="*/ 0 h 490"/>
              <a:gd name="T8" fmla="*/ 488 w 488"/>
              <a:gd name="T9" fmla="*/ 19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8" h="490">
                <a:moveTo>
                  <a:pt x="488" y="19"/>
                </a:moveTo>
                <a:lnTo>
                  <a:pt x="19" y="490"/>
                </a:lnTo>
                <a:lnTo>
                  <a:pt x="0" y="471"/>
                </a:lnTo>
                <a:lnTo>
                  <a:pt x="469" y="0"/>
                </a:lnTo>
                <a:lnTo>
                  <a:pt x="488" y="19"/>
                </a:ln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30" name="Freeform: Shape 26">
            <a:extLst>
              <a:ext uri="{FF2B5EF4-FFF2-40B4-BE49-F238E27FC236}">
                <a16:creationId xmlns:a16="http://schemas.microsoft.com/office/drawing/2014/main" id="{424DFAF7-2C5A-4792-A543-1ADC06C3AD2D}"/>
              </a:ext>
            </a:extLst>
          </p:cNvPr>
          <p:cNvSpPr>
            <a:spLocks/>
          </p:cNvSpPr>
          <p:nvPr/>
        </p:nvSpPr>
        <p:spPr bwMode="auto">
          <a:xfrm>
            <a:off x="5758425" y="2575888"/>
            <a:ext cx="599791" cy="1174496"/>
          </a:xfrm>
          <a:custGeom>
            <a:avLst/>
            <a:gdLst>
              <a:gd name="T0" fmla="*/ 0 w 526"/>
              <a:gd name="T1" fmla="*/ 1018 h 1030"/>
              <a:gd name="T2" fmla="*/ 502 w 526"/>
              <a:gd name="T3" fmla="*/ 0 h 1030"/>
              <a:gd name="T4" fmla="*/ 526 w 526"/>
              <a:gd name="T5" fmla="*/ 10 h 1030"/>
              <a:gd name="T6" fmla="*/ 24 w 526"/>
              <a:gd name="T7" fmla="*/ 1030 h 1030"/>
              <a:gd name="T8" fmla="*/ 0 w 526"/>
              <a:gd name="T9" fmla="*/ 1018 h 10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6" h="1030">
                <a:moveTo>
                  <a:pt x="0" y="1018"/>
                </a:moveTo>
                <a:lnTo>
                  <a:pt x="502" y="0"/>
                </a:lnTo>
                <a:lnTo>
                  <a:pt x="526" y="10"/>
                </a:lnTo>
                <a:lnTo>
                  <a:pt x="24" y="1030"/>
                </a:lnTo>
                <a:lnTo>
                  <a:pt x="0" y="1018"/>
                </a:ln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31" name="Freeform: Shape 27">
            <a:extLst>
              <a:ext uri="{FF2B5EF4-FFF2-40B4-BE49-F238E27FC236}">
                <a16:creationId xmlns:a16="http://schemas.microsoft.com/office/drawing/2014/main" id="{E771B265-1ADF-4C83-9F74-632B579F1A10}"/>
              </a:ext>
            </a:extLst>
          </p:cNvPr>
          <p:cNvSpPr>
            <a:spLocks/>
          </p:cNvSpPr>
          <p:nvPr/>
        </p:nvSpPr>
        <p:spPr bwMode="auto">
          <a:xfrm>
            <a:off x="5767547" y="3482416"/>
            <a:ext cx="856356" cy="275949"/>
          </a:xfrm>
          <a:custGeom>
            <a:avLst/>
            <a:gdLst>
              <a:gd name="T0" fmla="*/ 0 w 751"/>
              <a:gd name="T1" fmla="*/ 216 h 242"/>
              <a:gd name="T2" fmla="*/ 742 w 751"/>
              <a:gd name="T3" fmla="*/ 0 h 242"/>
              <a:gd name="T4" fmla="*/ 751 w 751"/>
              <a:gd name="T5" fmla="*/ 26 h 242"/>
              <a:gd name="T6" fmla="*/ 7 w 751"/>
              <a:gd name="T7" fmla="*/ 242 h 242"/>
              <a:gd name="T8" fmla="*/ 0 w 751"/>
              <a:gd name="T9" fmla="*/ 216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51" h="242">
                <a:moveTo>
                  <a:pt x="0" y="216"/>
                </a:moveTo>
                <a:lnTo>
                  <a:pt x="742" y="0"/>
                </a:lnTo>
                <a:lnTo>
                  <a:pt x="751" y="26"/>
                </a:lnTo>
                <a:lnTo>
                  <a:pt x="7" y="242"/>
                </a:lnTo>
                <a:lnTo>
                  <a:pt x="0" y="216"/>
                </a:ln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32" name="Freeform: Shape 28">
            <a:extLst>
              <a:ext uri="{FF2B5EF4-FFF2-40B4-BE49-F238E27FC236}">
                <a16:creationId xmlns:a16="http://schemas.microsoft.com/office/drawing/2014/main" id="{6A7633EC-0DC1-45C7-906C-63787DA43D87}"/>
              </a:ext>
            </a:extLst>
          </p:cNvPr>
          <p:cNvSpPr>
            <a:spLocks/>
          </p:cNvSpPr>
          <p:nvPr/>
        </p:nvSpPr>
        <p:spPr bwMode="auto">
          <a:xfrm>
            <a:off x="5427742" y="1764003"/>
            <a:ext cx="706978" cy="979507"/>
          </a:xfrm>
          <a:custGeom>
            <a:avLst/>
            <a:gdLst>
              <a:gd name="T0" fmla="*/ 620 w 620"/>
              <a:gd name="T1" fmla="*/ 15 h 859"/>
              <a:gd name="T2" fmla="*/ 21 w 620"/>
              <a:gd name="T3" fmla="*/ 859 h 859"/>
              <a:gd name="T4" fmla="*/ 0 w 620"/>
              <a:gd name="T5" fmla="*/ 844 h 859"/>
              <a:gd name="T6" fmla="*/ 597 w 620"/>
              <a:gd name="T7" fmla="*/ 0 h 859"/>
              <a:gd name="T8" fmla="*/ 620 w 620"/>
              <a:gd name="T9" fmla="*/ 15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0" h="859">
                <a:moveTo>
                  <a:pt x="620" y="15"/>
                </a:moveTo>
                <a:lnTo>
                  <a:pt x="21" y="859"/>
                </a:lnTo>
                <a:lnTo>
                  <a:pt x="0" y="844"/>
                </a:lnTo>
                <a:lnTo>
                  <a:pt x="597" y="0"/>
                </a:lnTo>
                <a:lnTo>
                  <a:pt x="620" y="15"/>
                </a:ln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33" name="Freeform: Shape 29">
            <a:extLst>
              <a:ext uri="{FF2B5EF4-FFF2-40B4-BE49-F238E27FC236}">
                <a16:creationId xmlns:a16="http://schemas.microsoft.com/office/drawing/2014/main" id="{95B8D32A-D3F1-456D-8580-2F56E3060990}"/>
              </a:ext>
            </a:extLst>
          </p:cNvPr>
          <p:cNvSpPr>
            <a:spLocks/>
          </p:cNvSpPr>
          <p:nvPr/>
        </p:nvSpPr>
        <p:spPr bwMode="auto">
          <a:xfrm>
            <a:off x="5761846" y="3732139"/>
            <a:ext cx="604353" cy="574705"/>
          </a:xfrm>
          <a:custGeom>
            <a:avLst/>
            <a:gdLst>
              <a:gd name="T0" fmla="*/ 513 w 530"/>
              <a:gd name="T1" fmla="*/ 504 h 504"/>
              <a:gd name="T2" fmla="*/ 0 w 530"/>
              <a:gd name="T3" fmla="*/ 19 h 504"/>
              <a:gd name="T4" fmla="*/ 18 w 530"/>
              <a:gd name="T5" fmla="*/ 0 h 504"/>
              <a:gd name="T6" fmla="*/ 530 w 530"/>
              <a:gd name="T7" fmla="*/ 485 h 504"/>
              <a:gd name="T8" fmla="*/ 513 w 530"/>
              <a:gd name="T9" fmla="*/ 504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0" h="504">
                <a:moveTo>
                  <a:pt x="513" y="504"/>
                </a:moveTo>
                <a:lnTo>
                  <a:pt x="0" y="19"/>
                </a:lnTo>
                <a:lnTo>
                  <a:pt x="18" y="0"/>
                </a:lnTo>
                <a:lnTo>
                  <a:pt x="530" y="485"/>
                </a:lnTo>
                <a:lnTo>
                  <a:pt x="513" y="504"/>
                </a:ln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34" name="Freeform: Shape 30">
            <a:extLst>
              <a:ext uri="{FF2B5EF4-FFF2-40B4-BE49-F238E27FC236}">
                <a16:creationId xmlns:a16="http://schemas.microsoft.com/office/drawing/2014/main" id="{7219105E-8B67-4E37-BBA4-56068B2DD3B8}"/>
              </a:ext>
            </a:extLst>
          </p:cNvPr>
          <p:cNvSpPr>
            <a:spLocks/>
          </p:cNvSpPr>
          <p:nvPr/>
        </p:nvSpPr>
        <p:spPr bwMode="auto">
          <a:xfrm>
            <a:off x="6938623" y="2203014"/>
            <a:ext cx="229198" cy="760571"/>
          </a:xfrm>
          <a:custGeom>
            <a:avLst/>
            <a:gdLst>
              <a:gd name="T0" fmla="*/ 26 w 201"/>
              <a:gd name="T1" fmla="*/ 0 h 667"/>
              <a:gd name="T2" fmla="*/ 201 w 201"/>
              <a:gd name="T3" fmla="*/ 660 h 667"/>
              <a:gd name="T4" fmla="*/ 175 w 201"/>
              <a:gd name="T5" fmla="*/ 667 h 667"/>
              <a:gd name="T6" fmla="*/ 0 w 201"/>
              <a:gd name="T7" fmla="*/ 7 h 667"/>
              <a:gd name="T8" fmla="*/ 26 w 201"/>
              <a:gd name="T9" fmla="*/ 0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1" h="667">
                <a:moveTo>
                  <a:pt x="26" y="0"/>
                </a:moveTo>
                <a:lnTo>
                  <a:pt x="201" y="660"/>
                </a:lnTo>
                <a:lnTo>
                  <a:pt x="175" y="667"/>
                </a:lnTo>
                <a:lnTo>
                  <a:pt x="0" y="7"/>
                </a:lnTo>
                <a:lnTo>
                  <a:pt x="26" y="0"/>
                </a:ln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35" name="Freeform: Shape 31">
            <a:extLst>
              <a:ext uri="{FF2B5EF4-FFF2-40B4-BE49-F238E27FC236}">
                <a16:creationId xmlns:a16="http://schemas.microsoft.com/office/drawing/2014/main" id="{CE3F1AB2-9B20-426C-ABAF-55E142380FEE}"/>
              </a:ext>
            </a:extLst>
          </p:cNvPr>
          <p:cNvSpPr>
            <a:spLocks/>
          </p:cNvSpPr>
          <p:nvPr/>
        </p:nvSpPr>
        <p:spPr bwMode="auto">
          <a:xfrm>
            <a:off x="6344533" y="4287459"/>
            <a:ext cx="360331" cy="443572"/>
          </a:xfrm>
          <a:custGeom>
            <a:avLst/>
            <a:gdLst>
              <a:gd name="T0" fmla="*/ 295 w 316"/>
              <a:gd name="T1" fmla="*/ 389 h 389"/>
              <a:gd name="T2" fmla="*/ 0 w 316"/>
              <a:gd name="T3" fmla="*/ 15 h 389"/>
              <a:gd name="T4" fmla="*/ 21 w 316"/>
              <a:gd name="T5" fmla="*/ 0 h 389"/>
              <a:gd name="T6" fmla="*/ 316 w 316"/>
              <a:gd name="T7" fmla="*/ 373 h 389"/>
              <a:gd name="T8" fmla="*/ 295 w 316"/>
              <a:gd name="T9" fmla="*/ 389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6" h="389">
                <a:moveTo>
                  <a:pt x="295" y="389"/>
                </a:moveTo>
                <a:lnTo>
                  <a:pt x="0" y="15"/>
                </a:lnTo>
                <a:lnTo>
                  <a:pt x="21" y="0"/>
                </a:lnTo>
                <a:lnTo>
                  <a:pt x="316" y="373"/>
                </a:lnTo>
                <a:lnTo>
                  <a:pt x="295" y="389"/>
                </a:ln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36" name="Freeform: Shape 32">
            <a:extLst>
              <a:ext uri="{FF2B5EF4-FFF2-40B4-BE49-F238E27FC236}">
                <a16:creationId xmlns:a16="http://schemas.microsoft.com/office/drawing/2014/main" id="{FB3829AC-65B4-4F6E-9722-F0CB0FAC0715}"/>
              </a:ext>
            </a:extLst>
          </p:cNvPr>
          <p:cNvSpPr>
            <a:spLocks/>
          </p:cNvSpPr>
          <p:nvPr/>
        </p:nvSpPr>
        <p:spPr bwMode="auto">
          <a:xfrm>
            <a:off x="5045745" y="3648898"/>
            <a:ext cx="728644" cy="109468"/>
          </a:xfrm>
          <a:custGeom>
            <a:avLst/>
            <a:gdLst>
              <a:gd name="T0" fmla="*/ 1 w 639"/>
              <a:gd name="T1" fmla="*/ 0 h 96"/>
              <a:gd name="T2" fmla="*/ 639 w 639"/>
              <a:gd name="T3" fmla="*/ 70 h 96"/>
              <a:gd name="T4" fmla="*/ 635 w 639"/>
              <a:gd name="T5" fmla="*/ 96 h 96"/>
              <a:gd name="T6" fmla="*/ 0 w 639"/>
              <a:gd name="T7" fmla="*/ 26 h 96"/>
              <a:gd name="T8" fmla="*/ 1 w 639"/>
              <a:gd name="T9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9" h="96">
                <a:moveTo>
                  <a:pt x="1" y="0"/>
                </a:moveTo>
                <a:lnTo>
                  <a:pt x="639" y="70"/>
                </a:lnTo>
                <a:lnTo>
                  <a:pt x="635" y="96"/>
                </a:lnTo>
                <a:lnTo>
                  <a:pt x="0" y="26"/>
                </a:lnTo>
                <a:lnTo>
                  <a:pt x="1" y="0"/>
                </a:ln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37" name="Freeform: Shape 33">
            <a:extLst>
              <a:ext uri="{FF2B5EF4-FFF2-40B4-BE49-F238E27FC236}">
                <a16:creationId xmlns:a16="http://schemas.microsoft.com/office/drawing/2014/main" id="{14CB853F-E657-4B0E-A289-2A8CF214B9D9}"/>
              </a:ext>
            </a:extLst>
          </p:cNvPr>
          <p:cNvSpPr>
            <a:spLocks/>
          </p:cNvSpPr>
          <p:nvPr/>
        </p:nvSpPr>
        <p:spPr bwMode="auto">
          <a:xfrm>
            <a:off x="6330850" y="1856367"/>
            <a:ext cx="354630" cy="730924"/>
          </a:xfrm>
          <a:custGeom>
            <a:avLst/>
            <a:gdLst>
              <a:gd name="T0" fmla="*/ 311 w 311"/>
              <a:gd name="T1" fmla="*/ 12 h 641"/>
              <a:gd name="T2" fmla="*/ 24 w 311"/>
              <a:gd name="T3" fmla="*/ 641 h 641"/>
              <a:gd name="T4" fmla="*/ 0 w 311"/>
              <a:gd name="T5" fmla="*/ 631 h 641"/>
              <a:gd name="T6" fmla="*/ 286 w 311"/>
              <a:gd name="T7" fmla="*/ 0 h 641"/>
              <a:gd name="T8" fmla="*/ 311 w 311"/>
              <a:gd name="T9" fmla="*/ 12 h 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1" h="641">
                <a:moveTo>
                  <a:pt x="311" y="12"/>
                </a:moveTo>
                <a:lnTo>
                  <a:pt x="24" y="641"/>
                </a:lnTo>
                <a:lnTo>
                  <a:pt x="0" y="631"/>
                </a:lnTo>
                <a:lnTo>
                  <a:pt x="286" y="0"/>
                </a:lnTo>
                <a:lnTo>
                  <a:pt x="311" y="12"/>
                </a:ln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38" name="Freeform: Shape 34">
            <a:extLst>
              <a:ext uri="{FF2B5EF4-FFF2-40B4-BE49-F238E27FC236}">
                <a16:creationId xmlns:a16="http://schemas.microsoft.com/office/drawing/2014/main" id="{3CE1404F-4EE3-42B6-BA8A-4C6C7DF7C172}"/>
              </a:ext>
            </a:extLst>
          </p:cNvPr>
          <p:cNvSpPr>
            <a:spLocks/>
          </p:cNvSpPr>
          <p:nvPr/>
        </p:nvSpPr>
        <p:spPr bwMode="auto">
          <a:xfrm>
            <a:off x="5756144" y="2984110"/>
            <a:ext cx="109468" cy="761712"/>
          </a:xfrm>
          <a:custGeom>
            <a:avLst/>
            <a:gdLst>
              <a:gd name="T0" fmla="*/ 96 w 96"/>
              <a:gd name="T1" fmla="*/ 1 h 668"/>
              <a:gd name="T2" fmla="*/ 26 w 96"/>
              <a:gd name="T3" fmla="*/ 668 h 668"/>
              <a:gd name="T4" fmla="*/ 0 w 96"/>
              <a:gd name="T5" fmla="*/ 665 h 668"/>
              <a:gd name="T6" fmla="*/ 70 w 96"/>
              <a:gd name="T7" fmla="*/ 0 h 668"/>
              <a:gd name="T8" fmla="*/ 96 w 96"/>
              <a:gd name="T9" fmla="*/ 1 h 6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668">
                <a:moveTo>
                  <a:pt x="96" y="1"/>
                </a:moveTo>
                <a:lnTo>
                  <a:pt x="26" y="668"/>
                </a:lnTo>
                <a:lnTo>
                  <a:pt x="0" y="665"/>
                </a:lnTo>
                <a:lnTo>
                  <a:pt x="70" y="0"/>
                </a:lnTo>
                <a:lnTo>
                  <a:pt x="96" y="1"/>
                </a:ln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39" name="Freeform: Shape 35">
            <a:extLst>
              <a:ext uri="{FF2B5EF4-FFF2-40B4-BE49-F238E27FC236}">
                <a16:creationId xmlns:a16="http://schemas.microsoft.com/office/drawing/2014/main" id="{B0975B65-95CE-4C21-89B4-78358D8554BC}"/>
              </a:ext>
            </a:extLst>
          </p:cNvPr>
          <p:cNvSpPr>
            <a:spLocks/>
          </p:cNvSpPr>
          <p:nvPr/>
        </p:nvSpPr>
        <p:spPr bwMode="auto">
          <a:xfrm>
            <a:off x="5764127" y="1711550"/>
            <a:ext cx="358050" cy="75259"/>
          </a:xfrm>
          <a:custGeom>
            <a:avLst/>
            <a:gdLst>
              <a:gd name="T0" fmla="*/ 3 w 314"/>
              <a:gd name="T1" fmla="*/ 0 h 66"/>
              <a:gd name="T2" fmla="*/ 314 w 314"/>
              <a:gd name="T3" fmla="*/ 40 h 66"/>
              <a:gd name="T4" fmla="*/ 311 w 314"/>
              <a:gd name="T5" fmla="*/ 66 h 66"/>
              <a:gd name="T6" fmla="*/ 0 w 314"/>
              <a:gd name="T7" fmla="*/ 27 h 66"/>
              <a:gd name="T8" fmla="*/ 3 w 314"/>
              <a:gd name="T9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4" h="66">
                <a:moveTo>
                  <a:pt x="3" y="0"/>
                </a:moveTo>
                <a:lnTo>
                  <a:pt x="314" y="40"/>
                </a:lnTo>
                <a:lnTo>
                  <a:pt x="311" y="66"/>
                </a:lnTo>
                <a:lnTo>
                  <a:pt x="0" y="27"/>
                </a:lnTo>
                <a:lnTo>
                  <a:pt x="3" y="0"/>
                </a:ln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40" name="Freeform: Shape 36">
            <a:extLst>
              <a:ext uri="{FF2B5EF4-FFF2-40B4-BE49-F238E27FC236}">
                <a16:creationId xmlns:a16="http://schemas.microsoft.com/office/drawing/2014/main" id="{87901AFF-E1D3-49B3-95EC-9EF800E324FE}"/>
              </a:ext>
            </a:extLst>
          </p:cNvPr>
          <p:cNvSpPr>
            <a:spLocks/>
          </p:cNvSpPr>
          <p:nvPr/>
        </p:nvSpPr>
        <p:spPr bwMode="auto">
          <a:xfrm>
            <a:off x="6540663" y="3497240"/>
            <a:ext cx="92363" cy="454975"/>
          </a:xfrm>
          <a:custGeom>
            <a:avLst/>
            <a:gdLst>
              <a:gd name="T0" fmla="*/ 0 w 81"/>
              <a:gd name="T1" fmla="*/ 396 h 399"/>
              <a:gd name="T2" fmla="*/ 55 w 81"/>
              <a:gd name="T3" fmla="*/ 0 h 399"/>
              <a:gd name="T4" fmla="*/ 81 w 81"/>
              <a:gd name="T5" fmla="*/ 3 h 399"/>
              <a:gd name="T6" fmla="*/ 26 w 81"/>
              <a:gd name="T7" fmla="*/ 399 h 399"/>
              <a:gd name="T8" fmla="*/ 0 w 81"/>
              <a:gd name="T9" fmla="*/ 396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" h="399">
                <a:moveTo>
                  <a:pt x="0" y="396"/>
                </a:moveTo>
                <a:lnTo>
                  <a:pt x="55" y="0"/>
                </a:lnTo>
                <a:lnTo>
                  <a:pt x="81" y="3"/>
                </a:lnTo>
                <a:lnTo>
                  <a:pt x="26" y="399"/>
                </a:lnTo>
                <a:lnTo>
                  <a:pt x="0" y="396"/>
                </a:ln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41" name="Freeform: Shape 37">
            <a:extLst>
              <a:ext uri="{FF2B5EF4-FFF2-40B4-BE49-F238E27FC236}">
                <a16:creationId xmlns:a16="http://schemas.microsoft.com/office/drawing/2014/main" id="{943D18FF-71BC-472A-99D1-25594452561F}"/>
              </a:ext>
            </a:extLst>
          </p:cNvPr>
          <p:cNvSpPr>
            <a:spLocks/>
          </p:cNvSpPr>
          <p:nvPr/>
        </p:nvSpPr>
        <p:spPr bwMode="auto">
          <a:xfrm>
            <a:off x="6610220" y="3484697"/>
            <a:ext cx="486903" cy="324982"/>
          </a:xfrm>
          <a:custGeom>
            <a:avLst/>
            <a:gdLst>
              <a:gd name="T0" fmla="*/ 413 w 427"/>
              <a:gd name="T1" fmla="*/ 285 h 285"/>
              <a:gd name="T2" fmla="*/ 0 w 427"/>
              <a:gd name="T3" fmla="*/ 23 h 285"/>
              <a:gd name="T4" fmla="*/ 15 w 427"/>
              <a:gd name="T5" fmla="*/ 0 h 285"/>
              <a:gd name="T6" fmla="*/ 427 w 427"/>
              <a:gd name="T7" fmla="*/ 262 h 285"/>
              <a:gd name="T8" fmla="*/ 413 w 427"/>
              <a:gd name="T9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7" h="285">
                <a:moveTo>
                  <a:pt x="413" y="285"/>
                </a:moveTo>
                <a:lnTo>
                  <a:pt x="0" y="23"/>
                </a:lnTo>
                <a:lnTo>
                  <a:pt x="15" y="0"/>
                </a:lnTo>
                <a:lnTo>
                  <a:pt x="427" y="262"/>
                </a:lnTo>
                <a:lnTo>
                  <a:pt x="413" y="285"/>
                </a:ln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42" name="Freeform: Shape 38">
            <a:extLst>
              <a:ext uri="{FF2B5EF4-FFF2-40B4-BE49-F238E27FC236}">
                <a16:creationId xmlns:a16="http://schemas.microsoft.com/office/drawing/2014/main" id="{E30EA9C4-A48B-403C-8061-9791923AC67B}"/>
              </a:ext>
            </a:extLst>
          </p:cNvPr>
          <p:cNvSpPr>
            <a:spLocks/>
          </p:cNvSpPr>
          <p:nvPr/>
        </p:nvSpPr>
        <p:spPr bwMode="auto">
          <a:xfrm>
            <a:off x="4847335" y="2957884"/>
            <a:ext cx="439011" cy="306737"/>
          </a:xfrm>
          <a:custGeom>
            <a:avLst/>
            <a:gdLst>
              <a:gd name="T0" fmla="*/ 14 w 385"/>
              <a:gd name="T1" fmla="*/ 0 h 269"/>
              <a:gd name="T2" fmla="*/ 385 w 385"/>
              <a:gd name="T3" fmla="*/ 247 h 269"/>
              <a:gd name="T4" fmla="*/ 372 w 385"/>
              <a:gd name="T5" fmla="*/ 269 h 269"/>
              <a:gd name="T6" fmla="*/ 0 w 385"/>
              <a:gd name="T7" fmla="*/ 21 h 269"/>
              <a:gd name="T8" fmla="*/ 14 w 385"/>
              <a:gd name="T9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5" h="269">
                <a:moveTo>
                  <a:pt x="14" y="0"/>
                </a:moveTo>
                <a:lnTo>
                  <a:pt x="385" y="247"/>
                </a:lnTo>
                <a:lnTo>
                  <a:pt x="372" y="269"/>
                </a:lnTo>
                <a:lnTo>
                  <a:pt x="0" y="21"/>
                </a:lnTo>
                <a:lnTo>
                  <a:pt x="14" y="0"/>
                </a:ln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43" name="Freeform: Shape 39">
            <a:extLst>
              <a:ext uri="{FF2B5EF4-FFF2-40B4-BE49-F238E27FC236}">
                <a16:creationId xmlns:a16="http://schemas.microsoft.com/office/drawing/2014/main" id="{668DC437-D582-46DD-B9B4-D0214CCAD132}"/>
              </a:ext>
            </a:extLst>
          </p:cNvPr>
          <p:cNvSpPr>
            <a:spLocks/>
          </p:cNvSpPr>
          <p:nvPr/>
        </p:nvSpPr>
        <p:spPr bwMode="auto">
          <a:xfrm>
            <a:off x="4879263" y="2028550"/>
            <a:ext cx="497166" cy="388838"/>
          </a:xfrm>
          <a:custGeom>
            <a:avLst/>
            <a:gdLst>
              <a:gd name="T0" fmla="*/ 0 w 436"/>
              <a:gd name="T1" fmla="*/ 320 h 341"/>
              <a:gd name="T2" fmla="*/ 420 w 436"/>
              <a:gd name="T3" fmla="*/ 0 h 341"/>
              <a:gd name="T4" fmla="*/ 436 w 436"/>
              <a:gd name="T5" fmla="*/ 21 h 341"/>
              <a:gd name="T6" fmla="*/ 15 w 436"/>
              <a:gd name="T7" fmla="*/ 341 h 341"/>
              <a:gd name="T8" fmla="*/ 0 w 436"/>
              <a:gd name="T9" fmla="*/ 320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6" h="341">
                <a:moveTo>
                  <a:pt x="0" y="320"/>
                </a:moveTo>
                <a:lnTo>
                  <a:pt x="420" y="0"/>
                </a:lnTo>
                <a:lnTo>
                  <a:pt x="436" y="21"/>
                </a:lnTo>
                <a:lnTo>
                  <a:pt x="15" y="341"/>
                </a:lnTo>
                <a:lnTo>
                  <a:pt x="0" y="320"/>
                </a:ln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44" name="Freeform: Shape 40">
            <a:extLst>
              <a:ext uri="{FF2B5EF4-FFF2-40B4-BE49-F238E27FC236}">
                <a16:creationId xmlns:a16="http://schemas.microsoft.com/office/drawing/2014/main" id="{31F2D3A7-1F95-4C87-A798-5E59EC0CEFC3}"/>
              </a:ext>
            </a:extLst>
          </p:cNvPr>
          <p:cNvSpPr>
            <a:spLocks/>
          </p:cNvSpPr>
          <p:nvPr/>
        </p:nvSpPr>
        <p:spPr bwMode="auto">
          <a:xfrm>
            <a:off x="4798303" y="3379790"/>
            <a:ext cx="258845" cy="293054"/>
          </a:xfrm>
          <a:custGeom>
            <a:avLst/>
            <a:gdLst>
              <a:gd name="T0" fmla="*/ 20 w 227"/>
              <a:gd name="T1" fmla="*/ 0 h 257"/>
              <a:gd name="T2" fmla="*/ 227 w 227"/>
              <a:gd name="T3" fmla="*/ 240 h 257"/>
              <a:gd name="T4" fmla="*/ 208 w 227"/>
              <a:gd name="T5" fmla="*/ 257 h 257"/>
              <a:gd name="T6" fmla="*/ 0 w 227"/>
              <a:gd name="T7" fmla="*/ 17 h 257"/>
              <a:gd name="T8" fmla="*/ 20 w 227"/>
              <a:gd name="T9" fmla="*/ 0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7" h="257">
                <a:moveTo>
                  <a:pt x="20" y="0"/>
                </a:moveTo>
                <a:lnTo>
                  <a:pt x="227" y="240"/>
                </a:lnTo>
                <a:lnTo>
                  <a:pt x="208" y="257"/>
                </a:lnTo>
                <a:lnTo>
                  <a:pt x="0" y="17"/>
                </a:lnTo>
                <a:lnTo>
                  <a:pt x="20" y="0"/>
                </a:ln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45" name="Freeform: Shape 41">
            <a:extLst>
              <a:ext uri="{FF2B5EF4-FFF2-40B4-BE49-F238E27FC236}">
                <a16:creationId xmlns:a16="http://schemas.microsoft.com/office/drawing/2014/main" id="{8C228790-4440-4163-8538-E0719A6F1420}"/>
              </a:ext>
            </a:extLst>
          </p:cNvPr>
          <p:cNvSpPr>
            <a:spLocks/>
          </p:cNvSpPr>
          <p:nvPr/>
        </p:nvSpPr>
        <p:spPr bwMode="auto">
          <a:xfrm>
            <a:off x="6310324" y="4295441"/>
            <a:ext cx="61576" cy="683032"/>
          </a:xfrm>
          <a:custGeom>
            <a:avLst/>
            <a:gdLst>
              <a:gd name="T0" fmla="*/ 0 w 54"/>
              <a:gd name="T1" fmla="*/ 597 h 599"/>
              <a:gd name="T2" fmla="*/ 26 w 54"/>
              <a:gd name="T3" fmla="*/ 0 h 599"/>
              <a:gd name="T4" fmla="*/ 54 w 54"/>
              <a:gd name="T5" fmla="*/ 1 h 599"/>
              <a:gd name="T6" fmla="*/ 26 w 54"/>
              <a:gd name="T7" fmla="*/ 599 h 599"/>
              <a:gd name="T8" fmla="*/ 0 w 54"/>
              <a:gd name="T9" fmla="*/ 597 h 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" h="599">
                <a:moveTo>
                  <a:pt x="0" y="597"/>
                </a:moveTo>
                <a:lnTo>
                  <a:pt x="26" y="0"/>
                </a:lnTo>
                <a:lnTo>
                  <a:pt x="54" y="1"/>
                </a:lnTo>
                <a:lnTo>
                  <a:pt x="26" y="599"/>
                </a:lnTo>
                <a:lnTo>
                  <a:pt x="0" y="597"/>
                </a:ln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46" name="Freeform: Shape 42">
            <a:extLst>
              <a:ext uri="{FF2B5EF4-FFF2-40B4-BE49-F238E27FC236}">
                <a16:creationId xmlns:a16="http://schemas.microsoft.com/office/drawing/2014/main" id="{E4E5271C-2606-4B3C-BED3-C1B54DE15AB9}"/>
              </a:ext>
            </a:extLst>
          </p:cNvPr>
          <p:cNvSpPr>
            <a:spLocks/>
          </p:cNvSpPr>
          <p:nvPr/>
        </p:nvSpPr>
        <p:spPr bwMode="auto">
          <a:xfrm>
            <a:off x="5197403" y="3732139"/>
            <a:ext cx="584968" cy="523392"/>
          </a:xfrm>
          <a:custGeom>
            <a:avLst/>
            <a:gdLst>
              <a:gd name="T0" fmla="*/ 513 w 513"/>
              <a:gd name="T1" fmla="*/ 19 h 459"/>
              <a:gd name="T2" fmla="*/ 18 w 513"/>
              <a:gd name="T3" fmla="*/ 459 h 459"/>
              <a:gd name="T4" fmla="*/ 0 w 513"/>
              <a:gd name="T5" fmla="*/ 438 h 459"/>
              <a:gd name="T6" fmla="*/ 495 w 513"/>
              <a:gd name="T7" fmla="*/ 0 h 459"/>
              <a:gd name="T8" fmla="*/ 513 w 513"/>
              <a:gd name="T9" fmla="*/ 19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3" h="459">
                <a:moveTo>
                  <a:pt x="513" y="19"/>
                </a:moveTo>
                <a:lnTo>
                  <a:pt x="18" y="459"/>
                </a:lnTo>
                <a:lnTo>
                  <a:pt x="0" y="438"/>
                </a:lnTo>
                <a:lnTo>
                  <a:pt x="495" y="0"/>
                </a:lnTo>
                <a:lnTo>
                  <a:pt x="513" y="19"/>
                </a:ln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47" name="Freeform: Shape 43">
            <a:extLst>
              <a:ext uri="{FF2B5EF4-FFF2-40B4-BE49-F238E27FC236}">
                <a16:creationId xmlns:a16="http://schemas.microsoft.com/office/drawing/2014/main" id="{FDB37A7D-71D3-4517-8877-6AA7648105AF}"/>
              </a:ext>
            </a:extLst>
          </p:cNvPr>
          <p:cNvSpPr>
            <a:spLocks/>
          </p:cNvSpPr>
          <p:nvPr/>
        </p:nvSpPr>
        <p:spPr bwMode="auto">
          <a:xfrm>
            <a:off x="5484756" y="4566829"/>
            <a:ext cx="245162" cy="427608"/>
          </a:xfrm>
          <a:custGeom>
            <a:avLst/>
            <a:gdLst>
              <a:gd name="T0" fmla="*/ 215 w 215"/>
              <a:gd name="T1" fmla="*/ 12 h 375"/>
              <a:gd name="T2" fmla="*/ 24 w 215"/>
              <a:gd name="T3" fmla="*/ 375 h 375"/>
              <a:gd name="T4" fmla="*/ 0 w 215"/>
              <a:gd name="T5" fmla="*/ 363 h 375"/>
              <a:gd name="T6" fmla="*/ 191 w 215"/>
              <a:gd name="T7" fmla="*/ 0 h 375"/>
              <a:gd name="T8" fmla="*/ 215 w 215"/>
              <a:gd name="T9" fmla="*/ 12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5" h="375">
                <a:moveTo>
                  <a:pt x="215" y="12"/>
                </a:moveTo>
                <a:lnTo>
                  <a:pt x="24" y="375"/>
                </a:lnTo>
                <a:lnTo>
                  <a:pt x="0" y="363"/>
                </a:lnTo>
                <a:lnTo>
                  <a:pt x="191" y="0"/>
                </a:lnTo>
                <a:lnTo>
                  <a:pt x="215" y="12"/>
                </a:ln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48" name="Freeform: Shape 44">
            <a:extLst>
              <a:ext uri="{FF2B5EF4-FFF2-40B4-BE49-F238E27FC236}">
                <a16:creationId xmlns:a16="http://schemas.microsoft.com/office/drawing/2014/main" id="{7A183FD8-65ED-4BD3-ABD9-3AD708EBC9B7}"/>
              </a:ext>
            </a:extLst>
          </p:cNvPr>
          <p:cNvSpPr>
            <a:spLocks/>
          </p:cNvSpPr>
          <p:nvPr/>
        </p:nvSpPr>
        <p:spPr bwMode="auto">
          <a:xfrm>
            <a:off x="6457422" y="1748039"/>
            <a:ext cx="225777" cy="145957"/>
          </a:xfrm>
          <a:custGeom>
            <a:avLst/>
            <a:gdLst>
              <a:gd name="T0" fmla="*/ 186 w 198"/>
              <a:gd name="T1" fmla="*/ 128 h 128"/>
              <a:gd name="T2" fmla="*/ 0 w 198"/>
              <a:gd name="T3" fmla="*/ 24 h 128"/>
              <a:gd name="T4" fmla="*/ 14 w 198"/>
              <a:gd name="T5" fmla="*/ 0 h 128"/>
              <a:gd name="T6" fmla="*/ 198 w 198"/>
              <a:gd name="T7" fmla="*/ 106 h 128"/>
              <a:gd name="T8" fmla="*/ 186 w 198"/>
              <a:gd name="T9" fmla="*/ 12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8" h="128">
                <a:moveTo>
                  <a:pt x="186" y="128"/>
                </a:moveTo>
                <a:lnTo>
                  <a:pt x="0" y="24"/>
                </a:lnTo>
                <a:lnTo>
                  <a:pt x="14" y="0"/>
                </a:lnTo>
                <a:lnTo>
                  <a:pt x="198" y="106"/>
                </a:lnTo>
                <a:lnTo>
                  <a:pt x="186" y="128"/>
                </a:ln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49" name="Freeform: Shape 45">
            <a:extLst>
              <a:ext uri="{FF2B5EF4-FFF2-40B4-BE49-F238E27FC236}">
                <a16:creationId xmlns:a16="http://schemas.microsoft.com/office/drawing/2014/main" id="{F1E84FC3-9C40-4F3E-8E29-F9C052A5CEBE}"/>
              </a:ext>
            </a:extLst>
          </p:cNvPr>
          <p:cNvSpPr>
            <a:spLocks/>
          </p:cNvSpPr>
          <p:nvPr/>
        </p:nvSpPr>
        <p:spPr bwMode="auto">
          <a:xfrm>
            <a:off x="7138173" y="2510891"/>
            <a:ext cx="103766" cy="452694"/>
          </a:xfrm>
          <a:custGeom>
            <a:avLst/>
            <a:gdLst>
              <a:gd name="T0" fmla="*/ 91 w 91"/>
              <a:gd name="T1" fmla="*/ 5 h 397"/>
              <a:gd name="T2" fmla="*/ 26 w 91"/>
              <a:gd name="T3" fmla="*/ 397 h 397"/>
              <a:gd name="T4" fmla="*/ 0 w 91"/>
              <a:gd name="T5" fmla="*/ 392 h 397"/>
              <a:gd name="T6" fmla="*/ 64 w 91"/>
              <a:gd name="T7" fmla="*/ 0 h 397"/>
              <a:gd name="T8" fmla="*/ 91 w 91"/>
              <a:gd name="T9" fmla="*/ 5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" h="397">
                <a:moveTo>
                  <a:pt x="91" y="5"/>
                </a:moveTo>
                <a:lnTo>
                  <a:pt x="26" y="397"/>
                </a:lnTo>
                <a:lnTo>
                  <a:pt x="0" y="392"/>
                </a:lnTo>
                <a:lnTo>
                  <a:pt x="64" y="0"/>
                </a:lnTo>
                <a:lnTo>
                  <a:pt x="91" y="5"/>
                </a:ln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0" name="Freeform: Shape 46">
            <a:extLst>
              <a:ext uri="{FF2B5EF4-FFF2-40B4-BE49-F238E27FC236}">
                <a16:creationId xmlns:a16="http://schemas.microsoft.com/office/drawing/2014/main" id="{C156BA56-936B-47D8-AE19-C208D782EB51}"/>
              </a:ext>
            </a:extLst>
          </p:cNvPr>
          <p:cNvSpPr>
            <a:spLocks/>
          </p:cNvSpPr>
          <p:nvPr/>
        </p:nvSpPr>
        <p:spPr bwMode="auto">
          <a:xfrm>
            <a:off x="6597677" y="3033143"/>
            <a:ext cx="139115" cy="469798"/>
          </a:xfrm>
          <a:custGeom>
            <a:avLst/>
            <a:gdLst>
              <a:gd name="T0" fmla="*/ 122 w 122"/>
              <a:gd name="T1" fmla="*/ 5 h 412"/>
              <a:gd name="T2" fmla="*/ 26 w 122"/>
              <a:gd name="T3" fmla="*/ 412 h 412"/>
              <a:gd name="T4" fmla="*/ 0 w 122"/>
              <a:gd name="T5" fmla="*/ 407 h 412"/>
              <a:gd name="T6" fmla="*/ 96 w 122"/>
              <a:gd name="T7" fmla="*/ 0 h 412"/>
              <a:gd name="T8" fmla="*/ 122 w 122"/>
              <a:gd name="T9" fmla="*/ 5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" h="412">
                <a:moveTo>
                  <a:pt x="122" y="5"/>
                </a:moveTo>
                <a:lnTo>
                  <a:pt x="26" y="412"/>
                </a:lnTo>
                <a:lnTo>
                  <a:pt x="0" y="407"/>
                </a:lnTo>
                <a:lnTo>
                  <a:pt x="96" y="0"/>
                </a:lnTo>
                <a:lnTo>
                  <a:pt x="122" y="5"/>
                </a:ln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1" name="Freeform: Shape 47">
            <a:extLst>
              <a:ext uri="{FF2B5EF4-FFF2-40B4-BE49-F238E27FC236}">
                <a16:creationId xmlns:a16="http://schemas.microsoft.com/office/drawing/2014/main" id="{DF15478B-9A1F-40C9-A69D-1EACE945B3EE}"/>
              </a:ext>
            </a:extLst>
          </p:cNvPr>
          <p:cNvSpPr>
            <a:spLocks/>
          </p:cNvSpPr>
          <p:nvPr/>
        </p:nvSpPr>
        <p:spPr bwMode="auto">
          <a:xfrm>
            <a:off x="6617062" y="3298830"/>
            <a:ext cx="655666" cy="215514"/>
          </a:xfrm>
          <a:custGeom>
            <a:avLst/>
            <a:gdLst>
              <a:gd name="T0" fmla="*/ 575 w 575"/>
              <a:gd name="T1" fmla="*/ 24 h 189"/>
              <a:gd name="T2" fmla="*/ 9 w 575"/>
              <a:gd name="T3" fmla="*/ 189 h 189"/>
              <a:gd name="T4" fmla="*/ 0 w 575"/>
              <a:gd name="T5" fmla="*/ 163 h 189"/>
              <a:gd name="T6" fmla="*/ 567 w 575"/>
              <a:gd name="T7" fmla="*/ 0 h 189"/>
              <a:gd name="T8" fmla="*/ 575 w 575"/>
              <a:gd name="T9" fmla="*/ 24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5" h="189">
                <a:moveTo>
                  <a:pt x="575" y="24"/>
                </a:moveTo>
                <a:lnTo>
                  <a:pt x="9" y="189"/>
                </a:lnTo>
                <a:lnTo>
                  <a:pt x="0" y="163"/>
                </a:lnTo>
                <a:lnTo>
                  <a:pt x="567" y="0"/>
                </a:lnTo>
                <a:lnTo>
                  <a:pt x="575" y="24"/>
                </a:ln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2" name="Freeform: Shape 48">
            <a:extLst>
              <a:ext uri="{FF2B5EF4-FFF2-40B4-BE49-F238E27FC236}">
                <a16:creationId xmlns:a16="http://schemas.microsoft.com/office/drawing/2014/main" id="{47D70135-BA2B-47D8-937C-AF721355323B}"/>
              </a:ext>
            </a:extLst>
          </p:cNvPr>
          <p:cNvSpPr>
            <a:spLocks/>
          </p:cNvSpPr>
          <p:nvPr/>
        </p:nvSpPr>
        <p:spPr bwMode="auto">
          <a:xfrm>
            <a:off x="6279537" y="2578168"/>
            <a:ext cx="82101" cy="554180"/>
          </a:xfrm>
          <a:custGeom>
            <a:avLst/>
            <a:gdLst>
              <a:gd name="T0" fmla="*/ 0 w 72"/>
              <a:gd name="T1" fmla="*/ 484 h 486"/>
              <a:gd name="T2" fmla="*/ 45 w 72"/>
              <a:gd name="T3" fmla="*/ 0 h 486"/>
              <a:gd name="T4" fmla="*/ 72 w 72"/>
              <a:gd name="T5" fmla="*/ 1 h 486"/>
              <a:gd name="T6" fmla="*/ 26 w 72"/>
              <a:gd name="T7" fmla="*/ 486 h 486"/>
              <a:gd name="T8" fmla="*/ 0 w 72"/>
              <a:gd name="T9" fmla="*/ 484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" h="486">
                <a:moveTo>
                  <a:pt x="0" y="484"/>
                </a:moveTo>
                <a:lnTo>
                  <a:pt x="45" y="0"/>
                </a:lnTo>
                <a:lnTo>
                  <a:pt x="72" y="1"/>
                </a:lnTo>
                <a:lnTo>
                  <a:pt x="26" y="486"/>
                </a:lnTo>
                <a:lnTo>
                  <a:pt x="0" y="484"/>
                </a:ln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3" name="Freeform: Shape 49">
            <a:extLst>
              <a:ext uri="{FF2B5EF4-FFF2-40B4-BE49-F238E27FC236}">
                <a16:creationId xmlns:a16="http://schemas.microsoft.com/office/drawing/2014/main" id="{3EB8EA35-C001-4CCB-A7BE-ABACF66BB6B4}"/>
              </a:ext>
            </a:extLst>
          </p:cNvPr>
          <p:cNvSpPr>
            <a:spLocks/>
          </p:cNvSpPr>
          <p:nvPr/>
        </p:nvSpPr>
        <p:spPr bwMode="auto">
          <a:xfrm>
            <a:off x="5371867" y="2001183"/>
            <a:ext cx="319281" cy="57014"/>
          </a:xfrm>
          <a:custGeom>
            <a:avLst/>
            <a:gdLst>
              <a:gd name="T0" fmla="*/ 280 w 280"/>
              <a:gd name="T1" fmla="*/ 28 h 50"/>
              <a:gd name="T2" fmla="*/ 4 w 280"/>
              <a:gd name="T3" fmla="*/ 50 h 50"/>
              <a:gd name="T4" fmla="*/ 0 w 280"/>
              <a:gd name="T5" fmla="*/ 24 h 50"/>
              <a:gd name="T6" fmla="*/ 278 w 280"/>
              <a:gd name="T7" fmla="*/ 0 h 50"/>
              <a:gd name="T8" fmla="*/ 280 w 280"/>
              <a:gd name="T9" fmla="*/ 28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0" h="50">
                <a:moveTo>
                  <a:pt x="280" y="28"/>
                </a:moveTo>
                <a:lnTo>
                  <a:pt x="4" y="50"/>
                </a:lnTo>
                <a:lnTo>
                  <a:pt x="0" y="24"/>
                </a:lnTo>
                <a:lnTo>
                  <a:pt x="278" y="0"/>
                </a:lnTo>
                <a:lnTo>
                  <a:pt x="280" y="28"/>
                </a:ln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4" name="Freeform: Shape 50">
            <a:extLst>
              <a:ext uri="{FF2B5EF4-FFF2-40B4-BE49-F238E27FC236}">
                <a16:creationId xmlns:a16="http://schemas.microsoft.com/office/drawing/2014/main" id="{6BB0B111-0313-4C3B-A6B2-61FBAE15EDA2}"/>
              </a:ext>
            </a:extLst>
          </p:cNvPr>
          <p:cNvSpPr>
            <a:spLocks/>
          </p:cNvSpPr>
          <p:nvPr/>
        </p:nvSpPr>
        <p:spPr bwMode="auto">
          <a:xfrm>
            <a:off x="4761813" y="2712722"/>
            <a:ext cx="85522" cy="272529"/>
          </a:xfrm>
          <a:custGeom>
            <a:avLst/>
            <a:gdLst>
              <a:gd name="T0" fmla="*/ 49 w 75"/>
              <a:gd name="T1" fmla="*/ 239 h 239"/>
              <a:gd name="T2" fmla="*/ 0 w 75"/>
              <a:gd name="T3" fmla="*/ 5 h 239"/>
              <a:gd name="T4" fmla="*/ 26 w 75"/>
              <a:gd name="T5" fmla="*/ 0 h 239"/>
              <a:gd name="T6" fmla="*/ 75 w 75"/>
              <a:gd name="T7" fmla="*/ 234 h 239"/>
              <a:gd name="T8" fmla="*/ 49 w 75"/>
              <a:gd name="T9" fmla="*/ 239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5" h="239">
                <a:moveTo>
                  <a:pt x="49" y="239"/>
                </a:moveTo>
                <a:lnTo>
                  <a:pt x="0" y="5"/>
                </a:lnTo>
                <a:lnTo>
                  <a:pt x="26" y="0"/>
                </a:lnTo>
                <a:lnTo>
                  <a:pt x="75" y="234"/>
                </a:lnTo>
                <a:lnTo>
                  <a:pt x="49" y="239"/>
                </a:ln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5" name="Freeform: Shape 51">
            <a:extLst>
              <a:ext uri="{FF2B5EF4-FFF2-40B4-BE49-F238E27FC236}">
                <a16:creationId xmlns:a16="http://schemas.microsoft.com/office/drawing/2014/main" id="{97386C34-8E31-42CE-ACDE-73CCCD2084F4}"/>
              </a:ext>
            </a:extLst>
          </p:cNvPr>
          <p:cNvSpPr>
            <a:spLocks/>
          </p:cNvSpPr>
          <p:nvPr/>
        </p:nvSpPr>
        <p:spPr bwMode="auto">
          <a:xfrm>
            <a:off x="6294360" y="3903182"/>
            <a:ext cx="77540" cy="355770"/>
          </a:xfrm>
          <a:custGeom>
            <a:avLst/>
            <a:gdLst>
              <a:gd name="T0" fmla="*/ 26 w 68"/>
              <a:gd name="T1" fmla="*/ 0 h 312"/>
              <a:gd name="T2" fmla="*/ 68 w 68"/>
              <a:gd name="T3" fmla="*/ 309 h 312"/>
              <a:gd name="T4" fmla="*/ 40 w 68"/>
              <a:gd name="T5" fmla="*/ 312 h 312"/>
              <a:gd name="T6" fmla="*/ 0 w 68"/>
              <a:gd name="T7" fmla="*/ 3 h 312"/>
              <a:gd name="T8" fmla="*/ 26 w 68"/>
              <a:gd name="T9" fmla="*/ 0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" h="312">
                <a:moveTo>
                  <a:pt x="26" y="0"/>
                </a:moveTo>
                <a:lnTo>
                  <a:pt x="68" y="309"/>
                </a:lnTo>
                <a:lnTo>
                  <a:pt x="40" y="312"/>
                </a:lnTo>
                <a:lnTo>
                  <a:pt x="0" y="3"/>
                </a:lnTo>
                <a:lnTo>
                  <a:pt x="26" y="0"/>
                </a:ln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6" name="Freeform: Shape 52">
            <a:extLst>
              <a:ext uri="{FF2B5EF4-FFF2-40B4-BE49-F238E27FC236}">
                <a16:creationId xmlns:a16="http://schemas.microsoft.com/office/drawing/2014/main" id="{BA33F511-4D3A-4564-B041-C1DE9B22641A}"/>
              </a:ext>
            </a:extLst>
          </p:cNvPr>
          <p:cNvSpPr>
            <a:spLocks/>
          </p:cNvSpPr>
          <p:nvPr/>
        </p:nvSpPr>
        <p:spPr bwMode="auto">
          <a:xfrm>
            <a:off x="5707112" y="4558847"/>
            <a:ext cx="253144" cy="339806"/>
          </a:xfrm>
          <a:custGeom>
            <a:avLst/>
            <a:gdLst>
              <a:gd name="T0" fmla="*/ 22 w 222"/>
              <a:gd name="T1" fmla="*/ 0 h 298"/>
              <a:gd name="T2" fmla="*/ 222 w 222"/>
              <a:gd name="T3" fmla="*/ 283 h 298"/>
              <a:gd name="T4" fmla="*/ 201 w 222"/>
              <a:gd name="T5" fmla="*/ 298 h 298"/>
              <a:gd name="T6" fmla="*/ 0 w 222"/>
              <a:gd name="T7" fmla="*/ 14 h 298"/>
              <a:gd name="T8" fmla="*/ 22 w 222"/>
              <a:gd name="T9" fmla="*/ 0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2" h="298">
                <a:moveTo>
                  <a:pt x="22" y="0"/>
                </a:moveTo>
                <a:lnTo>
                  <a:pt x="222" y="283"/>
                </a:lnTo>
                <a:lnTo>
                  <a:pt x="201" y="298"/>
                </a:lnTo>
                <a:lnTo>
                  <a:pt x="0" y="14"/>
                </a:lnTo>
                <a:lnTo>
                  <a:pt x="22" y="0"/>
                </a:ln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7" name="Freeform: Shape 53">
            <a:extLst>
              <a:ext uri="{FF2B5EF4-FFF2-40B4-BE49-F238E27FC236}">
                <a16:creationId xmlns:a16="http://schemas.microsoft.com/office/drawing/2014/main" id="{544E14CE-5F7D-47CB-AAD6-E411ADE7C604}"/>
              </a:ext>
            </a:extLst>
          </p:cNvPr>
          <p:cNvSpPr>
            <a:spLocks/>
          </p:cNvSpPr>
          <p:nvPr/>
        </p:nvSpPr>
        <p:spPr bwMode="auto">
          <a:xfrm>
            <a:off x="5360465" y="4548584"/>
            <a:ext cx="350068" cy="41050"/>
          </a:xfrm>
          <a:custGeom>
            <a:avLst/>
            <a:gdLst>
              <a:gd name="T0" fmla="*/ 305 w 307"/>
              <a:gd name="T1" fmla="*/ 36 h 36"/>
              <a:gd name="T2" fmla="*/ 0 w 307"/>
              <a:gd name="T3" fmla="*/ 28 h 36"/>
              <a:gd name="T4" fmla="*/ 0 w 307"/>
              <a:gd name="T5" fmla="*/ 0 h 36"/>
              <a:gd name="T6" fmla="*/ 307 w 307"/>
              <a:gd name="T7" fmla="*/ 10 h 36"/>
              <a:gd name="T8" fmla="*/ 305 w 307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7" h="36">
                <a:moveTo>
                  <a:pt x="305" y="36"/>
                </a:moveTo>
                <a:lnTo>
                  <a:pt x="0" y="28"/>
                </a:lnTo>
                <a:lnTo>
                  <a:pt x="0" y="0"/>
                </a:lnTo>
                <a:lnTo>
                  <a:pt x="307" y="10"/>
                </a:lnTo>
                <a:lnTo>
                  <a:pt x="305" y="36"/>
                </a:ln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8" name="Freeform: Shape 54">
            <a:extLst>
              <a:ext uri="{FF2B5EF4-FFF2-40B4-BE49-F238E27FC236}">
                <a16:creationId xmlns:a16="http://schemas.microsoft.com/office/drawing/2014/main" id="{B408F74B-FD28-4960-8F61-1A014C78A540}"/>
              </a:ext>
            </a:extLst>
          </p:cNvPr>
          <p:cNvSpPr>
            <a:spLocks/>
          </p:cNvSpPr>
          <p:nvPr/>
        </p:nvSpPr>
        <p:spPr bwMode="auto">
          <a:xfrm>
            <a:off x="5033202" y="3502941"/>
            <a:ext cx="246302" cy="180165"/>
          </a:xfrm>
          <a:custGeom>
            <a:avLst/>
            <a:gdLst>
              <a:gd name="T0" fmla="*/ 0 w 216"/>
              <a:gd name="T1" fmla="*/ 135 h 158"/>
              <a:gd name="T2" fmla="*/ 200 w 216"/>
              <a:gd name="T3" fmla="*/ 0 h 158"/>
              <a:gd name="T4" fmla="*/ 216 w 216"/>
              <a:gd name="T5" fmla="*/ 21 h 158"/>
              <a:gd name="T6" fmla="*/ 16 w 216"/>
              <a:gd name="T7" fmla="*/ 158 h 158"/>
              <a:gd name="T8" fmla="*/ 0 w 216"/>
              <a:gd name="T9" fmla="*/ 135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" h="158">
                <a:moveTo>
                  <a:pt x="0" y="135"/>
                </a:moveTo>
                <a:lnTo>
                  <a:pt x="200" y="0"/>
                </a:lnTo>
                <a:lnTo>
                  <a:pt x="216" y="21"/>
                </a:lnTo>
                <a:lnTo>
                  <a:pt x="16" y="158"/>
                </a:lnTo>
                <a:lnTo>
                  <a:pt x="0" y="135"/>
                </a:ln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9" name="Freeform: Shape 55">
            <a:extLst>
              <a:ext uri="{FF2B5EF4-FFF2-40B4-BE49-F238E27FC236}">
                <a16:creationId xmlns:a16="http://schemas.microsoft.com/office/drawing/2014/main" id="{7DFD2FD6-4EBA-408F-B679-51265DA370FB}"/>
              </a:ext>
            </a:extLst>
          </p:cNvPr>
          <p:cNvSpPr>
            <a:spLocks/>
          </p:cNvSpPr>
          <p:nvPr/>
        </p:nvSpPr>
        <p:spPr bwMode="auto">
          <a:xfrm>
            <a:off x="6376461" y="4242987"/>
            <a:ext cx="470939" cy="50173"/>
          </a:xfrm>
          <a:custGeom>
            <a:avLst/>
            <a:gdLst>
              <a:gd name="T0" fmla="*/ 413 w 413"/>
              <a:gd name="T1" fmla="*/ 26 h 44"/>
              <a:gd name="T2" fmla="*/ 1 w 413"/>
              <a:gd name="T3" fmla="*/ 44 h 44"/>
              <a:gd name="T4" fmla="*/ 0 w 413"/>
              <a:gd name="T5" fmla="*/ 16 h 44"/>
              <a:gd name="T6" fmla="*/ 411 w 413"/>
              <a:gd name="T7" fmla="*/ 0 h 44"/>
              <a:gd name="T8" fmla="*/ 413 w 413"/>
              <a:gd name="T9" fmla="*/ 26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3" h="44">
                <a:moveTo>
                  <a:pt x="413" y="26"/>
                </a:moveTo>
                <a:lnTo>
                  <a:pt x="1" y="44"/>
                </a:lnTo>
                <a:lnTo>
                  <a:pt x="0" y="16"/>
                </a:lnTo>
                <a:lnTo>
                  <a:pt x="411" y="0"/>
                </a:lnTo>
                <a:lnTo>
                  <a:pt x="413" y="26"/>
                </a:ln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60" name="Freeform: Shape 56">
            <a:extLst>
              <a:ext uri="{FF2B5EF4-FFF2-40B4-BE49-F238E27FC236}">
                <a16:creationId xmlns:a16="http://schemas.microsoft.com/office/drawing/2014/main" id="{2175AB00-2591-4CE3-9028-D288E9D41E83}"/>
              </a:ext>
            </a:extLst>
          </p:cNvPr>
          <p:cNvSpPr>
            <a:spLocks/>
          </p:cNvSpPr>
          <p:nvPr/>
        </p:nvSpPr>
        <p:spPr bwMode="auto">
          <a:xfrm>
            <a:off x="5459670" y="5085660"/>
            <a:ext cx="1191601" cy="1059327"/>
          </a:xfrm>
          <a:custGeom>
            <a:avLst/>
            <a:gdLst>
              <a:gd name="T0" fmla="*/ 293 w 602"/>
              <a:gd name="T1" fmla="*/ 535 h 535"/>
              <a:gd name="T2" fmla="*/ 143 w 602"/>
              <a:gd name="T3" fmla="*/ 515 h 535"/>
              <a:gd name="T4" fmla="*/ 87 w 602"/>
              <a:gd name="T5" fmla="*/ 469 h 535"/>
              <a:gd name="T6" fmla="*/ 38 w 602"/>
              <a:gd name="T7" fmla="*/ 403 h 535"/>
              <a:gd name="T8" fmla="*/ 31 w 602"/>
              <a:gd name="T9" fmla="*/ 368 h 535"/>
              <a:gd name="T10" fmla="*/ 32 w 602"/>
              <a:gd name="T11" fmla="*/ 347 h 535"/>
              <a:gd name="T12" fmla="*/ 38 w 602"/>
              <a:gd name="T13" fmla="*/ 314 h 535"/>
              <a:gd name="T14" fmla="*/ 32 w 602"/>
              <a:gd name="T15" fmla="*/ 293 h 535"/>
              <a:gd name="T16" fmla="*/ 29 w 602"/>
              <a:gd name="T17" fmla="*/ 270 h 535"/>
              <a:gd name="T18" fmla="*/ 37 w 602"/>
              <a:gd name="T19" fmla="*/ 241 h 535"/>
              <a:gd name="T20" fmla="*/ 31 w 602"/>
              <a:gd name="T21" fmla="*/ 214 h 535"/>
              <a:gd name="T22" fmla="*/ 35 w 602"/>
              <a:gd name="T23" fmla="*/ 191 h 535"/>
              <a:gd name="T24" fmla="*/ 41 w 602"/>
              <a:gd name="T25" fmla="*/ 169 h 535"/>
              <a:gd name="T26" fmla="*/ 44 w 602"/>
              <a:gd name="T27" fmla="*/ 145 h 535"/>
              <a:gd name="T28" fmla="*/ 17 w 602"/>
              <a:gd name="T29" fmla="*/ 126 h 535"/>
              <a:gd name="T30" fmla="*/ 0 w 602"/>
              <a:gd name="T31" fmla="*/ 0 h 535"/>
              <a:gd name="T32" fmla="*/ 602 w 602"/>
              <a:gd name="T33" fmla="*/ 0 h 535"/>
              <a:gd name="T34" fmla="*/ 590 w 602"/>
              <a:gd name="T35" fmla="*/ 94 h 535"/>
              <a:gd name="T36" fmla="*/ 563 w 602"/>
              <a:gd name="T37" fmla="*/ 114 h 535"/>
              <a:gd name="T38" fmla="*/ 566 w 602"/>
              <a:gd name="T39" fmla="*/ 138 h 535"/>
              <a:gd name="T40" fmla="*/ 572 w 602"/>
              <a:gd name="T41" fmla="*/ 160 h 535"/>
              <a:gd name="T42" fmla="*/ 577 w 602"/>
              <a:gd name="T43" fmla="*/ 182 h 535"/>
              <a:gd name="T44" fmla="*/ 571 w 602"/>
              <a:gd name="T45" fmla="*/ 209 h 535"/>
              <a:gd name="T46" fmla="*/ 578 w 602"/>
              <a:gd name="T47" fmla="*/ 239 h 535"/>
              <a:gd name="T48" fmla="*/ 575 w 602"/>
              <a:gd name="T49" fmla="*/ 261 h 535"/>
              <a:gd name="T50" fmla="*/ 569 w 602"/>
              <a:gd name="T51" fmla="*/ 282 h 535"/>
              <a:gd name="T52" fmla="*/ 575 w 602"/>
              <a:gd name="T53" fmla="*/ 315 h 535"/>
              <a:gd name="T54" fmla="*/ 577 w 602"/>
              <a:gd name="T55" fmla="*/ 336 h 535"/>
              <a:gd name="T56" fmla="*/ 569 w 602"/>
              <a:gd name="T57" fmla="*/ 372 h 535"/>
              <a:gd name="T58" fmla="*/ 580 w 602"/>
              <a:gd name="T59" fmla="*/ 392 h 535"/>
              <a:gd name="T60" fmla="*/ 524 w 602"/>
              <a:gd name="T61" fmla="*/ 469 h 535"/>
              <a:gd name="T62" fmla="*/ 469 w 602"/>
              <a:gd name="T63" fmla="*/ 515 h 535"/>
              <a:gd name="T64" fmla="*/ 293 w 602"/>
              <a:gd name="T65" fmla="*/ 535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02" h="535">
                <a:moveTo>
                  <a:pt x="293" y="535"/>
                </a:moveTo>
                <a:cubicBezTo>
                  <a:pt x="246" y="535"/>
                  <a:pt x="146" y="530"/>
                  <a:pt x="143" y="515"/>
                </a:cubicBezTo>
                <a:cubicBezTo>
                  <a:pt x="140" y="500"/>
                  <a:pt x="125" y="491"/>
                  <a:pt x="87" y="469"/>
                </a:cubicBezTo>
                <a:cubicBezTo>
                  <a:pt x="50" y="447"/>
                  <a:pt x="38" y="420"/>
                  <a:pt x="38" y="403"/>
                </a:cubicBezTo>
                <a:cubicBezTo>
                  <a:pt x="38" y="387"/>
                  <a:pt x="50" y="375"/>
                  <a:pt x="31" y="368"/>
                </a:cubicBezTo>
                <a:cubicBezTo>
                  <a:pt x="11" y="360"/>
                  <a:pt x="16" y="353"/>
                  <a:pt x="32" y="347"/>
                </a:cubicBezTo>
                <a:cubicBezTo>
                  <a:pt x="48" y="341"/>
                  <a:pt x="38" y="330"/>
                  <a:pt x="38" y="314"/>
                </a:cubicBezTo>
                <a:cubicBezTo>
                  <a:pt x="38" y="297"/>
                  <a:pt x="56" y="294"/>
                  <a:pt x="32" y="293"/>
                </a:cubicBezTo>
                <a:cubicBezTo>
                  <a:pt x="8" y="291"/>
                  <a:pt x="11" y="276"/>
                  <a:pt x="29" y="270"/>
                </a:cubicBezTo>
                <a:cubicBezTo>
                  <a:pt x="47" y="264"/>
                  <a:pt x="37" y="254"/>
                  <a:pt x="37" y="241"/>
                </a:cubicBezTo>
                <a:cubicBezTo>
                  <a:pt x="37" y="227"/>
                  <a:pt x="47" y="218"/>
                  <a:pt x="31" y="214"/>
                </a:cubicBezTo>
                <a:cubicBezTo>
                  <a:pt x="14" y="209"/>
                  <a:pt x="16" y="196"/>
                  <a:pt x="35" y="191"/>
                </a:cubicBezTo>
                <a:cubicBezTo>
                  <a:pt x="54" y="187"/>
                  <a:pt x="43" y="179"/>
                  <a:pt x="41" y="169"/>
                </a:cubicBezTo>
                <a:cubicBezTo>
                  <a:pt x="40" y="158"/>
                  <a:pt x="54" y="145"/>
                  <a:pt x="44" y="145"/>
                </a:cubicBezTo>
                <a:cubicBezTo>
                  <a:pt x="34" y="145"/>
                  <a:pt x="19" y="137"/>
                  <a:pt x="17" y="126"/>
                </a:cubicBezTo>
                <a:cubicBezTo>
                  <a:pt x="0" y="0"/>
                  <a:pt x="0" y="0"/>
                  <a:pt x="0" y="0"/>
                </a:cubicBezTo>
                <a:cubicBezTo>
                  <a:pt x="602" y="0"/>
                  <a:pt x="602" y="0"/>
                  <a:pt x="602" y="0"/>
                </a:cubicBezTo>
                <a:cubicBezTo>
                  <a:pt x="590" y="94"/>
                  <a:pt x="590" y="94"/>
                  <a:pt x="590" y="94"/>
                </a:cubicBezTo>
                <a:cubicBezTo>
                  <a:pt x="589" y="106"/>
                  <a:pt x="574" y="114"/>
                  <a:pt x="563" y="114"/>
                </a:cubicBezTo>
                <a:cubicBezTo>
                  <a:pt x="553" y="114"/>
                  <a:pt x="568" y="127"/>
                  <a:pt x="566" y="138"/>
                </a:cubicBezTo>
                <a:cubicBezTo>
                  <a:pt x="565" y="148"/>
                  <a:pt x="553" y="155"/>
                  <a:pt x="572" y="160"/>
                </a:cubicBezTo>
                <a:cubicBezTo>
                  <a:pt x="592" y="164"/>
                  <a:pt x="593" y="178"/>
                  <a:pt x="577" y="182"/>
                </a:cubicBezTo>
                <a:cubicBezTo>
                  <a:pt x="560" y="187"/>
                  <a:pt x="571" y="196"/>
                  <a:pt x="571" y="209"/>
                </a:cubicBezTo>
                <a:cubicBezTo>
                  <a:pt x="571" y="223"/>
                  <a:pt x="560" y="233"/>
                  <a:pt x="578" y="239"/>
                </a:cubicBezTo>
                <a:cubicBezTo>
                  <a:pt x="596" y="245"/>
                  <a:pt x="599" y="260"/>
                  <a:pt x="575" y="261"/>
                </a:cubicBezTo>
                <a:cubicBezTo>
                  <a:pt x="551" y="263"/>
                  <a:pt x="569" y="266"/>
                  <a:pt x="569" y="282"/>
                </a:cubicBezTo>
                <a:cubicBezTo>
                  <a:pt x="569" y="299"/>
                  <a:pt x="559" y="309"/>
                  <a:pt x="575" y="315"/>
                </a:cubicBezTo>
                <a:cubicBezTo>
                  <a:pt x="592" y="321"/>
                  <a:pt x="596" y="329"/>
                  <a:pt x="577" y="336"/>
                </a:cubicBezTo>
                <a:cubicBezTo>
                  <a:pt x="557" y="344"/>
                  <a:pt x="569" y="356"/>
                  <a:pt x="569" y="372"/>
                </a:cubicBezTo>
                <a:cubicBezTo>
                  <a:pt x="569" y="377"/>
                  <a:pt x="582" y="382"/>
                  <a:pt x="580" y="392"/>
                </a:cubicBezTo>
                <a:cubicBezTo>
                  <a:pt x="576" y="416"/>
                  <a:pt x="553" y="445"/>
                  <a:pt x="524" y="469"/>
                </a:cubicBezTo>
                <a:cubicBezTo>
                  <a:pt x="496" y="493"/>
                  <a:pt x="472" y="500"/>
                  <a:pt x="469" y="515"/>
                </a:cubicBezTo>
                <a:cubicBezTo>
                  <a:pt x="466" y="530"/>
                  <a:pt x="341" y="535"/>
                  <a:pt x="293" y="535"/>
                </a:cubicBezTo>
                <a:close/>
              </a:path>
            </a:pathLst>
          </a:custGeom>
          <a:solidFill>
            <a:srgbClr val="9393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61" name="Freeform: Shape 57">
            <a:extLst>
              <a:ext uri="{FF2B5EF4-FFF2-40B4-BE49-F238E27FC236}">
                <a16:creationId xmlns:a16="http://schemas.microsoft.com/office/drawing/2014/main" id="{42A66F98-66E8-4025-BB7A-DD4ECB6B39ED}"/>
              </a:ext>
            </a:extLst>
          </p:cNvPr>
          <p:cNvSpPr>
            <a:spLocks/>
          </p:cNvSpPr>
          <p:nvPr/>
        </p:nvSpPr>
        <p:spPr bwMode="auto">
          <a:xfrm>
            <a:off x="5715094" y="5085660"/>
            <a:ext cx="336385" cy="1059327"/>
          </a:xfrm>
          <a:custGeom>
            <a:avLst/>
            <a:gdLst>
              <a:gd name="T0" fmla="*/ 82 w 170"/>
              <a:gd name="T1" fmla="*/ 535 h 535"/>
              <a:gd name="T2" fmla="*/ 38 w 170"/>
              <a:gd name="T3" fmla="*/ 515 h 535"/>
              <a:gd name="T4" fmla="*/ 22 w 170"/>
              <a:gd name="T5" fmla="*/ 469 h 535"/>
              <a:gd name="T6" fmla="*/ 8 w 170"/>
              <a:gd name="T7" fmla="*/ 403 h 535"/>
              <a:gd name="T8" fmla="*/ 6 w 170"/>
              <a:gd name="T9" fmla="*/ 368 h 535"/>
              <a:gd name="T10" fmla="*/ 7 w 170"/>
              <a:gd name="T11" fmla="*/ 347 h 535"/>
              <a:gd name="T12" fmla="*/ 8 w 170"/>
              <a:gd name="T13" fmla="*/ 314 h 535"/>
              <a:gd name="T14" fmla="*/ 7 w 170"/>
              <a:gd name="T15" fmla="*/ 293 h 535"/>
              <a:gd name="T16" fmla="*/ 6 w 170"/>
              <a:gd name="T17" fmla="*/ 270 h 535"/>
              <a:gd name="T18" fmla="*/ 8 w 170"/>
              <a:gd name="T19" fmla="*/ 241 h 535"/>
              <a:gd name="T20" fmla="*/ 6 w 170"/>
              <a:gd name="T21" fmla="*/ 214 h 535"/>
              <a:gd name="T22" fmla="*/ 7 w 170"/>
              <a:gd name="T23" fmla="*/ 191 h 535"/>
              <a:gd name="T24" fmla="*/ 9 w 170"/>
              <a:gd name="T25" fmla="*/ 169 h 535"/>
              <a:gd name="T26" fmla="*/ 10 w 170"/>
              <a:gd name="T27" fmla="*/ 145 h 535"/>
              <a:gd name="T28" fmla="*/ 2 w 170"/>
              <a:gd name="T29" fmla="*/ 126 h 535"/>
              <a:gd name="T30" fmla="*/ 5 w 170"/>
              <a:gd name="T31" fmla="*/ 90 h 535"/>
              <a:gd name="T32" fmla="*/ 4 w 170"/>
              <a:gd name="T33" fmla="*/ 43 h 535"/>
              <a:gd name="T34" fmla="*/ 0 w 170"/>
              <a:gd name="T35" fmla="*/ 0 h 535"/>
              <a:gd name="T36" fmla="*/ 170 w 170"/>
              <a:gd name="T37" fmla="*/ 0 h 535"/>
              <a:gd name="T38" fmla="*/ 168 w 170"/>
              <a:gd name="T39" fmla="*/ 23 h 535"/>
              <a:gd name="T40" fmla="*/ 164 w 170"/>
              <a:gd name="T41" fmla="*/ 58 h 535"/>
              <a:gd name="T42" fmla="*/ 167 w 170"/>
              <a:gd name="T43" fmla="*/ 94 h 535"/>
              <a:gd name="T44" fmla="*/ 159 w 170"/>
              <a:gd name="T45" fmla="*/ 114 h 535"/>
              <a:gd name="T46" fmla="*/ 160 w 170"/>
              <a:gd name="T47" fmla="*/ 138 h 535"/>
              <a:gd name="T48" fmla="*/ 162 w 170"/>
              <a:gd name="T49" fmla="*/ 160 h 535"/>
              <a:gd name="T50" fmla="*/ 163 w 170"/>
              <a:gd name="T51" fmla="*/ 182 h 535"/>
              <a:gd name="T52" fmla="*/ 161 w 170"/>
              <a:gd name="T53" fmla="*/ 209 h 535"/>
              <a:gd name="T54" fmla="*/ 163 w 170"/>
              <a:gd name="T55" fmla="*/ 239 h 535"/>
              <a:gd name="T56" fmla="*/ 163 w 170"/>
              <a:gd name="T57" fmla="*/ 261 h 535"/>
              <a:gd name="T58" fmla="*/ 161 w 170"/>
              <a:gd name="T59" fmla="*/ 282 h 535"/>
              <a:gd name="T60" fmla="*/ 163 w 170"/>
              <a:gd name="T61" fmla="*/ 315 h 535"/>
              <a:gd name="T62" fmla="*/ 163 w 170"/>
              <a:gd name="T63" fmla="*/ 336 h 535"/>
              <a:gd name="T64" fmla="*/ 161 w 170"/>
              <a:gd name="T65" fmla="*/ 372 h 535"/>
              <a:gd name="T66" fmla="*/ 164 w 170"/>
              <a:gd name="T67" fmla="*/ 392 h 535"/>
              <a:gd name="T68" fmla="*/ 148 w 170"/>
              <a:gd name="T69" fmla="*/ 469 h 535"/>
              <a:gd name="T70" fmla="*/ 132 w 170"/>
              <a:gd name="T71" fmla="*/ 515 h 535"/>
              <a:gd name="T72" fmla="*/ 82 w 170"/>
              <a:gd name="T73" fmla="*/ 535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70" h="535">
                <a:moveTo>
                  <a:pt x="82" y="535"/>
                </a:moveTo>
                <a:cubicBezTo>
                  <a:pt x="68" y="535"/>
                  <a:pt x="39" y="530"/>
                  <a:pt x="38" y="515"/>
                </a:cubicBezTo>
                <a:cubicBezTo>
                  <a:pt x="37" y="500"/>
                  <a:pt x="33" y="491"/>
                  <a:pt x="22" y="469"/>
                </a:cubicBezTo>
                <a:cubicBezTo>
                  <a:pt x="12" y="447"/>
                  <a:pt x="8" y="420"/>
                  <a:pt x="8" y="403"/>
                </a:cubicBezTo>
                <a:cubicBezTo>
                  <a:pt x="8" y="387"/>
                  <a:pt x="12" y="375"/>
                  <a:pt x="6" y="368"/>
                </a:cubicBezTo>
                <a:cubicBezTo>
                  <a:pt x="1" y="360"/>
                  <a:pt x="2" y="353"/>
                  <a:pt x="7" y="347"/>
                </a:cubicBezTo>
                <a:cubicBezTo>
                  <a:pt x="11" y="341"/>
                  <a:pt x="8" y="330"/>
                  <a:pt x="8" y="314"/>
                </a:cubicBezTo>
                <a:cubicBezTo>
                  <a:pt x="8" y="297"/>
                  <a:pt x="13" y="294"/>
                  <a:pt x="7" y="293"/>
                </a:cubicBezTo>
                <a:cubicBezTo>
                  <a:pt x="0" y="291"/>
                  <a:pt x="1" y="276"/>
                  <a:pt x="6" y="270"/>
                </a:cubicBezTo>
                <a:cubicBezTo>
                  <a:pt x="11" y="264"/>
                  <a:pt x="8" y="254"/>
                  <a:pt x="8" y="241"/>
                </a:cubicBezTo>
                <a:cubicBezTo>
                  <a:pt x="8" y="227"/>
                  <a:pt x="11" y="218"/>
                  <a:pt x="6" y="214"/>
                </a:cubicBezTo>
                <a:cubicBezTo>
                  <a:pt x="1" y="209"/>
                  <a:pt x="2" y="196"/>
                  <a:pt x="7" y="191"/>
                </a:cubicBezTo>
                <a:cubicBezTo>
                  <a:pt x="13" y="187"/>
                  <a:pt x="10" y="179"/>
                  <a:pt x="9" y="169"/>
                </a:cubicBezTo>
                <a:cubicBezTo>
                  <a:pt x="9" y="158"/>
                  <a:pt x="13" y="145"/>
                  <a:pt x="10" y="145"/>
                </a:cubicBezTo>
                <a:cubicBezTo>
                  <a:pt x="7" y="145"/>
                  <a:pt x="2" y="138"/>
                  <a:pt x="2" y="126"/>
                </a:cubicBezTo>
                <a:cubicBezTo>
                  <a:pt x="2" y="114"/>
                  <a:pt x="5" y="106"/>
                  <a:pt x="5" y="90"/>
                </a:cubicBezTo>
                <a:cubicBezTo>
                  <a:pt x="5" y="73"/>
                  <a:pt x="6" y="55"/>
                  <a:pt x="4" y="43"/>
                </a:cubicBezTo>
                <a:cubicBezTo>
                  <a:pt x="3" y="33"/>
                  <a:pt x="1" y="13"/>
                  <a:pt x="0" y="0"/>
                </a:cubicBezTo>
                <a:cubicBezTo>
                  <a:pt x="170" y="0"/>
                  <a:pt x="170" y="0"/>
                  <a:pt x="170" y="0"/>
                </a:cubicBezTo>
                <a:cubicBezTo>
                  <a:pt x="170" y="9"/>
                  <a:pt x="170" y="18"/>
                  <a:pt x="168" y="23"/>
                </a:cubicBezTo>
                <a:cubicBezTo>
                  <a:pt x="164" y="35"/>
                  <a:pt x="164" y="42"/>
                  <a:pt x="164" y="58"/>
                </a:cubicBezTo>
                <a:cubicBezTo>
                  <a:pt x="164" y="75"/>
                  <a:pt x="167" y="82"/>
                  <a:pt x="167" y="94"/>
                </a:cubicBezTo>
                <a:cubicBezTo>
                  <a:pt x="167" y="106"/>
                  <a:pt x="162" y="114"/>
                  <a:pt x="159" y="114"/>
                </a:cubicBezTo>
                <a:cubicBezTo>
                  <a:pt x="156" y="114"/>
                  <a:pt x="160" y="127"/>
                  <a:pt x="160" y="138"/>
                </a:cubicBezTo>
                <a:cubicBezTo>
                  <a:pt x="160" y="148"/>
                  <a:pt x="156" y="155"/>
                  <a:pt x="162" y="160"/>
                </a:cubicBezTo>
                <a:cubicBezTo>
                  <a:pt x="167" y="164"/>
                  <a:pt x="168" y="178"/>
                  <a:pt x="163" y="182"/>
                </a:cubicBezTo>
                <a:cubicBezTo>
                  <a:pt x="158" y="187"/>
                  <a:pt x="161" y="196"/>
                  <a:pt x="161" y="209"/>
                </a:cubicBezTo>
                <a:cubicBezTo>
                  <a:pt x="161" y="223"/>
                  <a:pt x="158" y="233"/>
                  <a:pt x="163" y="239"/>
                </a:cubicBezTo>
                <a:cubicBezTo>
                  <a:pt x="169" y="245"/>
                  <a:pt x="169" y="260"/>
                  <a:pt x="163" y="261"/>
                </a:cubicBezTo>
                <a:cubicBezTo>
                  <a:pt x="156" y="263"/>
                  <a:pt x="161" y="266"/>
                  <a:pt x="161" y="282"/>
                </a:cubicBezTo>
                <a:cubicBezTo>
                  <a:pt x="161" y="299"/>
                  <a:pt x="158" y="309"/>
                  <a:pt x="163" y="315"/>
                </a:cubicBezTo>
                <a:cubicBezTo>
                  <a:pt x="167" y="321"/>
                  <a:pt x="169" y="329"/>
                  <a:pt x="163" y="336"/>
                </a:cubicBezTo>
                <a:cubicBezTo>
                  <a:pt x="157" y="344"/>
                  <a:pt x="161" y="356"/>
                  <a:pt x="161" y="372"/>
                </a:cubicBezTo>
                <a:cubicBezTo>
                  <a:pt x="161" y="377"/>
                  <a:pt x="165" y="382"/>
                  <a:pt x="164" y="392"/>
                </a:cubicBezTo>
                <a:cubicBezTo>
                  <a:pt x="163" y="416"/>
                  <a:pt x="156" y="445"/>
                  <a:pt x="148" y="469"/>
                </a:cubicBezTo>
                <a:cubicBezTo>
                  <a:pt x="140" y="493"/>
                  <a:pt x="133" y="500"/>
                  <a:pt x="132" y="515"/>
                </a:cubicBezTo>
                <a:cubicBezTo>
                  <a:pt x="131" y="530"/>
                  <a:pt x="95" y="535"/>
                  <a:pt x="82" y="535"/>
                </a:cubicBezTo>
                <a:close/>
              </a:path>
            </a:pathLst>
          </a:custGeom>
          <a:solidFill>
            <a:srgbClr val="B2B1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62" name="Oval 58">
            <a:extLst>
              <a:ext uri="{FF2B5EF4-FFF2-40B4-BE49-F238E27FC236}">
                <a16:creationId xmlns:a16="http://schemas.microsoft.com/office/drawing/2014/main" id="{DC0A2F43-8373-45AF-AF23-85EEFFE65E05}"/>
              </a:ext>
            </a:extLst>
          </p:cNvPr>
          <p:cNvSpPr>
            <a:spLocks/>
          </p:cNvSpPr>
          <p:nvPr/>
        </p:nvSpPr>
        <p:spPr bwMode="auto">
          <a:xfrm>
            <a:off x="5928328" y="6134724"/>
            <a:ext cx="271389" cy="120870"/>
          </a:xfrm>
          <a:prstGeom prst="ellipse">
            <a:avLst/>
          </a:prstGeom>
          <a:solidFill>
            <a:srgbClr val="6C6C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63" name="Oval 59">
            <a:extLst>
              <a:ext uri="{FF2B5EF4-FFF2-40B4-BE49-F238E27FC236}">
                <a16:creationId xmlns:a16="http://schemas.microsoft.com/office/drawing/2014/main" id="{03A726A0-DF2C-4E62-97FC-7F9CE9556855}"/>
              </a:ext>
            </a:extLst>
          </p:cNvPr>
          <p:cNvSpPr>
            <a:spLocks/>
          </p:cNvSpPr>
          <p:nvPr/>
        </p:nvSpPr>
        <p:spPr bwMode="auto">
          <a:xfrm>
            <a:off x="5827983" y="6081130"/>
            <a:ext cx="473219" cy="131133"/>
          </a:xfrm>
          <a:prstGeom prst="ellipse">
            <a:avLst/>
          </a:prstGeom>
          <a:solidFill>
            <a:srgbClr val="5757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64" name="Freeform: Shape 60">
            <a:extLst>
              <a:ext uri="{FF2B5EF4-FFF2-40B4-BE49-F238E27FC236}">
                <a16:creationId xmlns:a16="http://schemas.microsoft.com/office/drawing/2014/main" id="{3E5C72A7-89F8-4187-86E9-0EB3C402A839}"/>
              </a:ext>
            </a:extLst>
          </p:cNvPr>
          <p:cNvSpPr>
            <a:spLocks/>
          </p:cNvSpPr>
          <p:nvPr/>
        </p:nvSpPr>
        <p:spPr bwMode="auto">
          <a:xfrm>
            <a:off x="5764127" y="6118760"/>
            <a:ext cx="599791" cy="50173"/>
          </a:xfrm>
          <a:custGeom>
            <a:avLst/>
            <a:gdLst>
              <a:gd name="T0" fmla="*/ 140 w 303"/>
              <a:gd name="T1" fmla="*/ 25 h 25"/>
              <a:gd name="T2" fmla="*/ 2 w 303"/>
              <a:gd name="T3" fmla="*/ 7 h 25"/>
              <a:gd name="T4" fmla="*/ 0 w 303"/>
              <a:gd name="T5" fmla="*/ 1 h 25"/>
              <a:gd name="T6" fmla="*/ 139 w 303"/>
              <a:gd name="T7" fmla="*/ 13 h 25"/>
              <a:gd name="T8" fmla="*/ 303 w 303"/>
              <a:gd name="T9" fmla="*/ 0 h 25"/>
              <a:gd name="T10" fmla="*/ 301 w 303"/>
              <a:gd name="T11" fmla="*/ 7 h 25"/>
              <a:gd name="T12" fmla="*/ 140 w 303"/>
              <a:gd name="T13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3" h="25">
                <a:moveTo>
                  <a:pt x="140" y="25"/>
                </a:moveTo>
                <a:cubicBezTo>
                  <a:pt x="96" y="25"/>
                  <a:pt x="4" y="21"/>
                  <a:pt x="2" y="7"/>
                </a:cubicBezTo>
                <a:cubicBezTo>
                  <a:pt x="1" y="6"/>
                  <a:pt x="1" y="3"/>
                  <a:pt x="0" y="1"/>
                </a:cubicBezTo>
                <a:cubicBezTo>
                  <a:pt x="28" y="10"/>
                  <a:pt x="101" y="13"/>
                  <a:pt x="139" y="13"/>
                </a:cubicBezTo>
                <a:cubicBezTo>
                  <a:pt x="179" y="13"/>
                  <a:pt x="271" y="10"/>
                  <a:pt x="303" y="0"/>
                </a:cubicBezTo>
                <a:cubicBezTo>
                  <a:pt x="302" y="3"/>
                  <a:pt x="302" y="5"/>
                  <a:pt x="301" y="7"/>
                </a:cubicBezTo>
                <a:cubicBezTo>
                  <a:pt x="299" y="21"/>
                  <a:pt x="184" y="25"/>
                  <a:pt x="140" y="25"/>
                </a:cubicBezTo>
                <a:close/>
              </a:path>
            </a:pathLst>
          </a:custGeom>
          <a:solidFill>
            <a:srgbClr val="4B4B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65" name="Freeform: Shape 61">
            <a:extLst>
              <a:ext uri="{FF2B5EF4-FFF2-40B4-BE49-F238E27FC236}">
                <a16:creationId xmlns:a16="http://schemas.microsoft.com/office/drawing/2014/main" id="{BFD034F1-1C43-440F-AA86-96005893AC06}"/>
              </a:ext>
            </a:extLst>
          </p:cNvPr>
          <p:cNvSpPr>
            <a:spLocks/>
          </p:cNvSpPr>
          <p:nvPr/>
        </p:nvSpPr>
        <p:spPr bwMode="auto">
          <a:xfrm>
            <a:off x="5518965" y="5386695"/>
            <a:ext cx="1100378" cy="80960"/>
          </a:xfrm>
          <a:custGeom>
            <a:avLst/>
            <a:gdLst>
              <a:gd name="T0" fmla="*/ 13 w 556"/>
              <a:gd name="T1" fmla="*/ 24 h 41"/>
              <a:gd name="T2" fmla="*/ 531 w 556"/>
              <a:gd name="T3" fmla="*/ 0 h 41"/>
              <a:gd name="T4" fmla="*/ 542 w 556"/>
              <a:gd name="T5" fmla="*/ 8 h 41"/>
              <a:gd name="T6" fmla="*/ 556 w 556"/>
              <a:gd name="T7" fmla="*/ 15 h 41"/>
              <a:gd name="T8" fmla="*/ 0 w 556"/>
              <a:gd name="T9" fmla="*/ 41 h 41"/>
              <a:gd name="T10" fmla="*/ 5 w 556"/>
              <a:gd name="T11" fmla="*/ 39 h 41"/>
              <a:gd name="T12" fmla="*/ 13 w 556"/>
              <a:gd name="T13" fmla="*/ 24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6" h="41">
                <a:moveTo>
                  <a:pt x="13" y="24"/>
                </a:moveTo>
                <a:cubicBezTo>
                  <a:pt x="531" y="0"/>
                  <a:pt x="531" y="0"/>
                  <a:pt x="531" y="0"/>
                </a:cubicBezTo>
                <a:cubicBezTo>
                  <a:pt x="531" y="3"/>
                  <a:pt x="533" y="6"/>
                  <a:pt x="542" y="8"/>
                </a:cubicBezTo>
                <a:cubicBezTo>
                  <a:pt x="549" y="9"/>
                  <a:pt x="553" y="12"/>
                  <a:pt x="556" y="15"/>
                </a:cubicBezTo>
                <a:cubicBezTo>
                  <a:pt x="0" y="41"/>
                  <a:pt x="0" y="41"/>
                  <a:pt x="0" y="41"/>
                </a:cubicBezTo>
                <a:cubicBezTo>
                  <a:pt x="1" y="40"/>
                  <a:pt x="3" y="40"/>
                  <a:pt x="5" y="39"/>
                </a:cubicBezTo>
                <a:cubicBezTo>
                  <a:pt x="20" y="36"/>
                  <a:pt x="16" y="31"/>
                  <a:pt x="13" y="24"/>
                </a:cubicBezTo>
                <a:close/>
              </a:path>
            </a:pathLst>
          </a:custGeom>
          <a:solidFill>
            <a:srgbClr val="6C6C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66" name="Freeform: Shape 62">
            <a:extLst>
              <a:ext uri="{FF2B5EF4-FFF2-40B4-BE49-F238E27FC236}">
                <a16:creationId xmlns:a16="http://schemas.microsoft.com/office/drawing/2014/main" id="{1E8A8AB0-376C-4C33-B962-A98657692091}"/>
              </a:ext>
            </a:extLst>
          </p:cNvPr>
          <p:cNvSpPr>
            <a:spLocks/>
          </p:cNvSpPr>
          <p:nvPr/>
        </p:nvSpPr>
        <p:spPr bwMode="auto">
          <a:xfrm>
            <a:off x="5497299" y="5295472"/>
            <a:ext cx="1118622" cy="83241"/>
          </a:xfrm>
          <a:custGeom>
            <a:avLst/>
            <a:gdLst>
              <a:gd name="T0" fmla="*/ 0 w 565"/>
              <a:gd name="T1" fmla="*/ 27 h 42"/>
              <a:gd name="T2" fmla="*/ 565 w 565"/>
              <a:gd name="T3" fmla="*/ 0 h 42"/>
              <a:gd name="T4" fmla="*/ 544 w 565"/>
              <a:gd name="T5" fmla="*/ 8 h 42"/>
              <a:gd name="T6" fmla="*/ 543 w 565"/>
              <a:gd name="T7" fmla="*/ 17 h 42"/>
              <a:gd name="T8" fmla="*/ 29 w 565"/>
              <a:gd name="T9" fmla="*/ 42 h 42"/>
              <a:gd name="T10" fmla="*/ 25 w 565"/>
              <a:gd name="T11" fmla="*/ 39 h 42"/>
              <a:gd name="T12" fmla="*/ 0 w 565"/>
              <a:gd name="T13" fmla="*/ 27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5" h="42">
                <a:moveTo>
                  <a:pt x="0" y="27"/>
                </a:moveTo>
                <a:cubicBezTo>
                  <a:pt x="565" y="0"/>
                  <a:pt x="565" y="0"/>
                  <a:pt x="565" y="0"/>
                </a:cubicBezTo>
                <a:cubicBezTo>
                  <a:pt x="559" y="5"/>
                  <a:pt x="551" y="8"/>
                  <a:pt x="544" y="8"/>
                </a:cubicBezTo>
                <a:cubicBezTo>
                  <a:pt x="538" y="8"/>
                  <a:pt x="540" y="12"/>
                  <a:pt x="543" y="17"/>
                </a:cubicBezTo>
                <a:cubicBezTo>
                  <a:pt x="29" y="42"/>
                  <a:pt x="29" y="42"/>
                  <a:pt x="29" y="42"/>
                </a:cubicBezTo>
                <a:cubicBezTo>
                  <a:pt x="29" y="40"/>
                  <a:pt x="28" y="39"/>
                  <a:pt x="25" y="39"/>
                </a:cubicBezTo>
                <a:cubicBezTo>
                  <a:pt x="17" y="39"/>
                  <a:pt x="5" y="34"/>
                  <a:pt x="0" y="27"/>
                </a:cubicBezTo>
                <a:close/>
              </a:path>
            </a:pathLst>
          </a:custGeom>
          <a:solidFill>
            <a:srgbClr val="6C6C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67" name="Freeform: Shape 63">
            <a:extLst>
              <a:ext uri="{FF2B5EF4-FFF2-40B4-BE49-F238E27FC236}">
                <a16:creationId xmlns:a16="http://schemas.microsoft.com/office/drawing/2014/main" id="{CEFCE22E-A890-4D57-9889-2204566566D5}"/>
              </a:ext>
            </a:extLst>
          </p:cNvPr>
          <p:cNvSpPr>
            <a:spLocks/>
          </p:cNvSpPr>
          <p:nvPr/>
        </p:nvSpPr>
        <p:spPr bwMode="auto">
          <a:xfrm>
            <a:off x="5522385" y="5459674"/>
            <a:ext cx="1065029" cy="80960"/>
          </a:xfrm>
          <a:custGeom>
            <a:avLst/>
            <a:gdLst>
              <a:gd name="T0" fmla="*/ 0 w 538"/>
              <a:gd name="T1" fmla="*/ 25 h 41"/>
              <a:gd name="T2" fmla="*/ 536 w 538"/>
              <a:gd name="T3" fmla="*/ 0 h 41"/>
              <a:gd name="T4" fmla="*/ 538 w 538"/>
              <a:gd name="T5" fmla="*/ 16 h 41"/>
              <a:gd name="T6" fmla="*/ 6 w 538"/>
              <a:gd name="T7" fmla="*/ 41 h 41"/>
              <a:gd name="T8" fmla="*/ 0 w 538"/>
              <a:gd name="T9" fmla="*/ 25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8" h="41">
                <a:moveTo>
                  <a:pt x="0" y="25"/>
                </a:moveTo>
                <a:cubicBezTo>
                  <a:pt x="536" y="0"/>
                  <a:pt x="536" y="0"/>
                  <a:pt x="536" y="0"/>
                </a:cubicBezTo>
                <a:cubicBezTo>
                  <a:pt x="535" y="4"/>
                  <a:pt x="537" y="9"/>
                  <a:pt x="538" y="16"/>
                </a:cubicBezTo>
                <a:cubicBezTo>
                  <a:pt x="6" y="41"/>
                  <a:pt x="6" y="41"/>
                  <a:pt x="6" y="41"/>
                </a:cubicBezTo>
                <a:cubicBezTo>
                  <a:pt x="8" y="34"/>
                  <a:pt x="10" y="28"/>
                  <a:pt x="0" y="25"/>
                </a:cubicBezTo>
                <a:close/>
              </a:path>
            </a:pathLst>
          </a:custGeom>
          <a:solidFill>
            <a:srgbClr val="6C6C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68" name="Freeform: Shape 64">
            <a:extLst>
              <a:ext uri="{FF2B5EF4-FFF2-40B4-BE49-F238E27FC236}">
                <a16:creationId xmlns:a16="http://schemas.microsoft.com/office/drawing/2014/main" id="{74F4DA15-4E9A-4412-9E72-4745B7C1AF8B}"/>
              </a:ext>
            </a:extLst>
          </p:cNvPr>
          <p:cNvSpPr>
            <a:spLocks/>
          </p:cNvSpPr>
          <p:nvPr/>
        </p:nvSpPr>
        <p:spPr bwMode="auto">
          <a:xfrm>
            <a:off x="5530368" y="5531512"/>
            <a:ext cx="1083273" cy="82101"/>
          </a:xfrm>
          <a:custGeom>
            <a:avLst/>
            <a:gdLst>
              <a:gd name="T0" fmla="*/ 2 w 547"/>
              <a:gd name="T1" fmla="*/ 25 h 42"/>
              <a:gd name="T2" fmla="*/ 532 w 547"/>
              <a:gd name="T3" fmla="*/ 0 h 42"/>
              <a:gd name="T4" fmla="*/ 542 w 547"/>
              <a:gd name="T5" fmla="*/ 14 h 42"/>
              <a:gd name="T6" fmla="*/ 547 w 547"/>
              <a:gd name="T7" fmla="*/ 16 h 42"/>
              <a:gd name="T8" fmla="*/ 0 w 547"/>
              <a:gd name="T9" fmla="*/ 42 h 42"/>
              <a:gd name="T10" fmla="*/ 2 w 547"/>
              <a:gd name="T11" fmla="*/ 25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47" h="42">
                <a:moveTo>
                  <a:pt x="2" y="25"/>
                </a:moveTo>
                <a:cubicBezTo>
                  <a:pt x="532" y="0"/>
                  <a:pt x="532" y="0"/>
                  <a:pt x="532" y="0"/>
                </a:cubicBezTo>
                <a:cubicBezTo>
                  <a:pt x="531" y="6"/>
                  <a:pt x="532" y="11"/>
                  <a:pt x="542" y="14"/>
                </a:cubicBezTo>
                <a:cubicBezTo>
                  <a:pt x="544" y="15"/>
                  <a:pt x="545" y="15"/>
                  <a:pt x="547" y="16"/>
                </a:cubicBezTo>
                <a:cubicBezTo>
                  <a:pt x="0" y="42"/>
                  <a:pt x="0" y="42"/>
                  <a:pt x="0" y="42"/>
                </a:cubicBezTo>
                <a:cubicBezTo>
                  <a:pt x="5" y="38"/>
                  <a:pt x="4" y="32"/>
                  <a:pt x="2" y="25"/>
                </a:cubicBezTo>
                <a:close/>
              </a:path>
            </a:pathLst>
          </a:custGeom>
          <a:solidFill>
            <a:srgbClr val="6C6C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69" name="Freeform: Shape 65">
            <a:extLst>
              <a:ext uri="{FF2B5EF4-FFF2-40B4-BE49-F238E27FC236}">
                <a16:creationId xmlns:a16="http://schemas.microsoft.com/office/drawing/2014/main" id="{B7ED0DAB-B52C-4FB0-8051-ECFE55F32A74}"/>
              </a:ext>
            </a:extLst>
          </p:cNvPr>
          <p:cNvSpPr>
            <a:spLocks/>
          </p:cNvSpPr>
          <p:nvPr/>
        </p:nvSpPr>
        <p:spPr bwMode="auto">
          <a:xfrm>
            <a:off x="5522385" y="5615893"/>
            <a:ext cx="1063889" cy="80960"/>
          </a:xfrm>
          <a:custGeom>
            <a:avLst/>
            <a:gdLst>
              <a:gd name="T0" fmla="*/ 0 w 537"/>
              <a:gd name="T1" fmla="*/ 25 h 41"/>
              <a:gd name="T2" fmla="*/ 532 w 537"/>
              <a:gd name="T3" fmla="*/ 0 h 41"/>
              <a:gd name="T4" fmla="*/ 537 w 537"/>
              <a:gd name="T5" fmla="*/ 14 h 41"/>
              <a:gd name="T6" fmla="*/ 537 w 537"/>
              <a:gd name="T7" fmla="*/ 16 h 41"/>
              <a:gd name="T8" fmla="*/ 7 w 537"/>
              <a:gd name="T9" fmla="*/ 41 h 41"/>
              <a:gd name="T10" fmla="*/ 0 w 537"/>
              <a:gd name="T11" fmla="*/ 25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7" h="41">
                <a:moveTo>
                  <a:pt x="0" y="25"/>
                </a:moveTo>
                <a:cubicBezTo>
                  <a:pt x="532" y="0"/>
                  <a:pt x="532" y="0"/>
                  <a:pt x="532" y="0"/>
                </a:cubicBezTo>
                <a:cubicBezTo>
                  <a:pt x="534" y="3"/>
                  <a:pt x="537" y="7"/>
                  <a:pt x="537" y="14"/>
                </a:cubicBezTo>
                <a:cubicBezTo>
                  <a:pt x="537" y="15"/>
                  <a:pt x="537" y="15"/>
                  <a:pt x="537" y="16"/>
                </a:cubicBezTo>
                <a:cubicBezTo>
                  <a:pt x="7" y="41"/>
                  <a:pt x="7" y="41"/>
                  <a:pt x="7" y="41"/>
                </a:cubicBezTo>
                <a:cubicBezTo>
                  <a:pt x="9" y="29"/>
                  <a:pt x="21" y="26"/>
                  <a:pt x="0" y="25"/>
                </a:cubicBezTo>
                <a:close/>
              </a:path>
            </a:pathLst>
          </a:custGeom>
          <a:solidFill>
            <a:srgbClr val="6C6C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0" name="Freeform: Shape 66">
            <a:extLst>
              <a:ext uri="{FF2B5EF4-FFF2-40B4-BE49-F238E27FC236}">
                <a16:creationId xmlns:a16="http://schemas.microsoft.com/office/drawing/2014/main" id="{6A18E7F4-8A79-4F99-8005-1739A8776AB3}"/>
              </a:ext>
            </a:extLst>
          </p:cNvPr>
          <p:cNvSpPr>
            <a:spLocks/>
          </p:cNvSpPr>
          <p:nvPr/>
        </p:nvSpPr>
        <p:spPr bwMode="auto">
          <a:xfrm>
            <a:off x="5518965" y="5691152"/>
            <a:ext cx="1102658" cy="80960"/>
          </a:xfrm>
          <a:custGeom>
            <a:avLst/>
            <a:gdLst>
              <a:gd name="T0" fmla="*/ 11 w 557"/>
              <a:gd name="T1" fmla="*/ 25 h 41"/>
              <a:gd name="T2" fmla="*/ 536 w 557"/>
              <a:gd name="T3" fmla="*/ 0 h 41"/>
              <a:gd name="T4" fmla="*/ 545 w 557"/>
              <a:gd name="T5" fmla="*/ 9 h 41"/>
              <a:gd name="T6" fmla="*/ 557 w 557"/>
              <a:gd name="T7" fmla="*/ 15 h 41"/>
              <a:gd name="T8" fmla="*/ 0 w 557"/>
              <a:gd name="T9" fmla="*/ 41 h 41"/>
              <a:gd name="T10" fmla="*/ 2 w 557"/>
              <a:gd name="T11" fmla="*/ 41 h 41"/>
              <a:gd name="T12" fmla="*/ 11 w 557"/>
              <a:gd name="T13" fmla="*/ 25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7" h="41">
                <a:moveTo>
                  <a:pt x="11" y="25"/>
                </a:moveTo>
                <a:cubicBezTo>
                  <a:pt x="536" y="0"/>
                  <a:pt x="536" y="0"/>
                  <a:pt x="536" y="0"/>
                </a:cubicBezTo>
                <a:cubicBezTo>
                  <a:pt x="536" y="4"/>
                  <a:pt x="539" y="7"/>
                  <a:pt x="545" y="9"/>
                </a:cubicBezTo>
                <a:cubicBezTo>
                  <a:pt x="550" y="11"/>
                  <a:pt x="554" y="13"/>
                  <a:pt x="557" y="15"/>
                </a:cubicBezTo>
                <a:cubicBezTo>
                  <a:pt x="0" y="41"/>
                  <a:pt x="0" y="41"/>
                  <a:pt x="0" y="41"/>
                </a:cubicBezTo>
                <a:cubicBezTo>
                  <a:pt x="1" y="41"/>
                  <a:pt x="1" y="41"/>
                  <a:pt x="2" y="41"/>
                </a:cubicBezTo>
                <a:cubicBezTo>
                  <a:pt x="12" y="37"/>
                  <a:pt x="12" y="32"/>
                  <a:pt x="11" y="25"/>
                </a:cubicBezTo>
                <a:close/>
              </a:path>
            </a:pathLst>
          </a:custGeom>
          <a:solidFill>
            <a:srgbClr val="6C6C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1" name="Freeform: Shape 67">
            <a:extLst>
              <a:ext uri="{FF2B5EF4-FFF2-40B4-BE49-F238E27FC236}">
                <a16:creationId xmlns:a16="http://schemas.microsoft.com/office/drawing/2014/main" id="{BB761CDC-CF03-4B66-9F70-935E80E8B9EF}"/>
              </a:ext>
            </a:extLst>
          </p:cNvPr>
          <p:cNvSpPr>
            <a:spLocks/>
          </p:cNvSpPr>
          <p:nvPr/>
        </p:nvSpPr>
        <p:spPr bwMode="auto">
          <a:xfrm>
            <a:off x="5530367" y="5768691"/>
            <a:ext cx="1053626" cy="80960"/>
          </a:xfrm>
          <a:custGeom>
            <a:avLst/>
            <a:gdLst>
              <a:gd name="T0" fmla="*/ 0 w 532"/>
              <a:gd name="T1" fmla="*/ 25 h 41"/>
              <a:gd name="T2" fmla="*/ 530 w 532"/>
              <a:gd name="T3" fmla="*/ 0 h 41"/>
              <a:gd name="T4" fmla="*/ 532 w 532"/>
              <a:gd name="T5" fmla="*/ 17 h 41"/>
              <a:gd name="T6" fmla="*/ 5 w 532"/>
              <a:gd name="T7" fmla="*/ 41 h 41"/>
              <a:gd name="T8" fmla="*/ 0 w 532"/>
              <a:gd name="T9" fmla="*/ 25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2" h="41">
                <a:moveTo>
                  <a:pt x="0" y="25"/>
                </a:moveTo>
                <a:cubicBezTo>
                  <a:pt x="530" y="0"/>
                  <a:pt x="530" y="0"/>
                  <a:pt x="530" y="0"/>
                </a:cubicBezTo>
                <a:cubicBezTo>
                  <a:pt x="529" y="5"/>
                  <a:pt x="530" y="10"/>
                  <a:pt x="532" y="17"/>
                </a:cubicBezTo>
                <a:cubicBezTo>
                  <a:pt x="5" y="41"/>
                  <a:pt x="5" y="41"/>
                  <a:pt x="5" y="41"/>
                </a:cubicBezTo>
                <a:cubicBezTo>
                  <a:pt x="6" y="35"/>
                  <a:pt x="6" y="30"/>
                  <a:pt x="0" y="25"/>
                </a:cubicBezTo>
                <a:close/>
              </a:path>
            </a:pathLst>
          </a:custGeom>
          <a:solidFill>
            <a:srgbClr val="6C6C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2" name="Freeform: Shape 68">
            <a:extLst>
              <a:ext uri="{FF2B5EF4-FFF2-40B4-BE49-F238E27FC236}">
                <a16:creationId xmlns:a16="http://schemas.microsoft.com/office/drawing/2014/main" id="{56773CB5-DA98-4F7D-B131-783B74336019}"/>
              </a:ext>
            </a:extLst>
          </p:cNvPr>
          <p:cNvSpPr>
            <a:spLocks/>
          </p:cNvSpPr>
          <p:nvPr/>
        </p:nvSpPr>
        <p:spPr bwMode="auto">
          <a:xfrm>
            <a:off x="5548612" y="5881580"/>
            <a:ext cx="1053626" cy="263406"/>
          </a:xfrm>
          <a:custGeom>
            <a:avLst/>
            <a:gdLst>
              <a:gd name="T0" fmla="*/ 248 w 532"/>
              <a:gd name="T1" fmla="*/ 133 h 133"/>
              <a:gd name="T2" fmla="*/ 98 w 532"/>
              <a:gd name="T3" fmla="*/ 113 h 133"/>
              <a:gd name="T4" fmla="*/ 42 w 532"/>
              <a:gd name="T5" fmla="*/ 67 h 133"/>
              <a:gd name="T6" fmla="*/ 0 w 532"/>
              <a:gd name="T7" fmla="*/ 25 h 133"/>
              <a:gd name="T8" fmla="*/ 532 w 532"/>
              <a:gd name="T9" fmla="*/ 0 h 133"/>
              <a:gd name="T10" fmla="*/ 479 w 532"/>
              <a:gd name="T11" fmla="*/ 67 h 133"/>
              <a:gd name="T12" fmla="*/ 424 w 532"/>
              <a:gd name="T13" fmla="*/ 113 h 133"/>
              <a:gd name="T14" fmla="*/ 248 w 532"/>
              <a:gd name="T15" fmla="*/ 133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32" h="133">
                <a:moveTo>
                  <a:pt x="248" y="133"/>
                </a:moveTo>
                <a:cubicBezTo>
                  <a:pt x="201" y="133"/>
                  <a:pt x="101" y="128"/>
                  <a:pt x="98" y="113"/>
                </a:cubicBezTo>
                <a:cubicBezTo>
                  <a:pt x="95" y="98"/>
                  <a:pt x="80" y="89"/>
                  <a:pt x="42" y="67"/>
                </a:cubicBezTo>
                <a:cubicBezTo>
                  <a:pt x="20" y="54"/>
                  <a:pt x="7" y="38"/>
                  <a:pt x="0" y="25"/>
                </a:cubicBezTo>
                <a:cubicBezTo>
                  <a:pt x="532" y="0"/>
                  <a:pt x="532" y="0"/>
                  <a:pt x="532" y="0"/>
                </a:cubicBezTo>
                <a:cubicBezTo>
                  <a:pt x="525" y="22"/>
                  <a:pt x="504" y="46"/>
                  <a:pt x="479" y="67"/>
                </a:cubicBezTo>
                <a:cubicBezTo>
                  <a:pt x="451" y="91"/>
                  <a:pt x="427" y="98"/>
                  <a:pt x="424" y="113"/>
                </a:cubicBezTo>
                <a:cubicBezTo>
                  <a:pt x="421" y="128"/>
                  <a:pt x="296" y="133"/>
                  <a:pt x="248" y="133"/>
                </a:cubicBezTo>
                <a:close/>
              </a:path>
            </a:pathLst>
          </a:custGeom>
          <a:solidFill>
            <a:srgbClr val="6C6C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3" name="Freeform: Shape 69">
            <a:extLst>
              <a:ext uri="{FF2B5EF4-FFF2-40B4-BE49-F238E27FC236}">
                <a16:creationId xmlns:a16="http://schemas.microsoft.com/office/drawing/2014/main" id="{F68BB721-0631-4B38-804B-FA79FC8A209C}"/>
              </a:ext>
            </a:extLst>
          </p:cNvPr>
          <p:cNvSpPr>
            <a:spLocks/>
          </p:cNvSpPr>
          <p:nvPr/>
        </p:nvSpPr>
        <p:spPr bwMode="auto">
          <a:xfrm>
            <a:off x="5734479" y="5907806"/>
            <a:ext cx="304457" cy="237180"/>
          </a:xfrm>
          <a:custGeom>
            <a:avLst/>
            <a:gdLst>
              <a:gd name="T0" fmla="*/ 55 w 154"/>
              <a:gd name="T1" fmla="*/ 115 h 120"/>
              <a:gd name="T2" fmla="*/ 24 w 154"/>
              <a:gd name="T3" fmla="*/ 55 h 120"/>
              <a:gd name="T4" fmla="*/ 0 w 154"/>
              <a:gd name="T5" fmla="*/ 8 h 120"/>
              <a:gd name="T6" fmla="*/ 152 w 154"/>
              <a:gd name="T7" fmla="*/ 0 h 120"/>
              <a:gd name="T8" fmla="*/ 154 w 154"/>
              <a:gd name="T9" fmla="*/ 55 h 120"/>
              <a:gd name="T10" fmla="*/ 153 w 154"/>
              <a:gd name="T11" fmla="*/ 117 h 120"/>
              <a:gd name="T12" fmla="*/ 153 w 154"/>
              <a:gd name="T13" fmla="*/ 120 h 120"/>
              <a:gd name="T14" fmla="*/ 55 w 154"/>
              <a:gd name="T15" fmla="*/ 115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4" h="120">
                <a:moveTo>
                  <a:pt x="55" y="115"/>
                </a:moveTo>
                <a:cubicBezTo>
                  <a:pt x="49" y="96"/>
                  <a:pt x="41" y="84"/>
                  <a:pt x="24" y="55"/>
                </a:cubicBezTo>
                <a:cubicBezTo>
                  <a:pt x="14" y="40"/>
                  <a:pt x="6" y="23"/>
                  <a:pt x="0" y="8"/>
                </a:cubicBezTo>
                <a:cubicBezTo>
                  <a:pt x="152" y="0"/>
                  <a:pt x="152" y="0"/>
                  <a:pt x="152" y="0"/>
                </a:cubicBezTo>
                <a:cubicBezTo>
                  <a:pt x="154" y="19"/>
                  <a:pt x="154" y="38"/>
                  <a:pt x="154" y="55"/>
                </a:cubicBezTo>
                <a:cubicBezTo>
                  <a:pt x="153" y="87"/>
                  <a:pt x="149" y="97"/>
                  <a:pt x="153" y="117"/>
                </a:cubicBezTo>
                <a:cubicBezTo>
                  <a:pt x="153" y="118"/>
                  <a:pt x="153" y="119"/>
                  <a:pt x="153" y="120"/>
                </a:cubicBezTo>
                <a:cubicBezTo>
                  <a:pt x="127" y="120"/>
                  <a:pt x="87" y="118"/>
                  <a:pt x="55" y="115"/>
                </a:cubicBezTo>
                <a:close/>
              </a:path>
            </a:pathLst>
          </a:custGeom>
          <a:solidFill>
            <a:srgbClr val="9393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4" name="Oval 70">
            <a:extLst>
              <a:ext uri="{FF2B5EF4-FFF2-40B4-BE49-F238E27FC236}">
                <a16:creationId xmlns:a16="http://schemas.microsoft.com/office/drawing/2014/main" id="{99939A94-C07F-4D8B-BC9F-08CF7E0EC148}"/>
              </a:ext>
            </a:extLst>
          </p:cNvPr>
          <p:cNvSpPr>
            <a:spLocks/>
          </p:cNvSpPr>
          <p:nvPr/>
        </p:nvSpPr>
        <p:spPr bwMode="auto">
          <a:xfrm>
            <a:off x="5457389" y="4312545"/>
            <a:ext cx="521112" cy="521111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anchor="ctr" anchorCtr="1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zh-CN" altLang="en-US" sz="1100" b="1">
                <a:solidFill>
                  <a:schemeClr val="bg1"/>
                </a:solidFill>
                <a:cs typeface="+mn-ea"/>
                <a:sym typeface="+mn-lt"/>
              </a:rPr>
              <a:t>keyword</a:t>
            </a:r>
          </a:p>
        </p:txBody>
      </p:sp>
      <p:sp>
        <p:nvSpPr>
          <p:cNvPr id="175" name="Oval 71">
            <a:extLst>
              <a:ext uri="{FF2B5EF4-FFF2-40B4-BE49-F238E27FC236}">
                <a16:creationId xmlns:a16="http://schemas.microsoft.com/office/drawing/2014/main" id="{E9875D7B-C080-40AA-AFDE-4ABD2EAD7033}"/>
              </a:ext>
            </a:extLst>
          </p:cNvPr>
          <p:cNvSpPr>
            <a:spLocks/>
          </p:cNvSpPr>
          <p:nvPr/>
        </p:nvSpPr>
        <p:spPr bwMode="auto">
          <a:xfrm>
            <a:off x="6156386" y="4097031"/>
            <a:ext cx="397960" cy="397960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6" name="Oval 72">
            <a:extLst>
              <a:ext uri="{FF2B5EF4-FFF2-40B4-BE49-F238E27FC236}">
                <a16:creationId xmlns:a16="http://schemas.microsoft.com/office/drawing/2014/main" id="{4591A3C9-59B1-44D2-BC13-F0965368A8B5}"/>
              </a:ext>
            </a:extLst>
          </p:cNvPr>
          <p:cNvSpPr>
            <a:spLocks/>
          </p:cNvSpPr>
          <p:nvPr/>
        </p:nvSpPr>
        <p:spPr bwMode="auto">
          <a:xfrm>
            <a:off x="5409497" y="3382071"/>
            <a:ext cx="722943" cy="722942"/>
          </a:xfrm>
          <a:prstGeom prst="ellipse">
            <a:avLst/>
          </a:pr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anchor="ctr" anchorCtr="1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zh-CN" altLang="en-US" sz="1100" b="1">
                <a:solidFill>
                  <a:schemeClr val="bg1"/>
                </a:solidFill>
                <a:cs typeface="+mn-ea"/>
                <a:sym typeface="+mn-lt"/>
              </a:rPr>
              <a:t>keyword</a:t>
            </a:r>
          </a:p>
        </p:txBody>
      </p:sp>
      <p:sp>
        <p:nvSpPr>
          <p:cNvPr id="177" name="Oval 73">
            <a:extLst>
              <a:ext uri="{FF2B5EF4-FFF2-40B4-BE49-F238E27FC236}">
                <a16:creationId xmlns:a16="http://schemas.microsoft.com/office/drawing/2014/main" id="{5A846ACD-76E5-4A65-BAEE-8FD865F77B5E}"/>
              </a:ext>
            </a:extLst>
          </p:cNvPr>
          <p:cNvSpPr>
            <a:spLocks/>
          </p:cNvSpPr>
          <p:nvPr/>
        </p:nvSpPr>
        <p:spPr bwMode="auto">
          <a:xfrm>
            <a:off x="6358216" y="3237254"/>
            <a:ext cx="521112" cy="521111"/>
          </a:xfrm>
          <a:prstGeom prst="ellipse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anchor="ctr" anchorCtr="1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zh-CN" altLang="en-US" sz="1100" b="1">
                <a:solidFill>
                  <a:schemeClr val="bg1"/>
                </a:solidFill>
                <a:cs typeface="+mn-ea"/>
                <a:sym typeface="+mn-lt"/>
              </a:rPr>
              <a:t>keyword</a:t>
            </a:r>
          </a:p>
        </p:txBody>
      </p:sp>
      <p:sp>
        <p:nvSpPr>
          <p:cNvPr id="178" name="Oval 74">
            <a:extLst>
              <a:ext uri="{FF2B5EF4-FFF2-40B4-BE49-F238E27FC236}">
                <a16:creationId xmlns:a16="http://schemas.microsoft.com/office/drawing/2014/main" id="{87375945-D605-4714-BA13-1E5B847065D4}"/>
              </a:ext>
            </a:extLst>
          </p:cNvPr>
          <p:cNvSpPr>
            <a:spLocks/>
          </p:cNvSpPr>
          <p:nvPr/>
        </p:nvSpPr>
        <p:spPr bwMode="auto">
          <a:xfrm>
            <a:off x="6954587" y="2761755"/>
            <a:ext cx="397960" cy="397960"/>
          </a:xfrm>
          <a:prstGeom prst="ellipse">
            <a:avLst/>
          </a:pr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9" name="Oval 75">
            <a:extLst>
              <a:ext uri="{FF2B5EF4-FFF2-40B4-BE49-F238E27FC236}">
                <a16:creationId xmlns:a16="http://schemas.microsoft.com/office/drawing/2014/main" id="{869D5D66-17AF-4A7D-88EF-37CFEC28A128}"/>
              </a:ext>
            </a:extLst>
          </p:cNvPr>
          <p:cNvSpPr>
            <a:spLocks/>
          </p:cNvSpPr>
          <p:nvPr/>
        </p:nvSpPr>
        <p:spPr bwMode="auto">
          <a:xfrm>
            <a:off x="6815472" y="2068460"/>
            <a:ext cx="277090" cy="277090"/>
          </a:xfrm>
          <a:prstGeom prst="ellipse">
            <a:avLst/>
          </a:prstGeom>
          <a:solidFill>
            <a:srgbClr val="449E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0" name="Oval 76">
            <a:extLst>
              <a:ext uri="{FF2B5EF4-FFF2-40B4-BE49-F238E27FC236}">
                <a16:creationId xmlns:a16="http://schemas.microsoft.com/office/drawing/2014/main" id="{78ED704D-7ECF-47E9-ABC9-96985B3AD4D4}"/>
              </a:ext>
            </a:extLst>
          </p:cNvPr>
          <p:cNvSpPr>
            <a:spLocks/>
          </p:cNvSpPr>
          <p:nvPr/>
        </p:nvSpPr>
        <p:spPr bwMode="auto">
          <a:xfrm>
            <a:off x="5981921" y="2218978"/>
            <a:ext cx="722943" cy="725223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anchor="ctr" anchorCtr="1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zh-CN" altLang="en-US" sz="1100" b="1">
                <a:solidFill>
                  <a:schemeClr val="bg1"/>
                </a:solidFill>
                <a:cs typeface="+mn-ea"/>
                <a:sym typeface="+mn-lt"/>
              </a:rPr>
              <a:t>keyword</a:t>
            </a:r>
          </a:p>
        </p:txBody>
      </p:sp>
      <p:sp>
        <p:nvSpPr>
          <p:cNvPr id="181" name="Oval 77">
            <a:extLst>
              <a:ext uri="{FF2B5EF4-FFF2-40B4-BE49-F238E27FC236}">
                <a16:creationId xmlns:a16="http://schemas.microsoft.com/office/drawing/2014/main" id="{5CE63332-BAA1-42D8-92C7-A09D34C33ECB}"/>
              </a:ext>
            </a:extLst>
          </p:cNvPr>
          <p:cNvSpPr>
            <a:spLocks/>
          </p:cNvSpPr>
          <p:nvPr/>
        </p:nvSpPr>
        <p:spPr bwMode="auto">
          <a:xfrm>
            <a:off x="5180299" y="2474402"/>
            <a:ext cx="518831" cy="521111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anchor="ctr" anchorCtr="1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zh-CN" altLang="en-US" sz="1100" b="1">
                <a:solidFill>
                  <a:schemeClr val="bg1"/>
                </a:solidFill>
                <a:cs typeface="+mn-ea"/>
                <a:sym typeface="+mn-lt"/>
              </a:rPr>
              <a:t>keyword</a:t>
            </a:r>
          </a:p>
        </p:txBody>
      </p:sp>
      <p:sp>
        <p:nvSpPr>
          <p:cNvPr id="182" name="Oval 78">
            <a:extLst>
              <a:ext uri="{FF2B5EF4-FFF2-40B4-BE49-F238E27FC236}">
                <a16:creationId xmlns:a16="http://schemas.microsoft.com/office/drawing/2014/main" id="{D0792068-C6C0-45B9-B933-BB325AD4D9AE}"/>
              </a:ext>
            </a:extLst>
          </p:cNvPr>
          <p:cNvSpPr>
            <a:spLocks/>
          </p:cNvSpPr>
          <p:nvPr/>
        </p:nvSpPr>
        <p:spPr bwMode="auto">
          <a:xfrm>
            <a:off x="5167756" y="1842683"/>
            <a:ext cx="397960" cy="397960"/>
          </a:xfrm>
          <a:prstGeom prst="ellipse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3" name="Oval 79">
            <a:extLst>
              <a:ext uri="{FF2B5EF4-FFF2-40B4-BE49-F238E27FC236}">
                <a16:creationId xmlns:a16="http://schemas.microsoft.com/office/drawing/2014/main" id="{10C62AC9-DEB1-4CA1-AC0A-676A86E7528D}"/>
              </a:ext>
            </a:extLst>
          </p:cNvPr>
          <p:cNvSpPr>
            <a:spLocks/>
          </p:cNvSpPr>
          <p:nvPr/>
        </p:nvSpPr>
        <p:spPr bwMode="auto">
          <a:xfrm>
            <a:off x="4906630" y="3524607"/>
            <a:ext cx="277090" cy="277090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4" name="Oval 80">
            <a:extLst>
              <a:ext uri="{FF2B5EF4-FFF2-40B4-BE49-F238E27FC236}">
                <a16:creationId xmlns:a16="http://schemas.microsoft.com/office/drawing/2014/main" id="{DCD07F14-25E4-4AC3-89B9-051EAAC56840}"/>
              </a:ext>
            </a:extLst>
          </p:cNvPr>
          <p:cNvSpPr>
            <a:spLocks/>
          </p:cNvSpPr>
          <p:nvPr/>
        </p:nvSpPr>
        <p:spPr bwMode="auto">
          <a:xfrm>
            <a:off x="5981921" y="1635151"/>
            <a:ext cx="277090" cy="277090"/>
          </a:xfrm>
          <a:prstGeom prst="ellipse">
            <a:avLst/>
          </a:pr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5" name="Oval 81">
            <a:extLst>
              <a:ext uri="{FF2B5EF4-FFF2-40B4-BE49-F238E27FC236}">
                <a16:creationId xmlns:a16="http://schemas.microsoft.com/office/drawing/2014/main" id="{5F71A7FE-E29A-4A3B-A067-A5008790AD28}"/>
              </a:ext>
            </a:extLst>
          </p:cNvPr>
          <p:cNvSpPr>
            <a:spLocks/>
          </p:cNvSpPr>
          <p:nvPr/>
        </p:nvSpPr>
        <p:spPr bwMode="auto">
          <a:xfrm>
            <a:off x="4716202" y="2831312"/>
            <a:ext cx="277090" cy="27709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6" name="Oval 82">
            <a:extLst>
              <a:ext uri="{FF2B5EF4-FFF2-40B4-BE49-F238E27FC236}">
                <a16:creationId xmlns:a16="http://schemas.microsoft.com/office/drawing/2014/main" id="{5B0A031C-2DAE-4C6E-BE93-A800E3984366}"/>
              </a:ext>
            </a:extLst>
          </p:cNvPr>
          <p:cNvSpPr>
            <a:spLocks/>
          </p:cNvSpPr>
          <p:nvPr/>
        </p:nvSpPr>
        <p:spPr bwMode="auto">
          <a:xfrm>
            <a:off x="6554346" y="4581653"/>
            <a:ext cx="277090" cy="278230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7" name="Oval 83">
            <a:extLst>
              <a:ext uri="{FF2B5EF4-FFF2-40B4-BE49-F238E27FC236}">
                <a16:creationId xmlns:a16="http://schemas.microsoft.com/office/drawing/2014/main" id="{1CE5172A-3342-4F3E-95A7-BB7EC7B0470B}"/>
              </a:ext>
            </a:extLst>
          </p:cNvPr>
          <p:cNvSpPr>
            <a:spLocks/>
          </p:cNvSpPr>
          <p:nvPr/>
        </p:nvSpPr>
        <p:spPr bwMode="auto">
          <a:xfrm>
            <a:off x="7019583" y="3728718"/>
            <a:ext cx="139115" cy="137975"/>
          </a:xfrm>
          <a:prstGeom prst="ellipse">
            <a:avLst/>
          </a:pr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8" name="Oval 84">
            <a:extLst>
              <a:ext uri="{FF2B5EF4-FFF2-40B4-BE49-F238E27FC236}">
                <a16:creationId xmlns:a16="http://schemas.microsoft.com/office/drawing/2014/main" id="{14917F6F-954D-482C-9FF3-76F4FF277BC0}"/>
              </a:ext>
            </a:extLst>
          </p:cNvPr>
          <p:cNvSpPr>
            <a:spLocks/>
          </p:cNvSpPr>
          <p:nvPr/>
        </p:nvSpPr>
        <p:spPr bwMode="auto">
          <a:xfrm>
            <a:off x="5696850" y="1659097"/>
            <a:ext cx="139115" cy="137975"/>
          </a:xfrm>
          <a:prstGeom prst="ellipse">
            <a:avLst/>
          </a:pr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9" name="Oval 85">
            <a:extLst>
              <a:ext uri="{FF2B5EF4-FFF2-40B4-BE49-F238E27FC236}">
                <a16:creationId xmlns:a16="http://schemas.microsoft.com/office/drawing/2014/main" id="{D4872EF7-D059-4B2C-B355-2287BCCE322B}"/>
              </a:ext>
            </a:extLst>
          </p:cNvPr>
          <p:cNvSpPr>
            <a:spLocks/>
          </p:cNvSpPr>
          <p:nvPr/>
        </p:nvSpPr>
        <p:spPr bwMode="auto">
          <a:xfrm>
            <a:off x="4740148" y="3320495"/>
            <a:ext cx="139115" cy="139115"/>
          </a:xfrm>
          <a:prstGeom prst="ellipse">
            <a:avLst/>
          </a:pr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90" name="Oval 86">
            <a:extLst>
              <a:ext uri="{FF2B5EF4-FFF2-40B4-BE49-F238E27FC236}">
                <a16:creationId xmlns:a16="http://schemas.microsoft.com/office/drawing/2014/main" id="{7D973DBE-F915-4462-819D-835B88E89313}"/>
              </a:ext>
            </a:extLst>
          </p:cNvPr>
          <p:cNvSpPr>
            <a:spLocks/>
          </p:cNvSpPr>
          <p:nvPr/>
        </p:nvSpPr>
        <p:spPr bwMode="auto">
          <a:xfrm>
            <a:off x="4817688" y="2336427"/>
            <a:ext cx="137975" cy="137975"/>
          </a:xfrm>
          <a:prstGeom prst="ellipse">
            <a:avLst/>
          </a:pr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91" name="Oval 87">
            <a:extLst>
              <a:ext uri="{FF2B5EF4-FFF2-40B4-BE49-F238E27FC236}">
                <a16:creationId xmlns:a16="http://schemas.microsoft.com/office/drawing/2014/main" id="{21812877-1A35-458F-B7B5-F16498EE8A9A}"/>
              </a:ext>
            </a:extLst>
          </p:cNvPr>
          <p:cNvSpPr>
            <a:spLocks/>
          </p:cNvSpPr>
          <p:nvPr/>
        </p:nvSpPr>
        <p:spPr bwMode="auto">
          <a:xfrm>
            <a:off x="6602238" y="1793651"/>
            <a:ext cx="137975" cy="140255"/>
          </a:xfrm>
          <a:prstGeom prst="ellipse">
            <a:avLst/>
          </a:pr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92" name="Oval 88">
            <a:extLst>
              <a:ext uri="{FF2B5EF4-FFF2-40B4-BE49-F238E27FC236}">
                <a16:creationId xmlns:a16="http://schemas.microsoft.com/office/drawing/2014/main" id="{7B3794D3-E4D9-45BF-94EC-293C41F03C08}"/>
              </a:ext>
            </a:extLst>
          </p:cNvPr>
          <p:cNvSpPr>
            <a:spLocks/>
          </p:cNvSpPr>
          <p:nvPr/>
        </p:nvSpPr>
        <p:spPr bwMode="auto">
          <a:xfrm>
            <a:off x="5430022" y="4919178"/>
            <a:ext cx="137975" cy="137975"/>
          </a:xfrm>
          <a:prstGeom prst="ellipse">
            <a:avLst/>
          </a:pr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93" name="Oval 89">
            <a:extLst>
              <a:ext uri="{FF2B5EF4-FFF2-40B4-BE49-F238E27FC236}">
                <a16:creationId xmlns:a16="http://schemas.microsoft.com/office/drawing/2014/main" id="{4E80EADF-0D72-4768-89BC-CAAE87CD74D1}"/>
              </a:ext>
            </a:extLst>
          </p:cNvPr>
          <p:cNvSpPr>
            <a:spLocks/>
          </p:cNvSpPr>
          <p:nvPr/>
        </p:nvSpPr>
        <p:spPr bwMode="auto">
          <a:xfrm>
            <a:off x="6255591" y="4906634"/>
            <a:ext cx="137975" cy="139115"/>
          </a:xfrm>
          <a:prstGeom prst="ellipse">
            <a:avLst/>
          </a:pr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94" name="Oval 90">
            <a:extLst>
              <a:ext uri="{FF2B5EF4-FFF2-40B4-BE49-F238E27FC236}">
                <a16:creationId xmlns:a16="http://schemas.microsoft.com/office/drawing/2014/main" id="{5A04C74D-1F59-4584-BBAA-11DF4F3A17EC}"/>
              </a:ext>
            </a:extLst>
          </p:cNvPr>
          <p:cNvSpPr>
            <a:spLocks/>
          </p:cNvSpPr>
          <p:nvPr/>
        </p:nvSpPr>
        <p:spPr bwMode="auto">
          <a:xfrm>
            <a:off x="5138108" y="4174570"/>
            <a:ext cx="139115" cy="137975"/>
          </a:xfrm>
          <a:prstGeom prst="ellipse">
            <a:avLst/>
          </a:pr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95" name="Oval 91">
            <a:extLst>
              <a:ext uri="{FF2B5EF4-FFF2-40B4-BE49-F238E27FC236}">
                <a16:creationId xmlns:a16="http://schemas.microsoft.com/office/drawing/2014/main" id="{CDA7C43A-3FD0-43E5-8068-CBFD1670071F}"/>
              </a:ext>
            </a:extLst>
          </p:cNvPr>
          <p:cNvSpPr>
            <a:spLocks/>
          </p:cNvSpPr>
          <p:nvPr/>
        </p:nvSpPr>
        <p:spPr bwMode="auto">
          <a:xfrm>
            <a:off x="5780091" y="2914553"/>
            <a:ext cx="140255" cy="140255"/>
          </a:xfrm>
          <a:prstGeom prst="ellipse">
            <a:avLst/>
          </a:pr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96" name="Oval 92">
            <a:extLst>
              <a:ext uri="{FF2B5EF4-FFF2-40B4-BE49-F238E27FC236}">
                <a16:creationId xmlns:a16="http://schemas.microsoft.com/office/drawing/2014/main" id="{661224D5-8096-4688-BA1C-2E54BC3E7818}"/>
              </a:ext>
            </a:extLst>
          </p:cNvPr>
          <p:cNvSpPr>
            <a:spLocks/>
          </p:cNvSpPr>
          <p:nvPr/>
        </p:nvSpPr>
        <p:spPr bwMode="auto">
          <a:xfrm>
            <a:off x="6484788" y="3881516"/>
            <a:ext cx="140255" cy="137975"/>
          </a:xfrm>
          <a:prstGeom prst="ellipse">
            <a:avLst/>
          </a:pr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97" name="Oval 93">
            <a:extLst>
              <a:ext uri="{FF2B5EF4-FFF2-40B4-BE49-F238E27FC236}">
                <a16:creationId xmlns:a16="http://schemas.microsoft.com/office/drawing/2014/main" id="{303AF520-EB43-4D04-8285-7E728CFE091A}"/>
              </a:ext>
            </a:extLst>
          </p:cNvPr>
          <p:cNvSpPr>
            <a:spLocks/>
          </p:cNvSpPr>
          <p:nvPr/>
        </p:nvSpPr>
        <p:spPr bwMode="auto">
          <a:xfrm>
            <a:off x="5209947" y="3181380"/>
            <a:ext cx="137975" cy="139115"/>
          </a:xfrm>
          <a:prstGeom prst="ellipse">
            <a:avLst/>
          </a:pr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98" name="Freeform: Shape 94">
            <a:extLst>
              <a:ext uri="{FF2B5EF4-FFF2-40B4-BE49-F238E27FC236}">
                <a16:creationId xmlns:a16="http://schemas.microsoft.com/office/drawing/2014/main" id="{24480142-BEA8-4646-A108-8CE5754D5683}"/>
              </a:ext>
            </a:extLst>
          </p:cNvPr>
          <p:cNvSpPr>
            <a:spLocks/>
          </p:cNvSpPr>
          <p:nvPr/>
        </p:nvSpPr>
        <p:spPr bwMode="auto">
          <a:xfrm>
            <a:off x="6374181" y="1694446"/>
            <a:ext cx="100345" cy="102626"/>
          </a:xfrm>
          <a:custGeom>
            <a:avLst/>
            <a:gdLst>
              <a:gd name="T0" fmla="*/ 26 w 51"/>
              <a:gd name="T1" fmla="*/ 0 h 52"/>
              <a:gd name="T2" fmla="*/ 51 w 51"/>
              <a:gd name="T3" fmla="*/ 26 h 52"/>
              <a:gd name="T4" fmla="*/ 26 w 51"/>
              <a:gd name="T5" fmla="*/ 52 h 52"/>
              <a:gd name="T6" fmla="*/ 26 w 51"/>
              <a:gd name="T7" fmla="*/ 52 h 52"/>
              <a:gd name="T8" fmla="*/ 26 w 51"/>
              <a:gd name="T9" fmla="*/ 46 h 52"/>
              <a:gd name="T10" fmla="*/ 26 w 51"/>
              <a:gd name="T11" fmla="*/ 46 h 52"/>
              <a:gd name="T12" fmla="*/ 45 w 51"/>
              <a:gd name="T13" fmla="*/ 26 h 52"/>
              <a:gd name="T14" fmla="*/ 26 w 51"/>
              <a:gd name="T15" fmla="*/ 6 h 52"/>
              <a:gd name="T16" fmla="*/ 26 w 51"/>
              <a:gd name="T17" fmla="*/ 6 h 52"/>
              <a:gd name="T18" fmla="*/ 26 w 51"/>
              <a:gd name="T19" fmla="*/ 0 h 52"/>
              <a:gd name="T20" fmla="*/ 26 w 51"/>
              <a:gd name="T21" fmla="*/ 52 h 52"/>
              <a:gd name="T22" fmla="*/ 0 w 51"/>
              <a:gd name="T23" fmla="*/ 26 h 52"/>
              <a:gd name="T24" fmla="*/ 26 w 51"/>
              <a:gd name="T25" fmla="*/ 0 h 52"/>
              <a:gd name="T26" fmla="*/ 26 w 51"/>
              <a:gd name="T27" fmla="*/ 6 h 52"/>
              <a:gd name="T28" fmla="*/ 6 w 51"/>
              <a:gd name="T29" fmla="*/ 26 h 52"/>
              <a:gd name="T30" fmla="*/ 26 w 51"/>
              <a:gd name="T31" fmla="*/ 46 h 52"/>
              <a:gd name="T32" fmla="*/ 26 w 51"/>
              <a:gd name="T33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1" h="52">
                <a:moveTo>
                  <a:pt x="26" y="0"/>
                </a:moveTo>
                <a:cubicBezTo>
                  <a:pt x="40" y="0"/>
                  <a:pt x="51" y="12"/>
                  <a:pt x="51" y="26"/>
                </a:cubicBezTo>
                <a:cubicBezTo>
                  <a:pt x="51" y="40"/>
                  <a:pt x="40" y="52"/>
                  <a:pt x="26" y="52"/>
                </a:cubicBezTo>
                <a:cubicBezTo>
                  <a:pt x="26" y="52"/>
                  <a:pt x="26" y="52"/>
                  <a:pt x="26" y="52"/>
                </a:cubicBezTo>
                <a:cubicBezTo>
                  <a:pt x="26" y="46"/>
                  <a:pt x="26" y="46"/>
                  <a:pt x="26" y="46"/>
                </a:cubicBezTo>
                <a:cubicBezTo>
                  <a:pt x="26" y="46"/>
                  <a:pt x="26" y="46"/>
                  <a:pt x="26" y="46"/>
                </a:cubicBezTo>
                <a:cubicBezTo>
                  <a:pt x="37" y="46"/>
                  <a:pt x="45" y="37"/>
                  <a:pt x="45" y="26"/>
                </a:cubicBezTo>
                <a:cubicBezTo>
                  <a:pt x="45" y="15"/>
                  <a:pt x="37" y="6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0"/>
                  <a:pt x="26" y="0"/>
                  <a:pt x="26" y="0"/>
                </a:cubicBezTo>
                <a:close/>
                <a:moveTo>
                  <a:pt x="26" y="52"/>
                </a:moveTo>
                <a:cubicBezTo>
                  <a:pt x="12" y="52"/>
                  <a:pt x="0" y="40"/>
                  <a:pt x="0" y="26"/>
                </a:cubicBezTo>
                <a:cubicBezTo>
                  <a:pt x="0" y="12"/>
                  <a:pt x="12" y="0"/>
                  <a:pt x="26" y="0"/>
                </a:cubicBezTo>
                <a:cubicBezTo>
                  <a:pt x="26" y="6"/>
                  <a:pt x="26" y="6"/>
                  <a:pt x="26" y="6"/>
                </a:cubicBezTo>
                <a:cubicBezTo>
                  <a:pt x="15" y="6"/>
                  <a:pt x="6" y="15"/>
                  <a:pt x="6" y="26"/>
                </a:cubicBezTo>
                <a:cubicBezTo>
                  <a:pt x="6" y="37"/>
                  <a:pt x="15" y="46"/>
                  <a:pt x="26" y="46"/>
                </a:cubicBezTo>
                <a:lnTo>
                  <a:pt x="26" y="52"/>
                </a:ln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99" name="Freeform: Shape 95">
            <a:extLst>
              <a:ext uri="{FF2B5EF4-FFF2-40B4-BE49-F238E27FC236}">
                <a16:creationId xmlns:a16="http://schemas.microsoft.com/office/drawing/2014/main" id="{D12177F9-0212-4282-A13A-8DAC2EC3616B}"/>
              </a:ext>
            </a:extLst>
          </p:cNvPr>
          <p:cNvSpPr>
            <a:spLocks/>
          </p:cNvSpPr>
          <p:nvPr/>
        </p:nvSpPr>
        <p:spPr bwMode="auto">
          <a:xfrm>
            <a:off x="4718483" y="2619219"/>
            <a:ext cx="101486" cy="101486"/>
          </a:xfrm>
          <a:custGeom>
            <a:avLst/>
            <a:gdLst>
              <a:gd name="T0" fmla="*/ 26 w 51"/>
              <a:gd name="T1" fmla="*/ 0 h 51"/>
              <a:gd name="T2" fmla="*/ 51 w 51"/>
              <a:gd name="T3" fmla="*/ 26 h 51"/>
              <a:gd name="T4" fmla="*/ 26 w 51"/>
              <a:gd name="T5" fmla="*/ 51 h 51"/>
              <a:gd name="T6" fmla="*/ 26 w 51"/>
              <a:gd name="T7" fmla="*/ 45 h 51"/>
              <a:gd name="T8" fmla="*/ 45 w 51"/>
              <a:gd name="T9" fmla="*/ 26 h 51"/>
              <a:gd name="T10" fmla="*/ 26 w 51"/>
              <a:gd name="T11" fmla="*/ 6 h 51"/>
              <a:gd name="T12" fmla="*/ 26 w 51"/>
              <a:gd name="T13" fmla="*/ 0 h 51"/>
              <a:gd name="T14" fmla="*/ 26 w 51"/>
              <a:gd name="T15" fmla="*/ 51 h 51"/>
              <a:gd name="T16" fmla="*/ 0 w 51"/>
              <a:gd name="T17" fmla="*/ 26 h 51"/>
              <a:gd name="T18" fmla="*/ 26 w 51"/>
              <a:gd name="T19" fmla="*/ 0 h 51"/>
              <a:gd name="T20" fmla="*/ 26 w 51"/>
              <a:gd name="T21" fmla="*/ 6 h 51"/>
              <a:gd name="T22" fmla="*/ 6 w 51"/>
              <a:gd name="T23" fmla="*/ 26 h 51"/>
              <a:gd name="T24" fmla="*/ 26 w 51"/>
              <a:gd name="T25" fmla="*/ 45 h 51"/>
              <a:gd name="T26" fmla="*/ 26 w 51"/>
              <a:gd name="T27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1" h="51">
                <a:moveTo>
                  <a:pt x="26" y="0"/>
                </a:moveTo>
                <a:cubicBezTo>
                  <a:pt x="40" y="0"/>
                  <a:pt x="51" y="11"/>
                  <a:pt x="51" y="26"/>
                </a:cubicBezTo>
                <a:cubicBezTo>
                  <a:pt x="51" y="40"/>
                  <a:pt x="40" y="51"/>
                  <a:pt x="26" y="51"/>
                </a:cubicBezTo>
                <a:cubicBezTo>
                  <a:pt x="26" y="45"/>
                  <a:pt x="26" y="45"/>
                  <a:pt x="26" y="45"/>
                </a:cubicBezTo>
                <a:cubicBezTo>
                  <a:pt x="37" y="45"/>
                  <a:pt x="45" y="36"/>
                  <a:pt x="45" y="26"/>
                </a:cubicBezTo>
                <a:cubicBezTo>
                  <a:pt x="45" y="15"/>
                  <a:pt x="37" y="6"/>
                  <a:pt x="26" y="6"/>
                </a:cubicBezTo>
                <a:lnTo>
                  <a:pt x="26" y="0"/>
                </a:lnTo>
                <a:close/>
                <a:moveTo>
                  <a:pt x="26" y="51"/>
                </a:moveTo>
                <a:cubicBezTo>
                  <a:pt x="12" y="51"/>
                  <a:pt x="0" y="40"/>
                  <a:pt x="0" y="26"/>
                </a:cubicBezTo>
                <a:cubicBezTo>
                  <a:pt x="0" y="11"/>
                  <a:pt x="12" y="0"/>
                  <a:pt x="26" y="0"/>
                </a:cubicBezTo>
                <a:cubicBezTo>
                  <a:pt x="26" y="6"/>
                  <a:pt x="26" y="6"/>
                  <a:pt x="26" y="6"/>
                </a:cubicBezTo>
                <a:cubicBezTo>
                  <a:pt x="15" y="6"/>
                  <a:pt x="6" y="15"/>
                  <a:pt x="6" y="26"/>
                </a:cubicBezTo>
                <a:cubicBezTo>
                  <a:pt x="6" y="36"/>
                  <a:pt x="15" y="45"/>
                  <a:pt x="26" y="45"/>
                </a:cubicBezTo>
                <a:lnTo>
                  <a:pt x="26" y="51"/>
                </a:ln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00" name="Freeform: Shape 96">
            <a:extLst>
              <a:ext uri="{FF2B5EF4-FFF2-40B4-BE49-F238E27FC236}">
                <a16:creationId xmlns:a16="http://schemas.microsoft.com/office/drawing/2014/main" id="{7FDE007D-3468-442A-96ED-15D48C0D0D81}"/>
              </a:ext>
            </a:extLst>
          </p:cNvPr>
          <p:cNvSpPr>
            <a:spLocks/>
          </p:cNvSpPr>
          <p:nvPr/>
        </p:nvSpPr>
        <p:spPr bwMode="auto">
          <a:xfrm>
            <a:off x="5266961" y="4514376"/>
            <a:ext cx="101486" cy="101486"/>
          </a:xfrm>
          <a:custGeom>
            <a:avLst/>
            <a:gdLst>
              <a:gd name="T0" fmla="*/ 25 w 51"/>
              <a:gd name="T1" fmla="*/ 0 h 51"/>
              <a:gd name="T2" fmla="*/ 51 w 51"/>
              <a:gd name="T3" fmla="*/ 26 h 51"/>
              <a:gd name="T4" fmla="*/ 25 w 51"/>
              <a:gd name="T5" fmla="*/ 51 h 51"/>
              <a:gd name="T6" fmla="*/ 25 w 51"/>
              <a:gd name="T7" fmla="*/ 45 h 51"/>
              <a:gd name="T8" fmla="*/ 45 w 51"/>
              <a:gd name="T9" fmla="*/ 26 h 51"/>
              <a:gd name="T10" fmla="*/ 25 w 51"/>
              <a:gd name="T11" fmla="*/ 6 h 51"/>
              <a:gd name="T12" fmla="*/ 25 w 51"/>
              <a:gd name="T13" fmla="*/ 0 h 51"/>
              <a:gd name="T14" fmla="*/ 25 w 51"/>
              <a:gd name="T15" fmla="*/ 51 h 51"/>
              <a:gd name="T16" fmla="*/ 0 w 51"/>
              <a:gd name="T17" fmla="*/ 26 h 51"/>
              <a:gd name="T18" fmla="*/ 25 w 51"/>
              <a:gd name="T19" fmla="*/ 0 h 51"/>
              <a:gd name="T20" fmla="*/ 25 w 51"/>
              <a:gd name="T21" fmla="*/ 6 h 51"/>
              <a:gd name="T22" fmla="*/ 6 w 51"/>
              <a:gd name="T23" fmla="*/ 26 h 51"/>
              <a:gd name="T24" fmla="*/ 25 w 51"/>
              <a:gd name="T25" fmla="*/ 45 h 51"/>
              <a:gd name="T26" fmla="*/ 25 w 51"/>
              <a:gd name="T27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1" h="51">
                <a:moveTo>
                  <a:pt x="25" y="0"/>
                </a:moveTo>
                <a:cubicBezTo>
                  <a:pt x="40" y="0"/>
                  <a:pt x="51" y="11"/>
                  <a:pt x="51" y="26"/>
                </a:cubicBezTo>
                <a:cubicBezTo>
                  <a:pt x="51" y="40"/>
                  <a:pt x="40" y="51"/>
                  <a:pt x="25" y="51"/>
                </a:cubicBezTo>
                <a:cubicBezTo>
                  <a:pt x="25" y="45"/>
                  <a:pt x="25" y="45"/>
                  <a:pt x="25" y="45"/>
                </a:cubicBezTo>
                <a:cubicBezTo>
                  <a:pt x="36" y="45"/>
                  <a:pt x="45" y="36"/>
                  <a:pt x="45" y="26"/>
                </a:cubicBezTo>
                <a:cubicBezTo>
                  <a:pt x="45" y="15"/>
                  <a:pt x="36" y="6"/>
                  <a:pt x="25" y="6"/>
                </a:cubicBezTo>
                <a:lnTo>
                  <a:pt x="25" y="0"/>
                </a:lnTo>
                <a:close/>
                <a:moveTo>
                  <a:pt x="25" y="51"/>
                </a:moveTo>
                <a:cubicBezTo>
                  <a:pt x="11" y="51"/>
                  <a:pt x="0" y="40"/>
                  <a:pt x="0" y="26"/>
                </a:cubicBezTo>
                <a:cubicBezTo>
                  <a:pt x="0" y="11"/>
                  <a:pt x="11" y="0"/>
                  <a:pt x="25" y="0"/>
                </a:cubicBezTo>
                <a:cubicBezTo>
                  <a:pt x="25" y="6"/>
                  <a:pt x="25" y="6"/>
                  <a:pt x="25" y="6"/>
                </a:cubicBezTo>
                <a:cubicBezTo>
                  <a:pt x="15" y="6"/>
                  <a:pt x="6" y="15"/>
                  <a:pt x="6" y="26"/>
                </a:cubicBezTo>
                <a:cubicBezTo>
                  <a:pt x="6" y="36"/>
                  <a:pt x="15" y="45"/>
                  <a:pt x="25" y="45"/>
                </a:cubicBezTo>
                <a:lnTo>
                  <a:pt x="25" y="51"/>
                </a:ln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01" name="Freeform: Shape 97">
            <a:extLst>
              <a:ext uri="{FF2B5EF4-FFF2-40B4-BE49-F238E27FC236}">
                <a16:creationId xmlns:a16="http://schemas.microsoft.com/office/drawing/2014/main" id="{E8BCF64E-DD55-4FF0-8B3B-3B9C523BD180}"/>
              </a:ext>
            </a:extLst>
          </p:cNvPr>
          <p:cNvSpPr>
            <a:spLocks/>
          </p:cNvSpPr>
          <p:nvPr/>
        </p:nvSpPr>
        <p:spPr bwMode="auto">
          <a:xfrm>
            <a:off x="5918065" y="4871286"/>
            <a:ext cx="101486" cy="101486"/>
          </a:xfrm>
          <a:custGeom>
            <a:avLst/>
            <a:gdLst>
              <a:gd name="T0" fmla="*/ 26 w 51"/>
              <a:gd name="T1" fmla="*/ 0 h 51"/>
              <a:gd name="T2" fmla="*/ 51 w 51"/>
              <a:gd name="T3" fmla="*/ 25 h 51"/>
              <a:gd name="T4" fmla="*/ 26 w 51"/>
              <a:gd name="T5" fmla="*/ 51 h 51"/>
              <a:gd name="T6" fmla="*/ 26 w 51"/>
              <a:gd name="T7" fmla="*/ 45 h 51"/>
              <a:gd name="T8" fmla="*/ 45 w 51"/>
              <a:gd name="T9" fmla="*/ 25 h 51"/>
              <a:gd name="T10" fmla="*/ 26 w 51"/>
              <a:gd name="T11" fmla="*/ 6 h 51"/>
              <a:gd name="T12" fmla="*/ 26 w 51"/>
              <a:gd name="T13" fmla="*/ 0 h 51"/>
              <a:gd name="T14" fmla="*/ 26 w 51"/>
              <a:gd name="T15" fmla="*/ 51 h 51"/>
              <a:gd name="T16" fmla="*/ 0 w 51"/>
              <a:gd name="T17" fmla="*/ 25 h 51"/>
              <a:gd name="T18" fmla="*/ 26 w 51"/>
              <a:gd name="T19" fmla="*/ 0 h 51"/>
              <a:gd name="T20" fmla="*/ 26 w 51"/>
              <a:gd name="T21" fmla="*/ 6 h 51"/>
              <a:gd name="T22" fmla="*/ 6 w 51"/>
              <a:gd name="T23" fmla="*/ 25 h 51"/>
              <a:gd name="T24" fmla="*/ 26 w 51"/>
              <a:gd name="T25" fmla="*/ 45 h 51"/>
              <a:gd name="T26" fmla="*/ 26 w 51"/>
              <a:gd name="T27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1" h="51">
                <a:moveTo>
                  <a:pt x="26" y="0"/>
                </a:moveTo>
                <a:cubicBezTo>
                  <a:pt x="40" y="0"/>
                  <a:pt x="51" y="11"/>
                  <a:pt x="51" y="25"/>
                </a:cubicBezTo>
                <a:cubicBezTo>
                  <a:pt x="51" y="40"/>
                  <a:pt x="40" y="51"/>
                  <a:pt x="26" y="51"/>
                </a:cubicBezTo>
                <a:cubicBezTo>
                  <a:pt x="26" y="45"/>
                  <a:pt x="26" y="45"/>
                  <a:pt x="26" y="45"/>
                </a:cubicBezTo>
                <a:cubicBezTo>
                  <a:pt x="36" y="45"/>
                  <a:pt x="45" y="36"/>
                  <a:pt x="45" y="25"/>
                </a:cubicBezTo>
                <a:cubicBezTo>
                  <a:pt x="45" y="14"/>
                  <a:pt x="36" y="6"/>
                  <a:pt x="26" y="6"/>
                </a:cubicBezTo>
                <a:lnTo>
                  <a:pt x="26" y="0"/>
                </a:lnTo>
                <a:close/>
                <a:moveTo>
                  <a:pt x="26" y="51"/>
                </a:moveTo>
                <a:cubicBezTo>
                  <a:pt x="11" y="51"/>
                  <a:pt x="0" y="40"/>
                  <a:pt x="0" y="25"/>
                </a:cubicBezTo>
                <a:cubicBezTo>
                  <a:pt x="0" y="11"/>
                  <a:pt x="11" y="0"/>
                  <a:pt x="26" y="0"/>
                </a:cubicBezTo>
                <a:cubicBezTo>
                  <a:pt x="26" y="6"/>
                  <a:pt x="26" y="6"/>
                  <a:pt x="26" y="6"/>
                </a:cubicBezTo>
                <a:cubicBezTo>
                  <a:pt x="15" y="6"/>
                  <a:pt x="6" y="14"/>
                  <a:pt x="6" y="25"/>
                </a:cubicBezTo>
                <a:cubicBezTo>
                  <a:pt x="6" y="36"/>
                  <a:pt x="15" y="45"/>
                  <a:pt x="26" y="45"/>
                </a:cubicBezTo>
                <a:lnTo>
                  <a:pt x="26" y="51"/>
                </a:ln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02" name="Freeform: Shape 98">
            <a:extLst>
              <a:ext uri="{FF2B5EF4-FFF2-40B4-BE49-F238E27FC236}">
                <a16:creationId xmlns:a16="http://schemas.microsoft.com/office/drawing/2014/main" id="{C62F7A15-DA4B-4019-B721-C413152C4DFA}"/>
              </a:ext>
            </a:extLst>
          </p:cNvPr>
          <p:cNvSpPr>
            <a:spLocks/>
          </p:cNvSpPr>
          <p:nvPr/>
        </p:nvSpPr>
        <p:spPr bwMode="auto">
          <a:xfrm>
            <a:off x="6839418" y="4207638"/>
            <a:ext cx="101486" cy="101486"/>
          </a:xfrm>
          <a:custGeom>
            <a:avLst/>
            <a:gdLst>
              <a:gd name="T0" fmla="*/ 25 w 51"/>
              <a:gd name="T1" fmla="*/ 0 h 51"/>
              <a:gd name="T2" fmla="*/ 51 w 51"/>
              <a:gd name="T3" fmla="*/ 26 h 51"/>
              <a:gd name="T4" fmla="*/ 25 w 51"/>
              <a:gd name="T5" fmla="*/ 51 h 51"/>
              <a:gd name="T6" fmla="*/ 25 w 51"/>
              <a:gd name="T7" fmla="*/ 51 h 51"/>
              <a:gd name="T8" fmla="*/ 25 w 51"/>
              <a:gd name="T9" fmla="*/ 45 h 51"/>
              <a:gd name="T10" fmla="*/ 25 w 51"/>
              <a:gd name="T11" fmla="*/ 45 h 51"/>
              <a:gd name="T12" fmla="*/ 45 w 51"/>
              <a:gd name="T13" fmla="*/ 26 h 51"/>
              <a:gd name="T14" fmla="*/ 25 w 51"/>
              <a:gd name="T15" fmla="*/ 6 h 51"/>
              <a:gd name="T16" fmla="*/ 25 w 51"/>
              <a:gd name="T17" fmla="*/ 6 h 51"/>
              <a:gd name="T18" fmla="*/ 25 w 51"/>
              <a:gd name="T19" fmla="*/ 0 h 51"/>
              <a:gd name="T20" fmla="*/ 25 w 51"/>
              <a:gd name="T21" fmla="*/ 51 h 51"/>
              <a:gd name="T22" fmla="*/ 0 w 51"/>
              <a:gd name="T23" fmla="*/ 26 h 51"/>
              <a:gd name="T24" fmla="*/ 25 w 51"/>
              <a:gd name="T25" fmla="*/ 0 h 51"/>
              <a:gd name="T26" fmla="*/ 25 w 51"/>
              <a:gd name="T27" fmla="*/ 6 h 51"/>
              <a:gd name="T28" fmla="*/ 6 w 51"/>
              <a:gd name="T29" fmla="*/ 26 h 51"/>
              <a:gd name="T30" fmla="*/ 25 w 51"/>
              <a:gd name="T31" fmla="*/ 45 h 51"/>
              <a:gd name="T32" fmla="*/ 25 w 51"/>
              <a:gd name="T33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1" h="51">
                <a:moveTo>
                  <a:pt x="25" y="0"/>
                </a:moveTo>
                <a:cubicBezTo>
                  <a:pt x="39" y="0"/>
                  <a:pt x="51" y="12"/>
                  <a:pt x="51" y="26"/>
                </a:cubicBezTo>
                <a:cubicBezTo>
                  <a:pt x="51" y="40"/>
                  <a:pt x="39" y="51"/>
                  <a:pt x="25" y="51"/>
                </a:cubicBezTo>
                <a:cubicBezTo>
                  <a:pt x="25" y="51"/>
                  <a:pt x="25" y="51"/>
                  <a:pt x="25" y="51"/>
                </a:cubicBezTo>
                <a:cubicBezTo>
                  <a:pt x="25" y="45"/>
                  <a:pt x="25" y="45"/>
                  <a:pt x="25" y="45"/>
                </a:cubicBezTo>
                <a:cubicBezTo>
                  <a:pt x="25" y="45"/>
                  <a:pt x="25" y="45"/>
                  <a:pt x="25" y="45"/>
                </a:cubicBezTo>
                <a:cubicBezTo>
                  <a:pt x="36" y="45"/>
                  <a:pt x="45" y="37"/>
                  <a:pt x="45" y="26"/>
                </a:cubicBezTo>
                <a:cubicBezTo>
                  <a:pt x="45" y="15"/>
                  <a:pt x="36" y="6"/>
                  <a:pt x="25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25" y="0"/>
                  <a:pt x="25" y="0"/>
                  <a:pt x="25" y="0"/>
                </a:cubicBezTo>
                <a:close/>
                <a:moveTo>
                  <a:pt x="25" y="51"/>
                </a:moveTo>
                <a:cubicBezTo>
                  <a:pt x="11" y="51"/>
                  <a:pt x="0" y="40"/>
                  <a:pt x="0" y="26"/>
                </a:cubicBezTo>
                <a:cubicBezTo>
                  <a:pt x="0" y="12"/>
                  <a:pt x="11" y="0"/>
                  <a:pt x="25" y="0"/>
                </a:cubicBezTo>
                <a:cubicBezTo>
                  <a:pt x="25" y="6"/>
                  <a:pt x="25" y="6"/>
                  <a:pt x="25" y="6"/>
                </a:cubicBezTo>
                <a:cubicBezTo>
                  <a:pt x="14" y="6"/>
                  <a:pt x="6" y="15"/>
                  <a:pt x="6" y="26"/>
                </a:cubicBezTo>
                <a:cubicBezTo>
                  <a:pt x="6" y="37"/>
                  <a:pt x="14" y="45"/>
                  <a:pt x="25" y="45"/>
                </a:cubicBezTo>
                <a:lnTo>
                  <a:pt x="25" y="51"/>
                </a:ln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03" name="Freeform: Shape 99">
            <a:extLst>
              <a:ext uri="{FF2B5EF4-FFF2-40B4-BE49-F238E27FC236}">
                <a16:creationId xmlns:a16="http://schemas.microsoft.com/office/drawing/2014/main" id="{275D65CD-1823-40CB-AB27-C326FB79E829}"/>
              </a:ext>
            </a:extLst>
          </p:cNvPr>
          <p:cNvSpPr>
            <a:spLocks/>
          </p:cNvSpPr>
          <p:nvPr/>
        </p:nvSpPr>
        <p:spPr bwMode="auto">
          <a:xfrm>
            <a:off x="7261324" y="3248657"/>
            <a:ext cx="100345" cy="101486"/>
          </a:xfrm>
          <a:custGeom>
            <a:avLst/>
            <a:gdLst>
              <a:gd name="T0" fmla="*/ 25 w 51"/>
              <a:gd name="T1" fmla="*/ 0 h 51"/>
              <a:gd name="T2" fmla="*/ 51 w 51"/>
              <a:gd name="T3" fmla="*/ 26 h 51"/>
              <a:gd name="T4" fmla="*/ 25 w 51"/>
              <a:gd name="T5" fmla="*/ 51 h 51"/>
              <a:gd name="T6" fmla="*/ 25 w 51"/>
              <a:gd name="T7" fmla="*/ 51 h 51"/>
              <a:gd name="T8" fmla="*/ 25 w 51"/>
              <a:gd name="T9" fmla="*/ 45 h 51"/>
              <a:gd name="T10" fmla="*/ 25 w 51"/>
              <a:gd name="T11" fmla="*/ 45 h 51"/>
              <a:gd name="T12" fmla="*/ 45 w 51"/>
              <a:gd name="T13" fmla="*/ 26 h 51"/>
              <a:gd name="T14" fmla="*/ 25 w 51"/>
              <a:gd name="T15" fmla="*/ 6 h 51"/>
              <a:gd name="T16" fmla="*/ 25 w 51"/>
              <a:gd name="T17" fmla="*/ 6 h 51"/>
              <a:gd name="T18" fmla="*/ 25 w 51"/>
              <a:gd name="T19" fmla="*/ 0 h 51"/>
              <a:gd name="T20" fmla="*/ 25 w 51"/>
              <a:gd name="T21" fmla="*/ 51 h 51"/>
              <a:gd name="T22" fmla="*/ 0 w 51"/>
              <a:gd name="T23" fmla="*/ 26 h 51"/>
              <a:gd name="T24" fmla="*/ 25 w 51"/>
              <a:gd name="T25" fmla="*/ 0 h 51"/>
              <a:gd name="T26" fmla="*/ 25 w 51"/>
              <a:gd name="T27" fmla="*/ 6 h 51"/>
              <a:gd name="T28" fmla="*/ 6 w 51"/>
              <a:gd name="T29" fmla="*/ 26 h 51"/>
              <a:gd name="T30" fmla="*/ 25 w 51"/>
              <a:gd name="T31" fmla="*/ 45 h 51"/>
              <a:gd name="T32" fmla="*/ 25 w 51"/>
              <a:gd name="T33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1" h="51">
                <a:moveTo>
                  <a:pt x="25" y="0"/>
                </a:moveTo>
                <a:cubicBezTo>
                  <a:pt x="39" y="0"/>
                  <a:pt x="51" y="11"/>
                  <a:pt x="51" y="26"/>
                </a:cubicBezTo>
                <a:cubicBezTo>
                  <a:pt x="51" y="40"/>
                  <a:pt x="39" y="51"/>
                  <a:pt x="25" y="51"/>
                </a:cubicBezTo>
                <a:cubicBezTo>
                  <a:pt x="25" y="51"/>
                  <a:pt x="25" y="51"/>
                  <a:pt x="25" y="51"/>
                </a:cubicBezTo>
                <a:cubicBezTo>
                  <a:pt x="25" y="45"/>
                  <a:pt x="25" y="45"/>
                  <a:pt x="25" y="45"/>
                </a:cubicBezTo>
                <a:cubicBezTo>
                  <a:pt x="25" y="45"/>
                  <a:pt x="25" y="45"/>
                  <a:pt x="25" y="45"/>
                </a:cubicBezTo>
                <a:cubicBezTo>
                  <a:pt x="36" y="45"/>
                  <a:pt x="45" y="36"/>
                  <a:pt x="45" y="26"/>
                </a:cubicBezTo>
                <a:cubicBezTo>
                  <a:pt x="45" y="15"/>
                  <a:pt x="36" y="6"/>
                  <a:pt x="25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25" y="0"/>
                  <a:pt x="25" y="0"/>
                  <a:pt x="25" y="0"/>
                </a:cubicBezTo>
                <a:close/>
                <a:moveTo>
                  <a:pt x="25" y="51"/>
                </a:moveTo>
                <a:cubicBezTo>
                  <a:pt x="11" y="51"/>
                  <a:pt x="0" y="40"/>
                  <a:pt x="0" y="26"/>
                </a:cubicBezTo>
                <a:cubicBezTo>
                  <a:pt x="0" y="11"/>
                  <a:pt x="11" y="0"/>
                  <a:pt x="25" y="0"/>
                </a:cubicBezTo>
                <a:cubicBezTo>
                  <a:pt x="25" y="6"/>
                  <a:pt x="25" y="6"/>
                  <a:pt x="25" y="6"/>
                </a:cubicBezTo>
                <a:cubicBezTo>
                  <a:pt x="14" y="6"/>
                  <a:pt x="6" y="15"/>
                  <a:pt x="6" y="26"/>
                </a:cubicBezTo>
                <a:cubicBezTo>
                  <a:pt x="6" y="36"/>
                  <a:pt x="14" y="45"/>
                  <a:pt x="25" y="45"/>
                </a:cubicBezTo>
                <a:lnTo>
                  <a:pt x="25" y="51"/>
                </a:ln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04" name="Freeform: Shape 100">
            <a:extLst>
              <a:ext uri="{FF2B5EF4-FFF2-40B4-BE49-F238E27FC236}">
                <a16:creationId xmlns:a16="http://schemas.microsoft.com/office/drawing/2014/main" id="{EAAC3A62-BA87-421A-8099-2630A1FA449A}"/>
              </a:ext>
            </a:extLst>
          </p:cNvPr>
          <p:cNvSpPr>
            <a:spLocks/>
          </p:cNvSpPr>
          <p:nvPr/>
        </p:nvSpPr>
        <p:spPr bwMode="auto">
          <a:xfrm>
            <a:off x="7183785" y="2420809"/>
            <a:ext cx="101486" cy="103766"/>
          </a:xfrm>
          <a:custGeom>
            <a:avLst/>
            <a:gdLst>
              <a:gd name="T0" fmla="*/ 26 w 51"/>
              <a:gd name="T1" fmla="*/ 0 h 52"/>
              <a:gd name="T2" fmla="*/ 51 w 51"/>
              <a:gd name="T3" fmla="*/ 26 h 52"/>
              <a:gd name="T4" fmla="*/ 26 w 51"/>
              <a:gd name="T5" fmla="*/ 52 h 52"/>
              <a:gd name="T6" fmla="*/ 26 w 51"/>
              <a:gd name="T7" fmla="*/ 52 h 52"/>
              <a:gd name="T8" fmla="*/ 26 w 51"/>
              <a:gd name="T9" fmla="*/ 46 h 52"/>
              <a:gd name="T10" fmla="*/ 26 w 51"/>
              <a:gd name="T11" fmla="*/ 46 h 52"/>
              <a:gd name="T12" fmla="*/ 45 w 51"/>
              <a:gd name="T13" fmla="*/ 26 h 52"/>
              <a:gd name="T14" fmla="*/ 26 w 51"/>
              <a:gd name="T15" fmla="*/ 6 h 52"/>
              <a:gd name="T16" fmla="*/ 26 w 51"/>
              <a:gd name="T17" fmla="*/ 6 h 52"/>
              <a:gd name="T18" fmla="*/ 26 w 51"/>
              <a:gd name="T19" fmla="*/ 0 h 52"/>
              <a:gd name="T20" fmla="*/ 26 w 51"/>
              <a:gd name="T21" fmla="*/ 52 h 52"/>
              <a:gd name="T22" fmla="*/ 0 w 51"/>
              <a:gd name="T23" fmla="*/ 26 h 52"/>
              <a:gd name="T24" fmla="*/ 26 w 51"/>
              <a:gd name="T25" fmla="*/ 0 h 52"/>
              <a:gd name="T26" fmla="*/ 26 w 51"/>
              <a:gd name="T27" fmla="*/ 6 h 52"/>
              <a:gd name="T28" fmla="*/ 6 w 51"/>
              <a:gd name="T29" fmla="*/ 26 h 52"/>
              <a:gd name="T30" fmla="*/ 26 w 51"/>
              <a:gd name="T31" fmla="*/ 46 h 52"/>
              <a:gd name="T32" fmla="*/ 26 w 51"/>
              <a:gd name="T33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1" h="52">
                <a:moveTo>
                  <a:pt x="26" y="0"/>
                </a:moveTo>
                <a:cubicBezTo>
                  <a:pt x="40" y="0"/>
                  <a:pt x="51" y="12"/>
                  <a:pt x="51" y="26"/>
                </a:cubicBezTo>
                <a:cubicBezTo>
                  <a:pt x="51" y="40"/>
                  <a:pt x="40" y="52"/>
                  <a:pt x="26" y="52"/>
                </a:cubicBezTo>
                <a:cubicBezTo>
                  <a:pt x="26" y="52"/>
                  <a:pt x="26" y="52"/>
                  <a:pt x="26" y="52"/>
                </a:cubicBezTo>
                <a:cubicBezTo>
                  <a:pt x="26" y="46"/>
                  <a:pt x="26" y="46"/>
                  <a:pt x="26" y="46"/>
                </a:cubicBezTo>
                <a:cubicBezTo>
                  <a:pt x="26" y="46"/>
                  <a:pt x="26" y="46"/>
                  <a:pt x="26" y="46"/>
                </a:cubicBezTo>
                <a:cubicBezTo>
                  <a:pt x="36" y="46"/>
                  <a:pt x="45" y="37"/>
                  <a:pt x="45" y="26"/>
                </a:cubicBezTo>
                <a:cubicBezTo>
                  <a:pt x="45" y="15"/>
                  <a:pt x="36" y="6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0"/>
                  <a:pt x="26" y="0"/>
                  <a:pt x="26" y="0"/>
                </a:cubicBezTo>
                <a:close/>
                <a:moveTo>
                  <a:pt x="26" y="52"/>
                </a:moveTo>
                <a:cubicBezTo>
                  <a:pt x="11" y="52"/>
                  <a:pt x="0" y="40"/>
                  <a:pt x="0" y="26"/>
                </a:cubicBezTo>
                <a:cubicBezTo>
                  <a:pt x="0" y="12"/>
                  <a:pt x="11" y="0"/>
                  <a:pt x="26" y="0"/>
                </a:cubicBezTo>
                <a:cubicBezTo>
                  <a:pt x="26" y="6"/>
                  <a:pt x="26" y="6"/>
                  <a:pt x="26" y="6"/>
                </a:cubicBezTo>
                <a:cubicBezTo>
                  <a:pt x="15" y="6"/>
                  <a:pt x="6" y="15"/>
                  <a:pt x="6" y="26"/>
                </a:cubicBezTo>
                <a:cubicBezTo>
                  <a:pt x="6" y="37"/>
                  <a:pt x="15" y="46"/>
                  <a:pt x="26" y="46"/>
                </a:cubicBezTo>
                <a:lnTo>
                  <a:pt x="26" y="52"/>
                </a:ln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05" name="Freeform: Shape 101">
            <a:extLst>
              <a:ext uri="{FF2B5EF4-FFF2-40B4-BE49-F238E27FC236}">
                <a16:creationId xmlns:a16="http://schemas.microsoft.com/office/drawing/2014/main" id="{9476DD64-346F-472D-99F3-28B69D23619C}"/>
              </a:ext>
            </a:extLst>
          </p:cNvPr>
          <p:cNvSpPr>
            <a:spLocks/>
          </p:cNvSpPr>
          <p:nvPr/>
        </p:nvSpPr>
        <p:spPr bwMode="auto">
          <a:xfrm>
            <a:off x="6239627" y="3122085"/>
            <a:ext cx="100345" cy="101486"/>
          </a:xfrm>
          <a:custGeom>
            <a:avLst/>
            <a:gdLst>
              <a:gd name="T0" fmla="*/ 25 w 51"/>
              <a:gd name="T1" fmla="*/ 0 h 51"/>
              <a:gd name="T2" fmla="*/ 51 w 51"/>
              <a:gd name="T3" fmla="*/ 26 h 51"/>
              <a:gd name="T4" fmla="*/ 25 w 51"/>
              <a:gd name="T5" fmla="*/ 51 h 51"/>
              <a:gd name="T6" fmla="*/ 25 w 51"/>
              <a:gd name="T7" fmla="*/ 51 h 51"/>
              <a:gd name="T8" fmla="*/ 25 w 51"/>
              <a:gd name="T9" fmla="*/ 45 h 51"/>
              <a:gd name="T10" fmla="*/ 25 w 51"/>
              <a:gd name="T11" fmla="*/ 45 h 51"/>
              <a:gd name="T12" fmla="*/ 45 w 51"/>
              <a:gd name="T13" fmla="*/ 26 h 51"/>
              <a:gd name="T14" fmla="*/ 25 w 51"/>
              <a:gd name="T15" fmla="*/ 6 h 51"/>
              <a:gd name="T16" fmla="*/ 25 w 51"/>
              <a:gd name="T17" fmla="*/ 6 h 51"/>
              <a:gd name="T18" fmla="*/ 25 w 51"/>
              <a:gd name="T19" fmla="*/ 0 h 51"/>
              <a:gd name="T20" fmla="*/ 25 w 51"/>
              <a:gd name="T21" fmla="*/ 51 h 51"/>
              <a:gd name="T22" fmla="*/ 0 w 51"/>
              <a:gd name="T23" fmla="*/ 26 h 51"/>
              <a:gd name="T24" fmla="*/ 25 w 51"/>
              <a:gd name="T25" fmla="*/ 0 h 51"/>
              <a:gd name="T26" fmla="*/ 25 w 51"/>
              <a:gd name="T27" fmla="*/ 6 h 51"/>
              <a:gd name="T28" fmla="*/ 6 w 51"/>
              <a:gd name="T29" fmla="*/ 26 h 51"/>
              <a:gd name="T30" fmla="*/ 25 w 51"/>
              <a:gd name="T31" fmla="*/ 45 h 51"/>
              <a:gd name="T32" fmla="*/ 25 w 51"/>
              <a:gd name="T33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1" h="51">
                <a:moveTo>
                  <a:pt x="25" y="0"/>
                </a:moveTo>
                <a:cubicBezTo>
                  <a:pt x="39" y="0"/>
                  <a:pt x="51" y="11"/>
                  <a:pt x="51" y="26"/>
                </a:cubicBezTo>
                <a:cubicBezTo>
                  <a:pt x="51" y="40"/>
                  <a:pt x="39" y="51"/>
                  <a:pt x="25" y="51"/>
                </a:cubicBezTo>
                <a:cubicBezTo>
                  <a:pt x="25" y="51"/>
                  <a:pt x="25" y="51"/>
                  <a:pt x="25" y="51"/>
                </a:cubicBezTo>
                <a:cubicBezTo>
                  <a:pt x="25" y="45"/>
                  <a:pt x="25" y="45"/>
                  <a:pt x="25" y="45"/>
                </a:cubicBezTo>
                <a:cubicBezTo>
                  <a:pt x="25" y="45"/>
                  <a:pt x="25" y="45"/>
                  <a:pt x="25" y="45"/>
                </a:cubicBezTo>
                <a:cubicBezTo>
                  <a:pt x="36" y="45"/>
                  <a:pt x="45" y="36"/>
                  <a:pt x="45" y="26"/>
                </a:cubicBezTo>
                <a:cubicBezTo>
                  <a:pt x="45" y="15"/>
                  <a:pt x="36" y="6"/>
                  <a:pt x="25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25" y="0"/>
                  <a:pt x="25" y="0"/>
                  <a:pt x="25" y="0"/>
                </a:cubicBezTo>
                <a:close/>
                <a:moveTo>
                  <a:pt x="25" y="51"/>
                </a:moveTo>
                <a:cubicBezTo>
                  <a:pt x="11" y="51"/>
                  <a:pt x="0" y="40"/>
                  <a:pt x="0" y="26"/>
                </a:cubicBezTo>
                <a:cubicBezTo>
                  <a:pt x="0" y="11"/>
                  <a:pt x="11" y="0"/>
                  <a:pt x="25" y="0"/>
                </a:cubicBezTo>
                <a:cubicBezTo>
                  <a:pt x="25" y="6"/>
                  <a:pt x="25" y="6"/>
                  <a:pt x="25" y="6"/>
                </a:cubicBezTo>
                <a:cubicBezTo>
                  <a:pt x="14" y="6"/>
                  <a:pt x="6" y="15"/>
                  <a:pt x="6" y="26"/>
                </a:cubicBezTo>
                <a:cubicBezTo>
                  <a:pt x="6" y="36"/>
                  <a:pt x="14" y="45"/>
                  <a:pt x="25" y="45"/>
                </a:cubicBezTo>
                <a:lnTo>
                  <a:pt x="25" y="51"/>
                </a:ln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06" name="Freeform: Shape 102">
            <a:extLst>
              <a:ext uri="{FF2B5EF4-FFF2-40B4-BE49-F238E27FC236}">
                <a16:creationId xmlns:a16="http://schemas.microsoft.com/office/drawing/2014/main" id="{3602DC3A-3ABA-499C-BEC4-31EBAEC6485C}"/>
              </a:ext>
            </a:extLst>
          </p:cNvPr>
          <p:cNvSpPr>
            <a:spLocks/>
          </p:cNvSpPr>
          <p:nvPr/>
        </p:nvSpPr>
        <p:spPr bwMode="auto">
          <a:xfrm>
            <a:off x="5680886" y="1965834"/>
            <a:ext cx="101486" cy="102626"/>
          </a:xfrm>
          <a:custGeom>
            <a:avLst/>
            <a:gdLst>
              <a:gd name="T0" fmla="*/ 25 w 51"/>
              <a:gd name="T1" fmla="*/ 0 h 52"/>
              <a:gd name="T2" fmla="*/ 51 w 51"/>
              <a:gd name="T3" fmla="*/ 26 h 52"/>
              <a:gd name="T4" fmla="*/ 25 w 51"/>
              <a:gd name="T5" fmla="*/ 52 h 52"/>
              <a:gd name="T6" fmla="*/ 25 w 51"/>
              <a:gd name="T7" fmla="*/ 46 h 52"/>
              <a:gd name="T8" fmla="*/ 45 w 51"/>
              <a:gd name="T9" fmla="*/ 26 h 52"/>
              <a:gd name="T10" fmla="*/ 25 w 51"/>
              <a:gd name="T11" fmla="*/ 6 h 52"/>
              <a:gd name="T12" fmla="*/ 25 w 51"/>
              <a:gd name="T13" fmla="*/ 0 h 52"/>
              <a:gd name="T14" fmla="*/ 25 w 51"/>
              <a:gd name="T15" fmla="*/ 52 h 52"/>
              <a:gd name="T16" fmla="*/ 0 w 51"/>
              <a:gd name="T17" fmla="*/ 26 h 52"/>
              <a:gd name="T18" fmla="*/ 25 w 51"/>
              <a:gd name="T19" fmla="*/ 0 h 52"/>
              <a:gd name="T20" fmla="*/ 25 w 51"/>
              <a:gd name="T21" fmla="*/ 6 h 52"/>
              <a:gd name="T22" fmla="*/ 6 w 51"/>
              <a:gd name="T23" fmla="*/ 26 h 52"/>
              <a:gd name="T24" fmla="*/ 25 w 51"/>
              <a:gd name="T25" fmla="*/ 46 h 52"/>
              <a:gd name="T26" fmla="*/ 25 w 51"/>
              <a:gd name="T27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1" h="52">
                <a:moveTo>
                  <a:pt x="25" y="0"/>
                </a:moveTo>
                <a:cubicBezTo>
                  <a:pt x="40" y="0"/>
                  <a:pt x="51" y="12"/>
                  <a:pt x="51" y="26"/>
                </a:cubicBezTo>
                <a:cubicBezTo>
                  <a:pt x="51" y="40"/>
                  <a:pt x="40" y="52"/>
                  <a:pt x="25" y="52"/>
                </a:cubicBezTo>
                <a:cubicBezTo>
                  <a:pt x="25" y="46"/>
                  <a:pt x="25" y="46"/>
                  <a:pt x="25" y="46"/>
                </a:cubicBezTo>
                <a:cubicBezTo>
                  <a:pt x="36" y="46"/>
                  <a:pt x="45" y="37"/>
                  <a:pt x="45" y="26"/>
                </a:cubicBezTo>
                <a:cubicBezTo>
                  <a:pt x="45" y="15"/>
                  <a:pt x="36" y="6"/>
                  <a:pt x="25" y="6"/>
                </a:cubicBezTo>
                <a:lnTo>
                  <a:pt x="25" y="0"/>
                </a:lnTo>
                <a:close/>
                <a:moveTo>
                  <a:pt x="25" y="52"/>
                </a:moveTo>
                <a:cubicBezTo>
                  <a:pt x="11" y="52"/>
                  <a:pt x="0" y="40"/>
                  <a:pt x="0" y="26"/>
                </a:cubicBezTo>
                <a:cubicBezTo>
                  <a:pt x="0" y="12"/>
                  <a:pt x="11" y="0"/>
                  <a:pt x="25" y="0"/>
                </a:cubicBezTo>
                <a:cubicBezTo>
                  <a:pt x="25" y="6"/>
                  <a:pt x="25" y="6"/>
                  <a:pt x="25" y="6"/>
                </a:cubicBezTo>
                <a:cubicBezTo>
                  <a:pt x="15" y="6"/>
                  <a:pt x="6" y="15"/>
                  <a:pt x="6" y="26"/>
                </a:cubicBezTo>
                <a:cubicBezTo>
                  <a:pt x="6" y="37"/>
                  <a:pt x="15" y="46"/>
                  <a:pt x="25" y="46"/>
                </a:cubicBezTo>
                <a:lnTo>
                  <a:pt x="25" y="52"/>
                </a:ln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07" name="Freeform: Shape 103">
            <a:extLst>
              <a:ext uri="{FF2B5EF4-FFF2-40B4-BE49-F238E27FC236}">
                <a16:creationId xmlns:a16="http://schemas.microsoft.com/office/drawing/2014/main" id="{1025F493-9916-429B-87AE-38C99DD7FE30}"/>
              </a:ext>
            </a:extLst>
          </p:cNvPr>
          <p:cNvSpPr>
            <a:spLocks/>
          </p:cNvSpPr>
          <p:nvPr/>
        </p:nvSpPr>
        <p:spPr bwMode="auto">
          <a:xfrm>
            <a:off x="5248716" y="3444786"/>
            <a:ext cx="101486" cy="101486"/>
          </a:xfrm>
          <a:custGeom>
            <a:avLst/>
            <a:gdLst>
              <a:gd name="T0" fmla="*/ 26 w 51"/>
              <a:gd name="T1" fmla="*/ 0 h 51"/>
              <a:gd name="T2" fmla="*/ 51 w 51"/>
              <a:gd name="T3" fmla="*/ 26 h 51"/>
              <a:gd name="T4" fmla="*/ 26 w 51"/>
              <a:gd name="T5" fmla="*/ 51 h 51"/>
              <a:gd name="T6" fmla="*/ 26 w 51"/>
              <a:gd name="T7" fmla="*/ 45 h 51"/>
              <a:gd name="T8" fmla="*/ 46 w 51"/>
              <a:gd name="T9" fmla="*/ 26 h 51"/>
              <a:gd name="T10" fmla="*/ 26 w 51"/>
              <a:gd name="T11" fmla="*/ 6 h 51"/>
              <a:gd name="T12" fmla="*/ 26 w 51"/>
              <a:gd name="T13" fmla="*/ 0 h 51"/>
              <a:gd name="T14" fmla="*/ 26 w 51"/>
              <a:gd name="T15" fmla="*/ 51 h 51"/>
              <a:gd name="T16" fmla="*/ 0 w 51"/>
              <a:gd name="T17" fmla="*/ 26 h 51"/>
              <a:gd name="T18" fmla="*/ 26 w 51"/>
              <a:gd name="T19" fmla="*/ 0 h 51"/>
              <a:gd name="T20" fmla="*/ 26 w 51"/>
              <a:gd name="T21" fmla="*/ 6 h 51"/>
              <a:gd name="T22" fmla="*/ 6 w 51"/>
              <a:gd name="T23" fmla="*/ 26 h 51"/>
              <a:gd name="T24" fmla="*/ 26 w 51"/>
              <a:gd name="T25" fmla="*/ 45 h 51"/>
              <a:gd name="T26" fmla="*/ 26 w 51"/>
              <a:gd name="T27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1" h="51">
                <a:moveTo>
                  <a:pt x="26" y="0"/>
                </a:moveTo>
                <a:cubicBezTo>
                  <a:pt x="40" y="0"/>
                  <a:pt x="51" y="12"/>
                  <a:pt x="51" y="26"/>
                </a:cubicBezTo>
                <a:cubicBezTo>
                  <a:pt x="51" y="40"/>
                  <a:pt x="40" y="51"/>
                  <a:pt x="26" y="51"/>
                </a:cubicBezTo>
                <a:cubicBezTo>
                  <a:pt x="26" y="45"/>
                  <a:pt x="26" y="45"/>
                  <a:pt x="26" y="45"/>
                </a:cubicBezTo>
                <a:cubicBezTo>
                  <a:pt x="37" y="45"/>
                  <a:pt x="46" y="37"/>
                  <a:pt x="46" y="26"/>
                </a:cubicBezTo>
                <a:cubicBezTo>
                  <a:pt x="46" y="15"/>
                  <a:pt x="37" y="6"/>
                  <a:pt x="26" y="6"/>
                </a:cubicBezTo>
                <a:lnTo>
                  <a:pt x="26" y="0"/>
                </a:lnTo>
                <a:close/>
                <a:moveTo>
                  <a:pt x="26" y="51"/>
                </a:moveTo>
                <a:cubicBezTo>
                  <a:pt x="12" y="51"/>
                  <a:pt x="0" y="40"/>
                  <a:pt x="0" y="26"/>
                </a:cubicBezTo>
                <a:cubicBezTo>
                  <a:pt x="0" y="12"/>
                  <a:pt x="12" y="0"/>
                  <a:pt x="26" y="0"/>
                </a:cubicBezTo>
                <a:cubicBezTo>
                  <a:pt x="26" y="6"/>
                  <a:pt x="26" y="6"/>
                  <a:pt x="26" y="6"/>
                </a:cubicBezTo>
                <a:cubicBezTo>
                  <a:pt x="15" y="6"/>
                  <a:pt x="6" y="15"/>
                  <a:pt x="6" y="26"/>
                </a:cubicBezTo>
                <a:cubicBezTo>
                  <a:pt x="6" y="37"/>
                  <a:pt x="15" y="45"/>
                  <a:pt x="26" y="45"/>
                </a:cubicBezTo>
                <a:lnTo>
                  <a:pt x="26" y="51"/>
                </a:ln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08" name="Freeform: Shape 104">
            <a:extLst>
              <a:ext uri="{FF2B5EF4-FFF2-40B4-BE49-F238E27FC236}">
                <a16:creationId xmlns:a16="http://schemas.microsoft.com/office/drawing/2014/main" id="{BFE80376-6610-4D78-B385-11D0AB089FBA}"/>
              </a:ext>
            </a:extLst>
          </p:cNvPr>
          <p:cNvSpPr>
            <a:spLocks/>
          </p:cNvSpPr>
          <p:nvPr/>
        </p:nvSpPr>
        <p:spPr bwMode="auto">
          <a:xfrm>
            <a:off x="6678637" y="2939639"/>
            <a:ext cx="103766" cy="103766"/>
          </a:xfrm>
          <a:custGeom>
            <a:avLst/>
            <a:gdLst>
              <a:gd name="T0" fmla="*/ 26 w 52"/>
              <a:gd name="T1" fmla="*/ 0 h 52"/>
              <a:gd name="T2" fmla="*/ 52 w 52"/>
              <a:gd name="T3" fmla="*/ 26 h 52"/>
              <a:gd name="T4" fmla="*/ 26 w 52"/>
              <a:gd name="T5" fmla="*/ 52 h 52"/>
              <a:gd name="T6" fmla="*/ 26 w 52"/>
              <a:gd name="T7" fmla="*/ 52 h 52"/>
              <a:gd name="T8" fmla="*/ 26 w 52"/>
              <a:gd name="T9" fmla="*/ 46 h 52"/>
              <a:gd name="T10" fmla="*/ 26 w 52"/>
              <a:gd name="T11" fmla="*/ 46 h 52"/>
              <a:gd name="T12" fmla="*/ 46 w 52"/>
              <a:gd name="T13" fmla="*/ 26 h 52"/>
              <a:gd name="T14" fmla="*/ 26 w 52"/>
              <a:gd name="T15" fmla="*/ 6 h 52"/>
              <a:gd name="T16" fmla="*/ 26 w 52"/>
              <a:gd name="T17" fmla="*/ 6 h 52"/>
              <a:gd name="T18" fmla="*/ 26 w 52"/>
              <a:gd name="T19" fmla="*/ 0 h 52"/>
              <a:gd name="T20" fmla="*/ 26 w 52"/>
              <a:gd name="T21" fmla="*/ 52 h 52"/>
              <a:gd name="T22" fmla="*/ 0 w 52"/>
              <a:gd name="T23" fmla="*/ 26 h 52"/>
              <a:gd name="T24" fmla="*/ 26 w 52"/>
              <a:gd name="T25" fmla="*/ 0 h 52"/>
              <a:gd name="T26" fmla="*/ 26 w 52"/>
              <a:gd name="T27" fmla="*/ 6 h 52"/>
              <a:gd name="T28" fmla="*/ 6 w 52"/>
              <a:gd name="T29" fmla="*/ 26 h 52"/>
              <a:gd name="T30" fmla="*/ 26 w 52"/>
              <a:gd name="T31" fmla="*/ 46 h 52"/>
              <a:gd name="T32" fmla="*/ 26 w 52"/>
              <a:gd name="T33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2" h="52">
                <a:moveTo>
                  <a:pt x="26" y="0"/>
                </a:moveTo>
                <a:cubicBezTo>
                  <a:pt x="40" y="0"/>
                  <a:pt x="52" y="12"/>
                  <a:pt x="52" y="26"/>
                </a:cubicBezTo>
                <a:cubicBezTo>
                  <a:pt x="52" y="40"/>
                  <a:pt x="40" y="52"/>
                  <a:pt x="26" y="52"/>
                </a:cubicBezTo>
                <a:cubicBezTo>
                  <a:pt x="26" y="52"/>
                  <a:pt x="26" y="52"/>
                  <a:pt x="26" y="52"/>
                </a:cubicBezTo>
                <a:cubicBezTo>
                  <a:pt x="26" y="46"/>
                  <a:pt x="26" y="46"/>
                  <a:pt x="26" y="46"/>
                </a:cubicBezTo>
                <a:cubicBezTo>
                  <a:pt x="26" y="46"/>
                  <a:pt x="26" y="46"/>
                  <a:pt x="26" y="46"/>
                </a:cubicBezTo>
                <a:cubicBezTo>
                  <a:pt x="37" y="46"/>
                  <a:pt x="46" y="37"/>
                  <a:pt x="46" y="26"/>
                </a:cubicBezTo>
                <a:cubicBezTo>
                  <a:pt x="46" y="15"/>
                  <a:pt x="37" y="6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0"/>
                  <a:pt x="26" y="0"/>
                  <a:pt x="26" y="0"/>
                </a:cubicBezTo>
                <a:close/>
                <a:moveTo>
                  <a:pt x="26" y="52"/>
                </a:moveTo>
                <a:cubicBezTo>
                  <a:pt x="12" y="52"/>
                  <a:pt x="0" y="40"/>
                  <a:pt x="0" y="26"/>
                </a:cubicBezTo>
                <a:cubicBezTo>
                  <a:pt x="0" y="12"/>
                  <a:pt x="12" y="0"/>
                  <a:pt x="26" y="0"/>
                </a:cubicBezTo>
                <a:cubicBezTo>
                  <a:pt x="26" y="6"/>
                  <a:pt x="26" y="6"/>
                  <a:pt x="26" y="6"/>
                </a:cubicBezTo>
                <a:cubicBezTo>
                  <a:pt x="15" y="6"/>
                  <a:pt x="6" y="15"/>
                  <a:pt x="6" y="26"/>
                </a:cubicBezTo>
                <a:cubicBezTo>
                  <a:pt x="6" y="37"/>
                  <a:pt x="15" y="46"/>
                  <a:pt x="26" y="46"/>
                </a:cubicBezTo>
                <a:lnTo>
                  <a:pt x="26" y="52"/>
                </a:ln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09" name="Freeform: Shape 105">
            <a:extLst>
              <a:ext uri="{FF2B5EF4-FFF2-40B4-BE49-F238E27FC236}">
                <a16:creationId xmlns:a16="http://schemas.microsoft.com/office/drawing/2014/main" id="{7776CAB5-8471-4374-B212-42A084FA0E3C}"/>
              </a:ext>
            </a:extLst>
          </p:cNvPr>
          <p:cNvSpPr>
            <a:spLocks/>
          </p:cNvSpPr>
          <p:nvPr/>
        </p:nvSpPr>
        <p:spPr bwMode="auto">
          <a:xfrm>
            <a:off x="6248749" y="3813099"/>
            <a:ext cx="101486" cy="101486"/>
          </a:xfrm>
          <a:custGeom>
            <a:avLst/>
            <a:gdLst>
              <a:gd name="T0" fmla="*/ 25 w 51"/>
              <a:gd name="T1" fmla="*/ 0 h 51"/>
              <a:gd name="T2" fmla="*/ 51 w 51"/>
              <a:gd name="T3" fmla="*/ 25 h 51"/>
              <a:gd name="T4" fmla="*/ 25 w 51"/>
              <a:gd name="T5" fmla="*/ 51 h 51"/>
              <a:gd name="T6" fmla="*/ 25 w 51"/>
              <a:gd name="T7" fmla="*/ 51 h 51"/>
              <a:gd name="T8" fmla="*/ 25 w 51"/>
              <a:gd name="T9" fmla="*/ 45 h 51"/>
              <a:gd name="T10" fmla="*/ 25 w 51"/>
              <a:gd name="T11" fmla="*/ 45 h 51"/>
              <a:gd name="T12" fmla="*/ 45 w 51"/>
              <a:gd name="T13" fmla="*/ 25 h 51"/>
              <a:gd name="T14" fmla="*/ 25 w 51"/>
              <a:gd name="T15" fmla="*/ 5 h 51"/>
              <a:gd name="T16" fmla="*/ 25 w 51"/>
              <a:gd name="T17" fmla="*/ 5 h 51"/>
              <a:gd name="T18" fmla="*/ 25 w 51"/>
              <a:gd name="T19" fmla="*/ 0 h 51"/>
              <a:gd name="T20" fmla="*/ 25 w 51"/>
              <a:gd name="T21" fmla="*/ 51 h 51"/>
              <a:gd name="T22" fmla="*/ 0 w 51"/>
              <a:gd name="T23" fmla="*/ 25 h 51"/>
              <a:gd name="T24" fmla="*/ 25 w 51"/>
              <a:gd name="T25" fmla="*/ 0 h 51"/>
              <a:gd name="T26" fmla="*/ 25 w 51"/>
              <a:gd name="T27" fmla="*/ 5 h 51"/>
              <a:gd name="T28" fmla="*/ 6 w 51"/>
              <a:gd name="T29" fmla="*/ 25 h 51"/>
              <a:gd name="T30" fmla="*/ 25 w 51"/>
              <a:gd name="T31" fmla="*/ 45 h 51"/>
              <a:gd name="T32" fmla="*/ 25 w 51"/>
              <a:gd name="T33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1" h="51">
                <a:moveTo>
                  <a:pt x="25" y="0"/>
                </a:moveTo>
                <a:cubicBezTo>
                  <a:pt x="39" y="0"/>
                  <a:pt x="51" y="11"/>
                  <a:pt x="51" y="25"/>
                </a:cubicBezTo>
                <a:cubicBezTo>
                  <a:pt x="51" y="39"/>
                  <a:pt x="39" y="51"/>
                  <a:pt x="25" y="51"/>
                </a:cubicBezTo>
                <a:cubicBezTo>
                  <a:pt x="25" y="51"/>
                  <a:pt x="25" y="51"/>
                  <a:pt x="25" y="51"/>
                </a:cubicBezTo>
                <a:cubicBezTo>
                  <a:pt x="25" y="45"/>
                  <a:pt x="25" y="45"/>
                  <a:pt x="25" y="45"/>
                </a:cubicBezTo>
                <a:cubicBezTo>
                  <a:pt x="25" y="45"/>
                  <a:pt x="25" y="45"/>
                  <a:pt x="25" y="45"/>
                </a:cubicBezTo>
                <a:cubicBezTo>
                  <a:pt x="36" y="45"/>
                  <a:pt x="45" y="36"/>
                  <a:pt x="45" y="25"/>
                </a:cubicBezTo>
                <a:cubicBezTo>
                  <a:pt x="45" y="14"/>
                  <a:pt x="36" y="5"/>
                  <a:pt x="25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0"/>
                  <a:pt x="25" y="0"/>
                  <a:pt x="25" y="0"/>
                </a:cubicBezTo>
                <a:close/>
                <a:moveTo>
                  <a:pt x="25" y="51"/>
                </a:moveTo>
                <a:cubicBezTo>
                  <a:pt x="11" y="51"/>
                  <a:pt x="0" y="39"/>
                  <a:pt x="0" y="25"/>
                </a:cubicBezTo>
                <a:cubicBezTo>
                  <a:pt x="0" y="11"/>
                  <a:pt x="11" y="0"/>
                  <a:pt x="25" y="0"/>
                </a:cubicBezTo>
                <a:cubicBezTo>
                  <a:pt x="25" y="5"/>
                  <a:pt x="25" y="5"/>
                  <a:pt x="25" y="5"/>
                </a:cubicBezTo>
                <a:cubicBezTo>
                  <a:pt x="14" y="5"/>
                  <a:pt x="6" y="14"/>
                  <a:pt x="6" y="25"/>
                </a:cubicBezTo>
                <a:cubicBezTo>
                  <a:pt x="6" y="36"/>
                  <a:pt x="14" y="45"/>
                  <a:pt x="25" y="45"/>
                </a:cubicBezTo>
                <a:lnTo>
                  <a:pt x="25" y="51"/>
                </a:ln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10" name="Freeform: Shape 106">
            <a:extLst>
              <a:ext uri="{FF2B5EF4-FFF2-40B4-BE49-F238E27FC236}">
                <a16:creationId xmlns:a16="http://schemas.microsoft.com/office/drawing/2014/main" id="{B05B2813-41F1-463C-943E-6A22CC8AAACE}"/>
              </a:ext>
            </a:extLst>
          </p:cNvPr>
          <p:cNvSpPr>
            <a:spLocks/>
          </p:cNvSpPr>
          <p:nvPr/>
        </p:nvSpPr>
        <p:spPr bwMode="auto">
          <a:xfrm>
            <a:off x="5740180" y="2490366"/>
            <a:ext cx="168763" cy="126572"/>
          </a:xfrm>
          <a:custGeom>
            <a:avLst/>
            <a:gdLst>
              <a:gd name="T0" fmla="*/ 43 w 85"/>
              <a:gd name="T1" fmla="*/ 0 h 64"/>
              <a:gd name="T2" fmla="*/ 0 w 85"/>
              <a:gd name="T3" fmla="*/ 43 h 64"/>
              <a:gd name="T4" fmla="*/ 5 w 85"/>
              <a:gd name="T5" fmla="*/ 63 h 64"/>
              <a:gd name="T6" fmla="*/ 5 w 85"/>
              <a:gd name="T7" fmla="*/ 52 h 64"/>
              <a:gd name="T8" fmla="*/ 7 w 85"/>
              <a:gd name="T9" fmla="*/ 46 h 64"/>
              <a:gd name="T10" fmla="*/ 7 w 85"/>
              <a:gd name="T11" fmla="*/ 43 h 64"/>
              <a:gd name="T12" fmla="*/ 43 w 85"/>
              <a:gd name="T13" fmla="*/ 7 h 64"/>
              <a:gd name="T14" fmla="*/ 78 w 85"/>
              <a:gd name="T15" fmla="*/ 43 h 64"/>
              <a:gd name="T16" fmla="*/ 78 w 85"/>
              <a:gd name="T17" fmla="*/ 47 h 64"/>
              <a:gd name="T18" fmla="*/ 80 w 85"/>
              <a:gd name="T19" fmla="*/ 52 h 64"/>
              <a:gd name="T20" fmla="*/ 80 w 85"/>
              <a:gd name="T21" fmla="*/ 64 h 64"/>
              <a:gd name="T22" fmla="*/ 85 w 85"/>
              <a:gd name="T23" fmla="*/ 43 h 64"/>
              <a:gd name="T24" fmla="*/ 43 w 85"/>
              <a:gd name="T25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5" h="64">
                <a:moveTo>
                  <a:pt x="43" y="0"/>
                </a:moveTo>
                <a:cubicBezTo>
                  <a:pt x="19" y="0"/>
                  <a:pt x="0" y="19"/>
                  <a:pt x="0" y="43"/>
                </a:cubicBezTo>
                <a:cubicBezTo>
                  <a:pt x="0" y="50"/>
                  <a:pt x="2" y="57"/>
                  <a:pt x="5" y="63"/>
                </a:cubicBezTo>
                <a:cubicBezTo>
                  <a:pt x="5" y="52"/>
                  <a:pt x="5" y="52"/>
                  <a:pt x="5" y="52"/>
                </a:cubicBezTo>
                <a:cubicBezTo>
                  <a:pt x="5" y="50"/>
                  <a:pt x="6" y="48"/>
                  <a:pt x="7" y="46"/>
                </a:cubicBezTo>
                <a:cubicBezTo>
                  <a:pt x="7" y="45"/>
                  <a:pt x="7" y="44"/>
                  <a:pt x="7" y="43"/>
                </a:cubicBezTo>
                <a:cubicBezTo>
                  <a:pt x="7" y="23"/>
                  <a:pt x="23" y="7"/>
                  <a:pt x="43" y="7"/>
                </a:cubicBezTo>
                <a:cubicBezTo>
                  <a:pt x="62" y="7"/>
                  <a:pt x="78" y="23"/>
                  <a:pt x="78" y="43"/>
                </a:cubicBezTo>
                <a:cubicBezTo>
                  <a:pt x="78" y="44"/>
                  <a:pt x="78" y="46"/>
                  <a:pt x="78" y="47"/>
                </a:cubicBezTo>
                <a:cubicBezTo>
                  <a:pt x="79" y="48"/>
                  <a:pt x="80" y="50"/>
                  <a:pt x="80" y="52"/>
                </a:cubicBezTo>
                <a:cubicBezTo>
                  <a:pt x="80" y="64"/>
                  <a:pt x="80" y="64"/>
                  <a:pt x="80" y="64"/>
                </a:cubicBezTo>
                <a:cubicBezTo>
                  <a:pt x="83" y="58"/>
                  <a:pt x="85" y="50"/>
                  <a:pt x="85" y="43"/>
                </a:cubicBezTo>
                <a:cubicBezTo>
                  <a:pt x="85" y="19"/>
                  <a:pt x="66" y="0"/>
                  <a:pt x="43" y="0"/>
                </a:cubicBez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11" name="Freeform: Shape 107">
            <a:extLst>
              <a:ext uri="{FF2B5EF4-FFF2-40B4-BE49-F238E27FC236}">
                <a16:creationId xmlns:a16="http://schemas.microsoft.com/office/drawing/2014/main" id="{0378C968-14D3-4D32-AC7C-521225769A09}"/>
              </a:ext>
            </a:extLst>
          </p:cNvPr>
          <p:cNvSpPr>
            <a:spLocks/>
          </p:cNvSpPr>
          <p:nvPr/>
        </p:nvSpPr>
        <p:spPr bwMode="auto">
          <a:xfrm>
            <a:off x="5753864" y="2575888"/>
            <a:ext cx="37630" cy="67277"/>
          </a:xfrm>
          <a:custGeom>
            <a:avLst/>
            <a:gdLst>
              <a:gd name="T0" fmla="*/ 1 w 19"/>
              <a:gd name="T1" fmla="*/ 7 h 34"/>
              <a:gd name="T2" fmla="*/ 0 w 19"/>
              <a:gd name="T3" fmla="*/ 9 h 34"/>
              <a:gd name="T4" fmla="*/ 0 w 19"/>
              <a:gd name="T5" fmla="*/ 20 h 34"/>
              <a:gd name="T6" fmla="*/ 0 w 19"/>
              <a:gd name="T7" fmla="*/ 25 h 34"/>
              <a:gd name="T8" fmla="*/ 14 w 19"/>
              <a:gd name="T9" fmla="*/ 34 h 34"/>
              <a:gd name="T10" fmla="*/ 19 w 19"/>
              <a:gd name="T11" fmla="*/ 34 h 34"/>
              <a:gd name="T12" fmla="*/ 19 w 19"/>
              <a:gd name="T13" fmla="*/ 0 h 34"/>
              <a:gd name="T14" fmla="*/ 14 w 19"/>
              <a:gd name="T15" fmla="*/ 0 h 34"/>
              <a:gd name="T16" fmla="*/ 1 w 19"/>
              <a:gd name="T17" fmla="*/ 7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" h="34">
                <a:moveTo>
                  <a:pt x="1" y="7"/>
                </a:moveTo>
                <a:cubicBezTo>
                  <a:pt x="1" y="8"/>
                  <a:pt x="0" y="8"/>
                  <a:pt x="0" y="9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30"/>
                  <a:pt x="6" y="34"/>
                  <a:pt x="14" y="34"/>
                </a:cubicBezTo>
                <a:cubicBezTo>
                  <a:pt x="19" y="34"/>
                  <a:pt x="19" y="34"/>
                  <a:pt x="19" y="34"/>
                </a:cubicBezTo>
                <a:cubicBezTo>
                  <a:pt x="19" y="0"/>
                  <a:pt x="19" y="0"/>
                  <a:pt x="19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7" y="0"/>
                  <a:pt x="2" y="3"/>
                  <a:pt x="1" y="7"/>
                </a:cubicBez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12" name="Freeform: Shape 108">
            <a:extLst>
              <a:ext uri="{FF2B5EF4-FFF2-40B4-BE49-F238E27FC236}">
                <a16:creationId xmlns:a16="http://schemas.microsoft.com/office/drawing/2014/main" id="{9B32E97F-6295-47B3-80EA-2A11A7B8A0F4}"/>
              </a:ext>
            </a:extLst>
          </p:cNvPr>
          <p:cNvSpPr>
            <a:spLocks/>
          </p:cNvSpPr>
          <p:nvPr/>
        </p:nvSpPr>
        <p:spPr bwMode="auto">
          <a:xfrm>
            <a:off x="5857630" y="2575888"/>
            <a:ext cx="35349" cy="67277"/>
          </a:xfrm>
          <a:custGeom>
            <a:avLst/>
            <a:gdLst>
              <a:gd name="T0" fmla="*/ 18 w 18"/>
              <a:gd name="T1" fmla="*/ 25 h 34"/>
              <a:gd name="T2" fmla="*/ 18 w 18"/>
              <a:gd name="T3" fmla="*/ 20 h 34"/>
              <a:gd name="T4" fmla="*/ 18 w 18"/>
              <a:gd name="T5" fmla="*/ 9 h 34"/>
              <a:gd name="T6" fmla="*/ 18 w 18"/>
              <a:gd name="T7" fmla="*/ 8 h 34"/>
              <a:gd name="T8" fmla="*/ 5 w 18"/>
              <a:gd name="T9" fmla="*/ 0 h 34"/>
              <a:gd name="T10" fmla="*/ 0 w 18"/>
              <a:gd name="T11" fmla="*/ 0 h 34"/>
              <a:gd name="T12" fmla="*/ 0 w 18"/>
              <a:gd name="T13" fmla="*/ 34 h 34"/>
              <a:gd name="T14" fmla="*/ 5 w 18"/>
              <a:gd name="T15" fmla="*/ 34 h 34"/>
              <a:gd name="T16" fmla="*/ 18 w 18"/>
              <a:gd name="T17" fmla="*/ 25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" h="34">
                <a:moveTo>
                  <a:pt x="18" y="25"/>
                </a:moveTo>
                <a:cubicBezTo>
                  <a:pt x="18" y="20"/>
                  <a:pt x="18" y="20"/>
                  <a:pt x="18" y="20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8"/>
                  <a:pt x="18" y="8"/>
                </a:cubicBezTo>
                <a:cubicBezTo>
                  <a:pt x="18" y="4"/>
                  <a:pt x="12" y="0"/>
                  <a:pt x="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4"/>
                  <a:pt x="0" y="34"/>
                  <a:pt x="0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13" y="34"/>
                  <a:pt x="18" y="30"/>
                  <a:pt x="18" y="25"/>
                </a:cubicBez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13" name="Freeform: Shape 109">
            <a:extLst>
              <a:ext uri="{FF2B5EF4-FFF2-40B4-BE49-F238E27FC236}">
                <a16:creationId xmlns:a16="http://schemas.microsoft.com/office/drawing/2014/main" id="{0336A401-3731-40E7-981C-B834EB982B33}"/>
              </a:ext>
            </a:extLst>
          </p:cNvPr>
          <p:cNvSpPr>
            <a:spLocks/>
          </p:cNvSpPr>
          <p:nvPr/>
        </p:nvSpPr>
        <p:spPr bwMode="auto">
          <a:xfrm>
            <a:off x="6744774" y="3920286"/>
            <a:ext cx="43331" cy="88942"/>
          </a:xfrm>
          <a:custGeom>
            <a:avLst/>
            <a:gdLst>
              <a:gd name="T0" fmla="*/ 0 w 38"/>
              <a:gd name="T1" fmla="*/ 78 h 78"/>
              <a:gd name="T2" fmla="*/ 38 w 38"/>
              <a:gd name="T3" fmla="*/ 32 h 78"/>
              <a:gd name="T4" fmla="*/ 0 w 38"/>
              <a:gd name="T5" fmla="*/ 0 h 78"/>
              <a:gd name="T6" fmla="*/ 0 w 38"/>
              <a:gd name="T7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" h="78">
                <a:moveTo>
                  <a:pt x="0" y="78"/>
                </a:moveTo>
                <a:lnTo>
                  <a:pt x="38" y="32"/>
                </a:lnTo>
                <a:lnTo>
                  <a:pt x="0" y="0"/>
                </a:lnTo>
                <a:lnTo>
                  <a:pt x="0" y="78"/>
                </a:ln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14" name="Freeform: Shape 110">
            <a:extLst>
              <a:ext uri="{FF2B5EF4-FFF2-40B4-BE49-F238E27FC236}">
                <a16:creationId xmlns:a16="http://schemas.microsoft.com/office/drawing/2014/main" id="{EE85F051-E945-41C5-87D1-747808B1F28E}"/>
              </a:ext>
            </a:extLst>
          </p:cNvPr>
          <p:cNvSpPr>
            <a:spLocks/>
          </p:cNvSpPr>
          <p:nvPr/>
        </p:nvSpPr>
        <p:spPr bwMode="auto">
          <a:xfrm>
            <a:off x="6849681" y="3920286"/>
            <a:ext cx="45612" cy="88942"/>
          </a:xfrm>
          <a:custGeom>
            <a:avLst/>
            <a:gdLst>
              <a:gd name="T0" fmla="*/ 40 w 40"/>
              <a:gd name="T1" fmla="*/ 78 h 78"/>
              <a:gd name="T2" fmla="*/ 40 w 40"/>
              <a:gd name="T3" fmla="*/ 0 h 78"/>
              <a:gd name="T4" fmla="*/ 0 w 40"/>
              <a:gd name="T5" fmla="*/ 32 h 78"/>
              <a:gd name="T6" fmla="*/ 40 w 40"/>
              <a:gd name="T7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0" h="78">
                <a:moveTo>
                  <a:pt x="40" y="78"/>
                </a:moveTo>
                <a:lnTo>
                  <a:pt x="40" y="0"/>
                </a:lnTo>
                <a:lnTo>
                  <a:pt x="0" y="32"/>
                </a:lnTo>
                <a:lnTo>
                  <a:pt x="40" y="78"/>
                </a:ln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15" name="Freeform: Shape 111">
            <a:extLst>
              <a:ext uri="{FF2B5EF4-FFF2-40B4-BE49-F238E27FC236}">
                <a16:creationId xmlns:a16="http://schemas.microsoft.com/office/drawing/2014/main" id="{96636306-27CA-402E-8B81-AC87DDF522F7}"/>
              </a:ext>
            </a:extLst>
          </p:cNvPr>
          <p:cNvSpPr>
            <a:spLocks/>
          </p:cNvSpPr>
          <p:nvPr/>
        </p:nvSpPr>
        <p:spPr bwMode="auto">
          <a:xfrm>
            <a:off x="6895292" y="4011509"/>
            <a:ext cx="0" cy="2281"/>
          </a:xfrm>
          <a:custGeom>
            <a:avLst/>
            <a:gdLst>
              <a:gd name="T0" fmla="*/ 2 h 2"/>
              <a:gd name="T1" fmla="*/ 2 h 2"/>
              <a:gd name="T2" fmla="*/ 0 h 2"/>
              <a:gd name="T3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16" name="Freeform: Shape 112">
            <a:extLst>
              <a:ext uri="{FF2B5EF4-FFF2-40B4-BE49-F238E27FC236}">
                <a16:creationId xmlns:a16="http://schemas.microsoft.com/office/drawing/2014/main" id="{FAAE3AAB-1F26-4BE2-8015-4BDB49A4EF44}"/>
              </a:ext>
            </a:extLst>
          </p:cNvPr>
          <p:cNvSpPr>
            <a:spLocks/>
          </p:cNvSpPr>
          <p:nvPr/>
        </p:nvSpPr>
        <p:spPr bwMode="auto">
          <a:xfrm>
            <a:off x="6744774" y="4011509"/>
            <a:ext cx="0" cy="2281"/>
          </a:xfrm>
          <a:custGeom>
            <a:avLst/>
            <a:gdLst>
              <a:gd name="T0" fmla="*/ 2 h 2"/>
              <a:gd name="T1" fmla="*/ 2 h 2"/>
              <a:gd name="T2" fmla="*/ 0 h 2"/>
              <a:gd name="T3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17" name="Freeform: Shape 113">
            <a:extLst>
              <a:ext uri="{FF2B5EF4-FFF2-40B4-BE49-F238E27FC236}">
                <a16:creationId xmlns:a16="http://schemas.microsoft.com/office/drawing/2014/main" id="{7347F854-E791-4BBA-B6A7-3663A6B19979}"/>
              </a:ext>
            </a:extLst>
          </p:cNvPr>
          <p:cNvSpPr>
            <a:spLocks/>
          </p:cNvSpPr>
          <p:nvPr/>
        </p:nvSpPr>
        <p:spPr bwMode="auto">
          <a:xfrm>
            <a:off x="6745914" y="3957916"/>
            <a:ext cx="144817" cy="55874"/>
          </a:xfrm>
          <a:custGeom>
            <a:avLst/>
            <a:gdLst>
              <a:gd name="T0" fmla="*/ 127 w 127"/>
              <a:gd name="T1" fmla="*/ 49 h 49"/>
              <a:gd name="T2" fmla="*/ 127 w 127"/>
              <a:gd name="T3" fmla="*/ 47 h 49"/>
              <a:gd name="T4" fmla="*/ 89 w 127"/>
              <a:gd name="T5" fmla="*/ 0 h 49"/>
              <a:gd name="T6" fmla="*/ 65 w 127"/>
              <a:gd name="T7" fmla="*/ 21 h 49"/>
              <a:gd name="T8" fmla="*/ 40 w 127"/>
              <a:gd name="T9" fmla="*/ 0 h 49"/>
              <a:gd name="T10" fmla="*/ 0 w 127"/>
              <a:gd name="T11" fmla="*/ 47 h 49"/>
              <a:gd name="T12" fmla="*/ 0 w 127"/>
              <a:gd name="T13" fmla="*/ 49 h 49"/>
              <a:gd name="T14" fmla="*/ 127 w 127"/>
              <a:gd name="T15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7" h="49">
                <a:moveTo>
                  <a:pt x="127" y="49"/>
                </a:moveTo>
                <a:lnTo>
                  <a:pt x="127" y="47"/>
                </a:lnTo>
                <a:lnTo>
                  <a:pt x="89" y="0"/>
                </a:lnTo>
                <a:lnTo>
                  <a:pt x="65" y="21"/>
                </a:lnTo>
                <a:lnTo>
                  <a:pt x="40" y="0"/>
                </a:lnTo>
                <a:lnTo>
                  <a:pt x="0" y="47"/>
                </a:lnTo>
                <a:lnTo>
                  <a:pt x="0" y="49"/>
                </a:lnTo>
                <a:lnTo>
                  <a:pt x="127" y="49"/>
                </a:ln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18" name="Freeform: Shape 114">
            <a:extLst>
              <a:ext uri="{FF2B5EF4-FFF2-40B4-BE49-F238E27FC236}">
                <a16:creationId xmlns:a16="http://schemas.microsoft.com/office/drawing/2014/main" id="{36249E0C-5321-4A4F-AC3E-C5660403DC4D}"/>
              </a:ext>
            </a:extLst>
          </p:cNvPr>
          <p:cNvSpPr>
            <a:spLocks/>
          </p:cNvSpPr>
          <p:nvPr/>
        </p:nvSpPr>
        <p:spPr bwMode="auto">
          <a:xfrm>
            <a:off x="6748195" y="3919146"/>
            <a:ext cx="142536" cy="57014"/>
          </a:xfrm>
          <a:custGeom>
            <a:avLst/>
            <a:gdLst>
              <a:gd name="T0" fmla="*/ 37 w 125"/>
              <a:gd name="T1" fmla="*/ 29 h 50"/>
              <a:gd name="T2" fmla="*/ 38 w 125"/>
              <a:gd name="T3" fmla="*/ 31 h 50"/>
              <a:gd name="T4" fmla="*/ 40 w 125"/>
              <a:gd name="T5" fmla="*/ 33 h 50"/>
              <a:gd name="T6" fmla="*/ 63 w 125"/>
              <a:gd name="T7" fmla="*/ 50 h 50"/>
              <a:gd name="T8" fmla="*/ 83 w 125"/>
              <a:gd name="T9" fmla="*/ 33 h 50"/>
              <a:gd name="T10" fmla="*/ 85 w 125"/>
              <a:gd name="T11" fmla="*/ 31 h 50"/>
              <a:gd name="T12" fmla="*/ 87 w 125"/>
              <a:gd name="T13" fmla="*/ 29 h 50"/>
              <a:gd name="T14" fmla="*/ 125 w 125"/>
              <a:gd name="T15" fmla="*/ 0 h 50"/>
              <a:gd name="T16" fmla="*/ 0 w 125"/>
              <a:gd name="T17" fmla="*/ 0 h 50"/>
              <a:gd name="T18" fmla="*/ 37 w 125"/>
              <a:gd name="T19" fmla="*/ 29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5" h="50">
                <a:moveTo>
                  <a:pt x="37" y="29"/>
                </a:moveTo>
                <a:lnTo>
                  <a:pt x="38" y="31"/>
                </a:lnTo>
                <a:lnTo>
                  <a:pt x="40" y="33"/>
                </a:lnTo>
                <a:lnTo>
                  <a:pt x="63" y="50"/>
                </a:lnTo>
                <a:lnTo>
                  <a:pt x="83" y="33"/>
                </a:lnTo>
                <a:lnTo>
                  <a:pt x="85" y="31"/>
                </a:lnTo>
                <a:lnTo>
                  <a:pt x="87" y="29"/>
                </a:lnTo>
                <a:lnTo>
                  <a:pt x="125" y="0"/>
                </a:lnTo>
                <a:lnTo>
                  <a:pt x="0" y="0"/>
                </a:lnTo>
                <a:lnTo>
                  <a:pt x="37" y="29"/>
                </a:ln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19" name="Freeform: Shape 115">
            <a:extLst>
              <a:ext uri="{FF2B5EF4-FFF2-40B4-BE49-F238E27FC236}">
                <a16:creationId xmlns:a16="http://schemas.microsoft.com/office/drawing/2014/main" id="{5AE3A311-D1C1-44C2-A2C8-EB2A39310C89}"/>
              </a:ext>
            </a:extLst>
          </p:cNvPr>
          <p:cNvSpPr>
            <a:spLocks/>
          </p:cNvSpPr>
          <p:nvPr/>
        </p:nvSpPr>
        <p:spPr bwMode="auto">
          <a:xfrm>
            <a:off x="4933997" y="2532557"/>
            <a:ext cx="155079" cy="145957"/>
          </a:xfrm>
          <a:custGeom>
            <a:avLst/>
            <a:gdLst>
              <a:gd name="T0" fmla="*/ 13 w 78"/>
              <a:gd name="T1" fmla="*/ 74 h 74"/>
              <a:gd name="T2" fmla="*/ 27 w 78"/>
              <a:gd name="T3" fmla="*/ 61 h 74"/>
              <a:gd name="T4" fmla="*/ 27 w 78"/>
              <a:gd name="T5" fmla="*/ 61 h 74"/>
              <a:gd name="T6" fmla="*/ 27 w 78"/>
              <a:gd name="T7" fmla="*/ 17 h 74"/>
              <a:gd name="T8" fmla="*/ 70 w 78"/>
              <a:gd name="T9" fmla="*/ 17 h 74"/>
              <a:gd name="T10" fmla="*/ 70 w 78"/>
              <a:gd name="T11" fmla="*/ 48 h 74"/>
              <a:gd name="T12" fmla="*/ 65 w 78"/>
              <a:gd name="T13" fmla="*/ 47 h 74"/>
              <a:gd name="T14" fmla="*/ 51 w 78"/>
              <a:gd name="T15" fmla="*/ 61 h 74"/>
              <a:gd name="T16" fmla="*/ 65 w 78"/>
              <a:gd name="T17" fmla="*/ 74 h 74"/>
              <a:gd name="T18" fmla="*/ 78 w 78"/>
              <a:gd name="T19" fmla="*/ 61 h 74"/>
              <a:gd name="T20" fmla="*/ 78 w 78"/>
              <a:gd name="T21" fmla="*/ 61 h 74"/>
              <a:gd name="T22" fmla="*/ 78 w 78"/>
              <a:gd name="T23" fmla="*/ 61 h 74"/>
              <a:gd name="T24" fmla="*/ 78 w 78"/>
              <a:gd name="T25" fmla="*/ 17 h 74"/>
              <a:gd name="T26" fmla="*/ 78 w 78"/>
              <a:gd name="T27" fmla="*/ 0 h 74"/>
              <a:gd name="T28" fmla="*/ 70 w 78"/>
              <a:gd name="T29" fmla="*/ 0 h 74"/>
              <a:gd name="T30" fmla="*/ 27 w 78"/>
              <a:gd name="T31" fmla="*/ 0 h 74"/>
              <a:gd name="T32" fmla="*/ 18 w 78"/>
              <a:gd name="T33" fmla="*/ 0 h 74"/>
              <a:gd name="T34" fmla="*/ 18 w 78"/>
              <a:gd name="T35" fmla="*/ 17 h 74"/>
              <a:gd name="T36" fmla="*/ 18 w 78"/>
              <a:gd name="T37" fmla="*/ 48 h 74"/>
              <a:gd name="T38" fmla="*/ 13 w 78"/>
              <a:gd name="T39" fmla="*/ 47 h 74"/>
              <a:gd name="T40" fmla="*/ 0 w 78"/>
              <a:gd name="T41" fmla="*/ 61 h 74"/>
              <a:gd name="T42" fmla="*/ 13 w 78"/>
              <a:gd name="T4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8" h="74">
                <a:moveTo>
                  <a:pt x="13" y="74"/>
                </a:moveTo>
                <a:cubicBezTo>
                  <a:pt x="21" y="74"/>
                  <a:pt x="27" y="68"/>
                  <a:pt x="27" y="61"/>
                </a:cubicBezTo>
                <a:cubicBezTo>
                  <a:pt x="27" y="61"/>
                  <a:pt x="27" y="61"/>
                  <a:pt x="27" y="61"/>
                </a:cubicBezTo>
                <a:cubicBezTo>
                  <a:pt x="27" y="17"/>
                  <a:pt x="27" y="17"/>
                  <a:pt x="27" y="17"/>
                </a:cubicBezTo>
                <a:cubicBezTo>
                  <a:pt x="70" y="17"/>
                  <a:pt x="70" y="17"/>
                  <a:pt x="70" y="17"/>
                </a:cubicBezTo>
                <a:cubicBezTo>
                  <a:pt x="70" y="48"/>
                  <a:pt x="70" y="48"/>
                  <a:pt x="70" y="48"/>
                </a:cubicBezTo>
                <a:cubicBezTo>
                  <a:pt x="68" y="48"/>
                  <a:pt x="66" y="47"/>
                  <a:pt x="65" y="47"/>
                </a:cubicBezTo>
                <a:cubicBezTo>
                  <a:pt x="57" y="47"/>
                  <a:pt x="51" y="53"/>
                  <a:pt x="51" y="61"/>
                </a:cubicBezTo>
                <a:cubicBezTo>
                  <a:pt x="51" y="68"/>
                  <a:pt x="57" y="74"/>
                  <a:pt x="65" y="74"/>
                </a:cubicBezTo>
                <a:cubicBezTo>
                  <a:pt x="72" y="74"/>
                  <a:pt x="78" y="68"/>
                  <a:pt x="78" y="61"/>
                </a:cubicBezTo>
                <a:cubicBezTo>
                  <a:pt x="78" y="61"/>
                  <a:pt x="78" y="61"/>
                  <a:pt x="78" y="61"/>
                </a:cubicBezTo>
                <a:cubicBezTo>
                  <a:pt x="78" y="61"/>
                  <a:pt x="78" y="61"/>
                  <a:pt x="78" y="61"/>
                </a:cubicBezTo>
                <a:cubicBezTo>
                  <a:pt x="78" y="17"/>
                  <a:pt x="78" y="17"/>
                  <a:pt x="78" y="17"/>
                </a:cubicBezTo>
                <a:cubicBezTo>
                  <a:pt x="78" y="0"/>
                  <a:pt x="78" y="0"/>
                  <a:pt x="78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17"/>
                  <a:pt x="18" y="17"/>
                  <a:pt x="18" y="17"/>
                </a:cubicBezTo>
                <a:cubicBezTo>
                  <a:pt x="18" y="48"/>
                  <a:pt x="18" y="48"/>
                  <a:pt x="18" y="48"/>
                </a:cubicBezTo>
                <a:cubicBezTo>
                  <a:pt x="17" y="48"/>
                  <a:pt x="15" y="47"/>
                  <a:pt x="13" y="47"/>
                </a:cubicBezTo>
                <a:cubicBezTo>
                  <a:pt x="6" y="47"/>
                  <a:pt x="0" y="53"/>
                  <a:pt x="0" y="61"/>
                </a:cubicBezTo>
                <a:cubicBezTo>
                  <a:pt x="0" y="68"/>
                  <a:pt x="6" y="74"/>
                  <a:pt x="13" y="74"/>
                </a:cubicBez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20" name="Freeform: Shape 116">
            <a:extLst>
              <a:ext uri="{FF2B5EF4-FFF2-40B4-BE49-F238E27FC236}">
                <a16:creationId xmlns:a16="http://schemas.microsoft.com/office/drawing/2014/main" id="{4F4AFA9E-388A-4348-9657-61A0883ABA03}"/>
              </a:ext>
            </a:extLst>
          </p:cNvPr>
          <p:cNvSpPr>
            <a:spLocks/>
          </p:cNvSpPr>
          <p:nvPr/>
        </p:nvSpPr>
        <p:spPr bwMode="auto">
          <a:xfrm>
            <a:off x="6427774" y="3005776"/>
            <a:ext cx="76399" cy="129993"/>
          </a:xfrm>
          <a:custGeom>
            <a:avLst/>
            <a:gdLst>
              <a:gd name="T0" fmla="*/ 0 w 39"/>
              <a:gd name="T1" fmla="*/ 46 h 66"/>
              <a:gd name="T2" fmla="*/ 0 w 39"/>
              <a:gd name="T3" fmla="*/ 55 h 66"/>
              <a:gd name="T4" fmla="*/ 11 w 39"/>
              <a:gd name="T5" fmla="*/ 66 h 66"/>
              <a:gd name="T6" fmla="*/ 27 w 39"/>
              <a:gd name="T7" fmla="*/ 66 h 66"/>
              <a:gd name="T8" fmla="*/ 39 w 39"/>
              <a:gd name="T9" fmla="*/ 55 h 66"/>
              <a:gd name="T10" fmla="*/ 39 w 39"/>
              <a:gd name="T11" fmla="*/ 46 h 66"/>
              <a:gd name="T12" fmla="*/ 25 w 39"/>
              <a:gd name="T13" fmla="*/ 46 h 66"/>
              <a:gd name="T14" fmla="*/ 25 w 39"/>
              <a:gd name="T15" fmla="*/ 38 h 66"/>
              <a:gd name="T16" fmla="*/ 39 w 39"/>
              <a:gd name="T17" fmla="*/ 38 h 66"/>
              <a:gd name="T18" fmla="*/ 39 w 39"/>
              <a:gd name="T19" fmla="*/ 25 h 66"/>
              <a:gd name="T20" fmla="*/ 25 w 39"/>
              <a:gd name="T21" fmla="*/ 25 h 66"/>
              <a:gd name="T22" fmla="*/ 25 w 39"/>
              <a:gd name="T23" fmla="*/ 17 h 66"/>
              <a:gd name="T24" fmla="*/ 39 w 39"/>
              <a:gd name="T25" fmla="*/ 17 h 66"/>
              <a:gd name="T26" fmla="*/ 39 w 39"/>
              <a:gd name="T27" fmla="*/ 11 h 66"/>
              <a:gd name="T28" fmla="*/ 27 w 39"/>
              <a:gd name="T29" fmla="*/ 0 h 66"/>
              <a:gd name="T30" fmla="*/ 11 w 39"/>
              <a:gd name="T31" fmla="*/ 0 h 66"/>
              <a:gd name="T32" fmla="*/ 0 w 39"/>
              <a:gd name="T33" fmla="*/ 11 h 66"/>
              <a:gd name="T34" fmla="*/ 0 w 39"/>
              <a:gd name="T35" fmla="*/ 17 h 66"/>
              <a:gd name="T36" fmla="*/ 14 w 39"/>
              <a:gd name="T37" fmla="*/ 17 h 66"/>
              <a:gd name="T38" fmla="*/ 14 w 39"/>
              <a:gd name="T39" fmla="*/ 25 h 66"/>
              <a:gd name="T40" fmla="*/ 0 w 39"/>
              <a:gd name="T41" fmla="*/ 25 h 66"/>
              <a:gd name="T42" fmla="*/ 0 w 39"/>
              <a:gd name="T43" fmla="*/ 38 h 66"/>
              <a:gd name="T44" fmla="*/ 14 w 39"/>
              <a:gd name="T45" fmla="*/ 38 h 66"/>
              <a:gd name="T46" fmla="*/ 14 w 39"/>
              <a:gd name="T47" fmla="*/ 46 h 66"/>
              <a:gd name="T48" fmla="*/ 0 w 39"/>
              <a:gd name="T49" fmla="*/ 46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9" h="66">
                <a:moveTo>
                  <a:pt x="0" y="46"/>
                </a:moveTo>
                <a:cubicBezTo>
                  <a:pt x="0" y="55"/>
                  <a:pt x="0" y="55"/>
                  <a:pt x="0" y="55"/>
                </a:cubicBezTo>
                <a:cubicBezTo>
                  <a:pt x="0" y="61"/>
                  <a:pt x="5" y="66"/>
                  <a:pt x="11" y="66"/>
                </a:cubicBezTo>
                <a:cubicBezTo>
                  <a:pt x="27" y="66"/>
                  <a:pt x="27" y="66"/>
                  <a:pt x="27" y="66"/>
                </a:cubicBezTo>
                <a:cubicBezTo>
                  <a:pt x="34" y="66"/>
                  <a:pt x="39" y="61"/>
                  <a:pt x="39" y="55"/>
                </a:cubicBezTo>
                <a:cubicBezTo>
                  <a:pt x="39" y="46"/>
                  <a:pt x="39" y="46"/>
                  <a:pt x="39" y="46"/>
                </a:cubicBezTo>
                <a:cubicBezTo>
                  <a:pt x="25" y="46"/>
                  <a:pt x="25" y="46"/>
                  <a:pt x="25" y="46"/>
                </a:cubicBezTo>
                <a:cubicBezTo>
                  <a:pt x="25" y="38"/>
                  <a:pt x="25" y="38"/>
                  <a:pt x="25" y="38"/>
                </a:cubicBezTo>
                <a:cubicBezTo>
                  <a:pt x="39" y="38"/>
                  <a:pt x="39" y="38"/>
                  <a:pt x="39" y="38"/>
                </a:cubicBezTo>
                <a:cubicBezTo>
                  <a:pt x="39" y="25"/>
                  <a:pt x="39" y="25"/>
                  <a:pt x="39" y="25"/>
                </a:cubicBezTo>
                <a:cubicBezTo>
                  <a:pt x="25" y="25"/>
                  <a:pt x="25" y="25"/>
                  <a:pt x="25" y="25"/>
                </a:cubicBezTo>
                <a:cubicBezTo>
                  <a:pt x="25" y="17"/>
                  <a:pt x="25" y="17"/>
                  <a:pt x="25" y="17"/>
                </a:cubicBezTo>
                <a:cubicBezTo>
                  <a:pt x="39" y="17"/>
                  <a:pt x="39" y="17"/>
                  <a:pt x="39" y="17"/>
                </a:cubicBezTo>
                <a:cubicBezTo>
                  <a:pt x="39" y="11"/>
                  <a:pt x="39" y="11"/>
                  <a:pt x="39" y="11"/>
                </a:cubicBezTo>
                <a:cubicBezTo>
                  <a:pt x="39" y="5"/>
                  <a:pt x="34" y="0"/>
                  <a:pt x="27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5"/>
                  <a:pt x="0" y="11"/>
                </a:cubicBezTo>
                <a:cubicBezTo>
                  <a:pt x="0" y="17"/>
                  <a:pt x="0" y="17"/>
                  <a:pt x="0" y="17"/>
                </a:cubicBezTo>
                <a:cubicBezTo>
                  <a:pt x="14" y="17"/>
                  <a:pt x="14" y="17"/>
                  <a:pt x="14" y="17"/>
                </a:cubicBezTo>
                <a:cubicBezTo>
                  <a:pt x="14" y="25"/>
                  <a:pt x="14" y="25"/>
                  <a:pt x="14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38"/>
                  <a:pt x="0" y="38"/>
                  <a:pt x="0" y="38"/>
                </a:cubicBezTo>
                <a:cubicBezTo>
                  <a:pt x="14" y="38"/>
                  <a:pt x="14" y="38"/>
                  <a:pt x="14" y="38"/>
                </a:cubicBezTo>
                <a:cubicBezTo>
                  <a:pt x="14" y="46"/>
                  <a:pt x="14" y="46"/>
                  <a:pt x="14" y="46"/>
                </a:cubicBezTo>
                <a:lnTo>
                  <a:pt x="0" y="46"/>
                </a:ln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21" name="Freeform: Shape 117">
            <a:extLst>
              <a:ext uri="{FF2B5EF4-FFF2-40B4-BE49-F238E27FC236}">
                <a16:creationId xmlns:a16="http://schemas.microsoft.com/office/drawing/2014/main" id="{67156BD1-2536-455A-9990-345C574AA669}"/>
              </a:ext>
            </a:extLst>
          </p:cNvPr>
          <p:cNvSpPr>
            <a:spLocks/>
          </p:cNvSpPr>
          <p:nvPr/>
        </p:nvSpPr>
        <p:spPr bwMode="auto">
          <a:xfrm>
            <a:off x="6403828" y="3122085"/>
            <a:ext cx="123151" cy="80960"/>
          </a:xfrm>
          <a:custGeom>
            <a:avLst/>
            <a:gdLst>
              <a:gd name="T0" fmla="*/ 0 w 62"/>
              <a:gd name="T1" fmla="*/ 2 h 41"/>
              <a:gd name="T2" fmla="*/ 20 w 62"/>
              <a:gd name="T3" fmla="*/ 19 h 41"/>
              <a:gd name="T4" fmla="*/ 27 w 62"/>
              <a:gd name="T5" fmla="*/ 19 h 41"/>
              <a:gd name="T6" fmla="*/ 27 w 62"/>
              <a:gd name="T7" fmla="*/ 32 h 41"/>
              <a:gd name="T8" fmla="*/ 19 w 62"/>
              <a:gd name="T9" fmla="*/ 32 h 41"/>
              <a:gd name="T10" fmla="*/ 19 w 62"/>
              <a:gd name="T11" fmla="*/ 41 h 41"/>
              <a:gd name="T12" fmla="*/ 43 w 62"/>
              <a:gd name="T13" fmla="*/ 41 h 41"/>
              <a:gd name="T14" fmla="*/ 43 w 62"/>
              <a:gd name="T15" fmla="*/ 32 h 41"/>
              <a:gd name="T16" fmla="*/ 35 w 62"/>
              <a:gd name="T17" fmla="*/ 32 h 41"/>
              <a:gd name="T18" fmla="*/ 35 w 62"/>
              <a:gd name="T19" fmla="*/ 19 h 41"/>
              <a:gd name="T20" fmla="*/ 42 w 62"/>
              <a:gd name="T21" fmla="*/ 19 h 41"/>
              <a:gd name="T22" fmla="*/ 62 w 62"/>
              <a:gd name="T23" fmla="*/ 2 h 41"/>
              <a:gd name="T24" fmla="*/ 54 w 62"/>
              <a:gd name="T25" fmla="*/ 0 h 41"/>
              <a:gd name="T26" fmla="*/ 42 w 62"/>
              <a:gd name="T27" fmla="*/ 11 h 41"/>
              <a:gd name="T28" fmla="*/ 20 w 62"/>
              <a:gd name="T29" fmla="*/ 11 h 41"/>
              <a:gd name="T30" fmla="*/ 8 w 62"/>
              <a:gd name="T31" fmla="*/ 0 h 41"/>
              <a:gd name="T32" fmla="*/ 0 w 62"/>
              <a:gd name="T33" fmla="*/ 2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2" h="41">
                <a:moveTo>
                  <a:pt x="0" y="2"/>
                </a:moveTo>
                <a:cubicBezTo>
                  <a:pt x="2" y="12"/>
                  <a:pt x="11" y="19"/>
                  <a:pt x="20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32"/>
                  <a:pt x="27" y="32"/>
                  <a:pt x="27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41"/>
                  <a:pt x="19" y="41"/>
                  <a:pt x="19" y="41"/>
                </a:cubicBezTo>
                <a:cubicBezTo>
                  <a:pt x="43" y="41"/>
                  <a:pt x="43" y="41"/>
                  <a:pt x="43" y="41"/>
                </a:cubicBezTo>
                <a:cubicBezTo>
                  <a:pt x="43" y="32"/>
                  <a:pt x="43" y="32"/>
                  <a:pt x="43" y="32"/>
                </a:cubicBezTo>
                <a:cubicBezTo>
                  <a:pt x="35" y="32"/>
                  <a:pt x="35" y="32"/>
                  <a:pt x="35" y="32"/>
                </a:cubicBezTo>
                <a:cubicBezTo>
                  <a:pt x="35" y="19"/>
                  <a:pt x="35" y="19"/>
                  <a:pt x="35" y="19"/>
                </a:cubicBezTo>
                <a:cubicBezTo>
                  <a:pt x="42" y="19"/>
                  <a:pt x="42" y="19"/>
                  <a:pt x="42" y="19"/>
                </a:cubicBezTo>
                <a:cubicBezTo>
                  <a:pt x="52" y="19"/>
                  <a:pt x="60" y="10"/>
                  <a:pt x="62" y="2"/>
                </a:cubicBezTo>
                <a:cubicBezTo>
                  <a:pt x="54" y="0"/>
                  <a:pt x="54" y="0"/>
                  <a:pt x="54" y="0"/>
                </a:cubicBezTo>
                <a:cubicBezTo>
                  <a:pt x="53" y="5"/>
                  <a:pt x="48" y="11"/>
                  <a:pt x="42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15" y="11"/>
                  <a:pt x="9" y="6"/>
                  <a:pt x="8" y="0"/>
                </a:cubicBezTo>
                <a:lnTo>
                  <a:pt x="0" y="2"/>
                </a:ln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22" name="Freeform: Shape 118">
            <a:extLst>
              <a:ext uri="{FF2B5EF4-FFF2-40B4-BE49-F238E27FC236}">
                <a16:creationId xmlns:a16="http://schemas.microsoft.com/office/drawing/2014/main" id="{3378C923-B37D-4757-88E5-CFDA95168FCA}"/>
              </a:ext>
            </a:extLst>
          </p:cNvPr>
          <p:cNvSpPr>
            <a:spLocks/>
          </p:cNvSpPr>
          <p:nvPr/>
        </p:nvSpPr>
        <p:spPr bwMode="auto">
          <a:xfrm>
            <a:off x="5425461" y="4162027"/>
            <a:ext cx="147097" cy="136834"/>
          </a:xfrm>
          <a:custGeom>
            <a:avLst/>
            <a:gdLst>
              <a:gd name="T0" fmla="*/ 70 w 74"/>
              <a:gd name="T1" fmla="*/ 69 h 69"/>
              <a:gd name="T2" fmla="*/ 70 w 74"/>
              <a:gd name="T3" fmla="*/ 64 h 69"/>
              <a:gd name="T4" fmla="*/ 74 w 74"/>
              <a:gd name="T5" fmla="*/ 10 h 69"/>
              <a:gd name="T6" fmla="*/ 65 w 74"/>
              <a:gd name="T7" fmla="*/ 18 h 69"/>
              <a:gd name="T8" fmla="*/ 65 w 74"/>
              <a:gd name="T9" fmla="*/ 27 h 69"/>
              <a:gd name="T10" fmla="*/ 65 w 74"/>
              <a:gd name="T11" fmla="*/ 33 h 69"/>
              <a:gd name="T12" fmla="*/ 65 w 74"/>
              <a:gd name="T13" fmla="*/ 41 h 69"/>
              <a:gd name="T14" fmla="*/ 32 w 74"/>
              <a:gd name="T15" fmla="*/ 3 h 69"/>
              <a:gd name="T16" fmla="*/ 31 w 74"/>
              <a:gd name="T17" fmla="*/ 4 h 69"/>
              <a:gd name="T18" fmla="*/ 31 w 74"/>
              <a:gd name="T19" fmla="*/ 64 h 69"/>
              <a:gd name="T20" fmla="*/ 61 w 74"/>
              <a:gd name="T21" fmla="*/ 64 h 69"/>
              <a:gd name="T22" fmla="*/ 65 w 74"/>
              <a:gd name="T23" fmla="*/ 69 h 69"/>
              <a:gd name="T24" fmla="*/ 61 w 74"/>
              <a:gd name="T25" fmla="*/ 37 h 69"/>
              <a:gd name="T26" fmla="*/ 65 w 74"/>
              <a:gd name="T27" fmla="*/ 27 h 69"/>
              <a:gd name="T28" fmla="*/ 61 w 74"/>
              <a:gd name="T29" fmla="*/ 23 h 69"/>
              <a:gd name="T30" fmla="*/ 65 w 74"/>
              <a:gd name="T31" fmla="*/ 10 h 69"/>
              <a:gd name="T32" fmla="*/ 31 w 74"/>
              <a:gd name="T33" fmla="*/ 17 h 69"/>
              <a:gd name="T34" fmla="*/ 53 w 74"/>
              <a:gd name="T35" fmla="*/ 57 h 69"/>
              <a:gd name="T36" fmla="*/ 31 w 74"/>
              <a:gd name="T37" fmla="*/ 57 h 69"/>
              <a:gd name="T38" fmla="*/ 65 w 74"/>
              <a:gd name="T39" fmla="*/ 33 h 69"/>
              <a:gd name="T40" fmla="*/ 31 w 74"/>
              <a:gd name="T41" fmla="*/ 2 h 69"/>
              <a:gd name="T42" fmla="*/ 16 w 74"/>
              <a:gd name="T43" fmla="*/ 10 h 69"/>
              <a:gd name="T44" fmla="*/ 0 w 74"/>
              <a:gd name="T45" fmla="*/ 3 h 69"/>
              <a:gd name="T46" fmla="*/ 10 w 74"/>
              <a:gd name="T47" fmla="*/ 10 h 69"/>
              <a:gd name="T48" fmla="*/ 1 w 74"/>
              <a:gd name="T49" fmla="*/ 64 h 69"/>
              <a:gd name="T50" fmla="*/ 7 w 74"/>
              <a:gd name="T51" fmla="*/ 64 h 69"/>
              <a:gd name="T52" fmla="*/ 16 w 74"/>
              <a:gd name="T53" fmla="*/ 69 h 69"/>
              <a:gd name="T54" fmla="*/ 16 w 74"/>
              <a:gd name="T55" fmla="*/ 64 h 69"/>
              <a:gd name="T56" fmla="*/ 31 w 74"/>
              <a:gd name="T57" fmla="*/ 57 h 69"/>
              <a:gd name="T58" fmla="*/ 8 w 74"/>
              <a:gd name="T59" fmla="*/ 17 h 69"/>
              <a:gd name="T60" fmla="*/ 31 w 74"/>
              <a:gd name="T61" fmla="*/ 10 h 69"/>
              <a:gd name="T62" fmla="*/ 23 w 74"/>
              <a:gd name="T63" fmla="*/ 10 h 69"/>
              <a:gd name="T64" fmla="*/ 31 w 74"/>
              <a:gd name="T65" fmla="*/ 2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4" h="69">
                <a:moveTo>
                  <a:pt x="65" y="69"/>
                </a:moveTo>
                <a:cubicBezTo>
                  <a:pt x="70" y="69"/>
                  <a:pt x="70" y="69"/>
                  <a:pt x="70" y="69"/>
                </a:cubicBezTo>
                <a:cubicBezTo>
                  <a:pt x="70" y="64"/>
                  <a:pt x="70" y="64"/>
                  <a:pt x="70" y="64"/>
                </a:cubicBezTo>
                <a:cubicBezTo>
                  <a:pt x="70" y="64"/>
                  <a:pt x="70" y="64"/>
                  <a:pt x="70" y="64"/>
                </a:cubicBezTo>
                <a:cubicBezTo>
                  <a:pt x="74" y="64"/>
                  <a:pt x="74" y="64"/>
                  <a:pt x="74" y="64"/>
                </a:cubicBezTo>
                <a:cubicBezTo>
                  <a:pt x="74" y="10"/>
                  <a:pt x="74" y="10"/>
                  <a:pt x="74" y="10"/>
                </a:cubicBezTo>
                <a:cubicBezTo>
                  <a:pt x="65" y="10"/>
                  <a:pt x="65" y="10"/>
                  <a:pt x="65" y="10"/>
                </a:cubicBezTo>
                <a:cubicBezTo>
                  <a:pt x="65" y="18"/>
                  <a:pt x="65" y="18"/>
                  <a:pt x="65" y="18"/>
                </a:cubicBezTo>
                <a:cubicBezTo>
                  <a:pt x="67" y="18"/>
                  <a:pt x="69" y="20"/>
                  <a:pt x="69" y="23"/>
                </a:cubicBezTo>
                <a:cubicBezTo>
                  <a:pt x="69" y="25"/>
                  <a:pt x="67" y="27"/>
                  <a:pt x="65" y="27"/>
                </a:cubicBezTo>
                <a:cubicBezTo>
                  <a:pt x="65" y="33"/>
                  <a:pt x="65" y="33"/>
                  <a:pt x="65" y="33"/>
                </a:cubicBezTo>
                <a:cubicBezTo>
                  <a:pt x="65" y="33"/>
                  <a:pt x="65" y="33"/>
                  <a:pt x="65" y="33"/>
                </a:cubicBezTo>
                <a:cubicBezTo>
                  <a:pt x="67" y="33"/>
                  <a:pt x="69" y="35"/>
                  <a:pt x="69" y="37"/>
                </a:cubicBezTo>
                <a:cubicBezTo>
                  <a:pt x="69" y="39"/>
                  <a:pt x="67" y="41"/>
                  <a:pt x="65" y="41"/>
                </a:cubicBezTo>
                <a:lnTo>
                  <a:pt x="65" y="69"/>
                </a:lnTo>
                <a:close/>
                <a:moveTo>
                  <a:pt x="32" y="3"/>
                </a:moveTo>
                <a:cubicBezTo>
                  <a:pt x="31" y="2"/>
                  <a:pt x="31" y="2"/>
                  <a:pt x="31" y="2"/>
                </a:cubicBezTo>
                <a:cubicBezTo>
                  <a:pt x="31" y="4"/>
                  <a:pt x="31" y="4"/>
                  <a:pt x="31" y="4"/>
                </a:cubicBezTo>
                <a:cubicBezTo>
                  <a:pt x="32" y="3"/>
                  <a:pt x="32" y="3"/>
                  <a:pt x="32" y="3"/>
                </a:cubicBezTo>
                <a:close/>
                <a:moveTo>
                  <a:pt x="31" y="64"/>
                </a:moveTo>
                <a:cubicBezTo>
                  <a:pt x="61" y="64"/>
                  <a:pt x="61" y="64"/>
                  <a:pt x="61" y="64"/>
                </a:cubicBezTo>
                <a:cubicBezTo>
                  <a:pt x="61" y="64"/>
                  <a:pt x="61" y="64"/>
                  <a:pt x="61" y="64"/>
                </a:cubicBezTo>
                <a:cubicBezTo>
                  <a:pt x="61" y="69"/>
                  <a:pt x="61" y="69"/>
                  <a:pt x="61" y="69"/>
                </a:cubicBezTo>
                <a:cubicBezTo>
                  <a:pt x="65" y="69"/>
                  <a:pt x="65" y="69"/>
                  <a:pt x="65" y="69"/>
                </a:cubicBezTo>
                <a:cubicBezTo>
                  <a:pt x="65" y="41"/>
                  <a:pt x="65" y="41"/>
                  <a:pt x="65" y="41"/>
                </a:cubicBezTo>
                <a:cubicBezTo>
                  <a:pt x="63" y="41"/>
                  <a:pt x="61" y="39"/>
                  <a:pt x="61" y="37"/>
                </a:cubicBezTo>
                <a:cubicBezTo>
                  <a:pt x="61" y="35"/>
                  <a:pt x="63" y="33"/>
                  <a:pt x="65" y="33"/>
                </a:cubicBezTo>
                <a:cubicBezTo>
                  <a:pt x="65" y="27"/>
                  <a:pt x="65" y="27"/>
                  <a:pt x="65" y="27"/>
                </a:cubicBezTo>
                <a:cubicBezTo>
                  <a:pt x="63" y="27"/>
                  <a:pt x="61" y="25"/>
                  <a:pt x="61" y="23"/>
                </a:cubicBezTo>
                <a:cubicBezTo>
                  <a:pt x="61" y="23"/>
                  <a:pt x="61" y="23"/>
                  <a:pt x="61" y="23"/>
                </a:cubicBezTo>
                <a:cubicBezTo>
                  <a:pt x="61" y="20"/>
                  <a:pt x="63" y="18"/>
                  <a:pt x="65" y="18"/>
                </a:cubicBezTo>
                <a:cubicBezTo>
                  <a:pt x="65" y="10"/>
                  <a:pt x="65" y="10"/>
                  <a:pt x="65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7"/>
                  <a:pt x="31" y="17"/>
                  <a:pt x="31" y="17"/>
                </a:cubicBezTo>
                <a:cubicBezTo>
                  <a:pt x="53" y="17"/>
                  <a:pt x="53" y="17"/>
                  <a:pt x="53" y="17"/>
                </a:cubicBezTo>
                <a:cubicBezTo>
                  <a:pt x="53" y="57"/>
                  <a:pt x="53" y="57"/>
                  <a:pt x="53" y="57"/>
                </a:cubicBezTo>
                <a:cubicBezTo>
                  <a:pt x="53" y="57"/>
                  <a:pt x="53" y="57"/>
                  <a:pt x="53" y="57"/>
                </a:cubicBezTo>
                <a:cubicBezTo>
                  <a:pt x="31" y="57"/>
                  <a:pt x="31" y="57"/>
                  <a:pt x="31" y="57"/>
                </a:cubicBezTo>
                <a:cubicBezTo>
                  <a:pt x="31" y="64"/>
                  <a:pt x="31" y="64"/>
                  <a:pt x="31" y="64"/>
                </a:cubicBezTo>
                <a:close/>
                <a:moveTo>
                  <a:pt x="65" y="33"/>
                </a:moveTo>
                <a:cubicBezTo>
                  <a:pt x="65" y="33"/>
                  <a:pt x="65" y="33"/>
                  <a:pt x="65" y="33"/>
                </a:cubicBezTo>
                <a:moveTo>
                  <a:pt x="31" y="2"/>
                </a:moveTo>
                <a:cubicBezTo>
                  <a:pt x="29" y="0"/>
                  <a:pt x="29" y="0"/>
                  <a:pt x="29" y="0"/>
                </a:cubicBezTo>
                <a:cubicBezTo>
                  <a:pt x="16" y="10"/>
                  <a:pt x="16" y="10"/>
                  <a:pt x="16" y="10"/>
                </a:cubicBezTo>
                <a:cubicBezTo>
                  <a:pt x="3" y="0"/>
                  <a:pt x="3" y="0"/>
                  <a:pt x="3" y="0"/>
                </a:cubicBezTo>
                <a:cubicBezTo>
                  <a:pt x="0" y="3"/>
                  <a:pt x="0" y="3"/>
                  <a:pt x="0" y="3"/>
                </a:cubicBezTo>
                <a:cubicBezTo>
                  <a:pt x="9" y="10"/>
                  <a:pt x="9" y="10"/>
                  <a:pt x="9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64"/>
                  <a:pt x="1" y="64"/>
                  <a:pt x="1" y="64"/>
                </a:cubicBezTo>
                <a:cubicBezTo>
                  <a:pt x="7" y="64"/>
                  <a:pt x="7" y="64"/>
                  <a:pt x="7" y="64"/>
                </a:cubicBezTo>
                <a:cubicBezTo>
                  <a:pt x="7" y="64"/>
                  <a:pt x="7" y="64"/>
                  <a:pt x="7" y="64"/>
                </a:cubicBezTo>
                <a:cubicBezTo>
                  <a:pt x="7" y="69"/>
                  <a:pt x="7" y="69"/>
                  <a:pt x="7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4"/>
                  <a:pt x="16" y="64"/>
                  <a:pt x="16" y="64"/>
                </a:cubicBezTo>
                <a:cubicBezTo>
                  <a:pt x="16" y="64"/>
                  <a:pt x="16" y="64"/>
                  <a:pt x="16" y="64"/>
                </a:cubicBezTo>
                <a:cubicBezTo>
                  <a:pt x="31" y="64"/>
                  <a:pt x="31" y="64"/>
                  <a:pt x="31" y="64"/>
                </a:cubicBezTo>
                <a:cubicBezTo>
                  <a:pt x="31" y="57"/>
                  <a:pt x="31" y="57"/>
                  <a:pt x="31" y="57"/>
                </a:cubicBezTo>
                <a:cubicBezTo>
                  <a:pt x="8" y="57"/>
                  <a:pt x="8" y="57"/>
                  <a:pt x="8" y="57"/>
                </a:cubicBezTo>
                <a:cubicBezTo>
                  <a:pt x="8" y="17"/>
                  <a:pt x="8" y="17"/>
                  <a:pt x="8" y="17"/>
                </a:cubicBezTo>
                <a:cubicBezTo>
                  <a:pt x="31" y="17"/>
                  <a:pt x="31" y="17"/>
                  <a:pt x="31" y="17"/>
                </a:cubicBezTo>
                <a:cubicBezTo>
                  <a:pt x="31" y="10"/>
                  <a:pt x="31" y="10"/>
                  <a:pt x="31" y="10"/>
                </a:cubicBezTo>
                <a:cubicBezTo>
                  <a:pt x="22" y="10"/>
                  <a:pt x="22" y="10"/>
                  <a:pt x="22" y="10"/>
                </a:cubicBezTo>
                <a:cubicBezTo>
                  <a:pt x="23" y="10"/>
                  <a:pt x="23" y="10"/>
                  <a:pt x="23" y="10"/>
                </a:cubicBezTo>
                <a:cubicBezTo>
                  <a:pt x="31" y="4"/>
                  <a:pt x="31" y="4"/>
                  <a:pt x="31" y="4"/>
                </a:cubicBezTo>
                <a:lnTo>
                  <a:pt x="31" y="2"/>
                </a:ln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23" name="Oval 119">
            <a:extLst>
              <a:ext uri="{FF2B5EF4-FFF2-40B4-BE49-F238E27FC236}">
                <a16:creationId xmlns:a16="http://schemas.microsoft.com/office/drawing/2014/main" id="{8A0BB67E-26B5-4FD7-92A8-41E0012F110D}"/>
              </a:ext>
            </a:extLst>
          </p:cNvPr>
          <p:cNvSpPr>
            <a:spLocks/>
          </p:cNvSpPr>
          <p:nvPr/>
        </p:nvSpPr>
        <p:spPr bwMode="auto">
          <a:xfrm>
            <a:off x="6807490" y="2554222"/>
            <a:ext cx="39910" cy="38770"/>
          </a:xfrm>
          <a:prstGeom prst="ellipse">
            <a:avLst/>
          </a:pr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24" name="Freeform: Shape 120">
            <a:extLst>
              <a:ext uri="{FF2B5EF4-FFF2-40B4-BE49-F238E27FC236}">
                <a16:creationId xmlns:a16="http://schemas.microsoft.com/office/drawing/2014/main" id="{573D9CCA-63E5-4CB0-AD0B-E51A86DE3CD5}"/>
              </a:ext>
            </a:extLst>
          </p:cNvPr>
          <p:cNvSpPr>
            <a:spLocks/>
          </p:cNvSpPr>
          <p:nvPr/>
        </p:nvSpPr>
        <p:spPr bwMode="auto">
          <a:xfrm>
            <a:off x="6780123" y="2600974"/>
            <a:ext cx="93504" cy="142536"/>
          </a:xfrm>
          <a:custGeom>
            <a:avLst/>
            <a:gdLst>
              <a:gd name="T0" fmla="*/ 14 w 82"/>
              <a:gd name="T1" fmla="*/ 23 h 125"/>
              <a:gd name="T2" fmla="*/ 19 w 82"/>
              <a:gd name="T3" fmla="*/ 23 h 125"/>
              <a:gd name="T4" fmla="*/ 19 w 82"/>
              <a:gd name="T5" fmla="*/ 65 h 125"/>
              <a:gd name="T6" fmla="*/ 19 w 82"/>
              <a:gd name="T7" fmla="*/ 65 h 125"/>
              <a:gd name="T8" fmla="*/ 19 w 82"/>
              <a:gd name="T9" fmla="*/ 125 h 125"/>
              <a:gd name="T10" fmla="*/ 38 w 82"/>
              <a:gd name="T11" fmla="*/ 125 h 125"/>
              <a:gd name="T12" fmla="*/ 38 w 82"/>
              <a:gd name="T13" fmla="*/ 59 h 125"/>
              <a:gd name="T14" fmla="*/ 45 w 82"/>
              <a:gd name="T15" fmla="*/ 59 h 125"/>
              <a:gd name="T16" fmla="*/ 45 w 82"/>
              <a:gd name="T17" fmla="*/ 125 h 125"/>
              <a:gd name="T18" fmla="*/ 64 w 82"/>
              <a:gd name="T19" fmla="*/ 125 h 125"/>
              <a:gd name="T20" fmla="*/ 64 w 82"/>
              <a:gd name="T21" fmla="*/ 59 h 125"/>
              <a:gd name="T22" fmla="*/ 64 w 82"/>
              <a:gd name="T23" fmla="*/ 59 h 125"/>
              <a:gd name="T24" fmla="*/ 64 w 82"/>
              <a:gd name="T25" fmla="*/ 23 h 125"/>
              <a:gd name="T26" fmla="*/ 69 w 82"/>
              <a:gd name="T27" fmla="*/ 23 h 125"/>
              <a:gd name="T28" fmla="*/ 69 w 82"/>
              <a:gd name="T29" fmla="*/ 59 h 125"/>
              <a:gd name="T30" fmla="*/ 82 w 82"/>
              <a:gd name="T31" fmla="*/ 59 h 125"/>
              <a:gd name="T32" fmla="*/ 82 w 82"/>
              <a:gd name="T33" fmla="*/ 0 h 125"/>
              <a:gd name="T34" fmla="*/ 0 w 82"/>
              <a:gd name="T35" fmla="*/ 0 h 125"/>
              <a:gd name="T36" fmla="*/ 0 w 82"/>
              <a:gd name="T37" fmla="*/ 59 h 125"/>
              <a:gd name="T38" fmla="*/ 14 w 82"/>
              <a:gd name="T39" fmla="*/ 59 h 125"/>
              <a:gd name="T40" fmla="*/ 14 w 82"/>
              <a:gd name="T41" fmla="*/ 23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82" h="125">
                <a:moveTo>
                  <a:pt x="14" y="23"/>
                </a:moveTo>
                <a:lnTo>
                  <a:pt x="19" y="23"/>
                </a:lnTo>
                <a:lnTo>
                  <a:pt x="19" y="65"/>
                </a:lnTo>
                <a:lnTo>
                  <a:pt x="19" y="65"/>
                </a:lnTo>
                <a:lnTo>
                  <a:pt x="19" y="125"/>
                </a:lnTo>
                <a:lnTo>
                  <a:pt x="38" y="125"/>
                </a:lnTo>
                <a:lnTo>
                  <a:pt x="38" y="59"/>
                </a:lnTo>
                <a:lnTo>
                  <a:pt x="45" y="59"/>
                </a:lnTo>
                <a:lnTo>
                  <a:pt x="45" y="125"/>
                </a:lnTo>
                <a:lnTo>
                  <a:pt x="64" y="125"/>
                </a:lnTo>
                <a:lnTo>
                  <a:pt x="64" y="59"/>
                </a:lnTo>
                <a:lnTo>
                  <a:pt x="64" y="59"/>
                </a:lnTo>
                <a:lnTo>
                  <a:pt x="64" y="23"/>
                </a:lnTo>
                <a:lnTo>
                  <a:pt x="69" y="23"/>
                </a:lnTo>
                <a:lnTo>
                  <a:pt x="69" y="59"/>
                </a:lnTo>
                <a:lnTo>
                  <a:pt x="82" y="59"/>
                </a:lnTo>
                <a:lnTo>
                  <a:pt x="82" y="0"/>
                </a:lnTo>
                <a:lnTo>
                  <a:pt x="0" y="0"/>
                </a:lnTo>
                <a:lnTo>
                  <a:pt x="0" y="59"/>
                </a:lnTo>
                <a:lnTo>
                  <a:pt x="14" y="59"/>
                </a:lnTo>
                <a:lnTo>
                  <a:pt x="14" y="23"/>
                </a:ln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25" name="Oval 121">
            <a:extLst>
              <a:ext uri="{FF2B5EF4-FFF2-40B4-BE49-F238E27FC236}">
                <a16:creationId xmlns:a16="http://schemas.microsoft.com/office/drawing/2014/main" id="{13D47BA6-C2A1-4005-BED7-1E8C98FE7228}"/>
              </a:ext>
            </a:extLst>
          </p:cNvPr>
          <p:cNvSpPr>
            <a:spLocks/>
          </p:cNvSpPr>
          <p:nvPr/>
        </p:nvSpPr>
        <p:spPr bwMode="auto">
          <a:xfrm>
            <a:off x="6914677" y="2554222"/>
            <a:ext cx="37630" cy="38770"/>
          </a:xfrm>
          <a:prstGeom prst="ellipse">
            <a:avLst/>
          </a:pr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26" name="Freeform: Shape 122">
            <a:extLst>
              <a:ext uri="{FF2B5EF4-FFF2-40B4-BE49-F238E27FC236}">
                <a16:creationId xmlns:a16="http://schemas.microsoft.com/office/drawing/2014/main" id="{8D4EEA5E-704D-44E2-818E-C6FA2AF811FC}"/>
              </a:ext>
            </a:extLst>
          </p:cNvPr>
          <p:cNvSpPr>
            <a:spLocks/>
          </p:cNvSpPr>
          <p:nvPr/>
        </p:nvSpPr>
        <p:spPr bwMode="auto">
          <a:xfrm>
            <a:off x="6879328" y="2600974"/>
            <a:ext cx="106047" cy="142536"/>
          </a:xfrm>
          <a:custGeom>
            <a:avLst/>
            <a:gdLst>
              <a:gd name="T0" fmla="*/ 81 w 93"/>
              <a:gd name="T1" fmla="*/ 59 h 125"/>
              <a:gd name="T2" fmla="*/ 93 w 93"/>
              <a:gd name="T3" fmla="*/ 59 h 125"/>
              <a:gd name="T4" fmla="*/ 78 w 93"/>
              <a:gd name="T5" fmla="*/ 0 h 125"/>
              <a:gd name="T6" fmla="*/ 17 w 93"/>
              <a:gd name="T7" fmla="*/ 0 h 125"/>
              <a:gd name="T8" fmla="*/ 0 w 93"/>
              <a:gd name="T9" fmla="*/ 59 h 125"/>
              <a:gd name="T10" fmla="*/ 14 w 93"/>
              <a:gd name="T11" fmla="*/ 59 h 125"/>
              <a:gd name="T12" fmla="*/ 24 w 93"/>
              <a:gd name="T13" fmla="*/ 23 h 125"/>
              <a:gd name="T14" fmla="*/ 28 w 93"/>
              <a:gd name="T15" fmla="*/ 23 h 125"/>
              <a:gd name="T16" fmla="*/ 10 w 93"/>
              <a:gd name="T17" fmla="*/ 89 h 125"/>
              <a:gd name="T18" fmla="*/ 24 w 93"/>
              <a:gd name="T19" fmla="*/ 89 h 125"/>
              <a:gd name="T20" fmla="*/ 24 w 93"/>
              <a:gd name="T21" fmla="*/ 125 h 125"/>
              <a:gd name="T22" fmla="*/ 45 w 93"/>
              <a:gd name="T23" fmla="*/ 125 h 125"/>
              <a:gd name="T24" fmla="*/ 45 w 93"/>
              <a:gd name="T25" fmla="*/ 89 h 125"/>
              <a:gd name="T26" fmla="*/ 50 w 93"/>
              <a:gd name="T27" fmla="*/ 89 h 125"/>
              <a:gd name="T28" fmla="*/ 50 w 93"/>
              <a:gd name="T29" fmla="*/ 125 h 125"/>
              <a:gd name="T30" fmla="*/ 69 w 93"/>
              <a:gd name="T31" fmla="*/ 125 h 125"/>
              <a:gd name="T32" fmla="*/ 69 w 93"/>
              <a:gd name="T33" fmla="*/ 89 h 125"/>
              <a:gd name="T34" fmla="*/ 85 w 93"/>
              <a:gd name="T35" fmla="*/ 89 h 125"/>
              <a:gd name="T36" fmla="*/ 66 w 93"/>
              <a:gd name="T37" fmla="*/ 23 h 125"/>
              <a:gd name="T38" fmla="*/ 71 w 93"/>
              <a:gd name="T39" fmla="*/ 23 h 125"/>
              <a:gd name="T40" fmla="*/ 81 w 93"/>
              <a:gd name="T41" fmla="*/ 59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3" h="125">
                <a:moveTo>
                  <a:pt x="81" y="59"/>
                </a:moveTo>
                <a:lnTo>
                  <a:pt x="93" y="59"/>
                </a:lnTo>
                <a:lnTo>
                  <a:pt x="78" y="0"/>
                </a:lnTo>
                <a:lnTo>
                  <a:pt x="17" y="0"/>
                </a:lnTo>
                <a:lnTo>
                  <a:pt x="0" y="59"/>
                </a:lnTo>
                <a:lnTo>
                  <a:pt x="14" y="59"/>
                </a:lnTo>
                <a:lnTo>
                  <a:pt x="24" y="23"/>
                </a:lnTo>
                <a:lnTo>
                  <a:pt x="28" y="23"/>
                </a:lnTo>
                <a:lnTo>
                  <a:pt x="10" y="89"/>
                </a:lnTo>
                <a:lnTo>
                  <a:pt x="24" y="89"/>
                </a:lnTo>
                <a:lnTo>
                  <a:pt x="24" y="125"/>
                </a:lnTo>
                <a:lnTo>
                  <a:pt x="45" y="125"/>
                </a:lnTo>
                <a:lnTo>
                  <a:pt x="45" y="89"/>
                </a:lnTo>
                <a:lnTo>
                  <a:pt x="50" y="89"/>
                </a:lnTo>
                <a:lnTo>
                  <a:pt x="50" y="125"/>
                </a:lnTo>
                <a:lnTo>
                  <a:pt x="69" y="125"/>
                </a:lnTo>
                <a:lnTo>
                  <a:pt x="69" y="89"/>
                </a:lnTo>
                <a:lnTo>
                  <a:pt x="85" y="89"/>
                </a:lnTo>
                <a:lnTo>
                  <a:pt x="66" y="23"/>
                </a:lnTo>
                <a:lnTo>
                  <a:pt x="71" y="23"/>
                </a:lnTo>
                <a:lnTo>
                  <a:pt x="81" y="59"/>
                </a:ln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27" name="Freeform: Shape 123">
            <a:extLst>
              <a:ext uri="{FF2B5EF4-FFF2-40B4-BE49-F238E27FC236}">
                <a16:creationId xmlns:a16="http://schemas.microsoft.com/office/drawing/2014/main" id="{29742124-243C-4C24-9FE5-1F44293829FB}"/>
              </a:ext>
            </a:extLst>
          </p:cNvPr>
          <p:cNvSpPr>
            <a:spLocks/>
          </p:cNvSpPr>
          <p:nvPr/>
        </p:nvSpPr>
        <p:spPr bwMode="auto">
          <a:xfrm>
            <a:off x="6046918" y="4532620"/>
            <a:ext cx="149378" cy="182446"/>
          </a:xfrm>
          <a:custGeom>
            <a:avLst/>
            <a:gdLst>
              <a:gd name="T0" fmla="*/ 52 w 75"/>
              <a:gd name="T1" fmla="*/ 84 h 92"/>
              <a:gd name="T2" fmla="*/ 75 w 75"/>
              <a:gd name="T3" fmla="*/ 92 h 92"/>
              <a:gd name="T4" fmla="*/ 52 w 75"/>
              <a:gd name="T5" fmla="*/ 52 h 92"/>
              <a:gd name="T6" fmla="*/ 47 w 75"/>
              <a:gd name="T7" fmla="*/ 45 h 92"/>
              <a:gd name="T8" fmla="*/ 43 w 75"/>
              <a:gd name="T9" fmla="*/ 63 h 92"/>
              <a:gd name="T10" fmla="*/ 45 w 75"/>
              <a:gd name="T11" fmla="*/ 69 h 92"/>
              <a:gd name="T12" fmla="*/ 43 w 75"/>
              <a:gd name="T13" fmla="*/ 67 h 92"/>
              <a:gd name="T14" fmla="*/ 46 w 75"/>
              <a:gd name="T15" fmla="*/ 78 h 92"/>
              <a:gd name="T16" fmla="*/ 43 w 75"/>
              <a:gd name="T17" fmla="*/ 84 h 92"/>
              <a:gd name="T18" fmla="*/ 43 w 75"/>
              <a:gd name="T19" fmla="*/ 84 h 92"/>
              <a:gd name="T20" fmla="*/ 37 w 75"/>
              <a:gd name="T21" fmla="*/ 78 h 92"/>
              <a:gd name="T22" fmla="*/ 43 w 75"/>
              <a:gd name="T23" fmla="*/ 24 h 92"/>
              <a:gd name="T24" fmla="*/ 40 w 75"/>
              <a:gd name="T25" fmla="*/ 14 h 92"/>
              <a:gd name="T26" fmla="*/ 37 w 75"/>
              <a:gd name="T27" fmla="*/ 27 h 92"/>
              <a:gd name="T28" fmla="*/ 37 w 75"/>
              <a:gd name="T29" fmla="*/ 45 h 92"/>
              <a:gd name="T30" fmla="*/ 41 w 75"/>
              <a:gd name="T31" fmla="*/ 52 h 92"/>
              <a:gd name="T32" fmla="*/ 37 w 75"/>
              <a:gd name="T33" fmla="*/ 62 h 92"/>
              <a:gd name="T34" fmla="*/ 43 w 75"/>
              <a:gd name="T35" fmla="*/ 74 h 92"/>
              <a:gd name="T36" fmla="*/ 41 w 75"/>
              <a:gd name="T37" fmla="*/ 65 h 92"/>
              <a:gd name="T38" fmla="*/ 43 w 75"/>
              <a:gd name="T39" fmla="*/ 24 h 92"/>
              <a:gd name="T40" fmla="*/ 37 w 75"/>
              <a:gd name="T41" fmla="*/ 84 h 92"/>
              <a:gd name="T42" fmla="*/ 37 w 75"/>
              <a:gd name="T43" fmla="*/ 78 h 92"/>
              <a:gd name="T44" fmla="*/ 37 w 75"/>
              <a:gd name="T45" fmla="*/ 78 h 92"/>
              <a:gd name="T46" fmla="*/ 32 w 75"/>
              <a:gd name="T47" fmla="*/ 84 h 92"/>
              <a:gd name="T48" fmla="*/ 37 w 75"/>
              <a:gd name="T49" fmla="*/ 0 h 92"/>
              <a:gd name="T50" fmla="*/ 34 w 75"/>
              <a:gd name="T51" fmla="*/ 14 h 92"/>
              <a:gd name="T52" fmla="*/ 32 w 75"/>
              <a:gd name="T53" fmla="*/ 63 h 92"/>
              <a:gd name="T54" fmla="*/ 32 w 75"/>
              <a:gd name="T55" fmla="*/ 67 h 92"/>
              <a:gd name="T56" fmla="*/ 37 w 75"/>
              <a:gd name="T57" fmla="*/ 69 h 92"/>
              <a:gd name="T58" fmla="*/ 37 w 75"/>
              <a:gd name="T59" fmla="*/ 62 h 92"/>
              <a:gd name="T60" fmla="*/ 33 w 75"/>
              <a:gd name="T61" fmla="*/ 58 h 92"/>
              <a:gd name="T62" fmla="*/ 37 w 75"/>
              <a:gd name="T63" fmla="*/ 52 h 92"/>
              <a:gd name="T64" fmla="*/ 37 w 75"/>
              <a:gd name="T65" fmla="*/ 52 h 92"/>
              <a:gd name="T66" fmla="*/ 37 w 75"/>
              <a:gd name="T67" fmla="*/ 45 h 92"/>
              <a:gd name="T68" fmla="*/ 37 w 75"/>
              <a:gd name="T69" fmla="*/ 27 h 92"/>
              <a:gd name="T70" fmla="*/ 37 w 75"/>
              <a:gd name="T71" fmla="*/ 27 h 92"/>
              <a:gd name="T72" fmla="*/ 0 w 75"/>
              <a:gd name="T73" fmla="*/ 92 h 92"/>
              <a:gd name="T74" fmla="*/ 23 w 75"/>
              <a:gd name="T75" fmla="*/ 84 h 92"/>
              <a:gd name="T76" fmla="*/ 32 w 75"/>
              <a:gd name="T77" fmla="*/ 78 h 92"/>
              <a:gd name="T78" fmla="*/ 32 w 75"/>
              <a:gd name="T79" fmla="*/ 74 h 92"/>
              <a:gd name="T80" fmla="*/ 30 w 75"/>
              <a:gd name="T81" fmla="*/ 69 h 92"/>
              <a:gd name="T82" fmla="*/ 32 w 75"/>
              <a:gd name="T83" fmla="*/ 63 h 92"/>
              <a:gd name="T84" fmla="*/ 32 w 75"/>
              <a:gd name="T85" fmla="*/ 24 h 92"/>
              <a:gd name="T86" fmla="*/ 23 w 75"/>
              <a:gd name="T87" fmla="*/ 45 h 92"/>
              <a:gd name="T88" fmla="*/ 25 w 75"/>
              <a:gd name="T89" fmla="*/ 5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5" h="92">
                <a:moveTo>
                  <a:pt x="43" y="84"/>
                </a:moveTo>
                <a:cubicBezTo>
                  <a:pt x="52" y="84"/>
                  <a:pt x="52" y="84"/>
                  <a:pt x="52" y="84"/>
                </a:cubicBezTo>
                <a:cubicBezTo>
                  <a:pt x="60" y="92"/>
                  <a:pt x="60" y="92"/>
                  <a:pt x="60" y="92"/>
                </a:cubicBezTo>
                <a:cubicBezTo>
                  <a:pt x="75" y="92"/>
                  <a:pt x="75" y="92"/>
                  <a:pt x="75" y="92"/>
                </a:cubicBezTo>
                <a:cubicBezTo>
                  <a:pt x="63" y="85"/>
                  <a:pt x="55" y="69"/>
                  <a:pt x="50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45"/>
                  <a:pt x="52" y="45"/>
                  <a:pt x="52" y="45"/>
                </a:cubicBezTo>
                <a:cubicBezTo>
                  <a:pt x="47" y="45"/>
                  <a:pt x="47" y="45"/>
                  <a:pt x="47" y="45"/>
                </a:cubicBezTo>
                <a:cubicBezTo>
                  <a:pt x="45" y="37"/>
                  <a:pt x="44" y="30"/>
                  <a:pt x="43" y="24"/>
                </a:cubicBezTo>
                <a:cubicBezTo>
                  <a:pt x="43" y="63"/>
                  <a:pt x="43" y="63"/>
                  <a:pt x="43" y="63"/>
                </a:cubicBezTo>
                <a:cubicBezTo>
                  <a:pt x="43" y="63"/>
                  <a:pt x="43" y="63"/>
                  <a:pt x="43" y="63"/>
                </a:cubicBezTo>
                <a:cubicBezTo>
                  <a:pt x="44" y="65"/>
                  <a:pt x="44" y="67"/>
                  <a:pt x="45" y="69"/>
                </a:cubicBezTo>
                <a:cubicBezTo>
                  <a:pt x="45" y="69"/>
                  <a:pt x="45" y="69"/>
                  <a:pt x="45" y="69"/>
                </a:cubicBezTo>
                <a:cubicBezTo>
                  <a:pt x="43" y="67"/>
                  <a:pt x="43" y="67"/>
                  <a:pt x="43" y="67"/>
                </a:cubicBezTo>
                <a:cubicBezTo>
                  <a:pt x="43" y="74"/>
                  <a:pt x="43" y="74"/>
                  <a:pt x="43" y="74"/>
                </a:cubicBezTo>
                <a:cubicBezTo>
                  <a:pt x="46" y="78"/>
                  <a:pt x="46" y="78"/>
                  <a:pt x="46" y="78"/>
                </a:cubicBezTo>
                <a:cubicBezTo>
                  <a:pt x="43" y="78"/>
                  <a:pt x="43" y="78"/>
                  <a:pt x="43" y="78"/>
                </a:cubicBezTo>
                <a:lnTo>
                  <a:pt x="43" y="84"/>
                </a:lnTo>
                <a:close/>
                <a:moveTo>
                  <a:pt x="37" y="84"/>
                </a:moveTo>
                <a:cubicBezTo>
                  <a:pt x="43" y="84"/>
                  <a:pt x="43" y="84"/>
                  <a:pt x="43" y="84"/>
                </a:cubicBezTo>
                <a:cubicBezTo>
                  <a:pt x="43" y="78"/>
                  <a:pt x="43" y="78"/>
                  <a:pt x="43" y="78"/>
                </a:cubicBezTo>
                <a:cubicBezTo>
                  <a:pt x="37" y="78"/>
                  <a:pt x="37" y="78"/>
                  <a:pt x="37" y="78"/>
                </a:cubicBezTo>
                <a:cubicBezTo>
                  <a:pt x="37" y="84"/>
                  <a:pt x="37" y="84"/>
                  <a:pt x="37" y="84"/>
                </a:cubicBezTo>
                <a:close/>
                <a:moveTo>
                  <a:pt x="43" y="24"/>
                </a:moveTo>
                <a:cubicBezTo>
                  <a:pt x="42" y="18"/>
                  <a:pt x="41" y="14"/>
                  <a:pt x="41" y="14"/>
                </a:cubicBezTo>
                <a:cubicBezTo>
                  <a:pt x="40" y="14"/>
                  <a:pt x="40" y="14"/>
                  <a:pt x="40" y="14"/>
                </a:cubicBezTo>
                <a:cubicBezTo>
                  <a:pt x="37" y="0"/>
                  <a:pt x="37" y="0"/>
                  <a:pt x="37" y="0"/>
                </a:cubicBezTo>
                <a:cubicBezTo>
                  <a:pt x="37" y="27"/>
                  <a:pt x="37" y="27"/>
                  <a:pt x="37" y="27"/>
                </a:cubicBezTo>
                <a:cubicBezTo>
                  <a:pt x="38" y="28"/>
                  <a:pt x="38" y="41"/>
                  <a:pt x="39" y="45"/>
                </a:cubicBezTo>
                <a:cubicBezTo>
                  <a:pt x="37" y="45"/>
                  <a:pt x="37" y="45"/>
                  <a:pt x="37" y="45"/>
                </a:cubicBezTo>
                <a:cubicBezTo>
                  <a:pt x="37" y="52"/>
                  <a:pt x="37" y="52"/>
                  <a:pt x="37" y="52"/>
                </a:cubicBezTo>
                <a:cubicBezTo>
                  <a:pt x="41" y="52"/>
                  <a:pt x="41" y="52"/>
                  <a:pt x="41" y="52"/>
                </a:cubicBezTo>
                <a:cubicBezTo>
                  <a:pt x="41" y="52"/>
                  <a:pt x="41" y="54"/>
                  <a:pt x="42" y="58"/>
                </a:cubicBezTo>
                <a:cubicBezTo>
                  <a:pt x="37" y="62"/>
                  <a:pt x="37" y="62"/>
                  <a:pt x="37" y="62"/>
                </a:cubicBezTo>
                <a:cubicBezTo>
                  <a:pt x="37" y="69"/>
                  <a:pt x="37" y="69"/>
                  <a:pt x="37" y="69"/>
                </a:cubicBezTo>
                <a:cubicBezTo>
                  <a:pt x="43" y="74"/>
                  <a:pt x="43" y="74"/>
                  <a:pt x="43" y="74"/>
                </a:cubicBezTo>
                <a:cubicBezTo>
                  <a:pt x="43" y="67"/>
                  <a:pt x="43" y="67"/>
                  <a:pt x="43" y="67"/>
                </a:cubicBezTo>
                <a:cubicBezTo>
                  <a:pt x="41" y="65"/>
                  <a:pt x="41" y="65"/>
                  <a:pt x="41" y="65"/>
                </a:cubicBezTo>
                <a:cubicBezTo>
                  <a:pt x="43" y="63"/>
                  <a:pt x="43" y="63"/>
                  <a:pt x="43" y="63"/>
                </a:cubicBezTo>
                <a:lnTo>
                  <a:pt x="43" y="24"/>
                </a:lnTo>
                <a:close/>
                <a:moveTo>
                  <a:pt x="32" y="84"/>
                </a:moveTo>
                <a:cubicBezTo>
                  <a:pt x="37" y="84"/>
                  <a:pt x="37" y="84"/>
                  <a:pt x="37" y="84"/>
                </a:cubicBezTo>
                <a:cubicBezTo>
                  <a:pt x="37" y="84"/>
                  <a:pt x="37" y="84"/>
                  <a:pt x="37" y="84"/>
                </a:cubicBezTo>
                <a:cubicBezTo>
                  <a:pt x="37" y="78"/>
                  <a:pt x="37" y="78"/>
                  <a:pt x="37" y="78"/>
                </a:cubicBezTo>
                <a:cubicBezTo>
                  <a:pt x="37" y="78"/>
                  <a:pt x="37" y="78"/>
                  <a:pt x="37" y="78"/>
                </a:cubicBezTo>
                <a:cubicBezTo>
                  <a:pt x="37" y="78"/>
                  <a:pt x="37" y="78"/>
                  <a:pt x="37" y="78"/>
                </a:cubicBezTo>
                <a:cubicBezTo>
                  <a:pt x="32" y="78"/>
                  <a:pt x="32" y="78"/>
                  <a:pt x="32" y="78"/>
                </a:cubicBezTo>
                <a:cubicBezTo>
                  <a:pt x="32" y="84"/>
                  <a:pt x="32" y="84"/>
                  <a:pt x="32" y="84"/>
                </a:cubicBezTo>
                <a:close/>
                <a:moveTo>
                  <a:pt x="37" y="0"/>
                </a:moveTo>
                <a:cubicBezTo>
                  <a:pt x="37" y="0"/>
                  <a:pt x="37" y="0"/>
                  <a:pt x="37" y="0"/>
                </a:cubicBezTo>
                <a:cubicBezTo>
                  <a:pt x="35" y="14"/>
                  <a:pt x="35" y="14"/>
                  <a:pt x="35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14"/>
                  <a:pt x="33" y="18"/>
                  <a:pt x="32" y="24"/>
                </a:cubicBezTo>
                <a:cubicBezTo>
                  <a:pt x="32" y="63"/>
                  <a:pt x="32" y="63"/>
                  <a:pt x="32" y="63"/>
                </a:cubicBezTo>
                <a:cubicBezTo>
                  <a:pt x="34" y="65"/>
                  <a:pt x="34" y="65"/>
                  <a:pt x="34" y="65"/>
                </a:cubicBezTo>
                <a:cubicBezTo>
                  <a:pt x="32" y="67"/>
                  <a:pt x="32" y="67"/>
                  <a:pt x="32" y="67"/>
                </a:cubicBezTo>
                <a:cubicBezTo>
                  <a:pt x="32" y="74"/>
                  <a:pt x="32" y="74"/>
                  <a:pt x="32" y="74"/>
                </a:cubicBezTo>
                <a:cubicBezTo>
                  <a:pt x="37" y="69"/>
                  <a:pt x="37" y="69"/>
                  <a:pt x="37" y="69"/>
                </a:cubicBezTo>
                <a:cubicBezTo>
                  <a:pt x="37" y="69"/>
                  <a:pt x="37" y="69"/>
                  <a:pt x="37" y="69"/>
                </a:cubicBezTo>
                <a:cubicBezTo>
                  <a:pt x="37" y="62"/>
                  <a:pt x="37" y="62"/>
                  <a:pt x="37" y="62"/>
                </a:cubicBezTo>
                <a:cubicBezTo>
                  <a:pt x="37" y="62"/>
                  <a:pt x="37" y="62"/>
                  <a:pt x="37" y="62"/>
                </a:cubicBezTo>
                <a:cubicBezTo>
                  <a:pt x="33" y="58"/>
                  <a:pt x="33" y="58"/>
                  <a:pt x="33" y="58"/>
                </a:cubicBezTo>
                <a:cubicBezTo>
                  <a:pt x="34" y="54"/>
                  <a:pt x="34" y="52"/>
                  <a:pt x="34" y="52"/>
                </a:cubicBezTo>
                <a:cubicBezTo>
                  <a:pt x="37" y="52"/>
                  <a:pt x="37" y="52"/>
                  <a:pt x="37" y="52"/>
                </a:cubicBezTo>
                <a:cubicBezTo>
                  <a:pt x="37" y="52"/>
                  <a:pt x="37" y="52"/>
                  <a:pt x="37" y="52"/>
                </a:cubicBezTo>
                <a:cubicBezTo>
                  <a:pt x="37" y="52"/>
                  <a:pt x="37" y="52"/>
                  <a:pt x="37" y="52"/>
                </a:cubicBezTo>
                <a:cubicBezTo>
                  <a:pt x="37" y="45"/>
                  <a:pt x="37" y="45"/>
                  <a:pt x="37" y="45"/>
                </a:cubicBezTo>
                <a:cubicBezTo>
                  <a:pt x="37" y="45"/>
                  <a:pt x="37" y="45"/>
                  <a:pt x="37" y="45"/>
                </a:cubicBezTo>
                <a:cubicBezTo>
                  <a:pt x="36" y="45"/>
                  <a:pt x="36" y="45"/>
                  <a:pt x="36" y="45"/>
                </a:cubicBezTo>
                <a:cubicBezTo>
                  <a:pt x="37" y="40"/>
                  <a:pt x="37" y="27"/>
                  <a:pt x="37" y="27"/>
                </a:cubicBezTo>
                <a:cubicBezTo>
                  <a:pt x="37" y="27"/>
                  <a:pt x="37" y="27"/>
                  <a:pt x="37" y="27"/>
                </a:cubicBezTo>
                <a:cubicBezTo>
                  <a:pt x="37" y="27"/>
                  <a:pt x="37" y="27"/>
                  <a:pt x="37" y="27"/>
                </a:cubicBezTo>
                <a:lnTo>
                  <a:pt x="37" y="0"/>
                </a:lnTo>
                <a:close/>
                <a:moveTo>
                  <a:pt x="0" y="92"/>
                </a:moveTo>
                <a:cubicBezTo>
                  <a:pt x="15" y="92"/>
                  <a:pt x="15" y="92"/>
                  <a:pt x="15" y="92"/>
                </a:cubicBezTo>
                <a:cubicBezTo>
                  <a:pt x="23" y="84"/>
                  <a:pt x="23" y="84"/>
                  <a:pt x="23" y="84"/>
                </a:cubicBezTo>
                <a:cubicBezTo>
                  <a:pt x="32" y="84"/>
                  <a:pt x="32" y="84"/>
                  <a:pt x="32" y="84"/>
                </a:cubicBezTo>
                <a:cubicBezTo>
                  <a:pt x="32" y="78"/>
                  <a:pt x="32" y="78"/>
                  <a:pt x="32" y="78"/>
                </a:cubicBezTo>
                <a:cubicBezTo>
                  <a:pt x="29" y="78"/>
                  <a:pt x="29" y="78"/>
                  <a:pt x="29" y="78"/>
                </a:cubicBezTo>
                <a:cubicBezTo>
                  <a:pt x="32" y="74"/>
                  <a:pt x="32" y="74"/>
                  <a:pt x="32" y="74"/>
                </a:cubicBezTo>
                <a:cubicBezTo>
                  <a:pt x="32" y="67"/>
                  <a:pt x="32" y="67"/>
                  <a:pt x="32" y="67"/>
                </a:cubicBezTo>
                <a:cubicBezTo>
                  <a:pt x="30" y="69"/>
                  <a:pt x="30" y="69"/>
                  <a:pt x="30" y="69"/>
                </a:cubicBezTo>
                <a:cubicBezTo>
                  <a:pt x="31" y="67"/>
                  <a:pt x="31" y="65"/>
                  <a:pt x="32" y="63"/>
                </a:cubicBezTo>
                <a:cubicBezTo>
                  <a:pt x="32" y="63"/>
                  <a:pt x="32" y="63"/>
                  <a:pt x="32" y="63"/>
                </a:cubicBezTo>
                <a:cubicBezTo>
                  <a:pt x="32" y="63"/>
                  <a:pt x="32" y="63"/>
                  <a:pt x="32" y="63"/>
                </a:cubicBezTo>
                <a:cubicBezTo>
                  <a:pt x="32" y="24"/>
                  <a:pt x="32" y="24"/>
                  <a:pt x="32" y="24"/>
                </a:cubicBezTo>
                <a:cubicBezTo>
                  <a:pt x="31" y="30"/>
                  <a:pt x="30" y="37"/>
                  <a:pt x="28" y="45"/>
                </a:cubicBezTo>
                <a:cubicBezTo>
                  <a:pt x="23" y="45"/>
                  <a:pt x="23" y="45"/>
                  <a:pt x="23" y="45"/>
                </a:cubicBezTo>
                <a:cubicBezTo>
                  <a:pt x="23" y="52"/>
                  <a:pt x="23" y="52"/>
                  <a:pt x="23" y="52"/>
                </a:cubicBezTo>
                <a:cubicBezTo>
                  <a:pt x="25" y="52"/>
                  <a:pt x="25" y="52"/>
                  <a:pt x="25" y="52"/>
                </a:cubicBezTo>
                <a:cubicBezTo>
                  <a:pt x="20" y="69"/>
                  <a:pt x="12" y="85"/>
                  <a:pt x="0" y="92"/>
                </a:cubicBez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28" name="Freeform: Shape 124">
            <a:extLst>
              <a:ext uri="{FF2B5EF4-FFF2-40B4-BE49-F238E27FC236}">
                <a16:creationId xmlns:a16="http://schemas.microsoft.com/office/drawing/2014/main" id="{4087E655-3E21-486D-B625-0E5CC6483BB8}"/>
              </a:ext>
            </a:extLst>
          </p:cNvPr>
          <p:cNvSpPr>
            <a:spLocks/>
          </p:cNvSpPr>
          <p:nvPr/>
        </p:nvSpPr>
        <p:spPr bwMode="auto">
          <a:xfrm>
            <a:off x="5583961" y="2135737"/>
            <a:ext cx="115169" cy="71838"/>
          </a:xfrm>
          <a:custGeom>
            <a:avLst/>
            <a:gdLst>
              <a:gd name="T0" fmla="*/ 78 w 101"/>
              <a:gd name="T1" fmla="*/ 63 h 63"/>
              <a:gd name="T2" fmla="*/ 101 w 101"/>
              <a:gd name="T3" fmla="*/ 63 h 63"/>
              <a:gd name="T4" fmla="*/ 101 w 101"/>
              <a:gd name="T5" fmla="*/ 35 h 63"/>
              <a:gd name="T6" fmla="*/ 89 w 101"/>
              <a:gd name="T7" fmla="*/ 35 h 63"/>
              <a:gd name="T8" fmla="*/ 89 w 101"/>
              <a:gd name="T9" fmla="*/ 0 h 63"/>
              <a:gd name="T10" fmla="*/ 78 w 101"/>
              <a:gd name="T11" fmla="*/ 0 h 63"/>
              <a:gd name="T12" fmla="*/ 78 w 101"/>
              <a:gd name="T13" fmla="*/ 44 h 63"/>
              <a:gd name="T14" fmla="*/ 87 w 101"/>
              <a:gd name="T15" fmla="*/ 44 h 63"/>
              <a:gd name="T16" fmla="*/ 87 w 101"/>
              <a:gd name="T17" fmla="*/ 56 h 63"/>
              <a:gd name="T18" fmla="*/ 87 w 101"/>
              <a:gd name="T19" fmla="*/ 56 h 63"/>
              <a:gd name="T20" fmla="*/ 78 w 101"/>
              <a:gd name="T21" fmla="*/ 56 h 63"/>
              <a:gd name="T22" fmla="*/ 78 w 101"/>
              <a:gd name="T23" fmla="*/ 63 h 63"/>
              <a:gd name="T24" fmla="*/ 64 w 101"/>
              <a:gd name="T25" fmla="*/ 0 h 63"/>
              <a:gd name="T26" fmla="*/ 64 w 101"/>
              <a:gd name="T27" fmla="*/ 35 h 63"/>
              <a:gd name="T28" fmla="*/ 50 w 101"/>
              <a:gd name="T29" fmla="*/ 35 h 63"/>
              <a:gd name="T30" fmla="*/ 50 w 101"/>
              <a:gd name="T31" fmla="*/ 44 h 63"/>
              <a:gd name="T32" fmla="*/ 59 w 101"/>
              <a:gd name="T33" fmla="*/ 44 h 63"/>
              <a:gd name="T34" fmla="*/ 59 w 101"/>
              <a:gd name="T35" fmla="*/ 56 h 63"/>
              <a:gd name="T36" fmla="*/ 59 w 101"/>
              <a:gd name="T37" fmla="*/ 56 h 63"/>
              <a:gd name="T38" fmla="*/ 50 w 101"/>
              <a:gd name="T39" fmla="*/ 56 h 63"/>
              <a:gd name="T40" fmla="*/ 50 w 101"/>
              <a:gd name="T41" fmla="*/ 63 h 63"/>
              <a:gd name="T42" fmla="*/ 78 w 101"/>
              <a:gd name="T43" fmla="*/ 63 h 63"/>
              <a:gd name="T44" fmla="*/ 78 w 101"/>
              <a:gd name="T45" fmla="*/ 56 h 63"/>
              <a:gd name="T46" fmla="*/ 69 w 101"/>
              <a:gd name="T47" fmla="*/ 56 h 63"/>
              <a:gd name="T48" fmla="*/ 69 w 101"/>
              <a:gd name="T49" fmla="*/ 44 h 63"/>
              <a:gd name="T50" fmla="*/ 78 w 101"/>
              <a:gd name="T51" fmla="*/ 44 h 63"/>
              <a:gd name="T52" fmla="*/ 78 w 101"/>
              <a:gd name="T53" fmla="*/ 0 h 63"/>
              <a:gd name="T54" fmla="*/ 64 w 101"/>
              <a:gd name="T55" fmla="*/ 0 h 63"/>
              <a:gd name="T56" fmla="*/ 50 w 101"/>
              <a:gd name="T57" fmla="*/ 35 h 63"/>
              <a:gd name="T58" fmla="*/ 21 w 101"/>
              <a:gd name="T59" fmla="*/ 35 h 63"/>
              <a:gd name="T60" fmla="*/ 21 w 101"/>
              <a:gd name="T61" fmla="*/ 44 h 63"/>
              <a:gd name="T62" fmla="*/ 29 w 101"/>
              <a:gd name="T63" fmla="*/ 44 h 63"/>
              <a:gd name="T64" fmla="*/ 29 w 101"/>
              <a:gd name="T65" fmla="*/ 56 h 63"/>
              <a:gd name="T66" fmla="*/ 29 w 101"/>
              <a:gd name="T67" fmla="*/ 56 h 63"/>
              <a:gd name="T68" fmla="*/ 21 w 101"/>
              <a:gd name="T69" fmla="*/ 56 h 63"/>
              <a:gd name="T70" fmla="*/ 21 w 101"/>
              <a:gd name="T71" fmla="*/ 63 h 63"/>
              <a:gd name="T72" fmla="*/ 50 w 101"/>
              <a:gd name="T73" fmla="*/ 63 h 63"/>
              <a:gd name="T74" fmla="*/ 50 w 101"/>
              <a:gd name="T75" fmla="*/ 56 h 63"/>
              <a:gd name="T76" fmla="*/ 42 w 101"/>
              <a:gd name="T77" fmla="*/ 56 h 63"/>
              <a:gd name="T78" fmla="*/ 42 w 101"/>
              <a:gd name="T79" fmla="*/ 44 h 63"/>
              <a:gd name="T80" fmla="*/ 50 w 101"/>
              <a:gd name="T81" fmla="*/ 44 h 63"/>
              <a:gd name="T82" fmla="*/ 50 w 101"/>
              <a:gd name="T83" fmla="*/ 35 h 63"/>
              <a:gd name="T84" fmla="*/ 21 w 101"/>
              <a:gd name="T85" fmla="*/ 35 h 63"/>
              <a:gd name="T86" fmla="*/ 0 w 101"/>
              <a:gd name="T87" fmla="*/ 35 h 63"/>
              <a:gd name="T88" fmla="*/ 0 w 101"/>
              <a:gd name="T89" fmla="*/ 63 h 63"/>
              <a:gd name="T90" fmla="*/ 21 w 101"/>
              <a:gd name="T91" fmla="*/ 63 h 63"/>
              <a:gd name="T92" fmla="*/ 21 w 101"/>
              <a:gd name="T93" fmla="*/ 56 h 63"/>
              <a:gd name="T94" fmla="*/ 12 w 101"/>
              <a:gd name="T95" fmla="*/ 56 h 63"/>
              <a:gd name="T96" fmla="*/ 12 w 101"/>
              <a:gd name="T97" fmla="*/ 44 h 63"/>
              <a:gd name="T98" fmla="*/ 21 w 101"/>
              <a:gd name="T99" fmla="*/ 44 h 63"/>
              <a:gd name="T100" fmla="*/ 21 w 101"/>
              <a:gd name="T101" fmla="*/ 3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01" h="63">
                <a:moveTo>
                  <a:pt x="78" y="63"/>
                </a:moveTo>
                <a:lnTo>
                  <a:pt x="101" y="63"/>
                </a:lnTo>
                <a:lnTo>
                  <a:pt x="101" y="35"/>
                </a:lnTo>
                <a:lnTo>
                  <a:pt x="89" y="35"/>
                </a:lnTo>
                <a:lnTo>
                  <a:pt x="89" y="0"/>
                </a:lnTo>
                <a:lnTo>
                  <a:pt x="78" y="0"/>
                </a:lnTo>
                <a:lnTo>
                  <a:pt x="78" y="44"/>
                </a:lnTo>
                <a:lnTo>
                  <a:pt x="87" y="44"/>
                </a:lnTo>
                <a:lnTo>
                  <a:pt x="87" y="56"/>
                </a:lnTo>
                <a:lnTo>
                  <a:pt x="87" y="56"/>
                </a:lnTo>
                <a:lnTo>
                  <a:pt x="78" y="56"/>
                </a:lnTo>
                <a:lnTo>
                  <a:pt x="78" y="63"/>
                </a:lnTo>
                <a:close/>
                <a:moveTo>
                  <a:pt x="64" y="0"/>
                </a:moveTo>
                <a:lnTo>
                  <a:pt x="64" y="35"/>
                </a:lnTo>
                <a:lnTo>
                  <a:pt x="50" y="35"/>
                </a:lnTo>
                <a:lnTo>
                  <a:pt x="50" y="44"/>
                </a:lnTo>
                <a:lnTo>
                  <a:pt x="59" y="44"/>
                </a:lnTo>
                <a:lnTo>
                  <a:pt x="59" y="56"/>
                </a:lnTo>
                <a:lnTo>
                  <a:pt x="59" y="56"/>
                </a:lnTo>
                <a:lnTo>
                  <a:pt x="50" y="56"/>
                </a:lnTo>
                <a:lnTo>
                  <a:pt x="50" y="63"/>
                </a:lnTo>
                <a:lnTo>
                  <a:pt x="78" y="63"/>
                </a:lnTo>
                <a:lnTo>
                  <a:pt x="78" y="56"/>
                </a:lnTo>
                <a:lnTo>
                  <a:pt x="69" y="56"/>
                </a:lnTo>
                <a:lnTo>
                  <a:pt x="69" y="44"/>
                </a:lnTo>
                <a:lnTo>
                  <a:pt x="78" y="44"/>
                </a:lnTo>
                <a:lnTo>
                  <a:pt x="78" y="0"/>
                </a:lnTo>
                <a:lnTo>
                  <a:pt x="64" y="0"/>
                </a:lnTo>
                <a:close/>
                <a:moveTo>
                  <a:pt x="50" y="35"/>
                </a:moveTo>
                <a:lnTo>
                  <a:pt x="21" y="35"/>
                </a:lnTo>
                <a:lnTo>
                  <a:pt x="21" y="44"/>
                </a:lnTo>
                <a:lnTo>
                  <a:pt x="29" y="44"/>
                </a:lnTo>
                <a:lnTo>
                  <a:pt x="29" y="56"/>
                </a:lnTo>
                <a:lnTo>
                  <a:pt x="29" y="56"/>
                </a:lnTo>
                <a:lnTo>
                  <a:pt x="21" y="56"/>
                </a:lnTo>
                <a:lnTo>
                  <a:pt x="21" y="63"/>
                </a:lnTo>
                <a:lnTo>
                  <a:pt x="50" y="63"/>
                </a:lnTo>
                <a:lnTo>
                  <a:pt x="50" y="56"/>
                </a:lnTo>
                <a:lnTo>
                  <a:pt x="42" y="56"/>
                </a:lnTo>
                <a:lnTo>
                  <a:pt x="42" y="44"/>
                </a:lnTo>
                <a:lnTo>
                  <a:pt x="50" y="44"/>
                </a:lnTo>
                <a:lnTo>
                  <a:pt x="50" y="35"/>
                </a:lnTo>
                <a:close/>
                <a:moveTo>
                  <a:pt x="21" y="35"/>
                </a:moveTo>
                <a:lnTo>
                  <a:pt x="0" y="35"/>
                </a:lnTo>
                <a:lnTo>
                  <a:pt x="0" y="63"/>
                </a:lnTo>
                <a:lnTo>
                  <a:pt x="21" y="63"/>
                </a:lnTo>
                <a:lnTo>
                  <a:pt x="21" y="56"/>
                </a:lnTo>
                <a:lnTo>
                  <a:pt x="12" y="56"/>
                </a:lnTo>
                <a:lnTo>
                  <a:pt x="12" y="44"/>
                </a:lnTo>
                <a:lnTo>
                  <a:pt x="21" y="44"/>
                </a:lnTo>
                <a:lnTo>
                  <a:pt x="21" y="35"/>
                </a:ln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29" name="Freeform: Shape 125">
            <a:extLst>
              <a:ext uri="{FF2B5EF4-FFF2-40B4-BE49-F238E27FC236}">
                <a16:creationId xmlns:a16="http://schemas.microsoft.com/office/drawing/2014/main" id="{2B6ECE39-A5E7-4FBB-88A9-6CF2805BA992}"/>
              </a:ext>
            </a:extLst>
          </p:cNvPr>
          <p:cNvSpPr>
            <a:spLocks/>
          </p:cNvSpPr>
          <p:nvPr/>
        </p:nvSpPr>
        <p:spPr bwMode="auto">
          <a:xfrm>
            <a:off x="5556594" y="2210996"/>
            <a:ext cx="153939" cy="50173"/>
          </a:xfrm>
          <a:custGeom>
            <a:avLst/>
            <a:gdLst>
              <a:gd name="T0" fmla="*/ 130 w 135"/>
              <a:gd name="T1" fmla="*/ 44 h 44"/>
              <a:gd name="T2" fmla="*/ 135 w 135"/>
              <a:gd name="T3" fmla="*/ 0 h 44"/>
              <a:gd name="T4" fmla="*/ 0 w 135"/>
              <a:gd name="T5" fmla="*/ 0 h 44"/>
              <a:gd name="T6" fmla="*/ 15 w 135"/>
              <a:gd name="T7" fmla="*/ 44 h 44"/>
              <a:gd name="T8" fmla="*/ 130 w 135"/>
              <a:gd name="T9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5" h="44">
                <a:moveTo>
                  <a:pt x="130" y="44"/>
                </a:moveTo>
                <a:lnTo>
                  <a:pt x="135" y="0"/>
                </a:lnTo>
                <a:lnTo>
                  <a:pt x="0" y="0"/>
                </a:lnTo>
                <a:lnTo>
                  <a:pt x="15" y="44"/>
                </a:lnTo>
                <a:lnTo>
                  <a:pt x="130" y="44"/>
                </a:ln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30" name="Freeform: Shape 126">
            <a:extLst>
              <a:ext uri="{FF2B5EF4-FFF2-40B4-BE49-F238E27FC236}">
                <a16:creationId xmlns:a16="http://schemas.microsoft.com/office/drawing/2014/main" id="{B266F37C-4CA4-4668-9740-496881161004}"/>
              </a:ext>
            </a:extLst>
          </p:cNvPr>
          <p:cNvSpPr>
            <a:spLocks/>
          </p:cNvSpPr>
          <p:nvPr/>
        </p:nvSpPr>
        <p:spPr bwMode="auto">
          <a:xfrm>
            <a:off x="4985310" y="3234974"/>
            <a:ext cx="144817" cy="115169"/>
          </a:xfrm>
          <a:custGeom>
            <a:avLst/>
            <a:gdLst>
              <a:gd name="T0" fmla="*/ 58 w 73"/>
              <a:gd name="T1" fmla="*/ 58 h 58"/>
              <a:gd name="T2" fmla="*/ 58 w 73"/>
              <a:gd name="T3" fmla="*/ 38 h 58"/>
              <a:gd name="T4" fmla="*/ 67 w 73"/>
              <a:gd name="T5" fmla="*/ 29 h 58"/>
              <a:gd name="T6" fmla="*/ 73 w 73"/>
              <a:gd name="T7" fmla="*/ 29 h 58"/>
              <a:gd name="T8" fmla="*/ 73 w 73"/>
              <a:gd name="T9" fmla="*/ 8 h 58"/>
              <a:gd name="T10" fmla="*/ 65 w 73"/>
              <a:gd name="T11" fmla="*/ 0 h 58"/>
              <a:gd name="T12" fmla="*/ 47 w 73"/>
              <a:gd name="T13" fmla="*/ 0 h 58"/>
              <a:gd name="T14" fmla="*/ 47 w 73"/>
              <a:gd name="T15" fmla="*/ 9 h 58"/>
              <a:gd name="T16" fmla="*/ 54 w 73"/>
              <a:gd name="T17" fmla="*/ 16 h 58"/>
              <a:gd name="T18" fmla="*/ 47 w 73"/>
              <a:gd name="T19" fmla="*/ 22 h 58"/>
              <a:gd name="T20" fmla="*/ 47 w 73"/>
              <a:gd name="T21" fmla="*/ 26 h 58"/>
              <a:gd name="T22" fmla="*/ 54 w 73"/>
              <a:gd name="T23" fmla="*/ 33 h 58"/>
              <a:gd name="T24" fmla="*/ 47 w 73"/>
              <a:gd name="T25" fmla="*/ 39 h 58"/>
              <a:gd name="T26" fmla="*/ 47 w 73"/>
              <a:gd name="T27" fmla="*/ 58 h 58"/>
              <a:gd name="T28" fmla="*/ 58 w 73"/>
              <a:gd name="T29" fmla="*/ 58 h 58"/>
              <a:gd name="T30" fmla="*/ 47 w 73"/>
              <a:gd name="T31" fmla="*/ 0 h 58"/>
              <a:gd name="T32" fmla="*/ 26 w 73"/>
              <a:gd name="T33" fmla="*/ 0 h 58"/>
              <a:gd name="T34" fmla="*/ 26 w 73"/>
              <a:gd name="T35" fmla="*/ 9 h 58"/>
              <a:gd name="T36" fmla="*/ 33 w 73"/>
              <a:gd name="T37" fmla="*/ 16 h 58"/>
              <a:gd name="T38" fmla="*/ 26 w 73"/>
              <a:gd name="T39" fmla="*/ 22 h 58"/>
              <a:gd name="T40" fmla="*/ 26 w 73"/>
              <a:gd name="T41" fmla="*/ 26 h 58"/>
              <a:gd name="T42" fmla="*/ 33 w 73"/>
              <a:gd name="T43" fmla="*/ 33 h 58"/>
              <a:gd name="T44" fmla="*/ 26 w 73"/>
              <a:gd name="T45" fmla="*/ 39 h 58"/>
              <a:gd name="T46" fmla="*/ 26 w 73"/>
              <a:gd name="T47" fmla="*/ 58 h 58"/>
              <a:gd name="T48" fmla="*/ 47 w 73"/>
              <a:gd name="T49" fmla="*/ 58 h 58"/>
              <a:gd name="T50" fmla="*/ 47 w 73"/>
              <a:gd name="T51" fmla="*/ 39 h 58"/>
              <a:gd name="T52" fmla="*/ 47 w 73"/>
              <a:gd name="T53" fmla="*/ 39 h 58"/>
              <a:gd name="T54" fmla="*/ 41 w 73"/>
              <a:gd name="T55" fmla="*/ 33 h 58"/>
              <a:gd name="T56" fmla="*/ 47 w 73"/>
              <a:gd name="T57" fmla="*/ 26 h 58"/>
              <a:gd name="T58" fmla="*/ 47 w 73"/>
              <a:gd name="T59" fmla="*/ 26 h 58"/>
              <a:gd name="T60" fmla="*/ 47 w 73"/>
              <a:gd name="T61" fmla="*/ 26 h 58"/>
              <a:gd name="T62" fmla="*/ 47 w 73"/>
              <a:gd name="T63" fmla="*/ 22 h 58"/>
              <a:gd name="T64" fmla="*/ 47 w 73"/>
              <a:gd name="T65" fmla="*/ 22 h 58"/>
              <a:gd name="T66" fmla="*/ 41 w 73"/>
              <a:gd name="T67" fmla="*/ 16 h 58"/>
              <a:gd name="T68" fmla="*/ 47 w 73"/>
              <a:gd name="T69" fmla="*/ 9 h 58"/>
              <a:gd name="T70" fmla="*/ 47 w 73"/>
              <a:gd name="T71" fmla="*/ 9 h 58"/>
              <a:gd name="T72" fmla="*/ 47 w 73"/>
              <a:gd name="T73" fmla="*/ 9 h 58"/>
              <a:gd name="T74" fmla="*/ 47 w 73"/>
              <a:gd name="T75" fmla="*/ 0 h 58"/>
              <a:gd name="T76" fmla="*/ 26 w 73"/>
              <a:gd name="T77" fmla="*/ 0 h 58"/>
              <a:gd name="T78" fmla="*/ 8 w 73"/>
              <a:gd name="T79" fmla="*/ 0 h 58"/>
              <a:gd name="T80" fmla="*/ 0 w 73"/>
              <a:gd name="T81" fmla="*/ 8 h 58"/>
              <a:gd name="T82" fmla="*/ 0 w 73"/>
              <a:gd name="T83" fmla="*/ 29 h 58"/>
              <a:gd name="T84" fmla="*/ 6 w 73"/>
              <a:gd name="T85" fmla="*/ 29 h 58"/>
              <a:gd name="T86" fmla="*/ 15 w 73"/>
              <a:gd name="T87" fmla="*/ 38 h 58"/>
              <a:gd name="T88" fmla="*/ 15 w 73"/>
              <a:gd name="T89" fmla="*/ 58 h 58"/>
              <a:gd name="T90" fmla="*/ 26 w 73"/>
              <a:gd name="T91" fmla="*/ 58 h 58"/>
              <a:gd name="T92" fmla="*/ 26 w 73"/>
              <a:gd name="T93" fmla="*/ 39 h 58"/>
              <a:gd name="T94" fmla="*/ 26 w 73"/>
              <a:gd name="T95" fmla="*/ 39 h 58"/>
              <a:gd name="T96" fmla="*/ 20 w 73"/>
              <a:gd name="T97" fmla="*/ 33 h 58"/>
              <a:gd name="T98" fmla="*/ 26 w 73"/>
              <a:gd name="T99" fmla="*/ 26 h 58"/>
              <a:gd name="T100" fmla="*/ 26 w 73"/>
              <a:gd name="T101" fmla="*/ 26 h 58"/>
              <a:gd name="T102" fmla="*/ 26 w 73"/>
              <a:gd name="T103" fmla="*/ 26 h 58"/>
              <a:gd name="T104" fmla="*/ 26 w 73"/>
              <a:gd name="T105" fmla="*/ 22 h 58"/>
              <a:gd name="T106" fmla="*/ 26 w 73"/>
              <a:gd name="T107" fmla="*/ 22 h 58"/>
              <a:gd name="T108" fmla="*/ 20 w 73"/>
              <a:gd name="T109" fmla="*/ 16 h 58"/>
              <a:gd name="T110" fmla="*/ 26 w 73"/>
              <a:gd name="T111" fmla="*/ 9 h 58"/>
              <a:gd name="T112" fmla="*/ 26 w 73"/>
              <a:gd name="T113" fmla="*/ 9 h 58"/>
              <a:gd name="T114" fmla="*/ 26 w 73"/>
              <a:gd name="T115" fmla="*/ 9 h 58"/>
              <a:gd name="T116" fmla="*/ 26 w 73"/>
              <a:gd name="T117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3" h="58">
                <a:moveTo>
                  <a:pt x="58" y="58"/>
                </a:moveTo>
                <a:cubicBezTo>
                  <a:pt x="58" y="38"/>
                  <a:pt x="58" y="38"/>
                  <a:pt x="58" y="38"/>
                </a:cubicBezTo>
                <a:cubicBezTo>
                  <a:pt x="58" y="32"/>
                  <a:pt x="61" y="29"/>
                  <a:pt x="67" y="29"/>
                </a:cubicBezTo>
                <a:cubicBezTo>
                  <a:pt x="73" y="29"/>
                  <a:pt x="73" y="29"/>
                  <a:pt x="73" y="29"/>
                </a:cubicBezTo>
                <a:cubicBezTo>
                  <a:pt x="73" y="8"/>
                  <a:pt x="73" y="8"/>
                  <a:pt x="73" y="8"/>
                </a:cubicBezTo>
                <a:cubicBezTo>
                  <a:pt x="73" y="3"/>
                  <a:pt x="70" y="0"/>
                  <a:pt x="65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47" y="9"/>
                  <a:pt x="47" y="9"/>
                  <a:pt x="47" y="9"/>
                </a:cubicBezTo>
                <a:cubicBezTo>
                  <a:pt x="51" y="9"/>
                  <a:pt x="54" y="12"/>
                  <a:pt x="54" y="16"/>
                </a:cubicBezTo>
                <a:cubicBezTo>
                  <a:pt x="54" y="19"/>
                  <a:pt x="51" y="22"/>
                  <a:pt x="47" y="22"/>
                </a:cubicBezTo>
                <a:cubicBezTo>
                  <a:pt x="47" y="26"/>
                  <a:pt x="47" y="26"/>
                  <a:pt x="47" y="26"/>
                </a:cubicBezTo>
                <a:cubicBezTo>
                  <a:pt x="51" y="26"/>
                  <a:pt x="54" y="29"/>
                  <a:pt x="54" y="33"/>
                </a:cubicBezTo>
                <a:cubicBezTo>
                  <a:pt x="54" y="37"/>
                  <a:pt x="51" y="39"/>
                  <a:pt x="47" y="39"/>
                </a:cubicBezTo>
                <a:cubicBezTo>
                  <a:pt x="47" y="58"/>
                  <a:pt x="47" y="58"/>
                  <a:pt x="47" y="58"/>
                </a:cubicBezTo>
                <a:lnTo>
                  <a:pt x="58" y="58"/>
                </a:lnTo>
                <a:close/>
                <a:moveTo>
                  <a:pt x="47" y="0"/>
                </a:moveTo>
                <a:cubicBezTo>
                  <a:pt x="26" y="0"/>
                  <a:pt x="26" y="0"/>
                  <a:pt x="26" y="0"/>
                </a:cubicBezTo>
                <a:cubicBezTo>
                  <a:pt x="26" y="9"/>
                  <a:pt x="26" y="9"/>
                  <a:pt x="26" y="9"/>
                </a:cubicBezTo>
                <a:cubicBezTo>
                  <a:pt x="30" y="9"/>
                  <a:pt x="33" y="12"/>
                  <a:pt x="33" y="16"/>
                </a:cubicBezTo>
                <a:cubicBezTo>
                  <a:pt x="33" y="19"/>
                  <a:pt x="30" y="22"/>
                  <a:pt x="26" y="22"/>
                </a:cubicBezTo>
                <a:cubicBezTo>
                  <a:pt x="26" y="26"/>
                  <a:pt x="26" y="26"/>
                  <a:pt x="26" y="26"/>
                </a:cubicBezTo>
                <a:cubicBezTo>
                  <a:pt x="30" y="26"/>
                  <a:pt x="33" y="29"/>
                  <a:pt x="33" y="33"/>
                </a:cubicBezTo>
                <a:cubicBezTo>
                  <a:pt x="33" y="37"/>
                  <a:pt x="30" y="39"/>
                  <a:pt x="26" y="39"/>
                </a:cubicBezTo>
                <a:cubicBezTo>
                  <a:pt x="26" y="58"/>
                  <a:pt x="26" y="58"/>
                  <a:pt x="26" y="58"/>
                </a:cubicBezTo>
                <a:cubicBezTo>
                  <a:pt x="47" y="58"/>
                  <a:pt x="47" y="58"/>
                  <a:pt x="47" y="58"/>
                </a:cubicBezTo>
                <a:cubicBezTo>
                  <a:pt x="47" y="39"/>
                  <a:pt x="47" y="39"/>
                  <a:pt x="47" y="39"/>
                </a:cubicBezTo>
                <a:cubicBezTo>
                  <a:pt x="47" y="39"/>
                  <a:pt x="47" y="39"/>
                  <a:pt x="47" y="39"/>
                </a:cubicBezTo>
                <a:cubicBezTo>
                  <a:pt x="44" y="39"/>
                  <a:pt x="41" y="37"/>
                  <a:pt x="41" y="33"/>
                </a:cubicBezTo>
                <a:cubicBezTo>
                  <a:pt x="41" y="29"/>
                  <a:pt x="44" y="26"/>
                  <a:pt x="47" y="26"/>
                </a:cubicBezTo>
                <a:cubicBezTo>
                  <a:pt x="47" y="26"/>
                  <a:pt x="47" y="26"/>
                  <a:pt x="47" y="26"/>
                </a:cubicBezTo>
                <a:cubicBezTo>
                  <a:pt x="47" y="26"/>
                  <a:pt x="47" y="26"/>
                  <a:pt x="47" y="26"/>
                </a:cubicBezTo>
                <a:cubicBezTo>
                  <a:pt x="47" y="22"/>
                  <a:pt x="47" y="22"/>
                  <a:pt x="47" y="22"/>
                </a:cubicBezTo>
                <a:cubicBezTo>
                  <a:pt x="47" y="22"/>
                  <a:pt x="47" y="22"/>
                  <a:pt x="47" y="22"/>
                </a:cubicBezTo>
                <a:cubicBezTo>
                  <a:pt x="44" y="22"/>
                  <a:pt x="41" y="19"/>
                  <a:pt x="41" y="16"/>
                </a:cubicBezTo>
                <a:cubicBezTo>
                  <a:pt x="41" y="12"/>
                  <a:pt x="44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lnTo>
                  <a:pt x="47" y="0"/>
                </a:lnTo>
                <a:close/>
                <a:moveTo>
                  <a:pt x="26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3"/>
                  <a:pt x="0" y="8"/>
                </a:cubicBezTo>
                <a:cubicBezTo>
                  <a:pt x="0" y="29"/>
                  <a:pt x="0" y="29"/>
                  <a:pt x="0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12" y="29"/>
                  <a:pt x="15" y="32"/>
                  <a:pt x="15" y="38"/>
                </a:cubicBezTo>
                <a:cubicBezTo>
                  <a:pt x="15" y="58"/>
                  <a:pt x="15" y="58"/>
                  <a:pt x="15" y="58"/>
                </a:cubicBezTo>
                <a:cubicBezTo>
                  <a:pt x="26" y="58"/>
                  <a:pt x="26" y="58"/>
                  <a:pt x="26" y="58"/>
                </a:cubicBezTo>
                <a:cubicBezTo>
                  <a:pt x="26" y="39"/>
                  <a:pt x="26" y="39"/>
                  <a:pt x="26" y="39"/>
                </a:cubicBezTo>
                <a:cubicBezTo>
                  <a:pt x="26" y="39"/>
                  <a:pt x="26" y="39"/>
                  <a:pt x="26" y="39"/>
                </a:cubicBezTo>
                <a:cubicBezTo>
                  <a:pt x="23" y="39"/>
                  <a:pt x="20" y="37"/>
                  <a:pt x="20" y="33"/>
                </a:cubicBezTo>
                <a:cubicBezTo>
                  <a:pt x="20" y="29"/>
                  <a:pt x="23" y="26"/>
                  <a:pt x="26" y="26"/>
                </a:cubicBezTo>
                <a:cubicBezTo>
                  <a:pt x="26" y="26"/>
                  <a:pt x="26" y="26"/>
                  <a:pt x="26" y="26"/>
                </a:cubicBezTo>
                <a:cubicBezTo>
                  <a:pt x="26" y="26"/>
                  <a:pt x="26" y="26"/>
                  <a:pt x="26" y="26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2"/>
                  <a:pt x="26" y="22"/>
                  <a:pt x="26" y="22"/>
                </a:cubicBezTo>
                <a:cubicBezTo>
                  <a:pt x="23" y="22"/>
                  <a:pt x="20" y="19"/>
                  <a:pt x="20" y="16"/>
                </a:cubicBezTo>
                <a:cubicBezTo>
                  <a:pt x="20" y="12"/>
                  <a:pt x="23" y="9"/>
                  <a:pt x="26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9"/>
                  <a:pt x="26" y="9"/>
                  <a:pt x="26" y="9"/>
                </a:cubicBezTo>
                <a:lnTo>
                  <a:pt x="26" y="0"/>
                </a:ln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31" name="Freeform: Shape 127">
            <a:extLst>
              <a:ext uri="{FF2B5EF4-FFF2-40B4-BE49-F238E27FC236}">
                <a16:creationId xmlns:a16="http://schemas.microsoft.com/office/drawing/2014/main" id="{CD0C8568-DB4C-4201-86CC-3BB163D03391}"/>
              </a:ext>
            </a:extLst>
          </p:cNvPr>
          <p:cNvSpPr>
            <a:spLocks/>
          </p:cNvSpPr>
          <p:nvPr/>
        </p:nvSpPr>
        <p:spPr bwMode="auto">
          <a:xfrm>
            <a:off x="4960224" y="3298830"/>
            <a:ext cx="196130" cy="104906"/>
          </a:xfrm>
          <a:custGeom>
            <a:avLst/>
            <a:gdLst>
              <a:gd name="T0" fmla="*/ 93 w 99"/>
              <a:gd name="T1" fmla="*/ 0 h 53"/>
              <a:gd name="T2" fmla="*/ 86 w 99"/>
              <a:gd name="T3" fmla="*/ 0 h 53"/>
              <a:gd name="T4" fmla="*/ 80 w 99"/>
              <a:gd name="T5" fmla="*/ 0 h 53"/>
              <a:gd name="T6" fmla="*/ 73 w 99"/>
              <a:gd name="T7" fmla="*/ 6 h 53"/>
              <a:gd name="T8" fmla="*/ 73 w 99"/>
              <a:gd name="T9" fmla="*/ 28 h 53"/>
              <a:gd name="T10" fmla="*/ 26 w 99"/>
              <a:gd name="T11" fmla="*/ 28 h 53"/>
              <a:gd name="T12" fmla="*/ 26 w 99"/>
              <a:gd name="T13" fmla="*/ 6 h 53"/>
              <a:gd name="T14" fmla="*/ 19 w 99"/>
              <a:gd name="T15" fmla="*/ 0 h 53"/>
              <a:gd name="T16" fmla="*/ 13 w 99"/>
              <a:gd name="T17" fmla="*/ 0 h 53"/>
              <a:gd name="T18" fmla="*/ 7 w 99"/>
              <a:gd name="T19" fmla="*/ 0 h 53"/>
              <a:gd name="T20" fmla="*/ 0 w 99"/>
              <a:gd name="T21" fmla="*/ 6 h 53"/>
              <a:gd name="T22" fmla="*/ 0 w 99"/>
              <a:gd name="T23" fmla="*/ 39 h 53"/>
              <a:gd name="T24" fmla="*/ 10 w 99"/>
              <a:gd name="T25" fmla="*/ 48 h 53"/>
              <a:gd name="T26" fmla="*/ 10 w 99"/>
              <a:gd name="T27" fmla="*/ 49 h 53"/>
              <a:gd name="T28" fmla="*/ 10 w 99"/>
              <a:gd name="T29" fmla="*/ 51 h 53"/>
              <a:gd name="T30" fmla="*/ 14 w 99"/>
              <a:gd name="T31" fmla="*/ 53 h 53"/>
              <a:gd name="T32" fmla="*/ 15 w 99"/>
              <a:gd name="T33" fmla="*/ 53 h 53"/>
              <a:gd name="T34" fmla="*/ 19 w 99"/>
              <a:gd name="T35" fmla="*/ 51 h 53"/>
              <a:gd name="T36" fmla="*/ 19 w 99"/>
              <a:gd name="T37" fmla="*/ 49 h 53"/>
              <a:gd name="T38" fmla="*/ 19 w 99"/>
              <a:gd name="T39" fmla="*/ 48 h 53"/>
              <a:gd name="T40" fmla="*/ 80 w 99"/>
              <a:gd name="T41" fmla="*/ 48 h 53"/>
              <a:gd name="T42" fmla="*/ 80 w 99"/>
              <a:gd name="T43" fmla="*/ 49 h 53"/>
              <a:gd name="T44" fmla="*/ 81 w 99"/>
              <a:gd name="T45" fmla="*/ 51 h 53"/>
              <a:gd name="T46" fmla="*/ 84 w 99"/>
              <a:gd name="T47" fmla="*/ 53 h 53"/>
              <a:gd name="T48" fmla="*/ 86 w 99"/>
              <a:gd name="T49" fmla="*/ 53 h 53"/>
              <a:gd name="T50" fmla="*/ 89 w 99"/>
              <a:gd name="T51" fmla="*/ 51 h 53"/>
              <a:gd name="T52" fmla="*/ 90 w 99"/>
              <a:gd name="T53" fmla="*/ 49 h 53"/>
              <a:gd name="T54" fmla="*/ 90 w 99"/>
              <a:gd name="T55" fmla="*/ 48 h 53"/>
              <a:gd name="T56" fmla="*/ 93 w 99"/>
              <a:gd name="T57" fmla="*/ 48 h 53"/>
              <a:gd name="T58" fmla="*/ 99 w 99"/>
              <a:gd name="T59" fmla="*/ 39 h 53"/>
              <a:gd name="T60" fmla="*/ 99 w 99"/>
              <a:gd name="T61" fmla="*/ 6 h 53"/>
              <a:gd name="T62" fmla="*/ 93 w 99"/>
              <a:gd name="T63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9" h="53">
                <a:moveTo>
                  <a:pt x="93" y="0"/>
                </a:moveTo>
                <a:cubicBezTo>
                  <a:pt x="86" y="0"/>
                  <a:pt x="86" y="0"/>
                  <a:pt x="86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76" y="0"/>
                  <a:pt x="73" y="2"/>
                  <a:pt x="73" y="6"/>
                </a:cubicBezTo>
                <a:cubicBezTo>
                  <a:pt x="73" y="28"/>
                  <a:pt x="73" y="28"/>
                  <a:pt x="73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2"/>
                  <a:pt x="24" y="0"/>
                  <a:pt x="19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2"/>
                  <a:pt x="0" y="6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3"/>
                  <a:pt x="5" y="48"/>
                  <a:pt x="10" y="48"/>
                </a:cubicBezTo>
                <a:cubicBezTo>
                  <a:pt x="10" y="49"/>
                  <a:pt x="10" y="49"/>
                  <a:pt x="10" y="49"/>
                </a:cubicBezTo>
                <a:cubicBezTo>
                  <a:pt x="10" y="50"/>
                  <a:pt x="10" y="51"/>
                  <a:pt x="10" y="51"/>
                </a:cubicBezTo>
                <a:cubicBezTo>
                  <a:pt x="11" y="52"/>
                  <a:pt x="12" y="53"/>
                  <a:pt x="14" y="53"/>
                </a:cubicBezTo>
                <a:cubicBezTo>
                  <a:pt x="15" y="53"/>
                  <a:pt x="15" y="53"/>
                  <a:pt x="15" y="53"/>
                </a:cubicBezTo>
                <a:cubicBezTo>
                  <a:pt x="17" y="53"/>
                  <a:pt x="18" y="52"/>
                  <a:pt x="19" y="51"/>
                </a:cubicBezTo>
                <a:cubicBezTo>
                  <a:pt x="19" y="51"/>
                  <a:pt x="19" y="50"/>
                  <a:pt x="19" y="49"/>
                </a:cubicBezTo>
                <a:cubicBezTo>
                  <a:pt x="19" y="49"/>
                  <a:pt x="19" y="49"/>
                  <a:pt x="19" y="48"/>
                </a:cubicBezTo>
                <a:cubicBezTo>
                  <a:pt x="80" y="48"/>
                  <a:pt x="80" y="48"/>
                  <a:pt x="80" y="48"/>
                </a:cubicBezTo>
                <a:cubicBezTo>
                  <a:pt x="80" y="49"/>
                  <a:pt x="80" y="49"/>
                  <a:pt x="80" y="49"/>
                </a:cubicBezTo>
                <a:cubicBezTo>
                  <a:pt x="80" y="50"/>
                  <a:pt x="80" y="51"/>
                  <a:pt x="81" y="51"/>
                </a:cubicBezTo>
                <a:cubicBezTo>
                  <a:pt x="81" y="52"/>
                  <a:pt x="83" y="53"/>
                  <a:pt x="84" y="53"/>
                </a:cubicBezTo>
                <a:cubicBezTo>
                  <a:pt x="86" y="53"/>
                  <a:pt x="86" y="53"/>
                  <a:pt x="86" y="53"/>
                </a:cubicBezTo>
                <a:cubicBezTo>
                  <a:pt x="87" y="53"/>
                  <a:pt x="88" y="52"/>
                  <a:pt x="89" y="51"/>
                </a:cubicBezTo>
                <a:cubicBezTo>
                  <a:pt x="89" y="51"/>
                  <a:pt x="89" y="50"/>
                  <a:pt x="90" y="49"/>
                </a:cubicBezTo>
                <a:cubicBezTo>
                  <a:pt x="90" y="49"/>
                  <a:pt x="90" y="49"/>
                  <a:pt x="90" y="48"/>
                </a:cubicBezTo>
                <a:cubicBezTo>
                  <a:pt x="93" y="48"/>
                  <a:pt x="93" y="48"/>
                  <a:pt x="93" y="48"/>
                </a:cubicBezTo>
                <a:cubicBezTo>
                  <a:pt x="97" y="48"/>
                  <a:pt x="99" y="43"/>
                  <a:pt x="99" y="39"/>
                </a:cubicBezTo>
                <a:cubicBezTo>
                  <a:pt x="99" y="6"/>
                  <a:pt x="99" y="6"/>
                  <a:pt x="99" y="6"/>
                </a:cubicBezTo>
                <a:cubicBezTo>
                  <a:pt x="99" y="2"/>
                  <a:pt x="97" y="0"/>
                  <a:pt x="93" y="0"/>
                </a:cubicBez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32" name="Oval 128">
            <a:extLst>
              <a:ext uri="{FF2B5EF4-FFF2-40B4-BE49-F238E27FC236}">
                <a16:creationId xmlns:a16="http://schemas.microsoft.com/office/drawing/2014/main" id="{904B8BB5-2C20-4420-9A53-DDC06F8A8257}"/>
              </a:ext>
            </a:extLst>
          </p:cNvPr>
          <p:cNvSpPr>
            <a:spLocks/>
          </p:cNvSpPr>
          <p:nvPr/>
        </p:nvSpPr>
        <p:spPr bwMode="auto">
          <a:xfrm>
            <a:off x="5029781" y="3258920"/>
            <a:ext cx="15964" cy="15964"/>
          </a:xfrm>
          <a:prstGeom prst="ellipse">
            <a:avLst/>
          </a:pr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33" name="Oval 129">
            <a:extLst>
              <a:ext uri="{FF2B5EF4-FFF2-40B4-BE49-F238E27FC236}">
                <a16:creationId xmlns:a16="http://schemas.microsoft.com/office/drawing/2014/main" id="{6DEC10EA-4252-42E9-A2F6-B5A2771A62B5}"/>
              </a:ext>
            </a:extLst>
          </p:cNvPr>
          <p:cNvSpPr>
            <a:spLocks/>
          </p:cNvSpPr>
          <p:nvPr/>
        </p:nvSpPr>
        <p:spPr bwMode="auto">
          <a:xfrm>
            <a:off x="5070831" y="3258920"/>
            <a:ext cx="15964" cy="15964"/>
          </a:xfrm>
          <a:prstGeom prst="ellipse">
            <a:avLst/>
          </a:pr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34" name="Oval 130">
            <a:extLst>
              <a:ext uri="{FF2B5EF4-FFF2-40B4-BE49-F238E27FC236}">
                <a16:creationId xmlns:a16="http://schemas.microsoft.com/office/drawing/2014/main" id="{C0429BFF-89F8-4A84-8452-A0632766F2C2}"/>
              </a:ext>
            </a:extLst>
          </p:cNvPr>
          <p:cNvSpPr>
            <a:spLocks/>
          </p:cNvSpPr>
          <p:nvPr/>
        </p:nvSpPr>
        <p:spPr bwMode="auto">
          <a:xfrm>
            <a:off x="5029781" y="3293128"/>
            <a:ext cx="15964" cy="15964"/>
          </a:xfrm>
          <a:prstGeom prst="ellipse">
            <a:avLst/>
          </a:pr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35" name="Oval 131">
            <a:extLst>
              <a:ext uri="{FF2B5EF4-FFF2-40B4-BE49-F238E27FC236}">
                <a16:creationId xmlns:a16="http://schemas.microsoft.com/office/drawing/2014/main" id="{9F1F2BF2-7C8F-4CBA-9ED0-37C34CD21932}"/>
              </a:ext>
            </a:extLst>
          </p:cNvPr>
          <p:cNvSpPr>
            <a:spLocks/>
          </p:cNvSpPr>
          <p:nvPr/>
        </p:nvSpPr>
        <p:spPr bwMode="auto">
          <a:xfrm>
            <a:off x="5070831" y="3293128"/>
            <a:ext cx="15964" cy="15964"/>
          </a:xfrm>
          <a:prstGeom prst="ellipse">
            <a:avLst/>
          </a:pr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36" name="Freeform: Shape 132">
            <a:extLst>
              <a:ext uri="{FF2B5EF4-FFF2-40B4-BE49-F238E27FC236}">
                <a16:creationId xmlns:a16="http://schemas.microsoft.com/office/drawing/2014/main" id="{9C0703F5-E4F0-41CA-9488-816E2D362525}"/>
              </a:ext>
            </a:extLst>
          </p:cNvPr>
          <p:cNvSpPr>
            <a:spLocks/>
          </p:cNvSpPr>
          <p:nvPr/>
        </p:nvSpPr>
        <p:spPr bwMode="auto">
          <a:xfrm>
            <a:off x="6235065" y="1917942"/>
            <a:ext cx="147097" cy="150518"/>
          </a:xfrm>
          <a:custGeom>
            <a:avLst/>
            <a:gdLst>
              <a:gd name="T0" fmla="*/ 72 w 74"/>
              <a:gd name="T1" fmla="*/ 54 h 76"/>
              <a:gd name="T2" fmla="*/ 58 w 74"/>
              <a:gd name="T3" fmla="*/ 39 h 76"/>
              <a:gd name="T4" fmla="*/ 55 w 74"/>
              <a:gd name="T5" fmla="*/ 36 h 76"/>
              <a:gd name="T6" fmla="*/ 41 w 74"/>
              <a:gd name="T7" fmla="*/ 19 h 76"/>
              <a:gd name="T8" fmla="*/ 34 w 74"/>
              <a:gd name="T9" fmla="*/ 5 h 76"/>
              <a:gd name="T10" fmla="*/ 26 w 74"/>
              <a:gd name="T11" fmla="*/ 4 h 76"/>
              <a:gd name="T12" fmla="*/ 24 w 74"/>
              <a:gd name="T13" fmla="*/ 11 h 76"/>
              <a:gd name="T14" fmla="*/ 28 w 74"/>
              <a:gd name="T15" fmla="*/ 22 h 76"/>
              <a:gd name="T16" fmla="*/ 29 w 74"/>
              <a:gd name="T17" fmla="*/ 29 h 76"/>
              <a:gd name="T18" fmla="*/ 6 w 74"/>
              <a:gd name="T19" fmla="*/ 29 h 76"/>
              <a:gd name="T20" fmla="*/ 1 w 74"/>
              <a:gd name="T21" fmla="*/ 37 h 76"/>
              <a:gd name="T22" fmla="*/ 12 w 74"/>
              <a:gd name="T23" fmla="*/ 68 h 76"/>
              <a:gd name="T24" fmla="*/ 17 w 74"/>
              <a:gd name="T25" fmla="*/ 71 h 76"/>
              <a:gd name="T26" fmla="*/ 44 w 74"/>
              <a:gd name="T27" fmla="*/ 71 h 76"/>
              <a:gd name="T28" fmla="*/ 50 w 74"/>
              <a:gd name="T29" fmla="*/ 74 h 76"/>
              <a:gd name="T30" fmla="*/ 51 w 74"/>
              <a:gd name="T31" fmla="*/ 75 h 76"/>
              <a:gd name="T32" fmla="*/ 56 w 74"/>
              <a:gd name="T33" fmla="*/ 75 h 76"/>
              <a:gd name="T34" fmla="*/ 72 w 74"/>
              <a:gd name="T35" fmla="*/ 58 h 76"/>
              <a:gd name="T36" fmla="*/ 72 w 74"/>
              <a:gd name="T37" fmla="*/ 54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4" h="76">
                <a:moveTo>
                  <a:pt x="72" y="54"/>
                </a:moveTo>
                <a:cubicBezTo>
                  <a:pt x="58" y="39"/>
                  <a:pt x="58" y="39"/>
                  <a:pt x="58" y="39"/>
                </a:cubicBezTo>
                <a:cubicBezTo>
                  <a:pt x="56" y="38"/>
                  <a:pt x="55" y="36"/>
                  <a:pt x="55" y="36"/>
                </a:cubicBezTo>
                <a:cubicBezTo>
                  <a:pt x="55" y="36"/>
                  <a:pt x="49" y="25"/>
                  <a:pt x="41" y="19"/>
                </a:cubicBezTo>
                <a:cubicBezTo>
                  <a:pt x="32" y="14"/>
                  <a:pt x="34" y="10"/>
                  <a:pt x="34" y="5"/>
                </a:cubicBezTo>
                <a:cubicBezTo>
                  <a:pt x="34" y="1"/>
                  <a:pt x="30" y="0"/>
                  <a:pt x="26" y="4"/>
                </a:cubicBezTo>
                <a:cubicBezTo>
                  <a:pt x="25" y="6"/>
                  <a:pt x="24" y="9"/>
                  <a:pt x="24" y="11"/>
                </a:cubicBezTo>
                <a:cubicBezTo>
                  <a:pt x="23" y="16"/>
                  <a:pt x="27" y="20"/>
                  <a:pt x="28" y="22"/>
                </a:cubicBezTo>
                <a:cubicBezTo>
                  <a:pt x="29" y="23"/>
                  <a:pt x="30" y="26"/>
                  <a:pt x="29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2" y="29"/>
                  <a:pt x="0" y="33"/>
                  <a:pt x="1" y="37"/>
                </a:cubicBezTo>
                <a:cubicBezTo>
                  <a:pt x="12" y="68"/>
                  <a:pt x="12" y="68"/>
                  <a:pt x="12" y="68"/>
                </a:cubicBezTo>
                <a:cubicBezTo>
                  <a:pt x="13" y="70"/>
                  <a:pt x="15" y="71"/>
                  <a:pt x="17" y="71"/>
                </a:cubicBezTo>
                <a:cubicBezTo>
                  <a:pt x="44" y="71"/>
                  <a:pt x="44" y="71"/>
                  <a:pt x="44" y="71"/>
                </a:cubicBezTo>
                <a:cubicBezTo>
                  <a:pt x="46" y="71"/>
                  <a:pt x="48" y="73"/>
                  <a:pt x="50" y="74"/>
                </a:cubicBezTo>
                <a:cubicBezTo>
                  <a:pt x="51" y="75"/>
                  <a:pt x="51" y="75"/>
                  <a:pt x="51" y="75"/>
                </a:cubicBezTo>
                <a:cubicBezTo>
                  <a:pt x="52" y="76"/>
                  <a:pt x="54" y="76"/>
                  <a:pt x="56" y="75"/>
                </a:cubicBezTo>
                <a:cubicBezTo>
                  <a:pt x="72" y="58"/>
                  <a:pt x="72" y="58"/>
                  <a:pt x="72" y="58"/>
                </a:cubicBezTo>
                <a:cubicBezTo>
                  <a:pt x="74" y="57"/>
                  <a:pt x="74" y="55"/>
                  <a:pt x="72" y="54"/>
                </a:cubicBez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37" name="Freeform: Shape 133">
            <a:extLst>
              <a:ext uri="{FF2B5EF4-FFF2-40B4-BE49-F238E27FC236}">
                <a16:creationId xmlns:a16="http://schemas.microsoft.com/office/drawing/2014/main" id="{32DEF510-353D-479E-87F3-906E4ED05D52}"/>
              </a:ext>
            </a:extLst>
          </p:cNvPr>
          <p:cNvSpPr>
            <a:spLocks/>
          </p:cNvSpPr>
          <p:nvPr/>
        </p:nvSpPr>
        <p:spPr bwMode="auto">
          <a:xfrm>
            <a:off x="6346814" y="2035392"/>
            <a:ext cx="49032" cy="49032"/>
          </a:xfrm>
          <a:custGeom>
            <a:avLst/>
            <a:gdLst>
              <a:gd name="T0" fmla="*/ 8 w 43"/>
              <a:gd name="T1" fmla="*/ 43 h 43"/>
              <a:gd name="T2" fmla="*/ 0 w 43"/>
              <a:gd name="T3" fmla="*/ 34 h 43"/>
              <a:gd name="T4" fmla="*/ 34 w 43"/>
              <a:gd name="T5" fmla="*/ 0 h 43"/>
              <a:gd name="T6" fmla="*/ 43 w 43"/>
              <a:gd name="T7" fmla="*/ 8 h 43"/>
              <a:gd name="T8" fmla="*/ 8 w 43"/>
              <a:gd name="T9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" h="43">
                <a:moveTo>
                  <a:pt x="8" y="43"/>
                </a:moveTo>
                <a:lnTo>
                  <a:pt x="0" y="34"/>
                </a:lnTo>
                <a:lnTo>
                  <a:pt x="34" y="0"/>
                </a:lnTo>
                <a:lnTo>
                  <a:pt x="43" y="8"/>
                </a:lnTo>
                <a:lnTo>
                  <a:pt x="8" y="43"/>
                </a:ln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38" name="Freeform: Shape 134">
            <a:extLst>
              <a:ext uri="{FF2B5EF4-FFF2-40B4-BE49-F238E27FC236}">
                <a16:creationId xmlns:a16="http://schemas.microsoft.com/office/drawing/2014/main" id="{FF9CBD1D-A89D-4042-9834-E11E8225CBB4}"/>
              </a:ext>
            </a:extLst>
          </p:cNvPr>
          <p:cNvSpPr>
            <a:spLocks/>
          </p:cNvSpPr>
          <p:nvPr/>
        </p:nvSpPr>
        <p:spPr bwMode="auto">
          <a:xfrm>
            <a:off x="6151824" y="3302251"/>
            <a:ext cx="44471" cy="77540"/>
          </a:xfrm>
          <a:custGeom>
            <a:avLst/>
            <a:gdLst>
              <a:gd name="T0" fmla="*/ 22 w 22"/>
              <a:gd name="T1" fmla="*/ 20 h 39"/>
              <a:gd name="T2" fmla="*/ 11 w 22"/>
              <a:gd name="T3" fmla="*/ 0 h 39"/>
              <a:gd name="T4" fmla="*/ 0 w 22"/>
              <a:gd name="T5" fmla="*/ 20 h 39"/>
              <a:gd name="T6" fmla="*/ 11 w 22"/>
              <a:gd name="T7" fmla="*/ 39 h 39"/>
              <a:gd name="T8" fmla="*/ 22 w 22"/>
              <a:gd name="T9" fmla="*/ 2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39">
                <a:moveTo>
                  <a:pt x="22" y="20"/>
                </a:moveTo>
                <a:cubicBezTo>
                  <a:pt x="22" y="13"/>
                  <a:pt x="18" y="3"/>
                  <a:pt x="11" y="0"/>
                </a:cubicBezTo>
                <a:cubicBezTo>
                  <a:pt x="5" y="3"/>
                  <a:pt x="0" y="13"/>
                  <a:pt x="0" y="20"/>
                </a:cubicBezTo>
                <a:cubicBezTo>
                  <a:pt x="0" y="26"/>
                  <a:pt x="5" y="36"/>
                  <a:pt x="11" y="39"/>
                </a:cubicBezTo>
                <a:cubicBezTo>
                  <a:pt x="18" y="36"/>
                  <a:pt x="22" y="26"/>
                  <a:pt x="22" y="20"/>
                </a:cubicBez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39" name="Freeform: Shape 135">
            <a:extLst>
              <a:ext uri="{FF2B5EF4-FFF2-40B4-BE49-F238E27FC236}">
                <a16:creationId xmlns:a16="http://schemas.microsoft.com/office/drawing/2014/main" id="{C275C25D-A4D6-4912-A6EB-3E9EBF68590D}"/>
              </a:ext>
            </a:extLst>
          </p:cNvPr>
          <p:cNvSpPr>
            <a:spLocks/>
          </p:cNvSpPr>
          <p:nvPr/>
        </p:nvSpPr>
        <p:spPr bwMode="auto">
          <a:xfrm>
            <a:off x="6183752" y="3352423"/>
            <a:ext cx="69558" cy="54734"/>
          </a:xfrm>
          <a:custGeom>
            <a:avLst/>
            <a:gdLst>
              <a:gd name="T0" fmla="*/ 1 w 35"/>
              <a:gd name="T1" fmla="*/ 23 h 28"/>
              <a:gd name="T2" fmla="*/ 23 w 35"/>
              <a:gd name="T3" fmla="*/ 24 h 28"/>
              <a:gd name="T4" fmla="*/ 34 w 35"/>
              <a:gd name="T5" fmla="*/ 4 h 28"/>
              <a:gd name="T6" fmla="*/ 12 w 35"/>
              <a:gd name="T7" fmla="*/ 4 h 28"/>
              <a:gd name="T8" fmla="*/ 1 w 35"/>
              <a:gd name="T9" fmla="*/ 23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28">
                <a:moveTo>
                  <a:pt x="1" y="23"/>
                </a:moveTo>
                <a:cubicBezTo>
                  <a:pt x="6" y="28"/>
                  <a:pt x="17" y="27"/>
                  <a:pt x="23" y="24"/>
                </a:cubicBezTo>
                <a:cubicBezTo>
                  <a:pt x="29" y="20"/>
                  <a:pt x="35" y="12"/>
                  <a:pt x="34" y="4"/>
                </a:cubicBezTo>
                <a:cubicBezTo>
                  <a:pt x="29" y="0"/>
                  <a:pt x="18" y="1"/>
                  <a:pt x="12" y="4"/>
                </a:cubicBezTo>
                <a:cubicBezTo>
                  <a:pt x="6" y="8"/>
                  <a:pt x="0" y="16"/>
                  <a:pt x="1" y="23"/>
                </a:cubicBez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40" name="Freeform: Shape 136">
            <a:extLst>
              <a:ext uri="{FF2B5EF4-FFF2-40B4-BE49-F238E27FC236}">
                <a16:creationId xmlns:a16="http://schemas.microsoft.com/office/drawing/2014/main" id="{B432EECF-D1E5-4F84-8A3F-9BDEB67C28C9}"/>
              </a:ext>
            </a:extLst>
          </p:cNvPr>
          <p:cNvSpPr>
            <a:spLocks/>
          </p:cNvSpPr>
          <p:nvPr/>
        </p:nvSpPr>
        <p:spPr bwMode="auto">
          <a:xfrm>
            <a:off x="6183752" y="3407157"/>
            <a:ext cx="69558" cy="55874"/>
          </a:xfrm>
          <a:custGeom>
            <a:avLst/>
            <a:gdLst>
              <a:gd name="T0" fmla="*/ 23 w 35"/>
              <a:gd name="T1" fmla="*/ 24 h 28"/>
              <a:gd name="T2" fmla="*/ 34 w 35"/>
              <a:gd name="T3" fmla="*/ 5 h 28"/>
              <a:gd name="T4" fmla="*/ 12 w 35"/>
              <a:gd name="T5" fmla="*/ 4 h 28"/>
              <a:gd name="T6" fmla="*/ 1 w 35"/>
              <a:gd name="T7" fmla="*/ 23 h 28"/>
              <a:gd name="T8" fmla="*/ 23 w 35"/>
              <a:gd name="T9" fmla="*/ 24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28">
                <a:moveTo>
                  <a:pt x="23" y="24"/>
                </a:moveTo>
                <a:cubicBezTo>
                  <a:pt x="29" y="20"/>
                  <a:pt x="35" y="12"/>
                  <a:pt x="34" y="5"/>
                </a:cubicBezTo>
                <a:cubicBezTo>
                  <a:pt x="29" y="0"/>
                  <a:pt x="18" y="1"/>
                  <a:pt x="12" y="4"/>
                </a:cubicBezTo>
                <a:cubicBezTo>
                  <a:pt x="6" y="8"/>
                  <a:pt x="0" y="16"/>
                  <a:pt x="1" y="23"/>
                </a:cubicBezTo>
                <a:cubicBezTo>
                  <a:pt x="6" y="28"/>
                  <a:pt x="17" y="27"/>
                  <a:pt x="23" y="24"/>
                </a:cubicBez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41" name="Freeform: Shape 137">
            <a:extLst>
              <a:ext uri="{FF2B5EF4-FFF2-40B4-BE49-F238E27FC236}">
                <a16:creationId xmlns:a16="http://schemas.microsoft.com/office/drawing/2014/main" id="{58F59882-BFB6-40D2-A679-3DE16B2FCC14}"/>
              </a:ext>
            </a:extLst>
          </p:cNvPr>
          <p:cNvSpPr>
            <a:spLocks/>
          </p:cNvSpPr>
          <p:nvPr/>
        </p:nvSpPr>
        <p:spPr bwMode="auto">
          <a:xfrm>
            <a:off x="6094810" y="3352423"/>
            <a:ext cx="71838" cy="54734"/>
          </a:xfrm>
          <a:custGeom>
            <a:avLst/>
            <a:gdLst>
              <a:gd name="T0" fmla="*/ 13 w 36"/>
              <a:gd name="T1" fmla="*/ 24 h 28"/>
              <a:gd name="T2" fmla="*/ 35 w 36"/>
              <a:gd name="T3" fmla="*/ 23 h 28"/>
              <a:gd name="T4" fmla="*/ 24 w 36"/>
              <a:gd name="T5" fmla="*/ 4 h 28"/>
              <a:gd name="T6" fmla="*/ 1 w 36"/>
              <a:gd name="T7" fmla="*/ 4 h 28"/>
              <a:gd name="T8" fmla="*/ 13 w 36"/>
              <a:gd name="T9" fmla="*/ 24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28">
                <a:moveTo>
                  <a:pt x="13" y="24"/>
                </a:moveTo>
                <a:cubicBezTo>
                  <a:pt x="19" y="27"/>
                  <a:pt x="29" y="28"/>
                  <a:pt x="35" y="23"/>
                </a:cubicBezTo>
                <a:cubicBezTo>
                  <a:pt x="36" y="16"/>
                  <a:pt x="30" y="8"/>
                  <a:pt x="24" y="4"/>
                </a:cubicBezTo>
                <a:cubicBezTo>
                  <a:pt x="18" y="1"/>
                  <a:pt x="7" y="0"/>
                  <a:pt x="1" y="4"/>
                </a:cubicBezTo>
                <a:cubicBezTo>
                  <a:pt x="0" y="12"/>
                  <a:pt x="7" y="20"/>
                  <a:pt x="13" y="24"/>
                </a:cubicBez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42" name="Freeform: Shape 138">
            <a:extLst>
              <a:ext uri="{FF2B5EF4-FFF2-40B4-BE49-F238E27FC236}">
                <a16:creationId xmlns:a16="http://schemas.microsoft.com/office/drawing/2014/main" id="{ADF14DB6-55DA-47C9-B8F5-D24998639C82}"/>
              </a:ext>
            </a:extLst>
          </p:cNvPr>
          <p:cNvSpPr>
            <a:spLocks/>
          </p:cNvSpPr>
          <p:nvPr/>
        </p:nvSpPr>
        <p:spPr bwMode="auto">
          <a:xfrm>
            <a:off x="6094810" y="3407157"/>
            <a:ext cx="71838" cy="55874"/>
          </a:xfrm>
          <a:custGeom>
            <a:avLst/>
            <a:gdLst>
              <a:gd name="T0" fmla="*/ 13 w 36"/>
              <a:gd name="T1" fmla="*/ 24 h 28"/>
              <a:gd name="T2" fmla="*/ 35 w 36"/>
              <a:gd name="T3" fmla="*/ 23 h 28"/>
              <a:gd name="T4" fmla="*/ 24 w 36"/>
              <a:gd name="T5" fmla="*/ 4 h 28"/>
              <a:gd name="T6" fmla="*/ 1 w 36"/>
              <a:gd name="T7" fmla="*/ 5 h 28"/>
              <a:gd name="T8" fmla="*/ 13 w 36"/>
              <a:gd name="T9" fmla="*/ 24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28">
                <a:moveTo>
                  <a:pt x="13" y="24"/>
                </a:moveTo>
                <a:cubicBezTo>
                  <a:pt x="19" y="27"/>
                  <a:pt x="29" y="28"/>
                  <a:pt x="35" y="23"/>
                </a:cubicBezTo>
                <a:cubicBezTo>
                  <a:pt x="36" y="16"/>
                  <a:pt x="30" y="8"/>
                  <a:pt x="24" y="4"/>
                </a:cubicBezTo>
                <a:cubicBezTo>
                  <a:pt x="18" y="1"/>
                  <a:pt x="7" y="0"/>
                  <a:pt x="1" y="5"/>
                </a:cubicBezTo>
                <a:cubicBezTo>
                  <a:pt x="0" y="12"/>
                  <a:pt x="7" y="20"/>
                  <a:pt x="13" y="24"/>
                </a:cubicBez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43" name="Freeform: Shape 139">
            <a:extLst>
              <a:ext uri="{FF2B5EF4-FFF2-40B4-BE49-F238E27FC236}">
                <a16:creationId xmlns:a16="http://schemas.microsoft.com/office/drawing/2014/main" id="{72723CEF-1286-48C5-A20A-361D53968882}"/>
              </a:ext>
            </a:extLst>
          </p:cNvPr>
          <p:cNvSpPr>
            <a:spLocks/>
          </p:cNvSpPr>
          <p:nvPr/>
        </p:nvSpPr>
        <p:spPr bwMode="auto">
          <a:xfrm>
            <a:off x="6170069" y="3387772"/>
            <a:ext cx="7982" cy="88942"/>
          </a:xfrm>
          <a:custGeom>
            <a:avLst/>
            <a:gdLst>
              <a:gd name="T0" fmla="*/ 0 w 4"/>
              <a:gd name="T1" fmla="*/ 1 h 45"/>
              <a:gd name="T2" fmla="*/ 0 w 4"/>
              <a:gd name="T3" fmla="*/ 44 h 45"/>
              <a:gd name="T4" fmla="*/ 2 w 4"/>
              <a:gd name="T5" fmla="*/ 45 h 45"/>
              <a:gd name="T6" fmla="*/ 4 w 4"/>
              <a:gd name="T7" fmla="*/ 44 h 45"/>
              <a:gd name="T8" fmla="*/ 4 w 4"/>
              <a:gd name="T9" fmla="*/ 1 h 45"/>
              <a:gd name="T10" fmla="*/ 2 w 4"/>
              <a:gd name="T11" fmla="*/ 0 h 45"/>
              <a:gd name="T12" fmla="*/ 0 w 4"/>
              <a:gd name="T13" fmla="*/ 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45">
                <a:moveTo>
                  <a:pt x="0" y="1"/>
                </a:moveTo>
                <a:cubicBezTo>
                  <a:pt x="0" y="44"/>
                  <a:pt x="0" y="44"/>
                  <a:pt x="0" y="44"/>
                </a:cubicBezTo>
                <a:cubicBezTo>
                  <a:pt x="0" y="44"/>
                  <a:pt x="1" y="45"/>
                  <a:pt x="2" y="45"/>
                </a:cubicBezTo>
                <a:cubicBezTo>
                  <a:pt x="4" y="45"/>
                  <a:pt x="4" y="44"/>
                  <a:pt x="4" y="44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0"/>
                  <a:pt x="2" y="0"/>
                </a:cubicBezTo>
                <a:cubicBezTo>
                  <a:pt x="1" y="0"/>
                  <a:pt x="0" y="1"/>
                  <a:pt x="0" y="1"/>
                </a:cubicBez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44" name="Freeform: Shape 140">
            <a:extLst>
              <a:ext uri="{FF2B5EF4-FFF2-40B4-BE49-F238E27FC236}">
                <a16:creationId xmlns:a16="http://schemas.microsoft.com/office/drawing/2014/main" id="{5DFC994B-CDAB-4CB6-98B9-9B2C184713F2}"/>
              </a:ext>
            </a:extLst>
          </p:cNvPr>
          <p:cNvSpPr>
            <a:spLocks/>
          </p:cNvSpPr>
          <p:nvPr/>
        </p:nvSpPr>
        <p:spPr bwMode="auto">
          <a:xfrm>
            <a:off x="5186001" y="3896340"/>
            <a:ext cx="104906" cy="95784"/>
          </a:xfrm>
          <a:custGeom>
            <a:avLst/>
            <a:gdLst>
              <a:gd name="T0" fmla="*/ 6 w 53"/>
              <a:gd name="T1" fmla="*/ 5 h 48"/>
              <a:gd name="T2" fmla="*/ 1 w 53"/>
              <a:gd name="T3" fmla="*/ 14 h 48"/>
              <a:gd name="T4" fmla="*/ 0 w 53"/>
              <a:gd name="T5" fmla="*/ 17 h 48"/>
              <a:gd name="T6" fmla="*/ 0 w 53"/>
              <a:gd name="T7" fmla="*/ 17 h 48"/>
              <a:gd name="T8" fmla="*/ 0 w 53"/>
              <a:gd name="T9" fmla="*/ 20 h 48"/>
              <a:gd name="T10" fmla="*/ 0 w 53"/>
              <a:gd name="T11" fmla="*/ 22 h 48"/>
              <a:gd name="T12" fmla="*/ 2 w 53"/>
              <a:gd name="T13" fmla="*/ 31 h 48"/>
              <a:gd name="T14" fmla="*/ 8 w 53"/>
              <a:gd name="T15" fmla="*/ 42 h 48"/>
              <a:gd name="T16" fmla="*/ 8 w 53"/>
              <a:gd name="T17" fmla="*/ 42 h 48"/>
              <a:gd name="T18" fmla="*/ 12 w 53"/>
              <a:gd name="T19" fmla="*/ 46 h 48"/>
              <a:gd name="T20" fmla="*/ 13 w 53"/>
              <a:gd name="T21" fmla="*/ 46 h 48"/>
              <a:gd name="T22" fmla="*/ 19 w 53"/>
              <a:gd name="T23" fmla="*/ 47 h 48"/>
              <a:gd name="T24" fmla="*/ 19 w 53"/>
              <a:gd name="T25" fmla="*/ 47 h 48"/>
              <a:gd name="T26" fmla="*/ 22 w 53"/>
              <a:gd name="T27" fmla="*/ 46 h 48"/>
              <a:gd name="T28" fmla="*/ 23 w 53"/>
              <a:gd name="T29" fmla="*/ 45 h 48"/>
              <a:gd name="T30" fmla="*/ 27 w 53"/>
              <a:gd name="T31" fmla="*/ 45 h 48"/>
              <a:gd name="T32" fmla="*/ 27 w 53"/>
              <a:gd name="T33" fmla="*/ 45 h 48"/>
              <a:gd name="T34" fmla="*/ 30 w 53"/>
              <a:gd name="T35" fmla="*/ 45 h 48"/>
              <a:gd name="T36" fmla="*/ 32 w 53"/>
              <a:gd name="T37" fmla="*/ 46 h 48"/>
              <a:gd name="T38" fmla="*/ 35 w 53"/>
              <a:gd name="T39" fmla="*/ 47 h 48"/>
              <a:gd name="T40" fmla="*/ 35 w 53"/>
              <a:gd name="T41" fmla="*/ 47 h 48"/>
              <a:gd name="T42" fmla="*/ 41 w 53"/>
              <a:gd name="T43" fmla="*/ 46 h 48"/>
              <a:gd name="T44" fmla="*/ 42 w 53"/>
              <a:gd name="T45" fmla="*/ 46 h 48"/>
              <a:gd name="T46" fmla="*/ 45 w 53"/>
              <a:gd name="T47" fmla="*/ 42 h 48"/>
              <a:gd name="T48" fmla="*/ 46 w 53"/>
              <a:gd name="T49" fmla="*/ 42 h 48"/>
              <a:gd name="T50" fmla="*/ 51 w 53"/>
              <a:gd name="T51" fmla="*/ 31 h 48"/>
              <a:gd name="T52" fmla="*/ 53 w 53"/>
              <a:gd name="T53" fmla="*/ 22 h 48"/>
              <a:gd name="T54" fmla="*/ 53 w 53"/>
              <a:gd name="T55" fmla="*/ 20 h 48"/>
              <a:gd name="T56" fmla="*/ 53 w 53"/>
              <a:gd name="T57" fmla="*/ 17 h 48"/>
              <a:gd name="T58" fmla="*/ 53 w 53"/>
              <a:gd name="T59" fmla="*/ 17 h 48"/>
              <a:gd name="T60" fmla="*/ 53 w 53"/>
              <a:gd name="T61" fmla="*/ 14 h 48"/>
              <a:gd name="T62" fmla="*/ 48 w 53"/>
              <a:gd name="T63" fmla="*/ 5 h 48"/>
              <a:gd name="T64" fmla="*/ 47 w 53"/>
              <a:gd name="T65" fmla="*/ 3 h 48"/>
              <a:gd name="T66" fmla="*/ 39 w 53"/>
              <a:gd name="T67" fmla="*/ 0 h 48"/>
              <a:gd name="T68" fmla="*/ 31 w 53"/>
              <a:gd name="T69" fmla="*/ 1 h 48"/>
              <a:gd name="T70" fmla="*/ 27 w 53"/>
              <a:gd name="T71" fmla="*/ 3 h 48"/>
              <a:gd name="T72" fmla="*/ 23 w 53"/>
              <a:gd name="T73" fmla="*/ 1 h 48"/>
              <a:gd name="T74" fmla="*/ 14 w 53"/>
              <a:gd name="T75" fmla="*/ 0 h 48"/>
              <a:gd name="T76" fmla="*/ 7 w 53"/>
              <a:gd name="T77" fmla="*/ 3 h 48"/>
              <a:gd name="T78" fmla="*/ 6 w 53"/>
              <a:gd name="T79" fmla="*/ 5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3" h="48">
                <a:moveTo>
                  <a:pt x="6" y="5"/>
                </a:moveTo>
                <a:cubicBezTo>
                  <a:pt x="3" y="7"/>
                  <a:pt x="1" y="11"/>
                  <a:pt x="1" y="14"/>
                </a:cubicBezTo>
                <a:cubicBezTo>
                  <a:pt x="0" y="15"/>
                  <a:pt x="0" y="16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8"/>
                  <a:pt x="0" y="19"/>
                  <a:pt x="0" y="20"/>
                </a:cubicBezTo>
                <a:cubicBezTo>
                  <a:pt x="0" y="21"/>
                  <a:pt x="0" y="22"/>
                  <a:pt x="0" y="22"/>
                </a:cubicBezTo>
                <a:cubicBezTo>
                  <a:pt x="1" y="25"/>
                  <a:pt x="1" y="28"/>
                  <a:pt x="2" y="31"/>
                </a:cubicBezTo>
                <a:cubicBezTo>
                  <a:pt x="4" y="35"/>
                  <a:pt x="6" y="38"/>
                  <a:pt x="8" y="42"/>
                </a:cubicBezTo>
                <a:cubicBezTo>
                  <a:pt x="8" y="42"/>
                  <a:pt x="8" y="42"/>
                  <a:pt x="8" y="42"/>
                </a:cubicBezTo>
                <a:cubicBezTo>
                  <a:pt x="9" y="43"/>
                  <a:pt x="11" y="45"/>
                  <a:pt x="12" y="46"/>
                </a:cubicBezTo>
                <a:cubicBezTo>
                  <a:pt x="12" y="46"/>
                  <a:pt x="13" y="46"/>
                  <a:pt x="13" y="46"/>
                </a:cubicBezTo>
                <a:cubicBezTo>
                  <a:pt x="15" y="48"/>
                  <a:pt x="17" y="48"/>
                  <a:pt x="19" y="47"/>
                </a:cubicBezTo>
                <a:cubicBezTo>
                  <a:pt x="19" y="47"/>
                  <a:pt x="19" y="47"/>
                  <a:pt x="19" y="47"/>
                </a:cubicBezTo>
                <a:cubicBezTo>
                  <a:pt x="20" y="47"/>
                  <a:pt x="21" y="46"/>
                  <a:pt x="22" y="46"/>
                </a:cubicBezTo>
                <a:cubicBezTo>
                  <a:pt x="22" y="46"/>
                  <a:pt x="23" y="46"/>
                  <a:pt x="23" y="45"/>
                </a:cubicBezTo>
                <a:cubicBezTo>
                  <a:pt x="25" y="45"/>
                  <a:pt x="27" y="45"/>
                  <a:pt x="27" y="45"/>
                </a:cubicBezTo>
                <a:cubicBezTo>
                  <a:pt x="27" y="45"/>
                  <a:pt x="27" y="45"/>
                  <a:pt x="27" y="45"/>
                </a:cubicBezTo>
                <a:cubicBezTo>
                  <a:pt x="28" y="45"/>
                  <a:pt x="29" y="45"/>
                  <a:pt x="30" y="45"/>
                </a:cubicBezTo>
                <a:cubicBezTo>
                  <a:pt x="31" y="46"/>
                  <a:pt x="31" y="46"/>
                  <a:pt x="32" y="46"/>
                </a:cubicBezTo>
                <a:cubicBezTo>
                  <a:pt x="33" y="46"/>
                  <a:pt x="34" y="47"/>
                  <a:pt x="35" y="47"/>
                </a:cubicBezTo>
                <a:cubicBezTo>
                  <a:pt x="35" y="47"/>
                  <a:pt x="35" y="47"/>
                  <a:pt x="35" y="47"/>
                </a:cubicBezTo>
                <a:cubicBezTo>
                  <a:pt x="37" y="48"/>
                  <a:pt x="39" y="48"/>
                  <a:pt x="41" y="46"/>
                </a:cubicBezTo>
                <a:cubicBezTo>
                  <a:pt x="41" y="46"/>
                  <a:pt x="41" y="46"/>
                  <a:pt x="42" y="46"/>
                </a:cubicBezTo>
                <a:cubicBezTo>
                  <a:pt x="43" y="45"/>
                  <a:pt x="44" y="43"/>
                  <a:pt x="45" y="42"/>
                </a:cubicBezTo>
                <a:cubicBezTo>
                  <a:pt x="45" y="42"/>
                  <a:pt x="45" y="42"/>
                  <a:pt x="46" y="42"/>
                </a:cubicBezTo>
                <a:cubicBezTo>
                  <a:pt x="48" y="38"/>
                  <a:pt x="50" y="35"/>
                  <a:pt x="51" y="31"/>
                </a:cubicBezTo>
                <a:cubicBezTo>
                  <a:pt x="52" y="28"/>
                  <a:pt x="53" y="25"/>
                  <a:pt x="53" y="22"/>
                </a:cubicBezTo>
                <a:cubicBezTo>
                  <a:pt x="53" y="22"/>
                  <a:pt x="53" y="21"/>
                  <a:pt x="53" y="20"/>
                </a:cubicBezTo>
                <a:cubicBezTo>
                  <a:pt x="53" y="19"/>
                  <a:pt x="53" y="18"/>
                  <a:pt x="53" y="17"/>
                </a:cubicBezTo>
                <a:cubicBezTo>
                  <a:pt x="53" y="17"/>
                  <a:pt x="53" y="17"/>
                  <a:pt x="53" y="17"/>
                </a:cubicBezTo>
                <a:cubicBezTo>
                  <a:pt x="53" y="16"/>
                  <a:pt x="53" y="15"/>
                  <a:pt x="53" y="14"/>
                </a:cubicBezTo>
                <a:cubicBezTo>
                  <a:pt x="52" y="11"/>
                  <a:pt x="51" y="7"/>
                  <a:pt x="48" y="5"/>
                </a:cubicBezTo>
                <a:cubicBezTo>
                  <a:pt x="48" y="4"/>
                  <a:pt x="47" y="4"/>
                  <a:pt x="47" y="3"/>
                </a:cubicBezTo>
                <a:cubicBezTo>
                  <a:pt x="45" y="2"/>
                  <a:pt x="42" y="1"/>
                  <a:pt x="39" y="0"/>
                </a:cubicBezTo>
                <a:cubicBezTo>
                  <a:pt x="36" y="0"/>
                  <a:pt x="34" y="0"/>
                  <a:pt x="31" y="1"/>
                </a:cubicBezTo>
                <a:cubicBezTo>
                  <a:pt x="30" y="2"/>
                  <a:pt x="27" y="3"/>
                  <a:pt x="27" y="3"/>
                </a:cubicBezTo>
                <a:cubicBezTo>
                  <a:pt x="27" y="3"/>
                  <a:pt x="24" y="2"/>
                  <a:pt x="23" y="1"/>
                </a:cubicBezTo>
                <a:cubicBezTo>
                  <a:pt x="20" y="0"/>
                  <a:pt x="17" y="0"/>
                  <a:pt x="14" y="0"/>
                </a:cubicBezTo>
                <a:cubicBezTo>
                  <a:pt x="11" y="1"/>
                  <a:pt x="9" y="2"/>
                  <a:pt x="7" y="3"/>
                </a:cubicBezTo>
                <a:cubicBezTo>
                  <a:pt x="6" y="4"/>
                  <a:pt x="6" y="4"/>
                  <a:pt x="6" y="5"/>
                </a:cubicBez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45" name="Freeform: Shape 141">
            <a:extLst>
              <a:ext uri="{FF2B5EF4-FFF2-40B4-BE49-F238E27FC236}">
                <a16:creationId xmlns:a16="http://schemas.microsoft.com/office/drawing/2014/main" id="{52AB5091-81B0-41B8-8C4F-EE53123A6E41}"/>
              </a:ext>
            </a:extLst>
          </p:cNvPr>
          <p:cNvSpPr>
            <a:spLocks/>
          </p:cNvSpPr>
          <p:nvPr/>
        </p:nvSpPr>
        <p:spPr bwMode="auto">
          <a:xfrm>
            <a:off x="5213367" y="3866693"/>
            <a:ext cx="26227" cy="29647"/>
          </a:xfrm>
          <a:custGeom>
            <a:avLst/>
            <a:gdLst>
              <a:gd name="T0" fmla="*/ 4 w 13"/>
              <a:gd name="T1" fmla="*/ 11 h 15"/>
              <a:gd name="T2" fmla="*/ 9 w 13"/>
              <a:gd name="T3" fmla="*/ 14 h 15"/>
              <a:gd name="T4" fmla="*/ 12 w 13"/>
              <a:gd name="T5" fmla="*/ 14 h 15"/>
              <a:gd name="T6" fmla="*/ 13 w 13"/>
              <a:gd name="T7" fmla="*/ 14 h 15"/>
              <a:gd name="T8" fmla="*/ 10 w 13"/>
              <a:gd name="T9" fmla="*/ 6 h 15"/>
              <a:gd name="T10" fmla="*/ 1 w 13"/>
              <a:gd name="T11" fmla="*/ 0 h 15"/>
              <a:gd name="T12" fmla="*/ 1 w 13"/>
              <a:gd name="T13" fmla="*/ 0 h 15"/>
              <a:gd name="T14" fmla="*/ 0 w 13"/>
              <a:gd name="T15" fmla="*/ 0 h 15"/>
              <a:gd name="T16" fmla="*/ 0 w 13"/>
              <a:gd name="T17" fmla="*/ 4 h 15"/>
              <a:gd name="T18" fmla="*/ 4 w 13"/>
              <a:gd name="T19" fmla="*/ 11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" h="15">
                <a:moveTo>
                  <a:pt x="4" y="11"/>
                </a:moveTo>
                <a:cubicBezTo>
                  <a:pt x="6" y="12"/>
                  <a:pt x="7" y="14"/>
                  <a:pt x="9" y="14"/>
                </a:cubicBezTo>
                <a:cubicBezTo>
                  <a:pt x="10" y="14"/>
                  <a:pt x="11" y="15"/>
                  <a:pt x="12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1"/>
                  <a:pt x="12" y="8"/>
                  <a:pt x="10" y="6"/>
                </a:cubicBezTo>
                <a:cubicBezTo>
                  <a:pt x="8" y="3"/>
                  <a:pt x="5" y="1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1"/>
                  <a:pt x="0" y="2"/>
                  <a:pt x="0" y="4"/>
                </a:cubicBezTo>
                <a:cubicBezTo>
                  <a:pt x="1" y="6"/>
                  <a:pt x="2" y="9"/>
                  <a:pt x="4" y="11"/>
                </a:cubicBez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46" name="Oval 142">
            <a:extLst>
              <a:ext uri="{FF2B5EF4-FFF2-40B4-BE49-F238E27FC236}">
                <a16:creationId xmlns:a16="http://schemas.microsoft.com/office/drawing/2014/main" id="{12453860-29E3-4995-AA15-C62D1EDDAE78}"/>
              </a:ext>
            </a:extLst>
          </p:cNvPr>
          <p:cNvSpPr>
            <a:spLocks/>
          </p:cNvSpPr>
          <p:nvPr/>
        </p:nvSpPr>
        <p:spPr bwMode="auto">
          <a:xfrm>
            <a:off x="3536004" y="3196204"/>
            <a:ext cx="532514" cy="534795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anchor="ctr" anchorCtr="1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zh-CN" altLang="en-US" sz="1100">
                <a:solidFill>
                  <a:schemeClr val="bg1"/>
                </a:solidFill>
                <a:cs typeface="+mn-ea"/>
                <a:sym typeface="+mn-lt"/>
              </a:rPr>
              <a:t>keyword</a:t>
            </a:r>
          </a:p>
        </p:txBody>
      </p:sp>
      <p:sp>
        <p:nvSpPr>
          <p:cNvPr id="247" name="Oval 143">
            <a:extLst>
              <a:ext uri="{FF2B5EF4-FFF2-40B4-BE49-F238E27FC236}">
                <a16:creationId xmlns:a16="http://schemas.microsoft.com/office/drawing/2014/main" id="{EF46FA6E-1643-4794-8CF3-232AC8B53365}"/>
              </a:ext>
            </a:extLst>
          </p:cNvPr>
          <p:cNvSpPr>
            <a:spLocks/>
          </p:cNvSpPr>
          <p:nvPr/>
        </p:nvSpPr>
        <p:spPr bwMode="auto">
          <a:xfrm>
            <a:off x="3993259" y="4892951"/>
            <a:ext cx="529094" cy="526813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anchor="ctr" anchorCtr="1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zh-CN" altLang="en-US" sz="1100">
                <a:solidFill>
                  <a:schemeClr val="bg1"/>
                </a:solidFill>
                <a:cs typeface="+mn-ea"/>
                <a:sym typeface="+mn-lt"/>
              </a:rPr>
              <a:t>keyword</a:t>
            </a:r>
          </a:p>
        </p:txBody>
      </p:sp>
      <p:sp>
        <p:nvSpPr>
          <p:cNvPr id="248" name="Oval 144">
            <a:extLst>
              <a:ext uri="{FF2B5EF4-FFF2-40B4-BE49-F238E27FC236}">
                <a16:creationId xmlns:a16="http://schemas.microsoft.com/office/drawing/2014/main" id="{502618E2-9FFF-4C9C-AECB-466AD9E91016}"/>
              </a:ext>
            </a:extLst>
          </p:cNvPr>
          <p:cNvSpPr>
            <a:spLocks/>
          </p:cNvSpPr>
          <p:nvPr/>
        </p:nvSpPr>
        <p:spPr bwMode="auto">
          <a:xfrm>
            <a:off x="7589727" y="1329554"/>
            <a:ext cx="531374" cy="532514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anchor="ctr" anchorCtr="1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zh-CN" altLang="en-US" sz="1100">
                <a:solidFill>
                  <a:schemeClr val="bg1"/>
                </a:solidFill>
                <a:cs typeface="+mn-ea"/>
                <a:sym typeface="+mn-lt"/>
              </a:rPr>
              <a:t>keyword</a:t>
            </a:r>
          </a:p>
        </p:txBody>
      </p:sp>
      <p:sp>
        <p:nvSpPr>
          <p:cNvPr id="249" name="Oval 145">
            <a:extLst>
              <a:ext uri="{FF2B5EF4-FFF2-40B4-BE49-F238E27FC236}">
                <a16:creationId xmlns:a16="http://schemas.microsoft.com/office/drawing/2014/main" id="{4CCC5F4B-A5EF-42F8-AA6D-14137AB3392C}"/>
              </a:ext>
            </a:extLst>
          </p:cNvPr>
          <p:cNvSpPr>
            <a:spLocks/>
          </p:cNvSpPr>
          <p:nvPr/>
        </p:nvSpPr>
        <p:spPr bwMode="auto">
          <a:xfrm>
            <a:off x="3992119" y="1329554"/>
            <a:ext cx="532514" cy="532514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anchor="ctr" anchorCtr="1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zh-CN" altLang="en-US" sz="1100">
                <a:solidFill>
                  <a:schemeClr val="bg1"/>
                </a:solidFill>
                <a:cs typeface="+mn-ea"/>
                <a:sym typeface="+mn-lt"/>
              </a:rPr>
              <a:t>keyword</a:t>
            </a:r>
          </a:p>
        </p:txBody>
      </p:sp>
      <p:sp>
        <p:nvSpPr>
          <p:cNvPr id="250" name="Oval 146">
            <a:extLst>
              <a:ext uri="{FF2B5EF4-FFF2-40B4-BE49-F238E27FC236}">
                <a16:creationId xmlns:a16="http://schemas.microsoft.com/office/drawing/2014/main" id="{C7F2EDED-D7A2-4C5F-B4BB-3785EB7D3DC6}"/>
              </a:ext>
            </a:extLst>
          </p:cNvPr>
          <p:cNvSpPr>
            <a:spLocks/>
          </p:cNvSpPr>
          <p:nvPr/>
        </p:nvSpPr>
        <p:spPr bwMode="auto">
          <a:xfrm>
            <a:off x="7592008" y="4890670"/>
            <a:ext cx="529094" cy="531374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anchor="ctr" anchorCtr="1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zh-CN" altLang="en-US" sz="1100">
                <a:solidFill>
                  <a:schemeClr val="bg1"/>
                </a:solidFill>
                <a:cs typeface="+mn-ea"/>
                <a:sym typeface="+mn-lt"/>
              </a:rPr>
              <a:t>keyword</a:t>
            </a:r>
          </a:p>
        </p:txBody>
      </p:sp>
      <p:sp>
        <p:nvSpPr>
          <p:cNvPr id="251" name="Oval 147">
            <a:extLst>
              <a:ext uri="{FF2B5EF4-FFF2-40B4-BE49-F238E27FC236}">
                <a16:creationId xmlns:a16="http://schemas.microsoft.com/office/drawing/2014/main" id="{AD85F94F-845E-4576-B6FB-0055E826BDB2}"/>
              </a:ext>
            </a:extLst>
          </p:cNvPr>
          <p:cNvSpPr>
            <a:spLocks/>
          </p:cNvSpPr>
          <p:nvPr/>
        </p:nvSpPr>
        <p:spPr bwMode="auto">
          <a:xfrm>
            <a:off x="8046983" y="3197344"/>
            <a:ext cx="531374" cy="531374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anchor="ctr" anchorCtr="1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zh-CN" altLang="en-US" sz="1100">
                <a:solidFill>
                  <a:schemeClr val="bg1"/>
                </a:solidFill>
                <a:cs typeface="+mn-ea"/>
                <a:sym typeface="+mn-lt"/>
              </a:rPr>
              <a:t>keyword</a:t>
            </a:r>
          </a:p>
        </p:txBody>
      </p:sp>
      <p:sp>
        <p:nvSpPr>
          <p:cNvPr id="252" name="Freeform: Shape 148">
            <a:extLst>
              <a:ext uri="{FF2B5EF4-FFF2-40B4-BE49-F238E27FC236}">
                <a16:creationId xmlns:a16="http://schemas.microsoft.com/office/drawing/2014/main" id="{547C95B8-56AC-45FE-B394-DC8BA87109FD}"/>
              </a:ext>
            </a:extLst>
          </p:cNvPr>
          <p:cNvSpPr>
            <a:spLocks/>
          </p:cNvSpPr>
          <p:nvPr/>
        </p:nvSpPr>
        <p:spPr bwMode="auto">
          <a:xfrm>
            <a:off x="7306936" y="1842683"/>
            <a:ext cx="317000" cy="340946"/>
          </a:xfrm>
          <a:custGeom>
            <a:avLst/>
            <a:gdLst>
              <a:gd name="T0" fmla="*/ 0 w 278"/>
              <a:gd name="T1" fmla="*/ 282 h 299"/>
              <a:gd name="T2" fmla="*/ 259 w 278"/>
              <a:gd name="T3" fmla="*/ 0 h 299"/>
              <a:gd name="T4" fmla="*/ 278 w 278"/>
              <a:gd name="T5" fmla="*/ 17 h 299"/>
              <a:gd name="T6" fmla="*/ 19 w 278"/>
              <a:gd name="T7" fmla="*/ 299 h 299"/>
              <a:gd name="T8" fmla="*/ 0 w 278"/>
              <a:gd name="T9" fmla="*/ 282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8" h="299">
                <a:moveTo>
                  <a:pt x="0" y="282"/>
                </a:moveTo>
                <a:lnTo>
                  <a:pt x="259" y="0"/>
                </a:lnTo>
                <a:lnTo>
                  <a:pt x="278" y="17"/>
                </a:lnTo>
                <a:lnTo>
                  <a:pt x="19" y="299"/>
                </a:lnTo>
                <a:lnTo>
                  <a:pt x="0" y="2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53" name="Freeform: Shape 149">
            <a:extLst>
              <a:ext uri="{FF2B5EF4-FFF2-40B4-BE49-F238E27FC236}">
                <a16:creationId xmlns:a16="http://schemas.microsoft.com/office/drawing/2014/main" id="{B1AE01D0-7172-4FCB-9180-CFB27CCB4F29}"/>
              </a:ext>
            </a:extLst>
          </p:cNvPr>
          <p:cNvSpPr>
            <a:spLocks/>
          </p:cNvSpPr>
          <p:nvPr/>
        </p:nvSpPr>
        <p:spPr bwMode="auto">
          <a:xfrm>
            <a:off x="7290972" y="2103809"/>
            <a:ext cx="91223" cy="98065"/>
          </a:xfrm>
          <a:custGeom>
            <a:avLst/>
            <a:gdLst>
              <a:gd name="T0" fmla="*/ 2 w 80"/>
              <a:gd name="T1" fmla="*/ 0 h 86"/>
              <a:gd name="T2" fmla="*/ 80 w 80"/>
              <a:gd name="T3" fmla="*/ 80 h 86"/>
              <a:gd name="T4" fmla="*/ 0 w 80"/>
              <a:gd name="T5" fmla="*/ 86 h 86"/>
              <a:gd name="T6" fmla="*/ 2 w 80"/>
              <a:gd name="T7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" h="86">
                <a:moveTo>
                  <a:pt x="2" y="0"/>
                </a:moveTo>
                <a:lnTo>
                  <a:pt x="80" y="80"/>
                </a:lnTo>
                <a:lnTo>
                  <a:pt x="0" y="86"/>
                </a:lnTo>
                <a:lnTo>
                  <a:pt x="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54" name="Freeform: Shape 150">
            <a:extLst>
              <a:ext uri="{FF2B5EF4-FFF2-40B4-BE49-F238E27FC236}">
                <a16:creationId xmlns:a16="http://schemas.microsoft.com/office/drawing/2014/main" id="{1FFA9283-20BF-4F01-BCAB-6760DBEE524A}"/>
              </a:ext>
            </a:extLst>
          </p:cNvPr>
          <p:cNvSpPr>
            <a:spLocks/>
          </p:cNvSpPr>
          <p:nvPr/>
        </p:nvSpPr>
        <p:spPr bwMode="auto">
          <a:xfrm>
            <a:off x="7538414" y="3468732"/>
            <a:ext cx="435590" cy="31928"/>
          </a:xfrm>
          <a:custGeom>
            <a:avLst/>
            <a:gdLst>
              <a:gd name="T0" fmla="*/ 0 w 382"/>
              <a:gd name="T1" fmla="*/ 0 h 28"/>
              <a:gd name="T2" fmla="*/ 382 w 382"/>
              <a:gd name="T3" fmla="*/ 2 h 28"/>
              <a:gd name="T4" fmla="*/ 382 w 382"/>
              <a:gd name="T5" fmla="*/ 28 h 28"/>
              <a:gd name="T6" fmla="*/ 0 w 382"/>
              <a:gd name="T7" fmla="*/ 26 h 28"/>
              <a:gd name="T8" fmla="*/ 0 w 382"/>
              <a:gd name="T9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2" h="28">
                <a:moveTo>
                  <a:pt x="0" y="0"/>
                </a:moveTo>
                <a:lnTo>
                  <a:pt x="382" y="2"/>
                </a:lnTo>
                <a:lnTo>
                  <a:pt x="382" y="28"/>
                </a:lnTo>
                <a:lnTo>
                  <a:pt x="0" y="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55" name="Freeform: Shape 151">
            <a:extLst>
              <a:ext uri="{FF2B5EF4-FFF2-40B4-BE49-F238E27FC236}">
                <a16:creationId xmlns:a16="http://schemas.microsoft.com/office/drawing/2014/main" id="{26527405-B511-497A-8CE6-1749954F1A80}"/>
              </a:ext>
            </a:extLst>
          </p:cNvPr>
          <p:cNvSpPr>
            <a:spLocks/>
          </p:cNvSpPr>
          <p:nvPr/>
        </p:nvSpPr>
        <p:spPr bwMode="auto">
          <a:xfrm>
            <a:off x="7500785" y="3419700"/>
            <a:ext cx="71838" cy="126572"/>
          </a:xfrm>
          <a:custGeom>
            <a:avLst/>
            <a:gdLst>
              <a:gd name="T0" fmla="*/ 63 w 63"/>
              <a:gd name="T1" fmla="*/ 0 h 111"/>
              <a:gd name="T2" fmla="*/ 59 w 63"/>
              <a:gd name="T3" fmla="*/ 111 h 111"/>
              <a:gd name="T4" fmla="*/ 0 w 63"/>
              <a:gd name="T5" fmla="*/ 55 h 111"/>
              <a:gd name="T6" fmla="*/ 63 w 63"/>
              <a:gd name="T7" fmla="*/ 0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" h="111">
                <a:moveTo>
                  <a:pt x="63" y="0"/>
                </a:moveTo>
                <a:lnTo>
                  <a:pt x="59" y="111"/>
                </a:lnTo>
                <a:lnTo>
                  <a:pt x="0" y="55"/>
                </a:lnTo>
                <a:lnTo>
                  <a:pt x="6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56" name="Freeform: Shape 152">
            <a:extLst>
              <a:ext uri="{FF2B5EF4-FFF2-40B4-BE49-F238E27FC236}">
                <a16:creationId xmlns:a16="http://schemas.microsoft.com/office/drawing/2014/main" id="{26963764-5BCB-41A5-96E9-C153D17958DF}"/>
              </a:ext>
            </a:extLst>
          </p:cNvPr>
          <p:cNvSpPr>
            <a:spLocks/>
          </p:cNvSpPr>
          <p:nvPr/>
        </p:nvSpPr>
        <p:spPr bwMode="auto">
          <a:xfrm>
            <a:off x="4177986" y="3468732"/>
            <a:ext cx="435590" cy="31928"/>
          </a:xfrm>
          <a:custGeom>
            <a:avLst/>
            <a:gdLst>
              <a:gd name="T0" fmla="*/ 382 w 382"/>
              <a:gd name="T1" fmla="*/ 0 h 28"/>
              <a:gd name="T2" fmla="*/ 0 w 382"/>
              <a:gd name="T3" fmla="*/ 2 h 28"/>
              <a:gd name="T4" fmla="*/ 0 w 382"/>
              <a:gd name="T5" fmla="*/ 28 h 28"/>
              <a:gd name="T6" fmla="*/ 382 w 382"/>
              <a:gd name="T7" fmla="*/ 26 h 28"/>
              <a:gd name="T8" fmla="*/ 382 w 382"/>
              <a:gd name="T9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2" h="28">
                <a:moveTo>
                  <a:pt x="382" y="0"/>
                </a:moveTo>
                <a:lnTo>
                  <a:pt x="0" y="2"/>
                </a:lnTo>
                <a:lnTo>
                  <a:pt x="0" y="28"/>
                </a:lnTo>
                <a:lnTo>
                  <a:pt x="382" y="26"/>
                </a:lnTo>
                <a:lnTo>
                  <a:pt x="38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57" name="Freeform: Shape 153">
            <a:extLst>
              <a:ext uri="{FF2B5EF4-FFF2-40B4-BE49-F238E27FC236}">
                <a16:creationId xmlns:a16="http://schemas.microsoft.com/office/drawing/2014/main" id="{A1581412-64B5-455F-8765-53CCE0597913}"/>
              </a:ext>
            </a:extLst>
          </p:cNvPr>
          <p:cNvSpPr>
            <a:spLocks/>
          </p:cNvSpPr>
          <p:nvPr/>
        </p:nvSpPr>
        <p:spPr bwMode="auto">
          <a:xfrm>
            <a:off x="4579367" y="3419700"/>
            <a:ext cx="74119" cy="126572"/>
          </a:xfrm>
          <a:custGeom>
            <a:avLst/>
            <a:gdLst>
              <a:gd name="T0" fmla="*/ 0 w 65"/>
              <a:gd name="T1" fmla="*/ 0 h 111"/>
              <a:gd name="T2" fmla="*/ 6 w 65"/>
              <a:gd name="T3" fmla="*/ 111 h 111"/>
              <a:gd name="T4" fmla="*/ 65 w 65"/>
              <a:gd name="T5" fmla="*/ 55 h 111"/>
              <a:gd name="T6" fmla="*/ 0 w 65"/>
              <a:gd name="T7" fmla="*/ 0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5" h="111">
                <a:moveTo>
                  <a:pt x="0" y="0"/>
                </a:moveTo>
                <a:lnTo>
                  <a:pt x="6" y="111"/>
                </a:lnTo>
                <a:lnTo>
                  <a:pt x="65" y="5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58" name="Freeform: Shape 154">
            <a:extLst>
              <a:ext uri="{FF2B5EF4-FFF2-40B4-BE49-F238E27FC236}">
                <a16:creationId xmlns:a16="http://schemas.microsoft.com/office/drawing/2014/main" id="{F422A151-DD54-4C96-9444-F9B766059D61}"/>
              </a:ext>
            </a:extLst>
          </p:cNvPr>
          <p:cNvSpPr>
            <a:spLocks/>
          </p:cNvSpPr>
          <p:nvPr/>
        </p:nvSpPr>
        <p:spPr bwMode="auto">
          <a:xfrm>
            <a:off x="4457357" y="1842683"/>
            <a:ext cx="318140" cy="340946"/>
          </a:xfrm>
          <a:custGeom>
            <a:avLst/>
            <a:gdLst>
              <a:gd name="T0" fmla="*/ 279 w 279"/>
              <a:gd name="T1" fmla="*/ 282 h 299"/>
              <a:gd name="T2" fmla="*/ 21 w 279"/>
              <a:gd name="T3" fmla="*/ 0 h 299"/>
              <a:gd name="T4" fmla="*/ 0 w 279"/>
              <a:gd name="T5" fmla="*/ 17 h 299"/>
              <a:gd name="T6" fmla="*/ 259 w 279"/>
              <a:gd name="T7" fmla="*/ 299 h 299"/>
              <a:gd name="T8" fmla="*/ 279 w 279"/>
              <a:gd name="T9" fmla="*/ 282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9" h="299">
                <a:moveTo>
                  <a:pt x="279" y="282"/>
                </a:moveTo>
                <a:lnTo>
                  <a:pt x="21" y="0"/>
                </a:lnTo>
                <a:lnTo>
                  <a:pt x="0" y="17"/>
                </a:lnTo>
                <a:lnTo>
                  <a:pt x="259" y="299"/>
                </a:lnTo>
                <a:lnTo>
                  <a:pt x="279" y="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59" name="Freeform: Shape 155">
            <a:extLst>
              <a:ext uri="{FF2B5EF4-FFF2-40B4-BE49-F238E27FC236}">
                <a16:creationId xmlns:a16="http://schemas.microsoft.com/office/drawing/2014/main" id="{C70F66F7-7E71-4A36-85B7-7FAEB90B6411}"/>
              </a:ext>
            </a:extLst>
          </p:cNvPr>
          <p:cNvSpPr>
            <a:spLocks/>
          </p:cNvSpPr>
          <p:nvPr/>
        </p:nvSpPr>
        <p:spPr bwMode="auto">
          <a:xfrm>
            <a:off x="4699098" y="2103809"/>
            <a:ext cx="92363" cy="98065"/>
          </a:xfrm>
          <a:custGeom>
            <a:avLst/>
            <a:gdLst>
              <a:gd name="T0" fmla="*/ 80 w 81"/>
              <a:gd name="T1" fmla="*/ 0 h 86"/>
              <a:gd name="T2" fmla="*/ 0 w 81"/>
              <a:gd name="T3" fmla="*/ 80 h 86"/>
              <a:gd name="T4" fmla="*/ 81 w 81"/>
              <a:gd name="T5" fmla="*/ 86 h 86"/>
              <a:gd name="T6" fmla="*/ 80 w 81"/>
              <a:gd name="T7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" h="86">
                <a:moveTo>
                  <a:pt x="80" y="0"/>
                </a:moveTo>
                <a:lnTo>
                  <a:pt x="0" y="80"/>
                </a:lnTo>
                <a:lnTo>
                  <a:pt x="81" y="86"/>
                </a:lnTo>
                <a:lnTo>
                  <a:pt x="8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60" name="Freeform: Shape 156">
            <a:extLst>
              <a:ext uri="{FF2B5EF4-FFF2-40B4-BE49-F238E27FC236}">
                <a16:creationId xmlns:a16="http://schemas.microsoft.com/office/drawing/2014/main" id="{1A928888-002E-4279-9102-6C62DE55265C}"/>
              </a:ext>
            </a:extLst>
          </p:cNvPr>
          <p:cNvSpPr>
            <a:spLocks/>
          </p:cNvSpPr>
          <p:nvPr/>
        </p:nvSpPr>
        <p:spPr bwMode="auto">
          <a:xfrm>
            <a:off x="7306936" y="4564548"/>
            <a:ext cx="317000" cy="340946"/>
          </a:xfrm>
          <a:custGeom>
            <a:avLst/>
            <a:gdLst>
              <a:gd name="T0" fmla="*/ 0 w 278"/>
              <a:gd name="T1" fmla="*/ 17 h 299"/>
              <a:gd name="T2" fmla="*/ 259 w 278"/>
              <a:gd name="T3" fmla="*/ 299 h 299"/>
              <a:gd name="T4" fmla="*/ 278 w 278"/>
              <a:gd name="T5" fmla="*/ 279 h 299"/>
              <a:gd name="T6" fmla="*/ 19 w 278"/>
              <a:gd name="T7" fmla="*/ 0 h 299"/>
              <a:gd name="T8" fmla="*/ 0 w 278"/>
              <a:gd name="T9" fmla="*/ 17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8" h="299">
                <a:moveTo>
                  <a:pt x="0" y="17"/>
                </a:moveTo>
                <a:lnTo>
                  <a:pt x="259" y="299"/>
                </a:lnTo>
                <a:lnTo>
                  <a:pt x="278" y="279"/>
                </a:lnTo>
                <a:lnTo>
                  <a:pt x="19" y="0"/>
                </a:lnTo>
                <a:lnTo>
                  <a:pt x="0" y="17"/>
                </a:lnTo>
                <a:close/>
              </a:path>
            </a:pathLst>
          </a:custGeom>
          <a:solidFill>
            <a:srgbClr val="F57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61" name="Freeform: Shape 157">
            <a:extLst>
              <a:ext uri="{FF2B5EF4-FFF2-40B4-BE49-F238E27FC236}">
                <a16:creationId xmlns:a16="http://schemas.microsoft.com/office/drawing/2014/main" id="{D91AB966-A357-4729-BF63-7ACD368CCCC0}"/>
              </a:ext>
            </a:extLst>
          </p:cNvPr>
          <p:cNvSpPr>
            <a:spLocks/>
          </p:cNvSpPr>
          <p:nvPr/>
        </p:nvSpPr>
        <p:spPr bwMode="auto">
          <a:xfrm>
            <a:off x="7290972" y="4546304"/>
            <a:ext cx="91223" cy="96924"/>
          </a:xfrm>
          <a:custGeom>
            <a:avLst/>
            <a:gdLst>
              <a:gd name="T0" fmla="*/ 2 w 80"/>
              <a:gd name="T1" fmla="*/ 85 h 85"/>
              <a:gd name="T2" fmla="*/ 80 w 80"/>
              <a:gd name="T3" fmla="*/ 5 h 85"/>
              <a:gd name="T4" fmla="*/ 0 w 80"/>
              <a:gd name="T5" fmla="*/ 0 h 85"/>
              <a:gd name="T6" fmla="*/ 2 w 80"/>
              <a:gd name="T7" fmla="*/ 8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" h="85">
                <a:moveTo>
                  <a:pt x="2" y="85"/>
                </a:moveTo>
                <a:lnTo>
                  <a:pt x="80" y="5"/>
                </a:lnTo>
                <a:lnTo>
                  <a:pt x="0" y="0"/>
                </a:lnTo>
                <a:lnTo>
                  <a:pt x="2" y="85"/>
                </a:lnTo>
                <a:close/>
              </a:path>
            </a:pathLst>
          </a:custGeom>
          <a:solidFill>
            <a:srgbClr val="F57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62" name="Freeform: Shape 158">
            <a:extLst>
              <a:ext uri="{FF2B5EF4-FFF2-40B4-BE49-F238E27FC236}">
                <a16:creationId xmlns:a16="http://schemas.microsoft.com/office/drawing/2014/main" id="{534949B5-69CC-4688-9109-44385B58FA80}"/>
              </a:ext>
            </a:extLst>
          </p:cNvPr>
          <p:cNvSpPr>
            <a:spLocks/>
          </p:cNvSpPr>
          <p:nvPr/>
        </p:nvSpPr>
        <p:spPr bwMode="auto">
          <a:xfrm>
            <a:off x="4457357" y="4564548"/>
            <a:ext cx="318140" cy="340946"/>
          </a:xfrm>
          <a:custGeom>
            <a:avLst/>
            <a:gdLst>
              <a:gd name="T0" fmla="*/ 279 w 279"/>
              <a:gd name="T1" fmla="*/ 17 h 299"/>
              <a:gd name="T2" fmla="*/ 21 w 279"/>
              <a:gd name="T3" fmla="*/ 299 h 299"/>
              <a:gd name="T4" fmla="*/ 0 w 279"/>
              <a:gd name="T5" fmla="*/ 279 h 299"/>
              <a:gd name="T6" fmla="*/ 259 w 279"/>
              <a:gd name="T7" fmla="*/ 0 h 299"/>
              <a:gd name="T8" fmla="*/ 279 w 279"/>
              <a:gd name="T9" fmla="*/ 17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9" h="299">
                <a:moveTo>
                  <a:pt x="279" y="17"/>
                </a:moveTo>
                <a:lnTo>
                  <a:pt x="21" y="299"/>
                </a:lnTo>
                <a:lnTo>
                  <a:pt x="0" y="279"/>
                </a:lnTo>
                <a:lnTo>
                  <a:pt x="259" y="0"/>
                </a:lnTo>
                <a:lnTo>
                  <a:pt x="279" y="1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63" name="Freeform: Shape 159">
            <a:extLst>
              <a:ext uri="{FF2B5EF4-FFF2-40B4-BE49-F238E27FC236}">
                <a16:creationId xmlns:a16="http://schemas.microsoft.com/office/drawing/2014/main" id="{F7913E81-A50B-40BD-AD26-F01EE1CBEA88}"/>
              </a:ext>
            </a:extLst>
          </p:cNvPr>
          <p:cNvSpPr>
            <a:spLocks/>
          </p:cNvSpPr>
          <p:nvPr/>
        </p:nvSpPr>
        <p:spPr bwMode="auto">
          <a:xfrm>
            <a:off x="4699098" y="4546304"/>
            <a:ext cx="92363" cy="96924"/>
          </a:xfrm>
          <a:custGeom>
            <a:avLst/>
            <a:gdLst>
              <a:gd name="T0" fmla="*/ 80 w 81"/>
              <a:gd name="T1" fmla="*/ 85 h 85"/>
              <a:gd name="T2" fmla="*/ 0 w 81"/>
              <a:gd name="T3" fmla="*/ 5 h 85"/>
              <a:gd name="T4" fmla="*/ 81 w 81"/>
              <a:gd name="T5" fmla="*/ 0 h 85"/>
              <a:gd name="T6" fmla="*/ 80 w 81"/>
              <a:gd name="T7" fmla="*/ 8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" h="85">
                <a:moveTo>
                  <a:pt x="80" y="85"/>
                </a:moveTo>
                <a:lnTo>
                  <a:pt x="0" y="5"/>
                </a:lnTo>
                <a:lnTo>
                  <a:pt x="81" y="0"/>
                </a:lnTo>
                <a:lnTo>
                  <a:pt x="80" y="8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18" name="TextBox 14">
            <a:extLst>
              <a:ext uri="{FF2B5EF4-FFF2-40B4-BE49-F238E27FC236}">
                <a16:creationId xmlns:a16="http://schemas.microsoft.com/office/drawing/2014/main" id="{B373938C-C01C-4329-B276-79ADFDD643AF}"/>
              </a:ext>
            </a:extLst>
          </p:cNvPr>
          <p:cNvSpPr txBox="1">
            <a:spLocks/>
          </p:cNvSpPr>
          <p:nvPr/>
        </p:nvSpPr>
        <p:spPr>
          <a:xfrm>
            <a:off x="8219895" y="4919526"/>
            <a:ext cx="2557231" cy="557488"/>
          </a:xfrm>
          <a:prstGeom prst="rect">
            <a:avLst/>
          </a:prstGeom>
        </p:spPr>
        <p:txBody>
          <a:bodyPr vert="horz" wrap="square" lIns="91440" tIns="45720" rIns="91440" bIns="45720"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100">
                <a:solidFill>
                  <a:sysClr val="windowText" lastClr="000000"/>
                </a:solidFill>
                <a:cs typeface="+mn-ea"/>
                <a:sym typeface="+mn-lt"/>
              </a:rPr>
              <a:t>This section is displayed as a text layout placeholder (theme fonts are recommended)</a:t>
            </a:r>
          </a:p>
        </p:txBody>
      </p:sp>
      <p:sp>
        <p:nvSpPr>
          <p:cNvPr id="119" name="TextBox 15">
            <a:extLst>
              <a:ext uri="{FF2B5EF4-FFF2-40B4-BE49-F238E27FC236}">
                <a16:creationId xmlns:a16="http://schemas.microsoft.com/office/drawing/2014/main" id="{6C60E13A-8A81-411E-BD6F-D4B724D29BDC}"/>
              </a:ext>
            </a:extLst>
          </p:cNvPr>
          <p:cNvSpPr txBox="1">
            <a:spLocks/>
          </p:cNvSpPr>
          <p:nvPr/>
        </p:nvSpPr>
        <p:spPr>
          <a:xfrm>
            <a:off x="8651336" y="3244209"/>
            <a:ext cx="2557231" cy="557488"/>
          </a:xfrm>
          <a:prstGeom prst="rect">
            <a:avLst/>
          </a:prstGeom>
        </p:spPr>
        <p:txBody>
          <a:bodyPr vert="horz" wrap="square" lIns="91440" tIns="45720" rIns="91440" bIns="45720"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100">
                <a:solidFill>
                  <a:sysClr val="windowText" lastClr="000000"/>
                </a:solidFill>
                <a:cs typeface="+mn-ea"/>
                <a:sym typeface="+mn-lt"/>
              </a:rPr>
              <a:t>This section is displayed as a text layout placeholder (theme fonts are recommended)</a:t>
            </a:r>
          </a:p>
        </p:txBody>
      </p:sp>
      <p:sp>
        <p:nvSpPr>
          <p:cNvPr id="120" name="TextBox 16">
            <a:extLst>
              <a:ext uri="{FF2B5EF4-FFF2-40B4-BE49-F238E27FC236}">
                <a16:creationId xmlns:a16="http://schemas.microsoft.com/office/drawing/2014/main" id="{C61C6E9A-1147-486F-A130-5B6276113D07}"/>
              </a:ext>
            </a:extLst>
          </p:cNvPr>
          <p:cNvSpPr txBox="1">
            <a:spLocks/>
          </p:cNvSpPr>
          <p:nvPr/>
        </p:nvSpPr>
        <p:spPr>
          <a:xfrm>
            <a:off x="8321448" y="1263529"/>
            <a:ext cx="2557231" cy="557488"/>
          </a:xfrm>
          <a:prstGeom prst="rect">
            <a:avLst/>
          </a:prstGeom>
        </p:spPr>
        <p:txBody>
          <a:bodyPr vert="horz" wrap="square" lIns="91440" tIns="45720" rIns="91440" bIns="45720"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100">
                <a:solidFill>
                  <a:sysClr val="windowText" lastClr="000000"/>
                </a:solidFill>
                <a:cs typeface="+mn-ea"/>
                <a:sym typeface="+mn-lt"/>
              </a:rPr>
              <a:t>This section is displayed as a text layout placeholder (theme fonts are recommended)</a:t>
            </a:r>
          </a:p>
        </p:txBody>
      </p:sp>
      <p:sp>
        <p:nvSpPr>
          <p:cNvPr id="121" name="TextBox 17">
            <a:extLst>
              <a:ext uri="{FF2B5EF4-FFF2-40B4-BE49-F238E27FC236}">
                <a16:creationId xmlns:a16="http://schemas.microsoft.com/office/drawing/2014/main" id="{927FC832-B82F-434E-B3F3-D9A959CEB8BC}"/>
              </a:ext>
            </a:extLst>
          </p:cNvPr>
          <p:cNvSpPr txBox="1">
            <a:spLocks/>
          </p:cNvSpPr>
          <p:nvPr/>
        </p:nvSpPr>
        <p:spPr>
          <a:xfrm>
            <a:off x="1595500" y="4869690"/>
            <a:ext cx="2322936" cy="557488"/>
          </a:xfrm>
          <a:prstGeom prst="rect">
            <a:avLst/>
          </a:prstGeom>
        </p:spPr>
        <p:txBody>
          <a:bodyPr vert="horz" wrap="square" lIns="91440" tIns="45720" rIns="91440" bIns="45720">
            <a:normAutofit fontScale="92500" lnSpcReduction="20000"/>
          </a:bodyPr>
          <a:lstStyle/>
          <a:p>
            <a:pPr marL="0" indent="0"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100">
                <a:solidFill>
                  <a:sysClr val="windowText" lastClr="000000"/>
                </a:solidFill>
                <a:cs typeface="+mn-ea"/>
                <a:sym typeface="+mn-lt"/>
              </a:rPr>
              <a:t>This section is displayed as a text layout placeholder (theme fonts are recommended)</a:t>
            </a:r>
          </a:p>
        </p:txBody>
      </p:sp>
      <p:sp>
        <p:nvSpPr>
          <p:cNvPr id="122" name="TextBox 18">
            <a:extLst>
              <a:ext uri="{FF2B5EF4-FFF2-40B4-BE49-F238E27FC236}">
                <a16:creationId xmlns:a16="http://schemas.microsoft.com/office/drawing/2014/main" id="{44DEC7A9-6918-4418-8698-6ECC598934C5}"/>
              </a:ext>
            </a:extLst>
          </p:cNvPr>
          <p:cNvSpPr txBox="1">
            <a:spLocks/>
          </p:cNvSpPr>
          <p:nvPr/>
        </p:nvSpPr>
        <p:spPr>
          <a:xfrm>
            <a:off x="1058590" y="3132348"/>
            <a:ext cx="2322936" cy="557488"/>
          </a:xfrm>
          <a:prstGeom prst="rect">
            <a:avLst/>
          </a:prstGeom>
        </p:spPr>
        <p:txBody>
          <a:bodyPr vert="horz" wrap="square" lIns="91440" tIns="45720" rIns="91440" bIns="45720">
            <a:normAutofit fontScale="92500" lnSpcReduction="20000"/>
          </a:bodyPr>
          <a:lstStyle/>
          <a:p>
            <a:pPr marL="0" indent="0"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100">
                <a:solidFill>
                  <a:sysClr val="windowText" lastClr="000000"/>
                </a:solidFill>
                <a:cs typeface="+mn-ea"/>
                <a:sym typeface="+mn-lt"/>
              </a:rPr>
              <a:t>This section is displayed as a text layout placeholder (theme fonts are recommended)</a:t>
            </a:r>
          </a:p>
        </p:txBody>
      </p:sp>
      <p:sp>
        <p:nvSpPr>
          <p:cNvPr id="123" name="TextBox 19">
            <a:extLst>
              <a:ext uri="{FF2B5EF4-FFF2-40B4-BE49-F238E27FC236}">
                <a16:creationId xmlns:a16="http://schemas.microsoft.com/office/drawing/2014/main" id="{D46C0CCB-405D-4034-A845-29D25ADD0B7C}"/>
              </a:ext>
            </a:extLst>
          </p:cNvPr>
          <p:cNvSpPr txBox="1">
            <a:spLocks/>
          </p:cNvSpPr>
          <p:nvPr/>
        </p:nvSpPr>
        <p:spPr>
          <a:xfrm>
            <a:off x="1574633" y="1285194"/>
            <a:ext cx="2322936" cy="557488"/>
          </a:xfrm>
          <a:prstGeom prst="rect">
            <a:avLst/>
          </a:prstGeom>
        </p:spPr>
        <p:txBody>
          <a:bodyPr vert="horz" wrap="square" lIns="91440" tIns="45720" rIns="91440" bIns="45720">
            <a:normAutofit fontScale="92500" lnSpcReduction="20000"/>
          </a:bodyPr>
          <a:lstStyle/>
          <a:p>
            <a:pPr marL="0" indent="0"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100">
                <a:solidFill>
                  <a:sysClr val="windowText" lastClr="000000"/>
                </a:solidFill>
                <a:cs typeface="+mn-ea"/>
                <a:sym typeface="+mn-lt"/>
              </a:rPr>
              <a:t>This section is displayed as a text layout placeholder (theme fonts are recommended)</a:t>
            </a:r>
          </a:p>
        </p:txBody>
      </p:sp>
    </p:spTree>
    <p:extLst>
      <p:ext uri="{BB962C8B-B14F-4D97-AF65-F5344CB8AC3E}">
        <p14:creationId xmlns:p14="http://schemas.microsoft.com/office/powerpoint/2010/main" val="2214871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wind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7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2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7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2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7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0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25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75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70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725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75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80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25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875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5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9250"/>
                            </p:stCondLst>
                            <p:childTnLst>
                              <p:par>
                                <p:cTn id="1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9500"/>
                            </p:stCondLst>
                            <p:childTnLst>
                              <p:par>
                                <p:cTn id="1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9750"/>
                            </p:stCondLst>
                            <p:childTnLst>
                              <p:par>
                                <p:cTn id="1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25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5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25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0250"/>
                            </p:stCondLst>
                            <p:childTnLst>
                              <p:par>
                                <p:cTn id="2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2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0500"/>
                            </p:stCondLst>
                            <p:childTnLst>
                              <p:par>
                                <p:cTn id="2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25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5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25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0750"/>
                            </p:stCondLst>
                            <p:childTnLst>
                              <p:par>
                                <p:cTn id="2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25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25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25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25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25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11250"/>
                            </p:stCondLst>
                            <p:childTnLst>
                              <p:par>
                                <p:cTn id="2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25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25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25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1500"/>
                            </p:stCondLst>
                            <p:childTnLst>
                              <p:par>
                                <p:cTn id="2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25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25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2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1750"/>
                            </p:stCondLst>
                            <p:childTnLst>
                              <p:par>
                                <p:cTn id="2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5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5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2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25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25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2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12250"/>
                            </p:stCondLst>
                            <p:childTnLst>
                              <p:par>
                                <p:cTn id="2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25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25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2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12500"/>
                            </p:stCondLst>
                            <p:childTnLst>
                              <p:par>
                                <p:cTn id="2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25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5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25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12750"/>
                            </p:stCondLst>
                            <p:childTnLst>
                              <p:par>
                                <p:cTn id="2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25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5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25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25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25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7" dur="2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13250"/>
                            </p:stCondLst>
                            <p:childTnLst>
                              <p:par>
                                <p:cTn id="2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25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25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3" dur="2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13500"/>
                            </p:stCondLst>
                            <p:childTnLst>
                              <p:par>
                                <p:cTn id="2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25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5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25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13750"/>
                            </p:stCondLst>
                            <p:childTnLst>
                              <p:par>
                                <p:cTn id="2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25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25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5" dur="25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25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25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1" dur="2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14250"/>
                            </p:stCondLst>
                            <p:childTnLst>
                              <p:par>
                                <p:cTn id="3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25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25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25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4500"/>
                            </p:stCondLst>
                            <p:childTnLst>
                              <p:par>
                                <p:cTn id="3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25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25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25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14750"/>
                            </p:stCondLst>
                            <p:childTnLst>
                              <p:par>
                                <p:cTn id="3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2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2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25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3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25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25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5" dur="25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5250"/>
                            </p:stCondLst>
                            <p:childTnLst>
                              <p:par>
                                <p:cTn id="3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25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25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1" dur="25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5500"/>
                            </p:stCondLst>
                            <p:childTnLst>
                              <p:par>
                                <p:cTn id="3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25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25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7" dur="25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5750"/>
                            </p:stCondLst>
                            <p:childTnLst>
                              <p:par>
                                <p:cTn id="3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25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25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3" dur="25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3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25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25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9" dur="25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6250"/>
                            </p:stCondLst>
                            <p:childTnLst>
                              <p:par>
                                <p:cTn id="3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25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25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5" dur="25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3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25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25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1" dur="25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6750"/>
                            </p:stCondLst>
                            <p:childTnLst>
                              <p:par>
                                <p:cTn id="3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5" dur="25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5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25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7000"/>
                            </p:stCondLst>
                            <p:childTnLst>
                              <p:par>
                                <p:cTn id="3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1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3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7250"/>
                            </p:stCondLst>
                            <p:childTnLst>
                              <p:par>
                                <p:cTn id="3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25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25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9" dur="25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7500"/>
                            </p:stCondLst>
                            <p:childTnLst>
                              <p:par>
                                <p:cTn id="3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3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5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7750"/>
                            </p:stCondLst>
                            <p:childTnLst>
                              <p:par>
                                <p:cTn id="3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2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2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1" dur="25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8000"/>
                            </p:stCondLst>
                            <p:childTnLst>
                              <p:par>
                                <p:cTn id="3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5" dur="25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25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7" dur="25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8250"/>
                            </p:stCondLst>
                            <p:childTnLst>
                              <p:par>
                                <p:cTn id="3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1" dur="25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25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3" dur="25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8500"/>
                            </p:stCondLst>
                            <p:childTnLst>
                              <p:par>
                                <p:cTn id="4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7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9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8750"/>
                            </p:stCondLst>
                            <p:childTnLst>
                              <p:par>
                                <p:cTn id="4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3" dur="25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25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5" dur="25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9000"/>
                            </p:stCondLst>
                            <p:childTnLst>
                              <p:par>
                                <p:cTn id="4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9250"/>
                            </p:stCondLst>
                            <p:childTnLst>
                              <p:par>
                                <p:cTn id="4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5" dur="25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25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7" dur="25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9500"/>
                            </p:stCondLst>
                            <p:childTnLst>
                              <p:par>
                                <p:cTn id="4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1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3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9750"/>
                            </p:stCondLst>
                            <p:childTnLst>
                              <p:par>
                                <p:cTn id="4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20000"/>
                            </p:stCondLst>
                            <p:childTnLst>
                              <p:par>
                                <p:cTn id="4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3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5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20250"/>
                            </p:stCondLst>
                            <p:childTnLst>
                              <p:par>
                                <p:cTn id="4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1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20500"/>
                            </p:stCondLst>
                            <p:childTnLst>
                              <p:par>
                                <p:cTn id="4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5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7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20750"/>
                            </p:stCondLst>
                            <p:childTnLst>
                              <p:par>
                                <p:cTn id="4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1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3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21000"/>
                            </p:stCondLst>
                            <p:childTnLst>
                              <p:par>
                                <p:cTn id="4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7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21250"/>
                            </p:stCondLst>
                            <p:childTnLst>
                              <p:par>
                                <p:cTn id="4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3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5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21500"/>
                            </p:stCondLst>
                            <p:childTnLst>
                              <p:par>
                                <p:cTn id="4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9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1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21750"/>
                            </p:stCondLst>
                            <p:childTnLst>
                              <p:par>
                                <p:cTn id="4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5" dur="25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25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7" dur="25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1" dur="25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25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3" dur="25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22250"/>
                            </p:stCondLst>
                            <p:childTnLst>
                              <p:par>
                                <p:cTn id="4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7" dur="25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25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9" dur="25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22500"/>
                            </p:stCondLst>
                            <p:childTnLst>
                              <p:par>
                                <p:cTn id="5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3" dur="25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25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5" dur="25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22750"/>
                            </p:stCondLst>
                            <p:childTnLst>
                              <p:par>
                                <p:cTn id="5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9" dur="25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25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1" dur="25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23000"/>
                            </p:stCondLst>
                            <p:childTnLst>
                              <p:par>
                                <p:cTn id="5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5" dur="25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6" dur="25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7" dur="25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23250"/>
                            </p:stCondLst>
                            <p:childTnLst>
                              <p:par>
                                <p:cTn id="5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1" dur="25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25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3" dur="25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23500"/>
                            </p:stCondLst>
                            <p:childTnLst>
                              <p:par>
                                <p:cTn id="5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7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9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23750"/>
                            </p:stCondLst>
                            <p:childTnLst>
                              <p:par>
                                <p:cTn id="5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3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5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9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1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24250"/>
                            </p:stCondLst>
                            <p:childTnLst>
                              <p:par>
                                <p:cTn id="5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5" dur="25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6" dur="25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7" dur="25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24500"/>
                            </p:stCondLst>
                            <p:childTnLst>
                              <p:par>
                                <p:cTn id="5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1" dur="25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25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3" dur="25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>
                            <p:stCondLst>
                              <p:cond delay="24750"/>
                            </p:stCondLst>
                            <p:childTnLst>
                              <p:par>
                                <p:cTn id="5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7" dur="25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8" dur="25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9" dur="25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>
                            <p:stCondLst>
                              <p:cond delay="25000"/>
                            </p:stCondLst>
                            <p:childTnLst>
                              <p:par>
                                <p:cTn id="5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3" dur="25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4" dur="25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5" dur="25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6" fill="hold">
                            <p:stCondLst>
                              <p:cond delay="25250"/>
                            </p:stCondLst>
                            <p:childTnLst>
                              <p:par>
                                <p:cTn id="5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9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1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2" fill="hold">
                            <p:stCondLst>
                              <p:cond delay="25500"/>
                            </p:stCondLst>
                            <p:childTnLst>
                              <p:par>
                                <p:cTn id="5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5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7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25750"/>
                            </p:stCondLst>
                            <p:childTnLst>
                              <p:par>
                                <p:cTn id="5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1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2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3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4" fill="hold">
                            <p:stCondLst>
                              <p:cond delay="26000"/>
                            </p:stCondLst>
                            <p:childTnLst>
                              <p:par>
                                <p:cTn id="5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7" dur="25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8" dur="25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9" dur="25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0" fill="hold">
                            <p:stCondLst>
                              <p:cond delay="26250"/>
                            </p:stCondLst>
                            <p:childTnLst>
                              <p:par>
                                <p:cTn id="5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3" dur="25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25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5" dur="25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6" fill="hold">
                            <p:stCondLst>
                              <p:cond delay="26500"/>
                            </p:stCondLst>
                            <p:childTnLst>
                              <p:par>
                                <p:cTn id="5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9" dur="25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0" dur="25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1" dur="25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2" fill="hold">
                            <p:stCondLst>
                              <p:cond delay="26750"/>
                            </p:stCondLst>
                            <p:childTnLst>
                              <p:par>
                                <p:cTn id="6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5" dur="25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6" dur="25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7" dur="25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8" fill="hold">
                            <p:stCondLst>
                              <p:cond delay="27000"/>
                            </p:stCondLst>
                            <p:childTnLst>
                              <p:par>
                                <p:cTn id="6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1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2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3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4" fill="hold">
                            <p:stCondLst>
                              <p:cond delay="27250"/>
                            </p:stCondLst>
                            <p:childTnLst>
                              <p:par>
                                <p:cTn id="6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7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8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9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0" fill="hold">
                            <p:stCondLst>
                              <p:cond delay="27500"/>
                            </p:stCondLst>
                            <p:childTnLst>
                              <p:par>
                                <p:cTn id="6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3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4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5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6" fill="hold">
                            <p:stCondLst>
                              <p:cond delay="27750"/>
                            </p:stCondLst>
                            <p:childTnLst>
                              <p:par>
                                <p:cTn id="6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9" dur="25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0" dur="25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1" dur="25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2" fill="hold">
                            <p:stCondLst>
                              <p:cond delay="28000"/>
                            </p:stCondLst>
                            <p:childTnLst>
                              <p:par>
                                <p:cTn id="6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5" dur="25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6" dur="25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7" dur="25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8" fill="hold">
                            <p:stCondLst>
                              <p:cond delay="28250"/>
                            </p:stCondLst>
                            <p:childTnLst>
                              <p:par>
                                <p:cTn id="6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1" dur="25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2" dur="25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3" dur="25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4" fill="hold">
                            <p:stCondLst>
                              <p:cond delay="28500"/>
                            </p:stCondLst>
                            <p:childTnLst>
                              <p:par>
                                <p:cTn id="6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7" dur="25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8" dur="25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9" dur="25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0" fill="hold">
                            <p:stCondLst>
                              <p:cond delay="28750"/>
                            </p:stCondLst>
                            <p:childTnLst>
                              <p:par>
                                <p:cTn id="6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3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5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6" fill="hold">
                            <p:stCondLst>
                              <p:cond delay="29000"/>
                            </p:stCondLst>
                            <p:childTnLst>
                              <p:par>
                                <p:cTn id="6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9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0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1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2" fill="hold">
                            <p:stCondLst>
                              <p:cond delay="29250"/>
                            </p:stCondLst>
                            <p:childTnLst>
                              <p:par>
                                <p:cTn id="6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5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6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7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8" fill="hold">
                            <p:stCondLst>
                              <p:cond delay="29500"/>
                            </p:stCondLst>
                            <p:childTnLst>
                              <p:par>
                                <p:cTn id="6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1" dur="25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25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3" dur="25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4" fill="hold">
                            <p:stCondLst>
                              <p:cond delay="29750"/>
                            </p:stCondLst>
                            <p:childTnLst>
                              <p:par>
                                <p:cTn id="6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7" dur="25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25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9" dur="25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0" fill="hold">
                            <p:stCondLst>
                              <p:cond delay="30000"/>
                            </p:stCondLst>
                            <p:childTnLst>
                              <p:par>
                                <p:cTn id="6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3" dur="25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4" dur="25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5" dur="25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6" fill="hold">
                            <p:stCondLst>
                              <p:cond delay="30250"/>
                            </p:stCondLst>
                            <p:childTnLst>
                              <p:par>
                                <p:cTn id="6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9" dur="25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0" dur="25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1" dur="25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2" fill="hold">
                            <p:stCondLst>
                              <p:cond delay="30500"/>
                            </p:stCondLst>
                            <p:childTnLst>
                              <p:par>
                                <p:cTn id="6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5" dur="25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25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7" dur="25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8" fill="hold">
                            <p:stCondLst>
                              <p:cond delay="30750"/>
                            </p:stCondLst>
                            <p:childTnLst>
                              <p:par>
                                <p:cTn id="6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1" dur="25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2" dur="25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3" dur="25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4" fill="hold">
                            <p:stCondLst>
                              <p:cond delay="31000"/>
                            </p:stCondLst>
                            <p:childTnLst>
                              <p:par>
                                <p:cTn id="7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7" dur="25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8" dur="25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9" dur="25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0" fill="hold">
                            <p:stCondLst>
                              <p:cond delay="31250"/>
                            </p:stCondLst>
                            <p:childTnLst>
                              <p:par>
                                <p:cTn id="7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3" dur="25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4" dur="25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5" dur="25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6" fill="hold">
                            <p:stCondLst>
                              <p:cond delay="31500"/>
                            </p:stCondLst>
                            <p:childTnLst>
                              <p:par>
                                <p:cTn id="7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9" dur="25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0" dur="25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1" dur="25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2" fill="hold">
                            <p:stCondLst>
                              <p:cond delay="31750"/>
                            </p:stCondLst>
                            <p:childTnLst>
                              <p:par>
                                <p:cTn id="7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5" dur="25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6" dur="25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7" dur="25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8" fill="hold">
                            <p:stCondLst>
                              <p:cond delay="32000"/>
                            </p:stCondLst>
                            <p:childTnLst>
                              <p:par>
                                <p:cTn id="7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1" dur="25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2" dur="25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3" dur="25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4" fill="hold">
                            <p:stCondLst>
                              <p:cond delay="32250"/>
                            </p:stCondLst>
                            <p:childTnLst>
                              <p:par>
                                <p:cTn id="7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7" dur="25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8" dur="25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9" dur="25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0" fill="hold">
                            <p:stCondLst>
                              <p:cond delay="32500"/>
                            </p:stCondLst>
                            <p:childTnLst>
                              <p:par>
                                <p:cTn id="7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3" dur="25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4" dur="25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5" dur="25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6" fill="hold">
                            <p:stCondLst>
                              <p:cond delay="32750"/>
                            </p:stCondLst>
                            <p:childTnLst>
                              <p:par>
                                <p:cTn id="7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9" dur="25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0" dur="25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1" dur="25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2" fill="hold">
                            <p:stCondLst>
                              <p:cond delay="33000"/>
                            </p:stCondLst>
                            <p:childTnLst>
                              <p:par>
                                <p:cTn id="7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5" dur="25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6" dur="25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7" dur="25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8" fill="hold">
                            <p:stCondLst>
                              <p:cond delay="33250"/>
                            </p:stCondLst>
                            <p:childTnLst>
                              <p:par>
                                <p:cTn id="7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1" dur="25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2" dur="25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3" dur="25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4" fill="hold">
                            <p:stCondLst>
                              <p:cond delay="33500"/>
                            </p:stCondLst>
                            <p:childTnLst>
                              <p:par>
                                <p:cTn id="7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7" dur="25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8" dur="25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9" dur="25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0" fill="hold">
                            <p:stCondLst>
                              <p:cond delay="33750"/>
                            </p:stCondLst>
                            <p:childTnLst>
                              <p:par>
                                <p:cTn id="7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3" dur="25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4" dur="25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5" dur="25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6" fill="hold">
                            <p:stCondLst>
                              <p:cond delay="34000"/>
                            </p:stCondLst>
                            <p:childTnLst>
                              <p:par>
                                <p:cTn id="7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9" dur="25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0" dur="25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1" dur="25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2" fill="hold">
                            <p:stCondLst>
                              <p:cond delay="34250"/>
                            </p:stCondLst>
                            <p:childTnLst>
                              <p:par>
                                <p:cTn id="7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5" dur="25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6" dur="25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7" dur="25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8" fill="hold">
                            <p:stCondLst>
                              <p:cond delay="34500"/>
                            </p:stCondLst>
                            <p:childTnLst>
                              <p:par>
                                <p:cTn id="7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1" dur="25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2" dur="25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3" dur="25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4" fill="hold">
                            <p:stCondLst>
                              <p:cond delay="34750"/>
                            </p:stCondLst>
                            <p:childTnLst>
                              <p:par>
                                <p:cTn id="7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7" dur="25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8" dur="25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9" dur="25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0" fill="hold">
                            <p:stCondLst>
                              <p:cond delay="35000"/>
                            </p:stCondLst>
                            <p:childTnLst>
                              <p:par>
                                <p:cTn id="8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3" dur="25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4" dur="25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5" dur="25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6" fill="hold">
                            <p:stCondLst>
                              <p:cond delay="35250"/>
                            </p:stCondLst>
                            <p:childTnLst>
                              <p:par>
                                <p:cTn id="8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9" dur="25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0" dur="25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1" dur="25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2" fill="hold">
                            <p:stCondLst>
                              <p:cond delay="35500"/>
                            </p:stCondLst>
                            <p:childTnLst>
                              <p:par>
                                <p:cTn id="8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5" dur="25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6" dur="25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7" dur="25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8" fill="hold">
                            <p:stCondLst>
                              <p:cond delay="35750"/>
                            </p:stCondLst>
                            <p:childTnLst>
                              <p:par>
                                <p:cTn id="8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1" dur="2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2" dur="2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3" dur="25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4" fill="hold">
                            <p:stCondLst>
                              <p:cond delay="36000"/>
                            </p:stCondLst>
                            <p:childTnLst>
                              <p:par>
                                <p:cTn id="8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7" dur="25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8" dur="25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9" dur="25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0" fill="hold">
                            <p:stCondLst>
                              <p:cond delay="36250"/>
                            </p:stCondLst>
                            <p:childTnLst>
                              <p:par>
                                <p:cTn id="8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3" dur="25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4" dur="25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5" dur="25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6" fill="hold">
                            <p:stCondLst>
                              <p:cond delay="36500"/>
                            </p:stCondLst>
                            <p:childTnLst>
                              <p:par>
                                <p:cTn id="8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9" dur="25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0" dur="25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1" dur="25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2" fill="hold">
                            <p:stCondLst>
                              <p:cond delay="36750"/>
                            </p:stCondLst>
                            <p:childTnLst>
                              <p:par>
                                <p:cTn id="8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5" dur="25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6" dur="25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7" dur="25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8" fill="hold">
                            <p:stCondLst>
                              <p:cond delay="37000"/>
                            </p:stCondLst>
                            <p:childTnLst>
                              <p:par>
                                <p:cTn id="8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1" dur="25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2" dur="25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3" dur="25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4" fill="hold">
                            <p:stCondLst>
                              <p:cond delay="37250"/>
                            </p:stCondLst>
                            <p:childTnLst>
                              <p:par>
                                <p:cTn id="8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7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9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0" fill="hold">
                            <p:stCondLst>
                              <p:cond delay="37500"/>
                            </p:stCondLst>
                            <p:childTnLst>
                              <p:par>
                                <p:cTn id="8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3" dur="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4" dur="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5" dur="2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6" fill="hold">
                            <p:stCondLst>
                              <p:cond delay="37750"/>
                            </p:stCondLst>
                            <p:childTnLst>
                              <p:par>
                                <p:cTn id="8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9" dur="2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0" dur="2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1" dur="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2" fill="hold">
                            <p:stCondLst>
                              <p:cond delay="38000"/>
                            </p:stCondLst>
                            <p:childTnLst>
                              <p:par>
                                <p:cTn id="8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5" dur="2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6" dur="2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7" dur="2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8" fill="hold">
                            <p:stCondLst>
                              <p:cond delay="38250"/>
                            </p:stCondLst>
                            <p:childTnLst>
                              <p:par>
                                <p:cTn id="8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1" dur="2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2" dur="2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3" dur="2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4" fill="hold">
                            <p:stCondLst>
                              <p:cond delay="38500"/>
                            </p:stCondLst>
                            <p:childTnLst>
                              <p:par>
                                <p:cTn id="8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7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8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9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118" grpId="0"/>
      <p:bldP spid="119" grpId="0"/>
      <p:bldP spid="120" grpId="0"/>
      <p:bldP spid="121" grpId="0"/>
      <p:bldP spid="122" grpId="0"/>
      <p:bldP spid="1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itle 6">
            <a:extLst>
              <a:ext uri="{FF2B5EF4-FFF2-40B4-BE49-F238E27FC236}">
                <a16:creationId xmlns:a16="http://schemas.microsoft.com/office/drawing/2014/main" id="{79C625BB-18EF-4D60-B7F3-BB8DA67CB704}"/>
              </a:ext>
            </a:extLst>
          </p:cNvPr>
          <p:cNvSpPr txBox="1">
            <a:spLocks/>
          </p:cNvSpPr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Click to add a title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3" name="Text Placeholder 7">
            <a:extLst>
              <a:ext uri="{FF2B5EF4-FFF2-40B4-BE49-F238E27FC236}">
                <a16:creationId xmlns:a16="http://schemas.microsoft.com/office/drawing/2014/main" id="{52A82DC5-9F43-40D7-B29D-63D2AEA494A4}"/>
              </a:ext>
            </a:extLst>
          </p:cNvPr>
          <p:cNvSpPr txBox="1">
            <a:spLocks/>
          </p:cNvSpPr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36" name="Freeform: Shape 2">
            <a:extLst>
              <a:ext uri="{FF2B5EF4-FFF2-40B4-BE49-F238E27FC236}">
                <a16:creationId xmlns:a16="http://schemas.microsoft.com/office/drawing/2014/main" id="{1DD94A7A-54FA-425D-9DA1-C23842C461D0}"/>
              </a:ext>
            </a:extLst>
          </p:cNvPr>
          <p:cNvSpPr>
            <a:spLocks/>
          </p:cNvSpPr>
          <p:nvPr/>
        </p:nvSpPr>
        <p:spPr bwMode="auto">
          <a:xfrm>
            <a:off x="736158" y="3133035"/>
            <a:ext cx="2684622" cy="672266"/>
          </a:xfrm>
          <a:custGeom>
            <a:avLst/>
            <a:gdLst>
              <a:gd name="T0" fmla="*/ 2399507 w 21600"/>
              <a:gd name="T1" fmla="*/ 600869 h 21600"/>
              <a:gd name="T2" fmla="*/ 2399507 w 21600"/>
              <a:gd name="T3" fmla="*/ 600869 h 21600"/>
              <a:gd name="T4" fmla="*/ 2399507 w 21600"/>
              <a:gd name="T5" fmla="*/ 600869 h 21600"/>
              <a:gd name="T6" fmla="*/ 2399507 w 21600"/>
              <a:gd name="T7" fmla="*/ 6008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7" name="Freeform: Shape 3">
            <a:extLst>
              <a:ext uri="{FF2B5EF4-FFF2-40B4-BE49-F238E27FC236}">
                <a16:creationId xmlns:a16="http://schemas.microsoft.com/office/drawing/2014/main" id="{877DB9FB-C3F8-4EA0-A0AC-B42DFFC9B49A}"/>
              </a:ext>
            </a:extLst>
          </p:cNvPr>
          <p:cNvSpPr>
            <a:spLocks/>
          </p:cNvSpPr>
          <p:nvPr/>
        </p:nvSpPr>
        <p:spPr bwMode="auto">
          <a:xfrm>
            <a:off x="3420780" y="3133035"/>
            <a:ext cx="2683734" cy="672266"/>
          </a:xfrm>
          <a:custGeom>
            <a:avLst/>
            <a:gdLst>
              <a:gd name="T0" fmla="*/ 2398713 w 21600"/>
              <a:gd name="T1" fmla="*/ 600869 h 21600"/>
              <a:gd name="T2" fmla="*/ 2398713 w 21600"/>
              <a:gd name="T3" fmla="*/ 600869 h 21600"/>
              <a:gd name="T4" fmla="*/ 2398713 w 21600"/>
              <a:gd name="T5" fmla="*/ 600869 h 21600"/>
              <a:gd name="T6" fmla="*/ 2398713 w 21600"/>
              <a:gd name="T7" fmla="*/ 6008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8" name="Freeform: Shape 4">
            <a:extLst>
              <a:ext uri="{FF2B5EF4-FFF2-40B4-BE49-F238E27FC236}">
                <a16:creationId xmlns:a16="http://schemas.microsoft.com/office/drawing/2014/main" id="{34E09604-D4A6-4281-9065-2BA0DBEE7E60}"/>
              </a:ext>
            </a:extLst>
          </p:cNvPr>
          <p:cNvSpPr>
            <a:spLocks/>
          </p:cNvSpPr>
          <p:nvPr/>
        </p:nvSpPr>
        <p:spPr bwMode="auto">
          <a:xfrm>
            <a:off x="6104514" y="3133035"/>
            <a:ext cx="2683734" cy="672266"/>
          </a:xfrm>
          <a:custGeom>
            <a:avLst/>
            <a:gdLst>
              <a:gd name="T0" fmla="*/ 2398713 w 21600"/>
              <a:gd name="T1" fmla="*/ 600869 h 21600"/>
              <a:gd name="T2" fmla="*/ 2398713 w 21600"/>
              <a:gd name="T3" fmla="*/ 600869 h 21600"/>
              <a:gd name="T4" fmla="*/ 2398713 w 21600"/>
              <a:gd name="T5" fmla="*/ 600869 h 21600"/>
              <a:gd name="T6" fmla="*/ 2398713 w 21600"/>
              <a:gd name="T7" fmla="*/ 6008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9" name="Freeform: Shape 5">
            <a:extLst>
              <a:ext uri="{FF2B5EF4-FFF2-40B4-BE49-F238E27FC236}">
                <a16:creationId xmlns:a16="http://schemas.microsoft.com/office/drawing/2014/main" id="{D0790CE4-7646-495C-998B-14A93E58E905}"/>
              </a:ext>
            </a:extLst>
          </p:cNvPr>
          <p:cNvSpPr>
            <a:spLocks/>
          </p:cNvSpPr>
          <p:nvPr/>
        </p:nvSpPr>
        <p:spPr bwMode="auto">
          <a:xfrm>
            <a:off x="8788248" y="3133035"/>
            <a:ext cx="2684621" cy="672266"/>
          </a:xfrm>
          <a:custGeom>
            <a:avLst/>
            <a:gdLst>
              <a:gd name="T0" fmla="*/ 2399506 w 21600"/>
              <a:gd name="T1" fmla="*/ 600869 h 21600"/>
              <a:gd name="T2" fmla="*/ 2399506 w 21600"/>
              <a:gd name="T3" fmla="*/ 600869 h 21600"/>
              <a:gd name="T4" fmla="*/ 2399506 w 21600"/>
              <a:gd name="T5" fmla="*/ 600869 h 21600"/>
              <a:gd name="T6" fmla="*/ 2399506 w 21600"/>
              <a:gd name="T7" fmla="*/ 6008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0" name="Freeform: Shape 6">
            <a:extLst>
              <a:ext uri="{FF2B5EF4-FFF2-40B4-BE49-F238E27FC236}">
                <a16:creationId xmlns:a16="http://schemas.microsoft.com/office/drawing/2014/main" id="{4102CFFB-0E91-4005-9E06-C6739237C0A8}"/>
              </a:ext>
            </a:extLst>
          </p:cNvPr>
          <p:cNvSpPr>
            <a:spLocks/>
          </p:cNvSpPr>
          <p:nvPr/>
        </p:nvSpPr>
        <p:spPr bwMode="auto">
          <a:xfrm>
            <a:off x="1909293" y="2689890"/>
            <a:ext cx="168732" cy="168732"/>
          </a:xfrm>
          <a:custGeom>
            <a:avLst/>
            <a:gdLst>
              <a:gd name="T0" fmla="*/ 150813 w 21600"/>
              <a:gd name="T1" fmla="*/ 150813 h 21600"/>
              <a:gd name="T2" fmla="*/ 150813 w 21600"/>
              <a:gd name="T3" fmla="*/ 150813 h 21600"/>
              <a:gd name="T4" fmla="*/ 150813 w 21600"/>
              <a:gd name="T5" fmla="*/ 150813 h 21600"/>
              <a:gd name="T6" fmla="*/ 150813 w 21600"/>
              <a:gd name="T7" fmla="*/ 15081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21599"/>
                </a:lnTo>
                <a:lnTo>
                  <a:pt x="0" y="21599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1" name="Freeform: Shape 7">
            <a:extLst>
              <a:ext uri="{FF2B5EF4-FFF2-40B4-BE49-F238E27FC236}">
                <a16:creationId xmlns:a16="http://schemas.microsoft.com/office/drawing/2014/main" id="{D115987B-80B3-471B-A8C5-49CD672910E7}"/>
              </a:ext>
            </a:extLst>
          </p:cNvPr>
          <p:cNvSpPr>
            <a:spLocks/>
          </p:cNvSpPr>
          <p:nvPr/>
        </p:nvSpPr>
        <p:spPr bwMode="auto">
          <a:xfrm>
            <a:off x="7362015" y="2689890"/>
            <a:ext cx="168732" cy="168732"/>
          </a:xfrm>
          <a:custGeom>
            <a:avLst/>
            <a:gdLst>
              <a:gd name="T0" fmla="*/ 150813 w 21600"/>
              <a:gd name="T1" fmla="*/ 150813 h 21600"/>
              <a:gd name="T2" fmla="*/ 150813 w 21600"/>
              <a:gd name="T3" fmla="*/ 150813 h 21600"/>
              <a:gd name="T4" fmla="*/ 150813 w 21600"/>
              <a:gd name="T5" fmla="*/ 150813 h 21600"/>
              <a:gd name="T6" fmla="*/ 150813 w 21600"/>
              <a:gd name="T7" fmla="*/ 15081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21599"/>
                </a:lnTo>
                <a:lnTo>
                  <a:pt x="0" y="21599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2" name="Freeform: Shape 8">
            <a:extLst>
              <a:ext uri="{FF2B5EF4-FFF2-40B4-BE49-F238E27FC236}">
                <a16:creationId xmlns:a16="http://schemas.microsoft.com/office/drawing/2014/main" id="{5E5D932F-6BB3-4721-9577-C0C851DEC407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4678281" y="4093034"/>
            <a:ext cx="168732" cy="168732"/>
          </a:xfrm>
          <a:custGeom>
            <a:avLst/>
            <a:gdLst>
              <a:gd name="T0" fmla="*/ 150813 w 21600"/>
              <a:gd name="T1" fmla="*/ 150813 h 21600"/>
              <a:gd name="T2" fmla="*/ 150813 w 21600"/>
              <a:gd name="T3" fmla="*/ 150813 h 21600"/>
              <a:gd name="T4" fmla="*/ 150813 w 21600"/>
              <a:gd name="T5" fmla="*/ 150813 h 21600"/>
              <a:gd name="T6" fmla="*/ 150813 w 21600"/>
              <a:gd name="T7" fmla="*/ 15081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21599"/>
                </a:lnTo>
                <a:lnTo>
                  <a:pt x="0" y="21599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4" name="Freeform: Shape 9">
            <a:extLst>
              <a:ext uri="{FF2B5EF4-FFF2-40B4-BE49-F238E27FC236}">
                <a16:creationId xmlns:a16="http://schemas.microsoft.com/office/drawing/2014/main" id="{D5375A5E-913C-43DD-AE9B-D419CA1FDAC5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10045748" y="4093034"/>
            <a:ext cx="169620" cy="168732"/>
          </a:xfrm>
          <a:custGeom>
            <a:avLst/>
            <a:gdLst>
              <a:gd name="T0" fmla="*/ 151606 w 21600"/>
              <a:gd name="T1" fmla="*/ 150813 h 21600"/>
              <a:gd name="T2" fmla="*/ 151606 w 21600"/>
              <a:gd name="T3" fmla="*/ 150813 h 21600"/>
              <a:gd name="T4" fmla="*/ 151606 w 21600"/>
              <a:gd name="T5" fmla="*/ 150813 h 21600"/>
              <a:gd name="T6" fmla="*/ 151606 w 21600"/>
              <a:gd name="T7" fmla="*/ 15081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21599"/>
                </a:lnTo>
                <a:lnTo>
                  <a:pt x="0" y="21599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5" name="Freeform: Shape 10">
            <a:extLst>
              <a:ext uri="{FF2B5EF4-FFF2-40B4-BE49-F238E27FC236}">
                <a16:creationId xmlns:a16="http://schemas.microsoft.com/office/drawing/2014/main" id="{8BC0721D-39BD-48EE-848F-AA8992E45D3E}"/>
              </a:ext>
            </a:extLst>
          </p:cNvPr>
          <p:cNvSpPr>
            <a:spLocks/>
          </p:cNvSpPr>
          <p:nvPr/>
        </p:nvSpPr>
        <p:spPr bwMode="auto">
          <a:xfrm>
            <a:off x="2030070" y="1484785"/>
            <a:ext cx="2721032" cy="643848"/>
          </a:xfrm>
          <a:custGeom>
            <a:avLst/>
            <a:gdLst>
              <a:gd name="T0" fmla="*/ 2432050 w 21600"/>
              <a:gd name="T1" fmla="*/ 575469 h 21600"/>
              <a:gd name="T2" fmla="*/ 2432050 w 21600"/>
              <a:gd name="T3" fmla="*/ 575469 h 21600"/>
              <a:gd name="T4" fmla="*/ 2432050 w 21600"/>
              <a:gd name="T5" fmla="*/ 575469 h 21600"/>
              <a:gd name="T6" fmla="*/ 2432050 w 21600"/>
              <a:gd name="T7" fmla="*/ 5754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21599"/>
                </a:moveTo>
                <a:lnTo>
                  <a:pt x="0" y="0"/>
                </a:lnTo>
                <a:lnTo>
                  <a:pt x="21599" y="0"/>
                </a:lnTo>
                <a:lnTo>
                  <a:pt x="21599" y="9923"/>
                </a:lnTo>
              </a:path>
            </a:pathLst>
          </a:custGeom>
          <a:noFill/>
          <a:ln w="6350" cap="flat" cmpd="sng">
            <a:solidFill>
              <a:srgbClr val="808180"/>
            </a:solidFill>
            <a:prstDash val="dash"/>
            <a:miter lim="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6" name="Freeform: Shape 11">
            <a:extLst>
              <a:ext uri="{FF2B5EF4-FFF2-40B4-BE49-F238E27FC236}">
                <a16:creationId xmlns:a16="http://schemas.microsoft.com/office/drawing/2014/main" id="{128AD456-7567-41E0-83AC-14C6D8ED1C35}"/>
              </a:ext>
            </a:extLst>
          </p:cNvPr>
          <p:cNvSpPr>
            <a:spLocks/>
          </p:cNvSpPr>
          <p:nvPr/>
        </p:nvSpPr>
        <p:spPr bwMode="auto">
          <a:xfrm>
            <a:off x="7441941" y="1484785"/>
            <a:ext cx="2721032" cy="643848"/>
          </a:xfrm>
          <a:custGeom>
            <a:avLst/>
            <a:gdLst>
              <a:gd name="T0" fmla="*/ 2432050 w 21600"/>
              <a:gd name="T1" fmla="*/ 575469 h 21600"/>
              <a:gd name="T2" fmla="*/ 2432050 w 21600"/>
              <a:gd name="T3" fmla="*/ 575469 h 21600"/>
              <a:gd name="T4" fmla="*/ 2432050 w 21600"/>
              <a:gd name="T5" fmla="*/ 575469 h 21600"/>
              <a:gd name="T6" fmla="*/ 2432050 w 21600"/>
              <a:gd name="T7" fmla="*/ 5754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21599"/>
                </a:moveTo>
                <a:lnTo>
                  <a:pt x="0" y="0"/>
                </a:lnTo>
                <a:lnTo>
                  <a:pt x="21599" y="0"/>
                </a:lnTo>
                <a:lnTo>
                  <a:pt x="21599" y="9923"/>
                </a:lnTo>
              </a:path>
            </a:pathLst>
          </a:custGeom>
          <a:noFill/>
          <a:ln w="6350" cap="flat" cmpd="sng">
            <a:solidFill>
              <a:srgbClr val="808180"/>
            </a:solidFill>
            <a:prstDash val="dash"/>
            <a:miter lim="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7" name="Freeform: Shape 12">
            <a:extLst>
              <a:ext uri="{FF2B5EF4-FFF2-40B4-BE49-F238E27FC236}">
                <a16:creationId xmlns:a16="http://schemas.microsoft.com/office/drawing/2014/main" id="{765313C1-A3AA-46F0-B633-F97283B0CA64}"/>
              </a:ext>
            </a:extLst>
          </p:cNvPr>
          <p:cNvSpPr>
            <a:spLocks/>
          </p:cNvSpPr>
          <p:nvPr/>
        </p:nvSpPr>
        <p:spPr bwMode="auto">
          <a:xfrm rot="10800000">
            <a:off x="2054048" y="4892293"/>
            <a:ext cx="2721032" cy="643847"/>
          </a:xfrm>
          <a:custGeom>
            <a:avLst/>
            <a:gdLst>
              <a:gd name="T0" fmla="*/ 2432050 w 21600"/>
              <a:gd name="T1" fmla="*/ 575469 h 21600"/>
              <a:gd name="T2" fmla="*/ 2432050 w 21600"/>
              <a:gd name="T3" fmla="*/ 575469 h 21600"/>
              <a:gd name="T4" fmla="*/ 2432050 w 21600"/>
              <a:gd name="T5" fmla="*/ 575469 h 21600"/>
              <a:gd name="T6" fmla="*/ 2432050 w 21600"/>
              <a:gd name="T7" fmla="*/ 5754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21599"/>
                </a:moveTo>
                <a:lnTo>
                  <a:pt x="0" y="0"/>
                </a:lnTo>
                <a:lnTo>
                  <a:pt x="21599" y="0"/>
                </a:lnTo>
                <a:lnTo>
                  <a:pt x="21599" y="9923"/>
                </a:lnTo>
              </a:path>
            </a:pathLst>
          </a:custGeom>
          <a:noFill/>
          <a:ln w="6350" cap="flat" cmpd="sng">
            <a:solidFill>
              <a:srgbClr val="808180"/>
            </a:solidFill>
            <a:prstDash val="dash"/>
            <a:miter lim="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8" name="Freeform: Shape 13">
            <a:extLst>
              <a:ext uri="{FF2B5EF4-FFF2-40B4-BE49-F238E27FC236}">
                <a16:creationId xmlns:a16="http://schemas.microsoft.com/office/drawing/2014/main" id="{1121858B-F4BD-43AE-879A-FDD527A826AA}"/>
              </a:ext>
            </a:extLst>
          </p:cNvPr>
          <p:cNvSpPr>
            <a:spLocks/>
          </p:cNvSpPr>
          <p:nvPr/>
        </p:nvSpPr>
        <p:spPr bwMode="auto">
          <a:xfrm rot="10800000">
            <a:off x="7405530" y="4892293"/>
            <a:ext cx="2721921" cy="643847"/>
          </a:xfrm>
          <a:custGeom>
            <a:avLst/>
            <a:gdLst>
              <a:gd name="T0" fmla="*/ 2432844 w 21600"/>
              <a:gd name="T1" fmla="*/ 575469 h 21600"/>
              <a:gd name="T2" fmla="*/ 2432844 w 21600"/>
              <a:gd name="T3" fmla="*/ 575469 h 21600"/>
              <a:gd name="T4" fmla="*/ 2432844 w 21600"/>
              <a:gd name="T5" fmla="*/ 575469 h 21600"/>
              <a:gd name="T6" fmla="*/ 2432844 w 21600"/>
              <a:gd name="T7" fmla="*/ 5754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21599"/>
                </a:moveTo>
                <a:lnTo>
                  <a:pt x="0" y="0"/>
                </a:lnTo>
                <a:lnTo>
                  <a:pt x="21599" y="0"/>
                </a:lnTo>
                <a:lnTo>
                  <a:pt x="21599" y="9923"/>
                </a:lnTo>
              </a:path>
            </a:pathLst>
          </a:custGeom>
          <a:noFill/>
          <a:ln w="6350" cap="flat" cmpd="sng">
            <a:solidFill>
              <a:srgbClr val="808180"/>
            </a:solidFill>
            <a:prstDash val="dash"/>
            <a:miter lim="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9" name="Freeform: Shape 14">
            <a:extLst>
              <a:ext uri="{FF2B5EF4-FFF2-40B4-BE49-F238E27FC236}">
                <a16:creationId xmlns:a16="http://schemas.microsoft.com/office/drawing/2014/main" id="{9B97D3C8-3626-433E-A15D-4E9C6356C6F2}"/>
              </a:ext>
            </a:extLst>
          </p:cNvPr>
          <p:cNvSpPr>
            <a:spLocks/>
          </p:cNvSpPr>
          <p:nvPr/>
        </p:nvSpPr>
        <p:spPr bwMode="auto">
          <a:xfrm rot="5400000">
            <a:off x="3391030" y="3411443"/>
            <a:ext cx="188270" cy="128769"/>
          </a:xfrm>
          <a:custGeom>
            <a:avLst/>
            <a:gdLst>
              <a:gd name="T0" fmla="*/ 168275 w 21600"/>
              <a:gd name="T1" fmla="*/ 115094 h 21600"/>
              <a:gd name="T2" fmla="*/ 168275 w 21600"/>
              <a:gd name="T3" fmla="*/ 115094 h 21600"/>
              <a:gd name="T4" fmla="*/ 168275 w 21600"/>
              <a:gd name="T5" fmla="*/ 115094 h 21600"/>
              <a:gd name="T6" fmla="*/ 168275 w 21600"/>
              <a:gd name="T7" fmla="*/ 11509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21600"/>
                </a:lnTo>
                <a:lnTo>
                  <a:pt x="0" y="216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0" name="Freeform: Shape 15">
            <a:extLst>
              <a:ext uri="{FF2B5EF4-FFF2-40B4-BE49-F238E27FC236}">
                <a16:creationId xmlns:a16="http://schemas.microsoft.com/office/drawing/2014/main" id="{630DA796-AB50-4E71-A5C0-C07266E9D723}"/>
              </a:ext>
            </a:extLst>
          </p:cNvPr>
          <p:cNvSpPr>
            <a:spLocks/>
          </p:cNvSpPr>
          <p:nvPr/>
        </p:nvSpPr>
        <p:spPr bwMode="auto">
          <a:xfrm rot="5400000">
            <a:off x="6074764" y="3411443"/>
            <a:ext cx="188270" cy="128769"/>
          </a:xfrm>
          <a:custGeom>
            <a:avLst/>
            <a:gdLst>
              <a:gd name="T0" fmla="*/ 168275 w 21600"/>
              <a:gd name="T1" fmla="*/ 115094 h 21600"/>
              <a:gd name="T2" fmla="*/ 168275 w 21600"/>
              <a:gd name="T3" fmla="*/ 115094 h 21600"/>
              <a:gd name="T4" fmla="*/ 168275 w 21600"/>
              <a:gd name="T5" fmla="*/ 115094 h 21600"/>
              <a:gd name="T6" fmla="*/ 168275 w 21600"/>
              <a:gd name="T7" fmla="*/ 11509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21600"/>
                </a:lnTo>
                <a:lnTo>
                  <a:pt x="0" y="216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1" name="Freeform: Shape 16">
            <a:extLst>
              <a:ext uri="{FF2B5EF4-FFF2-40B4-BE49-F238E27FC236}">
                <a16:creationId xmlns:a16="http://schemas.microsoft.com/office/drawing/2014/main" id="{A8A3C7DC-26BE-4481-9B9E-5A2BF27F6B59}"/>
              </a:ext>
            </a:extLst>
          </p:cNvPr>
          <p:cNvSpPr>
            <a:spLocks/>
          </p:cNvSpPr>
          <p:nvPr/>
        </p:nvSpPr>
        <p:spPr bwMode="auto">
          <a:xfrm rot="5400000">
            <a:off x="8755833" y="3411443"/>
            <a:ext cx="188270" cy="128770"/>
          </a:xfrm>
          <a:custGeom>
            <a:avLst/>
            <a:gdLst>
              <a:gd name="T0" fmla="*/ 168275 w 21600"/>
              <a:gd name="T1" fmla="*/ 115094 h 21600"/>
              <a:gd name="T2" fmla="*/ 168275 w 21600"/>
              <a:gd name="T3" fmla="*/ 115094 h 21600"/>
              <a:gd name="T4" fmla="*/ 168275 w 21600"/>
              <a:gd name="T5" fmla="*/ 115094 h 21600"/>
              <a:gd name="T6" fmla="*/ 168275 w 21600"/>
              <a:gd name="T7" fmla="*/ 11509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21600"/>
                </a:lnTo>
                <a:lnTo>
                  <a:pt x="0" y="216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2" name="Freeform: Shape 17">
            <a:extLst>
              <a:ext uri="{FF2B5EF4-FFF2-40B4-BE49-F238E27FC236}">
                <a16:creationId xmlns:a16="http://schemas.microsoft.com/office/drawing/2014/main" id="{4AFFA194-5718-4E07-AEC2-E4E6222AC6D9}"/>
              </a:ext>
            </a:extLst>
          </p:cNvPr>
          <p:cNvSpPr>
            <a:spLocks/>
          </p:cNvSpPr>
          <p:nvPr/>
        </p:nvSpPr>
        <p:spPr bwMode="auto">
          <a:xfrm>
            <a:off x="3456303" y="1964340"/>
            <a:ext cx="2527434" cy="75752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normAutofit fontScale="92500" lnSpcReduction="10000"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200">
                <a:solidFill>
                  <a:srgbClr val="4D4E4C"/>
                </a:solidFill>
                <a:cs typeface="+mn-ea"/>
                <a:sym typeface="+mn-lt"/>
              </a:rPr>
              <a:t>This section is displayed as a text layout placeholder</a:t>
            </a:r>
            <a:br>
              <a:rPr lang="zh-CN" altLang="en-US" sz="1200">
                <a:solidFill>
                  <a:srgbClr val="4D4E4C"/>
                </a:solidFill>
                <a:cs typeface="+mn-ea"/>
                <a:sym typeface="+mn-lt"/>
              </a:rPr>
            </a:br>
            <a:r>
              <a:rPr lang="zh-CN" altLang="en-US" sz="1200">
                <a:solidFill>
                  <a:srgbClr val="4D4E4C"/>
                </a:solidFill>
                <a:cs typeface="+mn-ea"/>
                <a:sym typeface="+mn-lt"/>
              </a:rPr>
              <a:t>(It is recommended to use the theme font).</a:t>
            </a:r>
          </a:p>
        </p:txBody>
      </p:sp>
      <p:sp>
        <p:nvSpPr>
          <p:cNvPr id="83" name="Freeform: Shape 18">
            <a:extLst>
              <a:ext uri="{FF2B5EF4-FFF2-40B4-BE49-F238E27FC236}">
                <a16:creationId xmlns:a16="http://schemas.microsoft.com/office/drawing/2014/main" id="{1B950C32-CB52-4867-A5ED-4ACD48075700}"/>
              </a:ext>
            </a:extLst>
          </p:cNvPr>
          <p:cNvSpPr>
            <a:spLocks/>
          </p:cNvSpPr>
          <p:nvPr/>
        </p:nvSpPr>
        <p:spPr bwMode="auto">
          <a:xfrm>
            <a:off x="8870837" y="1964340"/>
            <a:ext cx="2527434" cy="75752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normAutofit fontScale="92500" lnSpcReduction="10000"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200">
                <a:solidFill>
                  <a:srgbClr val="4D4E4C"/>
                </a:solidFill>
                <a:cs typeface="+mn-ea"/>
                <a:sym typeface="+mn-lt"/>
              </a:rPr>
              <a:t>This section is displayed as a text layout placeholder</a:t>
            </a:r>
            <a:br>
              <a:rPr lang="zh-CN" altLang="en-US" sz="1200">
                <a:solidFill>
                  <a:srgbClr val="4D4E4C"/>
                </a:solidFill>
                <a:cs typeface="+mn-ea"/>
                <a:sym typeface="+mn-lt"/>
              </a:rPr>
            </a:br>
            <a:r>
              <a:rPr lang="zh-CN" altLang="en-US" sz="1200">
                <a:solidFill>
                  <a:srgbClr val="4D4E4C"/>
                </a:solidFill>
                <a:cs typeface="+mn-ea"/>
                <a:sym typeface="+mn-lt"/>
              </a:rPr>
              <a:t>(It is recommended to use the theme font).</a:t>
            </a:r>
          </a:p>
        </p:txBody>
      </p:sp>
      <p:sp>
        <p:nvSpPr>
          <p:cNvPr id="84" name="Freeform: Shape 19">
            <a:extLst>
              <a:ext uri="{FF2B5EF4-FFF2-40B4-BE49-F238E27FC236}">
                <a16:creationId xmlns:a16="http://schemas.microsoft.com/office/drawing/2014/main" id="{04B0D27B-803E-480E-886D-9E7234D6777F}"/>
              </a:ext>
            </a:extLst>
          </p:cNvPr>
          <p:cNvSpPr>
            <a:spLocks/>
          </p:cNvSpPr>
          <p:nvPr/>
        </p:nvSpPr>
        <p:spPr bwMode="auto">
          <a:xfrm>
            <a:off x="6120499" y="4156086"/>
            <a:ext cx="2528322" cy="7566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normAutofit fontScale="92500" lnSpcReduction="10000"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200">
                <a:solidFill>
                  <a:srgbClr val="4D4E4C"/>
                </a:solidFill>
                <a:cs typeface="+mn-ea"/>
                <a:sym typeface="+mn-lt"/>
              </a:rPr>
              <a:t>This section is displayed as a text layout placeholder</a:t>
            </a:r>
            <a:br>
              <a:rPr lang="zh-CN" altLang="en-US" sz="1200">
                <a:solidFill>
                  <a:srgbClr val="4D4E4C"/>
                </a:solidFill>
                <a:cs typeface="+mn-ea"/>
                <a:sym typeface="+mn-lt"/>
              </a:rPr>
            </a:br>
            <a:r>
              <a:rPr lang="zh-CN" altLang="en-US" sz="1200">
                <a:solidFill>
                  <a:srgbClr val="4D4E4C"/>
                </a:solidFill>
                <a:cs typeface="+mn-ea"/>
                <a:sym typeface="+mn-lt"/>
              </a:rPr>
              <a:t>(It is recommended to use the theme font).</a:t>
            </a:r>
          </a:p>
        </p:txBody>
      </p:sp>
      <p:sp>
        <p:nvSpPr>
          <p:cNvPr id="85" name="Freeform: Shape 20">
            <a:extLst>
              <a:ext uri="{FF2B5EF4-FFF2-40B4-BE49-F238E27FC236}">
                <a16:creationId xmlns:a16="http://schemas.microsoft.com/office/drawing/2014/main" id="{3BB753EF-E871-4DBF-8606-AAD77B5EF8B5}"/>
              </a:ext>
            </a:extLst>
          </p:cNvPr>
          <p:cNvSpPr>
            <a:spLocks/>
          </p:cNvSpPr>
          <p:nvPr/>
        </p:nvSpPr>
        <p:spPr bwMode="auto">
          <a:xfrm>
            <a:off x="769017" y="4156086"/>
            <a:ext cx="2527434" cy="7566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normAutofit fontScale="92500" lnSpcReduction="10000"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200">
                <a:solidFill>
                  <a:srgbClr val="4D4E4C"/>
                </a:solidFill>
                <a:cs typeface="+mn-ea"/>
                <a:sym typeface="+mn-lt"/>
              </a:rPr>
              <a:t>This section is displayed as a text layout placeholder</a:t>
            </a:r>
            <a:br>
              <a:rPr lang="zh-CN" altLang="en-US" sz="1200">
                <a:solidFill>
                  <a:srgbClr val="4D4E4C"/>
                </a:solidFill>
                <a:cs typeface="+mn-ea"/>
                <a:sym typeface="+mn-lt"/>
              </a:rPr>
            </a:br>
            <a:r>
              <a:rPr lang="zh-CN" altLang="en-US" sz="1200">
                <a:solidFill>
                  <a:srgbClr val="4D4E4C"/>
                </a:solidFill>
                <a:cs typeface="+mn-ea"/>
                <a:sym typeface="+mn-lt"/>
              </a:rPr>
              <a:t>(It is recommended to use the theme font).</a:t>
            </a:r>
          </a:p>
        </p:txBody>
      </p:sp>
      <p:sp>
        <p:nvSpPr>
          <p:cNvPr id="86" name="Freeform: Shape 21">
            <a:extLst>
              <a:ext uri="{FF2B5EF4-FFF2-40B4-BE49-F238E27FC236}">
                <a16:creationId xmlns:a16="http://schemas.microsoft.com/office/drawing/2014/main" id="{251E4CD4-8F0B-4A1F-B006-59DF82BA8F07}"/>
              </a:ext>
            </a:extLst>
          </p:cNvPr>
          <p:cNvSpPr>
            <a:spLocks/>
          </p:cNvSpPr>
          <p:nvPr/>
        </p:nvSpPr>
        <p:spPr bwMode="auto">
          <a:xfrm>
            <a:off x="4335488" y="4436715"/>
            <a:ext cx="840998" cy="2983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b="1">
                <a:solidFill>
                  <a:srgbClr val="4D4E4C"/>
                </a:solidFill>
                <a:cs typeface="+mn-ea"/>
                <a:sym typeface="+mn-lt"/>
              </a:rPr>
              <a:t>keyword</a:t>
            </a:r>
          </a:p>
        </p:txBody>
      </p:sp>
      <p:sp>
        <p:nvSpPr>
          <p:cNvPr id="87" name="Freeform: Shape 22">
            <a:extLst>
              <a:ext uri="{FF2B5EF4-FFF2-40B4-BE49-F238E27FC236}">
                <a16:creationId xmlns:a16="http://schemas.microsoft.com/office/drawing/2014/main" id="{D7EB4A8E-07C8-433C-B6D8-055E918154D1}"/>
              </a:ext>
            </a:extLst>
          </p:cNvPr>
          <p:cNvSpPr>
            <a:spLocks/>
          </p:cNvSpPr>
          <p:nvPr/>
        </p:nvSpPr>
        <p:spPr bwMode="auto">
          <a:xfrm>
            <a:off x="9475610" y="4436715"/>
            <a:ext cx="1309896" cy="2983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b="1">
                <a:solidFill>
                  <a:srgbClr val="4D4E4C"/>
                </a:solidFill>
                <a:cs typeface="+mn-ea"/>
                <a:sym typeface="+mn-lt"/>
              </a:rPr>
              <a:t>keyword</a:t>
            </a:r>
          </a:p>
        </p:txBody>
      </p:sp>
      <p:sp>
        <p:nvSpPr>
          <p:cNvPr id="88" name="Freeform: Shape 23">
            <a:extLst>
              <a:ext uri="{FF2B5EF4-FFF2-40B4-BE49-F238E27FC236}">
                <a16:creationId xmlns:a16="http://schemas.microsoft.com/office/drawing/2014/main" id="{D8B4338E-29EF-4964-9AF7-98DED9B73589}"/>
              </a:ext>
            </a:extLst>
          </p:cNvPr>
          <p:cNvSpPr>
            <a:spLocks/>
          </p:cNvSpPr>
          <p:nvPr/>
        </p:nvSpPr>
        <p:spPr bwMode="auto">
          <a:xfrm>
            <a:off x="7016557" y="2268059"/>
            <a:ext cx="979536" cy="2983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b="1">
                <a:solidFill>
                  <a:srgbClr val="4D4E4C"/>
                </a:solidFill>
                <a:cs typeface="+mn-ea"/>
                <a:sym typeface="+mn-lt"/>
              </a:rPr>
              <a:t>keyword</a:t>
            </a:r>
          </a:p>
        </p:txBody>
      </p:sp>
      <p:sp>
        <p:nvSpPr>
          <p:cNvPr id="89" name="Freeform: Shape 24">
            <a:extLst>
              <a:ext uri="{FF2B5EF4-FFF2-40B4-BE49-F238E27FC236}">
                <a16:creationId xmlns:a16="http://schemas.microsoft.com/office/drawing/2014/main" id="{B19A0BFC-2319-4430-94FC-9617295D3E4F}"/>
              </a:ext>
            </a:extLst>
          </p:cNvPr>
          <p:cNvSpPr>
            <a:spLocks/>
          </p:cNvSpPr>
          <p:nvPr/>
        </p:nvSpPr>
        <p:spPr bwMode="auto">
          <a:xfrm>
            <a:off x="1617119" y="2268059"/>
            <a:ext cx="753079" cy="2983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b="1">
                <a:solidFill>
                  <a:srgbClr val="4D4E4C"/>
                </a:solidFill>
                <a:cs typeface="+mn-ea"/>
                <a:sym typeface="+mn-lt"/>
              </a:rPr>
              <a:t>keyword</a:t>
            </a:r>
          </a:p>
        </p:txBody>
      </p:sp>
      <p:sp>
        <p:nvSpPr>
          <p:cNvPr id="90" name="Freeform: Shape 25">
            <a:extLst>
              <a:ext uri="{FF2B5EF4-FFF2-40B4-BE49-F238E27FC236}">
                <a16:creationId xmlns:a16="http://schemas.microsoft.com/office/drawing/2014/main" id="{845D64F0-5357-45B2-98D3-19418D8B7F39}"/>
              </a:ext>
            </a:extLst>
          </p:cNvPr>
          <p:cNvSpPr>
            <a:spLocks/>
          </p:cNvSpPr>
          <p:nvPr/>
        </p:nvSpPr>
        <p:spPr bwMode="auto">
          <a:xfrm>
            <a:off x="1578933" y="3345283"/>
            <a:ext cx="817020" cy="24155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rmAutofit fontScale="92500" lnSpcReduction="10000"/>
          </a:bodyPr>
          <a:lstStyle/>
          <a:p>
            <a:pPr algn="ctr">
              <a:defRPr/>
            </a:pPr>
            <a:r>
              <a:rPr lang="zh-CN" altLang="en-US" b="1">
                <a:solidFill>
                  <a:srgbClr val="FFFFFF"/>
                </a:solidFill>
                <a:cs typeface="+mn-ea"/>
                <a:sym typeface="+mn-lt"/>
              </a:rPr>
              <a:t>The title text is preset</a:t>
            </a:r>
          </a:p>
        </p:txBody>
      </p:sp>
      <p:sp>
        <p:nvSpPr>
          <p:cNvPr id="91" name="Freeform: Shape 26">
            <a:extLst>
              <a:ext uri="{FF2B5EF4-FFF2-40B4-BE49-F238E27FC236}">
                <a16:creationId xmlns:a16="http://schemas.microsoft.com/office/drawing/2014/main" id="{75252586-C5FB-45C2-A3E9-1ED4EC647FA6}"/>
              </a:ext>
            </a:extLst>
          </p:cNvPr>
          <p:cNvSpPr>
            <a:spLocks/>
          </p:cNvSpPr>
          <p:nvPr/>
        </p:nvSpPr>
        <p:spPr bwMode="auto">
          <a:xfrm>
            <a:off x="4354137" y="3355051"/>
            <a:ext cx="817020" cy="24155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rmAutofit fontScale="92500" lnSpcReduction="10000"/>
          </a:bodyPr>
          <a:lstStyle/>
          <a:p>
            <a:pPr algn="ctr">
              <a:defRPr/>
            </a:pPr>
            <a:r>
              <a:rPr lang="zh-CN" altLang="en-US" b="1">
                <a:solidFill>
                  <a:srgbClr val="FFFFFF"/>
                </a:solidFill>
                <a:cs typeface="+mn-ea"/>
                <a:sym typeface="+mn-lt"/>
              </a:rPr>
              <a:t>The title text is preset</a:t>
            </a:r>
          </a:p>
        </p:txBody>
      </p:sp>
      <p:sp>
        <p:nvSpPr>
          <p:cNvPr id="92" name="Freeform: Shape 27">
            <a:extLst>
              <a:ext uri="{FF2B5EF4-FFF2-40B4-BE49-F238E27FC236}">
                <a16:creationId xmlns:a16="http://schemas.microsoft.com/office/drawing/2014/main" id="{E20B6289-FE6C-4753-ACF1-245346F86D13}"/>
              </a:ext>
            </a:extLst>
          </p:cNvPr>
          <p:cNvSpPr>
            <a:spLocks/>
          </p:cNvSpPr>
          <p:nvPr/>
        </p:nvSpPr>
        <p:spPr bwMode="auto">
          <a:xfrm>
            <a:off x="7029878" y="3355051"/>
            <a:ext cx="817020" cy="24155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rmAutofit fontScale="92500" lnSpcReduction="10000"/>
          </a:bodyPr>
          <a:lstStyle/>
          <a:p>
            <a:pPr algn="ctr">
              <a:defRPr/>
            </a:pPr>
            <a:r>
              <a:rPr lang="zh-CN" altLang="en-US" b="1">
                <a:solidFill>
                  <a:srgbClr val="FFFFFF"/>
                </a:solidFill>
                <a:cs typeface="+mn-ea"/>
                <a:sym typeface="+mn-lt"/>
              </a:rPr>
              <a:t>The title text is preset</a:t>
            </a:r>
          </a:p>
        </p:txBody>
      </p:sp>
      <p:sp>
        <p:nvSpPr>
          <p:cNvPr id="93" name="Freeform: Shape 28">
            <a:extLst>
              <a:ext uri="{FF2B5EF4-FFF2-40B4-BE49-F238E27FC236}">
                <a16:creationId xmlns:a16="http://schemas.microsoft.com/office/drawing/2014/main" id="{D474F533-EB1F-4652-9AEF-F269B97DDA10}"/>
              </a:ext>
            </a:extLst>
          </p:cNvPr>
          <p:cNvSpPr>
            <a:spLocks/>
          </p:cNvSpPr>
          <p:nvPr/>
        </p:nvSpPr>
        <p:spPr bwMode="auto">
          <a:xfrm>
            <a:off x="9726045" y="3355051"/>
            <a:ext cx="817020" cy="24155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rmAutofit fontScale="92500" lnSpcReduction="10000"/>
          </a:bodyPr>
          <a:lstStyle/>
          <a:p>
            <a:pPr algn="ctr">
              <a:defRPr/>
            </a:pPr>
            <a:r>
              <a:rPr lang="zh-CN" altLang="en-US" b="1">
                <a:solidFill>
                  <a:srgbClr val="FFFFFF"/>
                </a:solidFill>
                <a:cs typeface="+mn-ea"/>
                <a:sym typeface="+mn-lt"/>
              </a:rPr>
              <a:t>The title text is preset</a:t>
            </a:r>
          </a:p>
        </p:txBody>
      </p:sp>
    </p:spTree>
    <p:extLst>
      <p:ext uri="{BB962C8B-B14F-4D97-AF65-F5344CB8AC3E}">
        <p14:creationId xmlns:p14="http://schemas.microsoft.com/office/powerpoint/2010/main" val="79116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2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7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2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7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2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7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2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7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2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75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2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75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25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75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25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75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225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275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325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375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425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475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25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/>
      <p:bldP spid="143" grpId="0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6">
            <a:extLst>
              <a:ext uri="{FF2B5EF4-FFF2-40B4-BE49-F238E27FC236}">
                <a16:creationId xmlns:a16="http://schemas.microsoft.com/office/drawing/2014/main" id="{80FB1561-C941-458F-9AF9-130BDB422988}"/>
              </a:ext>
            </a:extLst>
          </p:cNvPr>
          <p:cNvSpPr txBox="1">
            <a:spLocks/>
          </p:cNvSpPr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Click to add a title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9" name="Text Placeholder 7">
            <a:extLst>
              <a:ext uri="{FF2B5EF4-FFF2-40B4-BE49-F238E27FC236}">
                <a16:creationId xmlns:a16="http://schemas.microsoft.com/office/drawing/2014/main" id="{BB96B4FA-5892-479D-A117-0E51EFA64505}"/>
              </a:ext>
            </a:extLst>
          </p:cNvPr>
          <p:cNvSpPr txBox="1">
            <a:spLocks/>
          </p:cNvSpPr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73A5A554-F1EE-42FF-BC58-286AA6886E66}"/>
              </a:ext>
            </a:extLst>
          </p:cNvPr>
          <p:cNvCxnSpPr/>
          <p:nvPr/>
        </p:nvCxnSpPr>
        <p:spPr>
          <a:xfrm flipH="1">
            <a:off x="3611241" y="4710223"/>
            <a:ext cx="1371600" cy="0"/>
          </a:xfrm>
          <a:prstGeom prst="line">
            <a:avLst/>
          </a:prstGeom>
          <a:ln>
            <a:solidFill>
              <a:srgbClr val="95A5A6"/>
            </a:solidFill>
            <a:prstDash val="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3DDE0F2A-E398-4B5D-BA8C-A2D54239A08F}"/>
              </a:ext>
            </a:extLst>
          </p:cNvPr>
          <p:cNvGrpSpPr/>
          <p:nvPr/>
        </p:nvGrpSpPr>
        <p:grpSpPr>
          <a:xfrm>
            <a:off x="1503874" y="2035555"/>
            <a:ext cx="3697472" cy="1096585"/>
            <a:chOff x="1863757" y="1932078"/>
            <a:chExt cx="3697472" cy="1096585"/>
          </a:xfrm>
        </p:grpSpPr>
        <p:sp>
          <p:nvSpPr>
            <p:cNvPr id="121" name="矩形 120">
              <a:extLst>
                <a:ext uri="{FF2B5EF4-FFF2-40B4-BE49-F238E27FC236}">
                  <a16:creationId xmlns:a16="http://schemas.microsoft.com/office/drawing/2014/main" id="{64425F9F-8C60-4AC6-B3F5-02A19B8DFC71}"/>
                </a:ext>
              </a:extLst>
            </p:cNvPr>
            <p:cNvSpPr/>
            <p:nvPr/>
          </p:nvSpPr>
          <p:spPr>
            <a:xfrm>
              <a:off x="2696035" y="2153403"/>
              <a:ext cx="2865193" cy="263902"/>
            </a:xfrm>
            <a:prstGeom prst="rect">
              <a:avLst/>
            </a:prstGeom>
          </p:spPr>
          <p:txBody>
            <a:bodyPr wrap="none" lIns="0" tIns="0" rIns="0" bIns="0" anchor="b" anchorCtr="0">
              <a:normAutofit/>
            </a:bodyPr>
            <a:lstStyle/>
            <a:p>
              <a:r>
                <a:rPr lang="zh-CN" altLang="en-US" sz="1400" b="1">
                  <a:solidFill>
                    <a:schemeClr val="dk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The title text is preset</a:t>
              </a:r>
            </a:p>
          </p:txBody>
        </p:sp>
        <p:sp>
          <p:nvSpPr>
            <p:cNvPr id="122" name="矩形 121">
              <a:extLst>
                <a:ext uri="{FF2B5EF4-FFF2-40B4-BE49-F238E27FC236}">
                  <a16:creationId xmlns:a16="http://schemas.microsoft.com/office/drawing/2014/main" id="{851C553C-9130-4B84-AB48-3A92D036176A}"/>
                </a:ext>
              </a:extLst>
            </p:cNvPr>
            <p:cNvSpPr/>
            <p:nvPr/>
          </p:nvSpPr>
          <p:spPr>
            <a:xfrm>
              <a:off x="1863757" y="1932078"/>
              <a:ext cx="832279" cy="592791"/>
            </a:xfrm>
            <a:prstGeom prst="rect">
              <a:avLst/>
            </a:prstGeom>
          </p:spPr>
          <p:txBody>
            <a:bodyPr wrap="square" lIns="0" tIns="0" rIns="0" bIns="0" anchor="b" anchorCtr="0">
              <a:normAutofit fontScale="85000" lnSpcReduction="10000"/>
            </a:bodyPr>
            <a:lstStyle/>
            <a:p>
              <a:r>
                <a:rPr lang="en-US" sz="3600">
                  <a:solidFill>
                    <a:schemeClr val="accent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75%</a:t>
              </a:r>
            </a:p>
          </p:txBody>
        </p:sp>
        <p:sp>
          <p:nvSpPr>
            <p:cNvPr id="123" name="矩形 122">
              <a:extLst>
                <a:ext uri="{FF2B5EF4-FFF2-40B4-BE49-F238E27FC236}">
                  <a16:creationId xmlns:a16="http://schemas.microsoft.com/office/drawing/2014/main" id="{3C5F0AB1-706C-432B-8F7F-35D78A26FFFA}"/>
                </a:ext>
              </a:extLst>
            </p:cNvPr>
            <p:cNvSpPr/>
            <p:nvPr/>
          </p:nvSpPr>
          <p:spPr>
            <a:xfrm>
              <a:off x="1863757" y="2524869"/>
              <a:ext cx="3697472" cy="503794"/>
            </a:xfrm>
            <a:prstGeom prst="rect">
              <a:avLst/>
            </a:prstGeom>
          </p:spPr>
          <p:txBody>
            <a:bodyPr wrap="square" lIns="0" tIns="0" rIns="0" bIns="0">
              <a:normAutofit fontScale="85000"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This section is displayed as a text layout placeholder (theme fonts are recommended)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</a:b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To change, adjust under the (Format Shape) menu (text options).</a:t>
              </a: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7C957CBC-5E51-46B2-898F-7E795344BF88}"/>
              </a:ext>
            </a:extLst>
          </p:cNvPr>
          <p:cNvGrpSpPr/>
          <p:nvPr/>
        </p:nvGrpSpPr>
        <p:grpSpPr>
          <a:xfrm>
            <a:off x="5985848" y="2663460"/>
            <a:ext cx="1049790" cy="3514056"/>
            <a:chOff x="6606364" y="2663460"/>
            <a:chExt cx="1049790" cy="3514056"/>
          </a:xfrm>
        </p:grpSpPr>
        <p:sp>
          <p:nvSpPr>
            <p:cNvPr id="100" name="矩形: 圆角 99">
              <a:extLst>
                <a:ext uri="{FF2B5EF4-FFF2-40B4-BE49-F238E27FC236}">
                  <a16:creationId xmlns:a16="http://schemas.microsoft.com/office/drawing/2014/main" id="{4823D6BD-7DF8-489B-BA87-3322A00AE780}"/>
                </a:ext>
              </a:extLst>
            </p:cNvPr>
            <p:cNvSpPr/>
            <p:nvPr/>
          </p:nvSpPr>
          <p:spPr>
            <a:xfrm>
              <a:off x="6606364" y="2663460"/>
              <a:ext cx="914400" cy="914400"/>
            </a:xfrm>
            <a:prstGeom prst="roundRect">
              <a:avLst/>
            </a:prstGeom>
            <a:solidFill>
              <a:schemeClr val="accent2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1" name="矩形 100">
              <a:extLst>
                <a:ext uri="{FF2B5EF4-FFF2-40B4-BE49-F238E27FC236}">
                  <a16:creationId xmlns:a16="http://schemas.microsoft.com/office/drawing/2014/main" id="{A7ED31F8-008E-4F94-825E-5ABEF9F64236}"/>
                </a:ext>
              </a:extLst>
            </p:cNvPr>
            <p:cNvSpPr/>
            <p:nvPr/>
          </p:nvSpPr>
          <p:spPr>
            <a:xfrm>
              <a:off x="6606364" y="3429000"/>
              <a:ext cx="914400" cy="274851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2" name="矩形 101">
              <a:extLst>
                <a:ext uri="{FF2B5EF4-FFF2-40B4-BE49-F238E27FC236}">
                  <a16:creationId xmlns:a16="http://schemas.microsoft.com/office/drawing/2014/main" id="{FA0765D3-23A6-4892-849F-48F68AA53BD2}"/>
                </a:ext>
              </a:extLst>
            </p:cNvPr>
            <p:cNvSpPr/>
            <p:nvPr/>
          </p:nvSpPr>
          <p:spPr>
            <a:xfrm>
              <a:off x="6746361" y="3569869"/>
              <a:ext cx="909793" cy="395173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r>
                <a:rPr lang="en-US" sz="2400">
                  <a:effectLst/>
                  <a:cs typeface="+mn-ea"/>
                  <a:sym typeface="+mn-lt"/>
                </a:rPr>
                <a:t>65%</a:t>
              </a:r>
            </a:p>
          </p:txBody>
        </p:sp>
        <p:sp>
          <p:nvSpPr>
            <p:cNvPr id="103" name="矩形 102">
              <a:extLst>
                <a:ext uri="{FF2B5EF4-FFF2-40B4-BE49-F238E27FC236}">
                  <a16:creationId xmlns:a16="http://schemas.microsoft.com/office/drawing/2014/main" id="{206DA648-1F8B-4187-AC0F-B22D2520DCBD}"/>
                </a:ext>
              </a:extLst>
            </p:cNvPr>
            <p:cNvSpPr/>
            <p:nvPr/>
          </p:nvSpPr>
          <p:spPr>
            <a:xfrm>
              <a:off x="6746361" y="3965042"/>
              <a:ext cx="909793" cy="214191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r>
                <a:rPr lang="zh-CN" altLang="en-US" sz="1100" b="1">
                  <a:effectLst/>
                  <a:cs typeface="+mn-ea"/>
                  <a:sym typeface="+mn-lt"/>
                </a:rPr>
                <a:t>keyword</a:t>
              </a:r>
            </a:p>
          </p:txBody>
        </p:sp>
        <p:sp>
          <p:nvSpPr>
            <p:cNvPr id="104" name="任意多边形: 形状 103">
              <a:extLst>
                <a:ext uri="{FF2B5EF4-FFF2-40B4-BE49-F238E27FC236}">
                  <a16:creationId xmlns:a16="http://schemas.microsoft.com/office/drawing/2014/main" id="{A6D23D94-FA7B-43B3-957D-5E051E9253F4}"/>
                </a:ext>
              </a:extLst>
            </p:cNvPr>
            <p:cNvSpPr/>
            <p:nvPr/>
          </p:nvSpPr>
          <p:spPr>
            <a:xfrm>
              <a:off x="6902416" y="2878762"/>
              <a:ext cx="322296" cy="334936"/>
            </a:xfrm>
            <a:custGeom>
              <a:avLst/>
              <a:gdLst>
                <a:gd name="connsiteX0" fmla="*/ 200025 w 323850"/>
                <a:gd name="connsiteY0" fmla="*/ 303213 h 336550"/>
                <a:gd name="connsiteX1" fmla="*/ 188912 w 323850"/>
                <a:gd name="connsiteY1" fmla="*/ 314326 h 336550"/>
                <a:gd name="connsiteX2" fmla="*/ 200025 w 323850"/>
                <a:gd name="connsiteY2" fmla="*/ 325439 h 336550"/>
                <a:gd name="connsiteX3" fmla="*/ 211138 w 323850"/>
                <a:gd name="connsiteY3" fmla="*/ 314326 h 336550"/>
                <a:gd name="connsiteX4" fmla="*/ 200025 w 323850"/>
                <a:gd name="connsiteY4" fmla="*/ 303213 h 336550"/>
                <a:gd name="connsiteX5" fmla="*/ 267890 w 323850"/>
                <a:gd name="connsiteY5" fmla="*/ 200026 h 336550"/>
                <a:gd name="connsiteX6" fmla="*/ 306529 w 323850"/>
                <a:gd name="connsiteY6" fmla="*/ 200026 h 336550"/>
                <a:gd name="connsiteX7" fmla="*/ 323850 w 323850"/>
                <a:gd name="connsiteY7" fmla="*/ 217105 h 336550"/>
                <a:gd name="connsiteX8" fmla="*/ 323850 w 323850"/>
                <a:gd name="connsiteY8" fmla="*/ 219733 h 336550"/>
                <a:gd name="connsiteX9" fmla="*/ 306529 w 323850"/>
                <a:gd name="connsiteY9" fmla="*/ 238126 h 336550"/>
                <a:gd name="connsiteX10" fmla="*/ 267890 w 323850"/>
                <a:gd name="connsiteY10" fmla="*/ 238126 h 336550"/>
                <a:gd name="connsiteX11" fmla="*/ 249237 w 323850"/>
                <a:gd name="connsiteY11" fmla="*/ 219733 h 336550"/>
                <a:gd name="connsiteX12" fmla="*/ 249237 w 323850"/>
                <a:gd name="connsiteY12" fmla="*/ 217105 h 336550"/>
                <a:gd name="connsiteX13" fmla="*/ 267890 w 323850"/>
                <a:gd name="connsiteY13" fmla="*/ 200026 h 336550"/>
                <a:gd name="connsiteX14" fmla="*/ 267890 w 323850"/>
                <a:gd name="connsiteY14" fmla="*/ 155576 h 336550"/>
                <a:gd name="connsiteX15" fmla="*/ 306529 w 323850"/>
                <a:gd name="connsiteY15" fmla="*/ 155576 h 336550"/>
                <a:gd name="connsiteX16" fmla="*/ 323850 w 323850"/>
                <a:gd name="connsiteY16" fmla="*/ 172528 h 336550"/>
                <a:gd name="connsiteX17" fmla="*/ 323850 w 323850"/>
                <a:gd name="connsiteY17" fmla="*/ 175137 h 336550"/>
                <a:gd name="connsiteX18" fmla="*/ 306529 w 323850"/>
                <a:gd name="connsiteY18" fmla="*/ 192089 h 336550"/>
                <a:gd name="connsiteX19" fmla="*/ 267890 w 323850"/>
                <a:gd name="connsiteY19" fmla="*/ 192089 h 336550"/>
                <a:gd name="connsiteX20" fmla="*/ 249237 w 323850"/>
                <a:gd name="connsiteY20" fmla="*/ 175137 h 336550"/>
                <a:gd name="connsiteX21" fmla="*/ 249237 w 323850"/>
                <a:gd name="connsiteY21" fmla="*/ 172528 h 336550"/>
                <a:gd name="connsiteX22" fmla="*/ 267890 w 323850"/>
                <a:gd name="connsiteY22" fmla="*/ 155576 h 336550"/>
                <a:gd name="connsiteX23" fmla="*/ 175670 w 323850"/>
                <a:gd name="connsiteY23" fmla="*/ 15876 h 336550"/>
                <a:gd name="connsiteX24" fmla="*/ 173037 w 323850"/>
                <a:gd name="connsiteY24" fmla="*/ 19686 h 336550"/>
                <a:gd name="connsiteX25" fmla="*/ 175670 w 323850"/>
                <a:gd name="connsiteY25" fmla="*/ 22226 h 336550"/>
                <a:gd name="connsiteX26" fmla="*/ 224379 w 323850"/>
                <a:gd name="connsiteY26" fmla="*/ 22226 h 336550"/>
                <a:gd name="connsiteX27" fmla="*/ 227012 w 323850"/>
                <a:gd name="connsiteY27" fmla="*/ 19686 h 336550"/>
                <a:gd name="connsiteX28" fmla="*/ 224379 w 323850"/>
                <a:gd name="connsiteY28" fmla="*/ 15876 h 336550"/>
                <a:gd name="connsiteX29" fmla="*/ 175670 w 323850"/>
                <a:gd name="connsiteY29" fmla="*/ 15876 h 336550"/>
                <a:gd name="connsiteX30" fmla="*/ 125064 w 323850"/>
                <a:gd name="connsiteY30" fmla="*/ 0 h 336550"/>
                <a:gd name="connsiteX31" fmla="*/ 276458 w 323850"/>
                <a:gd name="connsiteY31" fmla="*/ 0 h 336550"/>
                <a:gd name="connsiteX32" fmla="*/ 298837 w 323850"/>
                <a:gd name="connsiteY32" fmla="*/ 22349 h 336550"/>
                <a:gd name="connsiteX33" fmla="*/ 298837 w 323850"/>
                <a:gd name="connsiteY33" fmla="*/ 109116 h 336550"/>
                <a:gd name="connsiteX34" fmla="*/ 306736 w 323850"/>
                <a:gd name="connsiteY34" fmla="*/ 109116 h 336550"/>
                <a:gd name="connsiteX35" fmla="*/ 323850 w 323850"/>
                <a:gd name="connsiteY35" fmla="*/ 127521 h 336550"/>
                <a:gd name="connsiteX36" fmla="*/ 323850 w 323850"/>
                <a:gd name="connsiteY36" fmla="*/ 130150 h 336550"/>
                <a:gd name="connsiteX37" fmla="*/ 306736 w 323850"/>
                <a:gd name="connsiteY37" fmla="*/ 147241 h 336550"/>
                <a:gd name="connsiteX38" fmla="*/ 268559 w 323850"/>
                <a:gd name="connsiteY38" fmla="*/ 147241 h 336550"/>
                <a:gd name="connsiteX39" fmla="*/ 250128 w 323850"/>
                <a:gd name="connsiteY39" fmla="*/ 130150 h 336550"/>
                <a:gd name="connsiteX40" fmla="*/ 250128 w 323850"/>
                <a:gd name="connsiteY40" fmla="*/ 127521 h 336550"/>
                <a:gd name="connsiteX41" fmla="*/ 268559 w 323850"/>
                <a:gd name="connsiteY41" fmla="*/ 109116 h 336550"/>
                <a:gd name="connsiteX42" fmla="*/ 272508 w 323850"/>
                <a:gd name="connsiteY42" fmla="*/ 109116 h 336550"/>
                <a:gd name="connsiteX43" fmla="*/ 283040 w 323850"/>
                <a:gd name="connsiteY43" fmla="*/ 109116 h 336550"/>
                <a:gd name="connsiteX44" fmla="*/ 283040 w 323850"/>
                <a:gd name="connsiteY44" fmla="*/ 35496 h 336550"/>
                <a:gd name="connsiteX45" fmla="*/ 118481 w 323850"/>
                <a:gd name="connsiteY45" fmla="*/ 35496 h 336550"/>
                <a:gd name="connsiteX46" fmla="*/ 118481 w 323850"/>
                <a:gd name="connsiteY46" fmla="*/ 76250 h 336550"/>
                <a:gd name="connsiteX47" fmla="*/ 155342 w 323850"/>
                <a:gd name="connsiteY47" fmla="*/ 56530 h 336550"/>
                <a:gd name="connsiteX48" fmla="*/ 184305 w 323850"/>
                <a:gd name="connsiteY48" fmla="*/ 74935 h 336550"/>
                <a:gd name="connsiteX49" fmla="*/ 139545 w 323850"/>
                <a:gd name="connsiteY49" fmla="*/ 117004 h 336550"/>
                <a:gd name="connsiteX50" fmla="*/ 118481 w 323850"/>
                <a:gd name="connsiteY50" fmla="*/ 131465 h 336550"/>
                <a:gd name="connsiteX51" fmla="*/ 118481 w 323850"/>
                <a:gd name="connsiteY51" fmla="*/ 294481 h 336550"/>
                <a:gd name="connsiteX52" fmla="*/ 283040 w 323850"/>
                <a:gd name="connsiteY52" fmla="*/ 294481 h 336550"/>
                <a:gd name="connsiteX53" fmla="*/ 283040 w 323850"/>
                <a:gd name="connsiteY53" fmla="*/ 282649 h 336550"/>
                <a:gd name="connsiteX54" fmla="*/ 268559 w 323850"/>
                <a:gd name="connsiteY54" fmla="*/ 282649 h 336550"/>
                <a:gd name="connsiteX55" fmla="*/ 250128 w 323850"/>
                <a:gd name="connsiteY55" fmla="*/ 264244 h 336550"/>
                <a:gd name="connsiteX56" fmla="*/ 250128 w 323850"/>
                <a:gd name="connsiteY56" fmla="*/ 262930 h 336550"/>
                <a:gd name="connsiteX57" fmla="*/ 268559 w 323850"/>
                <a:gd name="connsiteY57" fmla="*/ 244525 h 336550"/>
                <a:gd name="connsiteX58" fmla="*/ 306736 w 323850"/>
                <a:gd name="connsiteY58" fmla="*/ 244525 h 336550"/>
                <a:gd name="connsiteX59" fmla="*/ 323850 w 323850"/>
                <a:gd name="connsiteY59" fmla="*/ 262930 h 336550"/>
                <a:gd name="connsiteX60" fmla="*/ 323850 w 323850"/>
                <a:gd name="connsiteY60" fmla="*/ 264244 h 336550"/>
                <a:gd name="connsiteX61" fmla="*/ 306736 w 323850"/>
                <a:gd name="connsiteY61" fmla="*/ 282649 h 336550"/>
                <a:gd name="connsiteX62" fmla="*/ 301470 w 323850"/>
                <a:gd name="connsiteY62" fmla="*/ 282649 h 336550"/>
                <a:gd name="connsiteX63" fmla="*/ 298837 w 323850"/>
                <a:gd name="connsiteY63" fmla="*/ 282649 h 336550"/>
                <a:gd name="connsiteX64" fmla="*/ 298837 w 323850"/>
                <a:gd name="connsiteY64" fmla="*/ 314201 h 336550"/>
                <a:gd name="connsiteX65" fmla="*/ 276458 w 323850"/>
                <a:gd name="connsiteY65" fmla="*/ 336550 h 336550"/>
                <a:gd name="connsiteX66" fmla="*/ 125064 w 323850"/>
                <a:gd name="connsiteY66" fmla="*/ 336550 h 336550"/>
                <a:gd name="connsiteX67" fmla="*/ 102684 w 323850"/>
                <a:gd name="connsiteY67" fmla="*/ 314201 h 336550"/>
                <a:gd name="connsiteX68" fmla="*/ 102684 w 323850"/>
                <a:gd name="connsiteY68" fmla="*/ 287908 h 336550"/>
                <a:gd name="connsiteX69" fmla="*/ 75038 w 323850"/>
                <a:gd name="connsiteY69" fmla="*/ 287908 h 336550"/>
                <a:gd name="connsiteX70" fmla="*/ 13164 w 323850"/>
                <a:gd name="connsiteY70" fmla="*/ 255042 h 336550"/>
                <a:gd name="connsiteX71" fmla="*/ 11848 w 323850"/>
                <a:gd name="connsiteY71" fmla="*/ 253727 h 336550"/>
                <a:gd name="connsiteX72" fmla="*/ 9215 w 323850"/>
                <a:gd name="connsiteY72" fmla="*/ 249783 h 336550"/>
                <a:gd name="connsiteX73" fmla="*/ 7899 w 323850"/>
                <a:gd name="connsiteY73" fmla="*/ 244525 h 336550"/>
                <a:gd name="connsiteX74" fmla="*/ 6582 w 323850"/>
                <a:gd name="connsiteY74" fmla="*/ 240581 h 336550"/>
                <a:gd name="connsiteX75" fmla="*/ 2633 w 323850"/>
                <a:gd name="connsiteY75" fmla="*/ 231378 h 336550"/>
                <a:gd name="connsiteX76" fmla="*/ 2633 w 323850"/>
                <a:gd name="connsiteY76" fmla="*/ 228749 h 336550"/>
                <a:gd name="connsiteX77" fmla="*/ 0 w 323850"/>
                <a:gd name="connsiteY77" fmla="*/ 219546 h 336550"/>
                <a:gd name="connsiteX78" fmla="*/ 0 w 323850"/>
                <a:gd name="connsiteY78" fmla="*/ 215602 h 336550"/>
                <a:gd name="connsiteX79" fmla="*/ 0 w 323850"/>
                <a:gd name="connsiteY79" fmla="*/ 202456 h 336550"/>
                <a:gd name="connsiteX80" fmla="*/ 40810 w 323850"/>
                <a:gd name="connsiteY80" fmla="*/ 119633 h 336550"/>
                <a:gd name="connsiteX81" fmla="*/ 102684 w 323850"/>
                <a:gd name="connsiteY81" fmla="*/ 85452 h 336550"/>
                <a:gd name="connsiteX82" fmla="*/ 102684 w 323850"/>
                <a:gd name="connsiteY82" fmla="*/ 22349 h 336550"/>
                <a:gd name="connsiteX83" fmla="*/ 125064 w 323850"/>
                <a:gd name="connsiteY83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323850" h="336550">
                  <a:moveTo>
                    <a:pt x="200025" y="303213"/>
                  </a:moveTo>
                  <a:cubicBezTo>
                    <a:pt x="193887" y="303213"/>
                    <a:pt x="188912" y="308188"/>
                    <a:pt x="188912" y="314326"/>
                  </a:cubicBezTo>
                  <a:cubicBezTo>
                    <a:pt x="188912" y="320464"/>
                    <a:pt x="193887" y="325439"/>
                    <a:pt x="200025" y="325439"/>
                  </a:cubicBezTo>
                  <a:cubicBezTo>
                    <a:pt x="206163" y="325439"/>
                    <a:pt x="211138" y="320464"/>
                    <a:pt x="211138" y="314326"/>
                  </a:cubicBezTo>
                  <a:cubicBezTo>
                    <a:pt x="211138" y="308188"/>
                    <a:pt x="206163" y="303213"/>
                    <a:pt x="200025" y="303213"/>
                  </a:cubicBezTo>
                  <a:close/>
                  <a:moveTo>
                    <a:pt x="267890" y="200026"/>
                  </a:moveTo>
                  <a:cubicBezTo>
                    <a:pt x="267890" y="200026"/>
                    <a:pt x="267890" y="200026"/>
                    <a:pt x="306529" y="200026"/>
                  </a:cubicBezTo>
                  <a:cubicBezTo>
                    <a:pt x="315856" y="200026"/>
                    <a:pt x="323850" y="207909"/>
                    <a:pt x="323850" y="217105"/>
                  </a:cubicBezTo>
                  <a:cubicBezTo>
                    <a:pt x="323850" y="217105"/>
                    <a:pt x="323850" y="217105"/>
                    <a:pt x="323850" y="219733"/>
                  </a:cubicBezTo>
                  <a:cubicBezTo>
                    <a:pt x="323850" y="228929"/>
                    <a:pt x="315856" y="238126"/>
                    <a:pt x="306529" y="238126"/>
                  </a:cubicBezTo>
                  <a:cubicBezTo>
                    <a:pt x="306529" y="238126"/>
                    <a:pt x="306529" y="238126"/>
                    <a:pt x="267890" y="238126"/>
                  </a:cubicBezTo>
                  <a:cubicBezTo>
                    <a:pt x="257231" y="238126"/>
                    <a:pt x="249237" y="228929"/>
                    <a:pt x="249237" y="219733"/>
                  </a:cubicBezTo>
                  <a:cubicBezTo>
                    <a:pt x="249237" y="219733"/>
                    <a:pt x="249237" y="219733"/>
                    <a:pt x="249237" y="217105"/>
                  </a:cubicBezTo>
                  <a:cubicBezTo>
                    <a:pt x="249237" y="207909"/>
                    <a:pt x="257231" y="200026"/>
                    <a:pt x="267890" y="200026"/>
                  </a:cubicBezTo>
                  <a:close/>
                  <a:moveTo>
                    <a:pt x="267890" y="155576"/>
                  </a:moveTo>
                  <a:cubicBezTo>
                    <a:pt x="267890" y="155576"/>
                    <a:pt x="267890" y="155576"/>
                    <a:pt x="306529" y="155576"/>
                  </a:cubicBezTo>
                  <a:cubicBezTo>
                    <a:pt x="315856" y="155576"/>
                    <a:pt x="323850" y="163400"/>
                    <a:pt x="323850" y="172528"/>
                  </a:cubicBezTo>
                  <a:cubicBezTo>
                    <a:pt x="323850" y="172528"/>
                    <a:pt x="323850" y="172528"/>
                    <a:pt x="323850" y="175137"/>
                  </a:cubicBezTo>
                  <a:cubicBezTo>
                    <a:pt x="323850" y="184265"/>
                    <a:pt x="315856" y="192089"/>
                    <a:pt x="306529" y="192089"/>
                  </a:cubicBezTo>
                  <a:cubicBezTo>
                    <a:pt x="306529" y="192089"/>
                    <a:pt x="306529" y="192089"/>
                    <a:pt x="267890" y="192089"/>
                  </a:cubicBezTo>
                  <a:cubicBezTo>
                    <a:pt x="257231" y="192089"/>
                    <a:pt x="249237" y="184265"/>
                    <a:pt x="249237" y="175137"/>
                  </a:cubicBezTo>
                  <a:cubicBezTo>
                    <a:pt x="249237" y="175137"/>
                    <a:pt x="249237" y="175137"/>
                    <a:pt x="249237" y="172528"/>
                  </a:cubicBezTo>
                  <a:cubicBezTo>
                    <a:pt x="249237" y="163400"/>
                    <a:pt x="257231" y="155576"/>
                    <a:pt x="267890" y="155576"/>
                  </a:cubicBezTo>
                  <a:close/>
                  <a:moveTo>
                    <a:pt x="175670" y="15876"/>
                  </a:moveTo>
                  <a:cubicBezTo>
                    <a:pt x="174353" y="15876"/>
                    <a:pt x="173037" y="17146"/>
                    <a:pt x="173037" y="19686"/>
                  </a:cubicBezTo>
                  <a:cubicBezTo>
                    <a:pt x="173037" y="20956"/>
                    <a:pt x="174353" y="22226"/>
                    <a:pt x="175670" y="22226"/>
                  </a:cubicBezTo>
                  <a:cubicBezTo>
                    <a:pt x="175670" y="22226"/>
                    <a:pt x="175670" y="22226"/>
                    <a:pt x="224379" y="22226"/>
                  </a:cubicBezTo>
                  <a:cubicBezTo>
                    <a:pt x="225695" y="22226"/>
                    <a:pt x="227012" y="20956"/>
                    <a:pt x="227012" y="19686"/>
                  </a:cubicBezTo>
                  <a:cubicBezTo>
                    <a:pt x="227012" y="17146"/>
                    <a:pt x="225695" y="15876"/>
                    <a:pt x="224379" y="15876"/>
                  </a:cubicBezTo>
                  <a:cubicBezTo>
                    <a:pt x="224379" y="15876"/>
                    <a:pt x="224379" y="15876"/>
                    <a:pt x="175670" y="15876"/>
                  </a:cubicBezTo>
                  <a:close/>
                  <a:moveTo>
                    <a:pt x="125064" y="0"/>
                  </a:moveTo>
                  <a:cubicBezTo>
                    <a:pt x="125064" y="0"/>
                    <a:pt x="125064" y="0"/>
                    <a:pt x="276458" y="0"/>
                  </a:cubicBezTo>
                  <a:cubicBezTo>
                    <a:pt x="288306" y="0"/>
                    <a:pt x="298837" y="10517"/>
                    <a:pt x="298837" y="22349"/>
                  </a:cubicBezTo>
                  <a:cubicBezTo>
                    <a:pt x="298837" y="22349"/>
                    <a:pt x="298837" y="22349"/>
                    <a:pt x="298837" y="109116"/>
                  </a:cubicBezTo>
                  <a:cubicBezTo>
                    <a:pt x="298837" y="109116"/>
                    <a:pt x="298837" y="109116"/>
                    <a:pt x="306736" y="109116"/>
                  </a:cubicBezTo>
                  <a:cubicBezTo>
                    <a:pt x="315951" y="109116"/>
                    <a:pt x="323850" y="118318"/>
                    <a:pt x="323850" y="127521"/>
                  </a:cubicBezTo>
                  <a:cubicBezTo>
                    <a:pt x="323850" y="127521"/>
                    <a:pt x="323850" y="127521"/>
                    <a:pt x="323850" y="130150"/>
                  </a:cubicBezTo>
                  <a:cubicBezTo>
                    <a:pt x="323850" y="139353"/>
                    <a:pt x="315951" y="147241"/>
                    <a:pt x="306736" y="147241"/>
                  </a:cubicBezTo>
                  <a:cubicBezTo>
                    <a:pt x="306736" y="147241"/>
                    <a:pt x="306736" y="147241"/>
                    <a:pt x="268559" y="147241"/>
                  </a:cubicBezTo>
                  <a:cubicBezTo>
                    <a:pt x="258027" y="147241"/>
                    <a:pt x="250128" y="139353"/>
                    <a:pt x="250128" y="130150"/>
                  </a:cubicBezTo>
                  <a:cubicBezTo>
                    <a:pt x="250128" y="130150"/>
                    <a:pt x="250128" y="130150"/>
                    <a:pt x="250128" y="127521"/>
                  </a:cubicBezTo>
                  <a:cubicBezTo>
                    <a:pt x="250128" y="118318"/>
                    <a:pt x="258027" y="109116"/>
                    <a:pt x="268559" y="109116"/>
                  </a:cubicBezTo>
                  <a:cubicBezTo>
                    <a:pt x="268559" y="109116"/>
                    <a:pt x="268559" y="109116"/>
                    <a:pt x="272508" y="109116"/>
                  </a:cubicBezTo>
                  <a:cubicBezTo>
                    <a:pt x="272508" y="109116"/>
                    <a:pt x="272508" y="109116"/>
                    <a:pt x="283040" y="109116"/>
                  </a:cubicBezTo>
                  <a:cubicBezTo>
                    <a:pt x="283040" y="109116"/>
                    <a:pt x="283040" y="109116"/>
                    <a:pt x="283040" y="35496"/>
                  </a:cubicBezTo>
                  <a:cubicBezTo>
                    <a:pt x="283040" y="35496"/>
                    <a:pt x="283040" y="35496"/>
                    <a:pt x="118481" y="35496"/>
                  </a:cubicBezTo>
                  <a:cubicBezTo>
                    <a:pt x="118481" y="35496"/>
                    <a:pt x="118481" y="35496"/>
                    <a:pt x="118481" y="76250"/>
                  </a:cubicBezTo>
                  <a:cubicBezTo>
                    <a:pt x="134279" y="67047"/>
                    <a:pt x="148760" y="59159"/>
                    <a:pt x="155342" y="56530"/>
                  </a:cubicBezTo>
                  <a:cubicBezTo>
                    <a:pt x="176406" y="44698"/>
                    <a:pt x="188254" y="59159"/>
                    <a:pt x="184305" y="74935"/>
                  </a:cubicBezTo>
                  <a:cubicBezTo>
                    <a:pt x="181672" y="86767"/>
                    <a:pt x="160608" y="99913"/>
                    <a:pt x="139545" y="117004"/>
                  </a:cubicBezTo>
                  <a:cubicBezTo>
                    <a:pt x="134279" y="120948"/>
                    <a:pt x="126380" y="126206"/>
                    <a:pt x="118481" y="131465"/>
                  </a:cubicBezTo>
                  <a:cubicBezTo>
                    <a:pt x="118481" y="131465"/>
                    <a:pt x="118481" y="131465"/>
                    <a:pt x="118481" y="294481"/>
                  </a:cubicBezTo>
                  <a:cubicBezTo>
                    <a:pt x="118481" y="294481"/>
                    <a:pt x="118481" y="294481"/>
                    <a:pt x="283040" y="294481"/>
                  </a:cubicBezTo>
                  <a:cubicBezTo>
                    <a:pt x="283040" y="294481"/>
                    <a:pt x="283040" y="294481"/>
                    <a:pt x="283040" y="282649"/>
                  </a:cubicBezTo>
                  <a:cubicBezTo>
                    <a:pt x="283040" y="282649"/>
                    <a:pt x="283040" y="282649"/>
                    <a:pt x="268559" y="282649"/>
                  </a:cubicBezTo>
                  <a:cubicBezTo>
                    <a:pt x="258027" y="282649"/>
                    <a:pt x="250128" y="274762"/>
                    <a:pt x="250128" y="264244"/>
                  </a:cubicBezTo>
                  <a:cubicBezTo>
                    <a:pt x="250128" y="264244"/>
                    <a:pt x="250128" y="264244"/>
                    <a:pt x="250128" y="262930"/>
                  </a:cubicBezTo>
                  <a:cubicBezTo>
                    <a:pt x="250128" y="252413"/>
                    <a:pt x="258027" y="244525"/>
                    <a:pt x="268559" y="244525"/>
                  </a:cubicBezTo>
                  <a:cubicBezTo>
                    <a:pt x="268559" y="244525"/>
                    <a:pt x="268559" y="244525"/>
                    <a:pt x="306736" y="244525"/>
                  </a:cubicBezTo>
                  <a:cubicBezTo>
                    <a:pt x="315951" y="244525"/>
                    <a:pt x="323850" y="252413"/>
                    <a:pt x="323850" y="262930"/>
                  </a:cubicBezTo>
                  <a:cubicBezTo>
                    <a:pt x="323850" y="262930"/>
                    <a:pt x="323850" y="262930"/>
                    <a:pt x="323850" y="264244"/>
                  </a:cubicBezTo>
                  <a:cubicBezTo>
                    <a:pt x="323850" y="274762"/>
                    <a:pt x="315951" y="282649"/>
                    <a:pt x="306736" y="282649"/>
                  </a:cubicBezTo>
                  <a:cubicBezTo>
                    <a:pt x="306736" y="282649"/>
                    <a:pt x="306736" y="282649"/>
                    <a:pt x="301470" y="282649"/>
                  </a:cubicBezTo>
                  <a:cubicBezTo>
                    <a:pt x="301470" y="282649"/>
                    <a:pt x="301470" y="282649"/>
                    <a:pt x="298837" y="282649"/>
                  </a:cubicBezTo>
                  <a:cubicBezTo>
                    <a:pt x="298837" y="282649"/>
                    <a:pt x="298837" y="282649"/>
                    <a:pt x="298837" y="314201"/>
                  </a:cubicBezTo>
                  <a:cubicBezTo>
                    <a:pt x="298837" y="326033"/>
                    <a:pt x="288306" y="336550"/>
                    <a:pt x="276458" y="336550"/>
                  </a:cubicBezTo>
                  <a:cubicBezTo>
                    <a:pt x="276458" y="336550"/>
                    <a:pt x="276458" y="336550"/>
                    <a:pt x="125064" y="336550"/>
                  </a:cubicBezTo>
                  <a:cubicBezTo>
                    <a:pt x="113216" y="336550"/>
                    <a:pt x="102684" y="326033"/>
                    <a:pt x="102684" y="314201"/>
                  </a:cubicBezTo>
                  <a:cubicBezTo>
                    <a:pt x="102684" y="314201"/>
                    <a:pt x="102684" y="314201"/>
                    <a:pt x="102684" y="287908"/>
                  </a:cubicBezTo>
                  <a:cubicBezTo>
                    <a:pt x="102684" y="287908"/>
                    <a:pt x="102684" y="287908"/>
                    <a:pt x="75038" y="287908"/>
                  </a:cubicBezTo>
                  <a:cubicBezTo>
                    <a:pt x="75038" y="287908"/>
                    <a:pt x="35544" y="287908"/>
                    <a:pt x="13164" y="255042"/>
                  </a:cubicBezTo>
                  <a:cubicBezTo>
                    <a:pt x="13164" y="253727"/>
                    <a:pt x="13164" y="253727"/>
                    <a:pt x="11848" y="253727"/>
                  </a:cubicBezTo>
                  <a:cubicBezTo>
                    <a:pt x="11848" y="252413"/>
                    <a:pt x="10531" y="251098"/>
                    <a:pt x="9215" y="249783"/>
                  </a:cubicBezTo>
                  <a:cubicBezTo>
                    <a:pt x="9215" y="248469"/>
                    <a:pt x="7899" y="245839"/>
                    <a:pt x="7899" y="244525"/>
                  </a:cubicBezTo>
                  <a:cubicBezTo>
                    <a:pt x="6582" y="243210"/>
                    <a:pt x="6582" y="241895"/>
                    <a:pt x="6582" y="240581"/>
                  </a:cubicBezTo>
                  <a:cubicBezTo>
                    <a:pt x="5266" y="237951"/>
                    <a:pt x="3949" y="235322"/>
                    <a:pt x="2633" y="231378"/>
                  </a:cubicBezTo>
                  <a:cubicBezTo>
                    <a:pt x="2633" y="230063"/>
                    <a:pt x="2633" y="230063"/>
                    <a:pt x="2633" y="228749"/>
                  </a:cubicBezTo>
                  <a:cubicBezTo>
                    <a:pt x="1316" y="226120"/>
                    <a:pt x="1316" y="223490"/>
                    <a:pt x="0" y="219546"/>
                  </a:cubicBezTo>
                  <a:cubicBezTo>
                    <a:pt x="0" y="218232"/>
                    <a:pt x="0" y="216917"/>
                    <a:pt x="0" y="215602"/>
                  </a:cubicBezTo>
                  <a:cubicBezTo>
                    <a:pt x="0" y="211658"/>
                    <a:pt x="0" y="207714"/>
                    <a:pt x="0" y="202456"/>
                  </a:cubicBezTo>
                  <a:cubicBezTo>
                    <a:pt x="0" y="149870"/>
                    <a:pt x="23696" y="127521"/>
                    <a:pt x="40810" y="119633"/>
                  </a:cubicBezTo>
                  <a:cubicBezTo>
                    <a:pt x="40810" y="119633"/>
                    <a:pt x="72405" y="102543"/>
                    <a:pt x="102684" y="85452"/>
                  </a:cubicBezTo>
                  <a:cubicBezTo>
                    <a:pt x="102684" y="85452"/>
                    <a:pt x="102684" y="85452"/>
                    <a:pt x="102684" y="22349"/>
                  </a:cubicBezTo>
                  <a:cubicBezTo>
                    <a:pt x="102684" y="10517"/>
                    <a:pt x="113216" y="0"/>
                    <a:pt x="125064" y="0"/>
                  </a:cubicBezTo>
                  <a:close/>
                </a:path>
              </a:pathLst>
            </a:custGeom>
            <a:solidFill>
              <a:schemeClr val="bg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481C6159-ADE4-4C61-8E97-28FE85F30174}"/>
              </a:ext>
            </a:extLst>
          </p:cNvPr>
          <p:cNvGrpSpPr/>
          <p:nvPr/>
        </p:nvGrpSpPr>
        <p:grpSpPr>
          <a:xfrm>
            <a:off x="6914425" y="3530012"/>
            <a:ext cx="1012909" cy="2647503"/>
            <a:chOff x="7534941" y="3530012"/>
            <a:chExt cx="1012909" cy="2647503"/>
          </a:xfrm>
        </p:grpSpPr>
        <p:sp>
          <p:nvSpPr>
            <p:cNvPr id="95" name="矩形: 圆角 94">
              <a:extLst>
                <a:ext uri="{FF2B5EF4-FFF2-40B4-BE49-F238E27FC236}">
                  <a16:creationId xmlns:a16="http://schemas.microsoft.com/office/drawing/2014/main" id="{442BC916-2136-4F16-916D-3FE0878AA5F2}"/>
                </a:ext>
              </a:extLst>
            </p:cNvPr>
            <p:cNvSpPr/>
            <p:nvPr/>
          </p:nvSpPr>
          <p:spPr>
            <a:xfrm>
              <a:off x="7534941" y="3530012"/>
              <a:ext cx="914400" cy="914400"/>
            </a:xfrm>
            <a:prstGeom prst="roundRect">
              <a:avLst/>
            </a:prstGeom>
            <a:solidFill>
              <a:schemeClr val="accent3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6" name="矩形 95">
              <a:extLst>
                <a:ext uri="{FF2B5EF4-FFF2-40B4-BE49-F238E27FC236}">
                  <a16:creationId xmlns:a16="http://schemas.microsoft.com/office/drawing/2014/main" id="{737B250C-35A6-440C-8301-E12B72C99BE5}"/>
                </a:ext>
              </a:extLst>
            </p:cNvPr>
            <p:cNvSpPr/>
            <p:nvPr/>
          </p:nvSpPr>
          <p:spPr>
            <a:xfrm>
              <a:off x="7534941" y="4295552"/>
              <a:ext cx="914400" cy="188196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7" name="矩形 96">
              <a:extLst>
                <a:ext uri="{FF2B5EF4-FFF2-40B4-BE49-F238E27FC236}">
                  <a16:creationId xmlns:a16="http://schemas.microsoft.com/office/drawing/2014/main" id="{238BBF83-D040-47BC-AF79-EDDC64A90B4B}"/>
                </a:ext>
              </a:extLst>
            </p:cNvPr>
            <p:cNvSpPr/>
            <p:nvPr/>
          </p:nvSpPr>
          <p:spPr>
            <a:xfrm>
              <a:off x="7638057" y="4406232"/>
              <a:ext cx="909793" cy="395173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r>
                <a:rPr lang="en-US" sz="2400">
                  <a:effectLst/>
                  <a:cs typeface="+mn-ea"/>
                  <a:sym typeface="+mn-lt"/>
                </a:rPr>
                <a:t>53%</a:t>
              </a:r>
            </a:p>
          </p:txBody>
        </p:sp>
        <p:sp>
          <p:nvSpPr>
            <p:cNvPr id="98" name="矩形 97">
              <a:extLst>
                <a:ext uri="{FF2B5EF4-FFF2-40B4-BE49-F238E27FC236}">
                  <a16:creationId xmlns:a16="http://schemas.microsoft.com/office/drawing/2014/main" id="{8ADE3382-0A7E-4841-B1E1-BC2787FD1119}"/>
                </a:ext>
              </a:extLst>
            </p:cNvPr>
            <p:cNvSpPr/>
            <p:nvPr/>
          </p:nvSpPr>
          <p:spPr>
            <a:xfrm>
              <a:off x="7638057" y="4801405"/>
              <a:ext cx="909793" cy="214191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r>
                <a:rPr lang="zh-CN" altLang="en-US" sz="1100" b="1">
                  <a:effectLst/>
                  <a:cs typeface="+mn-ea"/>
                  <a:sym typeface="+mn-lt"/>
                </a:rPr>
                <a:t>keyword</a:t>
              </a:r>
            </a:p>
          </p:txBody>
        </p:sp>
        <p:sp>
          <p:nvSpPr>
            <p:cNvPr id="99" name="任意多边形: 形状 98">
              <a:extLst>
                <a:ext uri="{FF2B5EF4-FFF2-40B4-BE49-F238E27FC236}">
                  <a16:creationId xmlns:a16="http://schemas.microsoft.com/office/drawing/2014/main" id="{09215DB2-6359-4D03-AB2A-C0B70626AA6B}"/>
                </a:ext>
              </a:extLst>
            </p:cNvPr>
            <p:cNvSpPr/>
            <p:nvPr/>
          </p:nvSpPr>
          <p:spPr>
            <a:xfrm>
              <a:off x="7824673" y="3821159"/>
              <a:ext cx="334936" cy="332106"/>
            </a:xfrm>
            <a:custGeom>
              <a:avLst/>
              <a:gdLst>
                <a:gd name="connsiteX0" fmla="*/ 192254 w 338138"/>
                <a:gd name="connsiteY0" fmla="*/ 135421 h 335282"/>
                <a:gd name="connsiteX1" fmla="*/ 152810 w 338138"/>
                <a:gd name="connsiteY1" fmla="*/ 151158 h 335282"/>
                <a:gd name="connsiteX2" fmla="*/ 152810 w 338138"/>
                <a:gd name="connsiteY2" fmla="*/ 229842 h 335282"/>
                <a:gd name="connsiteX3" fmla="*/ 232697 w 338138"/>
                <a:gd name="connsiteY3" fmla="*/ 229842 h 335282"/>
                <a:gd name="connsiteX4" fmla="*/ 232697 w 338138"/>
                <a:gd name="connsiteY4" fmla="*/ 151158 h 335282"/>
                <a:gd name="connsiteX5" fmla="*/ 192254 w 338138"/>
                <a:gd name="connsiteY5" fmla="*/ 135421 h 335282"/>
                <a:gd name="connsiteX6" fmla="*/ 238125 w 338138"/>
                <a:gd name="connsiteY6" fmla="*/ 69850 h 335282"/>
                <a:gd name="connsiteX7" fmla="*/ 225425 w 338138"/>
                <a:gd name="connsiteY7" fmla="*/ 80963 h 335282"/>
                <a:gd name="connsiteX8" fmla="*/ 238125 w 338138"/>
                <a:gd name="connsiteY8" fmla="*/ 92076 h 335282"/>
                <a:gd name="connsiteX9" fmla="*/ 250825 w 338138"/>
                <a:gd name="connsiteY9" fmla="*/ 80963 h 335282"/>
                <a:gd name="connsiteX10" fmla="*/ 238125 w 338138"/>
                <a:gd name="connsiteY10" fmla="*/ 69850 h 335282"/>
                <a:gd name="connsiteX11" fmla="*/ 214313 w 338138"/>
                <a:gd name="connsiteY11" fmla="*/ 57150 h 335282"/>
                <a:gd name="connsiteX12" fmla="*/ 263526 w 338138"/>
                <a:gd name="connsiteY12" fmla="*/ 57150 h 335282"/>
                <a:gd name="connsiteX13" fmla="*/ 263526 w 338138"/>
                <a:gd name="connsiteY13" fmla="*/ 106363 h 335282"/>
                <a:gd name="connsiteX14" fmla="*/ 214313 w 338138"/>
                <a:gd name="connsiteY14" fmla="*/ 106363 h 335282"/>
                <a:gd name="connsiteX15" fmla="*/ 49213 w 338138"/>
                <a:gd name="connsiteY15" fmla="*/ 57150 h 335282"/>
                <a:gd name="connsiteX16" fmla="*/ 195263 w 338138"/>
                <a:gd name="connsiteY16" fmla="*/ 57150 h 335282"/>
                <a:gd name="connsiteX17" fmla="*/ 195263 w 338138"/>
                <a:gd name="connsiteY17" fmla="*/ 106363 h 335282"/>
                <a:gd name="connsiteX18" fmla="*/ 49213 w 338138"/>
                <a:gd name="connsiteY18" fmla="*/ 106363 h 335282"/>
                <a:gd name="connsiteX19" fmla="*/ 22225 w 338138"/>
                <a:gd name="connsiteY19" fmla="*/ 28575 h 335282"/>
                <a:gd name="connsiteX20" fmla="*/ 22225 w 338138"/>
                <a:gd name="connsiteY20" fmla="*/ 269875 h 335282"/>
                <a:gd name="connsiteX21" fmla="*/ 241853 w 338138"/>
                <a:gd name="connsiteY21" fmla="*/ 269875 h 335282"/>
                <a:gd name="connsiteX22" fmla="*/ 247114 w 338138"/>
                <a:gd name="connsiteY22" fmla="*/ 259384 h 335282"/>
                <a:gd name="connsiteX23" fmla="*/ 233962 w 338138"/>
                <a:gd name="connsiteY23" fmla="*/ 248892 h 335282"/>
                <a:gd name="connsiteX24" fmla="*/ 155054 w 338138"/>
                <a:gd name="connsiteY24" fmla="*/ 251515 h 335282"/>
                <a:gd name="connsiteX25" fmla="*/ 49843 w 338138"/>
                <a:gd name="connsiteY25" fmla="*/ 251515 h 335282"/>
                <a:gd name="connsiteX26" fmla="*/ 49843 w 338138"/>
                <a:gd name="connsiteY26" fmla="*/ 231844 h 335282"/>
                <a:gd name="connsiteX27" fmla="*/ 135327 w 338138"/>
                <a:gd name="connsiteY27" fmla="*/ 231844 h 335282"/>
                <a:gd name="connsiteX28" fmla="*/ 122175 w 338138"/>
                <a:gd name="connsiteY28" fmla="*/ 201682 h 335282"/>
                <a:gd name="connsiteX29" fmla="*/ 49843 w 338138"/>
                <a:gd name="connsiteY29" fmla="*/ 201682 h 335282"/>
                <a:gd name="connsiteX30" fmla="*/ 49843 w 338138"/>
                <a:gd name="connsiteY30" fmla="*/ 183322 h 335282"/>
                <a:gd name="connsiteX31" fmla="*/ 120860 w 338138"/>
                <a:gd name="connsiteY31" fmla="*/ 183322 h 335282"/>
                <a:gd name="connsiteX32" fmla="*/ 131381 w 338138"/>
                <a:gd name="connsiteY32" fmla="*/ 153159 h 335282"/>
                <a:gd name="connsiteX33" fmla="*/ 49843 w 338138"/>
                <a:gd name="connsiteY33" fmla="*/ 153159 h 335282"/>
                <a:gd name="connsiteX34" fmla="*/ 49843 w 338138"/>
                <a:gd name="connsiteY34" fmla="*/ 134800 h 335282"/>
                <a:gd name="connsiteX35" fmla="*/ 147163 w 338138"/>
                <a:gd name="connsiteY35" fmla="*/ 134800 h 335282"/>
                <a:gd name="connsiteX36" fmla="*/ 243168 w 338138"/>
                <a:gd name="connsiteY36" fmla="*/ 138734 h 335282"/>
                <a:gd name="connsiteX37" fmla="*/ 251059 w 338138"/>
                <a:gd name="connsiteY37" fmla="*/ 231844 h 335282"/>
                <a:gd name="connsiteX38" fmla="*/ 264210 w 338138"/>
                <a:gd name="connsiteY38" fmla="*/ 243647 h 335282"/>
                <a:gd name="connsiteX39" fmla="*/ 272101 w 338138"/>
                <a:gd name="connsiteY39" fmla="*/ 238401 h 335282"/>
                <a:gd name="connsiteX40" fmla="*/ 290513 w 338138"/>
                <a:gd name="connsiteY40" fmla="*/ 256761 h 335282"/>
                <a:gd name="connsiteX41" fmla="*/ 290513 w 338138"/>
                <a:gd name="connsiteY41" fmla="*/ 28575 h 335282"/>
                <a:gd name="connsiteX42" fmla="*/ 22225 w 338138"/>
                <a:gd name="connsiteY42" fmla="*/ 28575 h 335282"/>
                <a:gd name="connsiteX43" fmla="*/ 0 w 338138"/>
                <a:gd name="connsiteY43" fmla="*/ 0 h 335282"/>
                <a:gd name="connsiteX44" fmla="*/ 311721 w 338138"/>
                <a:gd name="connsiteY44" fmla="*/ 0 h 335282"/>
                <a:gd name="connsiteX45" fmla="*/ 311721 w 338138"/>
                <a:gd name="connsiteY45" fmla="*/ 278479 h 335282"/>
                <a:gd name="connsiteX46" fmla="*/ 338138 w 338138"/>
                <a:gd name="connsiteY46" fmla="*/ 304875 h 335282"/>
                <a:gd name="connsiteX47" fmla="*/ 330213 w 338138"/>
                <a:gd name="connsiteY47" fmla="*/ 325992 h 335282"/>
                <a:gd name="connsiteX48" fmla="*/ 307759 w 338138"/>
                <a:gd name="connsiteY48" fmla="*/ 335230 h 335282"/>
                <a:gd name="connsiteX49" fmla="*/ 262850 w 338138"/>
                <a:gd name="connsiteY49" fmla="*/ 291677 h 335282"/>
                <a:gd name="connsiteX50" fmla="*/ 0 w 338138"/>
                <a:gd name="connsiteY50" fmla="*/ 291677 h 335282"/>
                <a:gd name="connsiteX51" fmla="*/ 0 w 338138"/>
                <a:gd name="connsiteY51" fmla="*/ 0 h 335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8138" h="335282">
                  <a:moveTo>
                    <a:pt x="192254" y="135421"/>
                  </a:moveTo>
                  <a:cubicBezTo>
                    <a:pt x="177774" y="135421"/>
                    <a:pt x="163461" y="140666"/>
                    <a:pt x="152810" y="151158"/>
                  </a:cubicBezTo>
                  <a:cubicBezTo>
                    <a:pt x="130175" y="173452"/>
                    <a:pt x="130175" y="207548"/>
                    <a:pt x="152810" y="229842"/>
                  </a:cubicBezTo>
                  <a:cubicBezTo>
                    <a:pt x="174113" y="250825"/>
                    <a:pt x="210062" y="250825"/>
                    <a:pt x="232697" y="229842"/>
                  </a:cubicBezTo>
                  <a:cubicBezTo>
                    <a:pt x="254000" y="207548"/>
                    <a:pt x="254000" y="173452"/>
                    <a:pt x="232697" y="151158"/>
                  </a:cubicBezTo>
                  <a:cubicBezTo>
                    <a:pt x="221379" y="140666"/>
                    <a:pt x="206733" y="135421"/>
                    <a:pt x="192254" y="135421"/>
                  </a:cubicBezTo>
                  <a:close/>
                  <a:moveTo>
                    <a:pt x="238125" y="69850"/>
                  </a:moveTo>
                  <a:cubicBezTo>
                    <a:pt x="231111" y="69850"/>
                    <a:pt x="225425" y="74825"/>
                    <a:pt x="225425" y="80963"/>
                  </a:cubicBezTo>
                  <a:cubicBezTo>
                    <a:pt x="225425" y="87101"/>
                    <a:pt x="231111" y="92076"/>
                    <a:pt x="238125" y="92076"/>
                  </a:cubicBezTo>
                  <a:cubicBezTo>
                    <a:pt x="245139" y="92076"/>
                    <a:pt x="250825" y="87101"/>
                    <a:pt x="250825" y="80963"/>
                  </a:cubicBezTo>
                  <a:cubicBezTo>
                    <a:pt x="250825" y="74825"/>
                    <a:pt x="245139" y="69850"/>
                    <a:pt x="238125" y="69850"/>
                  </a:cubicBezTo>
                  <a:close/>
                  <a:moveTo>
                    <a:pt x="214313" y="57150"/>
                  </a:moveTo>
                  <a:lnTo>
                    <a:pt x="263526" y="57150"/>
                  </a:lnTo>
                  <a:lnTo>
                    <a:pt x="263526" y="106363"/>
                  </a:lnTo>
                  <a:lnTo>
                    <a:pt x="214313" y="106363"/>
                  </a:lnTo>
                  <a:close/>
                  <a:moveTo>
                    <a:pt x="49213" y="57150"/>
                  </a:moveTo>
                  <a:lnTo>
                    <a:pt x="195263" y="57150"/>
                  </a:lnTo>
                  <a:lnTo>
                    <a:pt x="195263" y="106363"/>
                  </a:lnTo>
                  <a:lnTo>
                    <a:pt x="49213" y="106363"/>
                  </a:lnTo>
                  <a:close/>
                  <a:moveTo>
                    <a:pt x="22225" y="28575"/>
                  </a:moveTo>
                  <a:cubicBezTo>
                    <a:pt x="22225" y="28575"/>
                    <a:pt x="22225" y="28575"/>
                    <a:pt x="22225" y="269875"/>
                  </a:cubicBezTo>
                  <a:lnTo>
                    <a:pt x="241853" y="269875"/>
                  </a:lnTo>
                  <a:cubicBezTo>
                    <a:pt x="241853" y="269875"/>
                    <a:pt x="241853" y="269875"/>
                    <a:pt x="247114" y="259384"/>
                  </a:cubicBezTo>
                  <a:cubicBezTo>
                    <a:pt x="247114" y="259384"/>
                    <a:pt x="247114" y="259384"/>
                    <a:pt x="233962" y="248892"/>
                  </a:cubicBezTo>
                  <a:cubicBezTo>
                    <a:pt x="210289" y="264629"/>
                    <a:pt x="178726" y="265941"/>
                    <a:pt x="155054" y="251515"/>
                  </a:cubicBezTo>
                  <a:cubicBezTo>
                    <a:pt x="155054" y="251515"/>
                    <a:pt x="155054" y="251515"/>
                    <a:pt x="49843" y="251515"/>
                  </a:cubicBezTo>
                  <a:cubicBezTo>
                    <a:pt x="49843" y="251515"/>
                    <a:pt x="49843" y="251515"/>
                    <a:pt x="49843" y="231844"/>
                  </a:cubicBezTo>
                  <a:cubicBezTo>
                    <a:pt x="49843" y="231844"/>
                    <a:pt x="49843" y="231844"/>
                    <a:pt x="135327" y="231844"/>
                  </a:cubicBezTo>
                  <a:cubicBezTo>
                    <a:pt x="128751" y="222664"/>
                    <a:pt x="123490" y="213484"/>
                    <a:pt x="122175" y="201682"/>
                  </a:cubicBezTo>
                  <a:cubicBezTo>
                    <a:pt x="122175" y="201682"/>
                    <a:pt x="122175" y="201682"/>
                    <a:pt x="49843" y="201682"/>
                  </a:cubicBezTo>
                  <a:cubicBezTo>
                    <a:pt x="49843" y="201682"/>
                    <a:pt x="49843" y="201682"/>
                    <a:pt x="49843" y="183322"/>
                  </a:cubicBezTo>
                  <a:cubicBezTo>
                    <a:pt x="49843" y="183322"/>
                    <a:pt x="49843" y="183322"/>
                    <a:pt x="120860" y="183322"/>
                  </a:cubicBezTo>
                  <a:cubicBezTo>
                    <a:pt x="122175" y="172831"/>
                    <a:pt x="124806" y="162339"/>
                    <a:pt x="131381" y="153159"/>
                  </a:cubicBezTo>
                  <a:cubicBezTo>
                    <a:pt x="131381" y="153159"/>
                    <a:pt x="131381" y="153159"/>
                    <a:pt x="49843" y="153159"/>
                  </a:cubicBezTo>
                  <a:cubicBezTo>
                    <a:pt x="49843" y="153159"/>
                    <a:pt x="49843" y="153159"/>
                    <a:pt x="49843" y="134800"/>
                  </a:cubicBezTo>
                  <a:cubicBezTo>
                    <a:pt x="49843" y="134800"/>
                    <a:pt x="49843" y="134800"/>
                    <a:pt x="147163" y="134800"/>
                  </a:cubicBezTo>
                  <a:cubicBezTo>
                    <a:pt x="174781" y="111194"/>
                    <a:pt x="216865" y="112506"/>
                    <a:pt x="243168" y="138734"/>
                  </a:cubicBezTo>
                  <a:cubicBezTo>
                    <a:pt x="269471" y="164962"/>
                    <a:pt x="270786" y="202993"/>
                    <a:pt x="251059" y="231844"/>
                  </a:cubicBezTo>
                  <a:cubicBezTo>
                    <a:pt x="251059" y="231844"/>
                    <a:pt x="251059" y="231844"/>
                    <a:pt x="264210" y="243647"/>
                  </a:cubicBezTo>
                  <a:cubicBezTo>
                    <a:pt x="264210" y="243647"/>
                    <a:pt x="264210" y="243647"/>
                    <a:pt x="272101" y="238401"/>
                  </a:cubicBezTo>
                  <a:cubicBezTo>
                    <a:pt x="272101" y="238401"/>
                    <a:pt x="272101" y="238401"/>
                    <a:pt x="290513" y="256761"/>
                  </a:cubicBezTo>
                  <a:cubicBezTo>
                    <a:pt x="290513" y="256761"/>
                    <a:pt x="290513" y="256761"/>
                    <a:pt x="290513" y="28575"/>
                  </a:cubicBezTo>
                  <a:cubicBezTo>
                    <a:pt x="290513" y="28575"/>
                    <a:pt x="290513" y="28575"/>
                    <a:pt x="22225" y="28575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311721" y="0"/>
                  </a:cubicBezTo>
                  <a:cubicBezTo>
                    <a:pt x="311721" y="0"/>
                    <a:pt x="311721" y="0"/>
                    <a:pt x="311721" y="278479"/>
                  </a:cubicBezTo>
                  <a:cubicBezTo>
                    <a:pt x="311721" y="278479"/>
                    <a:pt x="311721" y="278479"/>
                    <a:pt x="338138" y="304875"/>
                  </a:cubicBezTo>
                  <a:cubicBezTo>
                    <a:pt x="338138" y="304875"/>
                    <a:pt x="338138" y="316753"/>
                    <a:pt x="330213" y="325992"/>
                  </a:cubicBezTo>
                  <a:cubicBezTo>
                    <a:pt x="320967" y="336550"/>
                    <a:pt x="307759" y="335230"/>
                    <a:pt x="307759" y="335230"/>
                  </a:cubicBezTo>
                  <a:cubicBezTo>
                    <a:pt x="307759" y="335230"/>
                    <a:pt x="307759" y="335230"/>
                    <a:pt x="262850" y="291677"/>
                  </a:cubicBezTo>
                  <a:cubicBezTo>
                    <a:pt x="262850" y="291677"/>
                    <a:pt x="262850" y="291677"/>
                    <a:pt x="0" y="291677"/>
                  </a:cubicBezTo>
                  <a:cubicBezTo>
                    <a:pt x="0" y="291677"/>
                    <a:pt x="0" y="291677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717044D4-54A3-47C0-A966-C8C94FC623EB}"/>
              </a:ext>
            </a:extLst>
          </p:cNvPr>
          <p:cNvGrpSpPr/>
          <p:nvPr/>
        </p:nvGrpSpPr>
        <p:grpSpPr>
          <a:xfrm>
            <a:off x="5057271" y="3944683"/>
            <a:ext cx="1007614" cy="2227517"/>
            <a:chOff x="5677787" y="3944683"/>
            <a:chExt cx="1007614" cy="2227517"/>
          </a:xfrm>
        </p:grpSpPr>
        <p:sp>
          <p:nvSpPr>
            <p:cNvPr id="90" name="矩形: 圆角 89">
              <a:extLst>
                <a:ext uri="{FF2B5EF4-FFF2-40B4-BE49-F238E27FC236}">
                  <a16:creationId xmlns:a16="http://schemas.microsoft.com/office/drawing/2014/main" id="{99FE1B2A-0B82-4683-B590-C7F3F1EDE835}"/>
                </a:ext>
              </a:extLst>
            </p:cNvPr>
            <p:cNvSpPr/>
            <p:nvPr/>
          </p:nvSpPr>
          <p:spPr>
            <a:xfrm>
              <a:off x="5677787" y="3944683"/>
              <a:ext cx="914400" cy="914400"/>
            </a:xfrm>
            <a:prstGeom prst="roundRect">
              <a:avLst/>
            </a:prstGeom>
            <a:solidFill>
              <a:schemeClr val="accen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1" name="矩形 90">
              <a:extLst>
                <a:ext uri="{FF2B5EF4-FFF2-40B4-BE49-F238E27FC236}">
                  <a16:creationId xmlns:a16="http://schemas.microsoft.com/office/drawing/2014/main" id="{42EA2EB9-87B3-46BB-AE5F-B809631BE318}"/>
                </a:ext>
              </a:extLst>
            </p:cNvPr>
            <p:cNvSpPr/>
            <p:nvPr/>
          </p:nvSpPr>
          <p:spPr>
            <a:xfrm>
              <a:off x="5677787" y="4710223"/>
              <a:ext cx="914400" cy="146197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2" name="矩形 91">
              <a:extLst>
                <a:ext uri="{FF2B5EF4-FFF2-40B4-BE49-F238E27FC236}">
                  <a16:creationId xmlns:a16="http://schemas.microsoft.com/office/drawing/2014/main" id="{73540C7A-A922-4E55-9863-86C4DFB019B0}"/>
                </a:ext>
              </a:extLst>
            </p:cNvPr>
            <p:cNvSpPr/>
            <p:nvPr/>
          </p:nvSpPr>
          <p:spPr>
            <a:xfrm>
              <a:off x="5775608" y="4824394"/>
              <a:ext cx="909793" cy="395173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r>
                <a:rPr lang="en-US" sz="2400">
                  <a:effectLst/>
                  <a:cs typeface="+mn-ea"/>
                  <a:sym typeface="+mn-lt"/>
                </a:rPr>
                <a:t>40%</a:t>
              </a:r>
            </a:p>
          </p:txBody>
        </p:sp>
        <p:sp>
          <p:nvSpPr>
            <p:cNvPr id="93" name="矩形 92">
              <a:extLst>
                <a:ext uri="{FF2B5EF4-FFF2-40B4-BE49-F238E27FC236}">
                  <a16:creationId xmlns:a16="http://schemas.microsoft.com/office/drawing/2014/main" id="{DE695B0D-CE68-4DD0-8E2C-844D12FE4CB0}"/>
                </a:ext>
              </a:extLst>
            </p:cNvPr>
            <p:cNvSpPr/>
            <p:nvPr/>
          </p:nvSpPr>
          <p:spPr>
            <a:xfrm>
              <a:off x="5775608" y="5219567"/>
              <a:ext cx="909793" cy="214191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r>
                <a:rPr lang="zh-CN" altLang="en-US" sz="1100" b="1">
                  <a:effectLst/>
                  <a:cs typeface="+mn-ea"/>
                  <a:sym typeface="+mn-lt"/>
                </a:rPr>
                <a:t>keyword</a:t>
              </a:r>
            </a:p>
          </p:txBody>
        </p:sp>
        <p:sp>
          <p:nvSpPr>
            <p:cNvPr id="94" name="任意多边形: 形状 93">
              <a:extLst>
                <a:ext uri="{FF2B5EF4-FFF2-40B4-BE49-F238E27FC236}">
                  <a16:creationId xmlns:a16="http://schemas.microsoft.com/office/drawing/2014/main" id="{B6B0F6D4-6A44-4D2E-BE66-D2272F2CBD8B}"/>
                </a:ext>
              </a:extLst>
            </p:cNvPr>
            <p:cNvSpPr/>
            <p:nvPr/>
          </p:nvSpPr>
          <p:spPr>
            <a:xfrm>
              <a:off x="5974629" y="4194853"/>
              <a:ext cx="320716" cy="334934"/>
            </a:xfrm>
            <a:custGeom>
              <a:avLst/>
              <a:gdLst>
                <a:gd name="connsiteX0" fmla="*/ 293688 w 322263"/>
                <a:gd name="connsiteY0" fmla="*/ 298450 h 336550"/>
                <a:gd name="connsiteX1" fmla="*/ 293688 w 322263"/>
                <a:gd name="connsiteY1" fmla="*/ 305019 h 336550"/>
                <a:gd name="connsiteX2" fmla="*/ 261635 w 322263"/>
                <a:gd name="connsiteY2" fmla="*/ 336550 h 336550"/>
                <a:gd name="connsiteX3" fmla="*/ 241603 w 322263"/>
                <a:gd name="connsiteY3" fmla="*/ 336550 h 336550"/>
                <a:gd name="connsiteX4" fmla="*/ 209550 w 322263"/>
                <a:gd name="connsiteY4" fmla="*/ 305019 h 336550"/>
                <a:gd name="connsiteX5" fmla="*/ 209550 w 322263"/>
                <a:gd name="connsiteY5" fmla="*/ 301078 h 336550"/>
                <a:gd name="connsiteX6" fmla="*/ 277662 w 322263"/>
                <a:gd name="connsiteY6" fmla="*/ 301078 h 336550"/>
                <a:gd name="connsiteX7" fmla="*/ 293688 w 322263"/>
                <a:gd name="connsiteY7" fmla="*/ 298450 h 336550"/>
                <a:gd name="connsiteX8" fmla="*/ 28575 w 322263"/>
                <a:gd name="connsiteY8" fmla="*/ 298450 h 336550"/>
                <a:gd name="connsiteX9" fmla="*/ 44601 w 322263"/>
                <a:gd name="connsiteY9" fmla="*/ 301078 h 336550"/>
                <a:gd name="connsiteX10" fmla="*/ 112713 w 322263"/>
                <a:gd name="connsiteY10" fmla="*/ 301078 h 336550"/>
                <a:gd name="connsiteX11" fmla="*/ 112713 w 322263"/>
                <a:gd name="connsiteY11" fmla="*/ 305019 h 336550"/>
                <a:gd name="connsiteX12" fmla="*/ 80660 w 322263"/>
                <a:gd name="connsiteY12" fmla="*/ 336550 h 336550"/>
                <a:gd name="connsiteX13" fmla="*/ 60628 w 322263"/>
                <a:gd name="connsiteY13" fmla="*/ 336550 h 336550"/>
                <a:gd name="connsiteX14" fmla="*/ 28575 w 322263"/>
                <a:gd name="connsiteY14" fmla="*/ 305019 h 336550"/>
                <a:gd name="connsiteX15" fmla="*/ 28575 w 322263"/>
                <a:gd name="connsiteY15" fmla="*/ 298450 h 336550"/>
                <a:gd name="connsiteX16" fmla="*/ 233362 w 322263"/>
                <a:gd name="connsiteY16" fmla="*/ 228600 h 336550"/>
                <a:gd name="connsiteX17" fmla="*/ 273050 w 322263"/>
                <a:gd name="connsiteY17" fmla="*/ 228600 h 336550"/>
                <a:gd name="connsiteX18" fmla="*/ 273050 w 322263"/>
                <a:gd name="connsiteY18" fmla="*/ 241300 h 336550"/>
                <a:gd name="connsiteX19" fmla="*/ 233362 w 322263"/>
                <a:gd name="connsiteY19" fmla="*/ 241300 h 336550"/>
                <a:gd name="connsiteX20" fmla="*/ 49212 w 322263"/>
                <a:gd name="connsiteY20" fmla="*/ 228600 h 336550"/>
                <a:gd name="connsiteX21" fmla="*/ 88900 w 322263"/>
                <a:gd name="connsiteY21" fmla="*/ 228600 h 336550"/>
                <a:gd name="connsiteX22" fmla="*/ 88900 w 322263"/>
                <a:gd name="connsiteY22" fmla="*/ 241300 h 336550"/>
                <a:gd name="connsiteX23" fmla="*/ 49212 w 322263"/>
                <a:gd name="connsiteY23" fmla="*/ 241300 h 336550"/>
                <a:gd name="connsiteX24" fmla="*/ 228109 w 322263"/>
                <a:gd name="connsiteY24" fmla="*/ 212725 h 336550"/>
                <a:gd name="connsiteX25" fmla="*/ 217487 w 322263"/>
                <a:gd name="connsiteY25" fmla="*/ 224912 h 336550"/>
                <a:gd name="connsiteX26" fmla="*/ 217487 w 322263"/>
                <a:gd name="connsiteY26" fmla="*/ 246577 h 336550"/>
                <a:gd name="connsiteX27" fmla="*/ 228109 w 322263"/>
                <a:gd name="connsiteY27" fmla="*/ 258763 h 336550"/>
                <a:gd name="connsiteX28" fmla="*/ 278563 w 322263"/>
                <a:gd name="connsiteY28" fmla="*/ 258763 h 336550"/>
                <a:gd name="connsiteX29" fmla="*/ 290512 w 322263"/>
                <a:gd name="connsiteY29" fmla="*/ 246577 h 336550"/>
                <a:gd name="connsiteX30" fmla="*/ 290512 w 322263"/>
                <a:gd name="connsiteY30" fmla="*/ 224912 h 336550"/>
                <a:gd name="connsiteX31" fmla="*/ 278563 w 322263"/>
                <a:gd name="connsiteY31" fmla="*/ 212725 h 336550"/>
                <a:gd name="connsiteX32" fmla="*/ 228109 w 322263"/>
                <a:gd name="connsiteY32" fmla="*/ 212725 h 336550"/>
                <a:gd name="connsiteX33" fmla="*/ 43699 w 322263"/>
                <a:gd name="connsiteY33" fmla="*/ 212725 h 336550"/>
                <a:gd name="connsiteX34" fmla="*/ 31750 w 322263"/>
                <a:gd name="connsiteY34" fmla="*/ 224912 h 336550"/>
                <a:gd name="connsiteX35" fmla="*/ 31750 w 322263"/>
                <a:gd name="connsiteY35" fmla="*/ 246577 h 336550"/>
                <a:gd name="connsiteX36" fmla="*/ 43699 w 322263"/>
                <a:gd name="connsiteY36" fmla="*/ 258763 h 336550"/>
                <a:gd name="connsiteX37" fmla="*/ 94153 w 322263"/>
                <a:gd name="connsiteY37" fmla="*/ 258763 h 336550"/>
                <a:gd name="connsiteX38" fmla="*/ 104775 w 322263"/>
                <a:gd name="connsiteY38" fmla="*/ 246577 h 336550"/>
                <a:gd name="connsiteX39" fmla="*/ 104775 w 322263"/>
                <a:gd name="connsiteY39" fmla="*/ 224912 h 336550"/>
                <a:gd name="connsiteX40" fmla="*/ 94153 w 322263"/>
                <a:gd name="connsiteY40" fmla="*/ 212725 h 336550"/>
                <a:gd name="connsiteX41" fmla="*/ 43699 w 322263"/>
                <a:gd name="connsiteY41" fmla="*/ 212725 h 336550"/>
                <a:gd name="connsiteX42" fmla="*/ 44905 w 322263"/>
                <a:gd name="connsiteY42" fmla="*/ 184150 h 336550"/>
                <a:gd name="connsiteX43" fmla="*/ 277358 w 322263"/>
                <a:gd name="connsiteY43" fmla="*/ 184150 h 336550"/>
                <a:gd name="connsiteX44" fmla="*/ 322263 w 322263"/>
                <a:gd name="connsiteY44" fmla="*/ 228893 h 336550"/>
                <a:gd name="connsiteX45" fmla="*/ 322263 w 322263"/>
                <a:gd name="connsiteY45" fmla="*/ 239421 h 336550"/>
                <a:gd name="connsiteX46" fmla="*/ 277358 w 322263"/>
                <a:gd name="connsiteY46" fmla="*/ 284163 h 336550"/>
                <a:gd name="connsiteX47" fmla="*/ 44905 w 322263"/>
                <a:gd name="connsiteY47" fmla="*/ 284163 h 336550"/>
                <a:gd name="connsiteX48" fmla="*/ 0 w 322263"/>
                <a:gd name="connsiteY48" fmla="*/ 239421 h 336550"/>
                <a:gd name="connsiteX49" fmla="*/ 0 w 322263"/>
                <a:gd name="connsiteY49" fmla="*/ 228893 h 336550"/>
                <a:gd name="connsiteX50" fmla="*/ 44905 w 322263"/>
                <a:gd name="connsiteY50" fmla="*/ 184150 h 336550"/>
                <a:gd name="connsiteX51" fmla="*/ 100909 w 322263"/>
                <a:gd name="connsiteY51" fmla="*/ 112712 h 336550"/>
                <a:gd name="connsiteX52" fmla="*/ 221354 w 322263"/>
                <a:gd name="connsiteY52" fmla="*/ 112712 h 336550"/>
                <a:gd name="connsiteX53" fmla="*/ 242300 w 322263"/>
                <a:gd name="connsiteY53" fmla="*/ 125563 h 336550"/>
                <a:gd name="connsiteX54" fmla="*/ 259320 w 322263"/>
                <a:gd name="connsiteY54" fmla="*/ 158977 h 336550"/>
                <a:gd name="connsiteX55" fmla="*/ 254083 w 322263"/>
                <a:gd name="connsiteY55" fmla="*/ 166687 h 336550"/>
                <a:gd name="connsiteX56" fmla="*/ 68180 w 322263"/>
                <a:gd name="connsiteY56" fmla="*/ 166687 h 336550"/>
                <a:gd name="connsiteX57" fmla="*/ 62943 w 322263"/>
                <a:gd name="connsiteY57" fmla="*/ 158977 h 336550"/>
                <a:gd name="connsiteX58" fmla="*/ 79963 w 322263"/>
                <a:gd name="connsiteY58" fmla="*/ 125563 h 336550"/>
                <a:gd name="connsiteX59" fmla="*/ 100909 w 322263"/>
                <a:gd name="connsiteY59" fmla="*/ 112712 h 336550"/>
                <a:gd name="connsiteX60" fmla="*/ 209688 w 322263"/>
                <a:gd name="connsiteY60" fmla="*/ 60325 h 336550"/>
                <a:gd name="connsiteX61" fmla="*/ 222112 w 322263"/>
                <a:gd name="connsiteY61" fmla="*/ 60325 h 336550"/>
                <a:gd name="connsiteX62" fmla="*/ 231775 w 322263"/>
                <a:gd name="connsiteY62" fmla="*/ 69850 h 336550"/>
                <a:gd name="connsiteX63" fmla="*/ 222112 w 322263"/>
                <a:gd name="connsiteY63" fmla="*/ 79375 h 336550"/>
                <a:gd name="connsiteX64" fmla="*/ 209688 w 322263"/>
                <a:gd name="connsiteY64" fmla="*/ 79375 h 336550"/>
                <a:gd name="connsiteX65" fmla="*/ 200025 w 322263"/>
                <a:gd name="connsiteY65" fmla="*/ 69850 h 336550"/>
                <a:gd name="connsiteX66" fmla="*/ 209688 w 322263"/>
                <a:gd name="connsiteY66" fmla="*/ 60325 h 336550"/>
                <a:gd name="connsiteX67" fmla="*/ 101255 w 322263"/>
                <a:gd name="connsiteY67" fmla="*/ 60325 h 336550"/>
                <a:gd name="connsiteX68" fmla="*/ 113058 w 322263"/>
                <a:gd name="connsiteY68" fmla="*/ 60325 h 336550"/>
                <a:gd name="connsiteX69" fmla="*/ 122238 w 322263"/>
                <a:gd name="connsiteY69" fmla="*/ 69850 h 336550"/>
                <a:gd name="connsiteX70" fmla="*/ 113058 w 322263"/>
                <a:gd name="connsiteY70" fmla="*/ 79375 h 336550"/>
                <a:gd name="connsiteX71" fmla="*/ 101255 w 322263"/>
                <a:gd name="connsiteY71" fmla="*/ 79375 h 336550"/>
                <a:gd name="connsiteX72" fmla="*/ 92075 w 322263"/>
                <a:gd name="connsiteY72" fmla="*/ 69850 h 336550"/>
                <a:gd name="connsiteX73" fmla="*/ 101255 w 322263"/>
                <a:gd name="connsiteY73" fmla="*/ 60325 h 336550"/>
                <a:gd name="connsiteX74" fmla="*/ 161132 w 322263"/>
                <a:gd name="connsiteY74" fmla="*/ 34925 h 336550"/>
                <a:gd name="connsiteX75" fmla="*/ 195263 w 322263"/>
                <a:gd name="connsiteY75" fmla="*/ 69920 h 336550"/>
                <a:gd name="connsiteX76" fmla="*/ 195263 w 322263"/>
                <a:gd name="connsiteY76" fmla="*/ 86071 h 336550"/>
                <a:gd name="connsiteX77" fmla="*/ 184761 w 322263"/>
                <a:gd name="connsiteY77" fmla="*/ 96838 h 336550"/>
                <a:gd name="connsiteX78" fmla="*/ 137502 w 322263"/>
                <a:gd name="connsiteY78" fmla="*/ 96838 h 336550"/>
                <a:gd name="connsiteX79" fmla="*/ 127000 w 322263"/>
                <a:gd name="connsiteY79" fmla="*/ 86071 h 336550"/>
                <a:gd name="connsiteX80" fmla="*/ 127000 w 322263"/>
                <a:gd name="connsiteY80" fmla="*/ 69920 h 336550"/>
                <a:gd name="connsiteX81" fmla="*/ 161132 w 322263"/>
                <a:gd name="connsiteY81" fmla="*/ 34925 h 336550"/>
                <a:gd name="connsiteX82" fmla="*/ 196771 w 322263"/>
                <a:gd name="connsiteY82" fmla="*/ 21272 h 336550"/>
                <a:gd name="connsiteX83" fmla="*/ 210265 w 322263"/>
                <a:gd name="connsiteY83" fmla="*/ 21272 h 336550"/>
                <a:gd name="connsiteX84" fmla="*/ 210265 w 322263"/>
                <a:gd name="connsiteY84" fmla="*/ 33972 h 336550"/>
                <a:gd name="connsiteX85" fmla="*/ 204867 w 322263"/>
                <a:gd name="connsiteY85" fmla="*/ 39052 h 336550"/>
                <a:gd name="connsiteX86" fmla="*/ 196771 w 322263"/>
                <a:gd name="connsiteY86" fmla="*/ 42862 h 336550"/>
                <a:gd name="connsiteX87" fmla="*/ 190024 w 322263"/>
                <a:gd name="connsiteY87" fmla="*/ 39052 h 336550"/>
                <a:gd name="connsiteX88" fmla="*/ 190024 w 322263"/>
                <a:gd name="connsiteY88" fmla="*/ 26352 h 336550"/>
                <a:gd name="connsiteX89" fmla="*/ 196771 w 322263"/>
                <a:gd name="connsiteY89" fmla="*/ 21272 h 336550"/>
                <a:gd name="connsiteX90" fmla="*/ 111998 w 322263"/>
                <a:gd name="connsiteY90" fmla="*/ 21272 h 336550"/>
                <a:gd name="connsiteX91" fmla="*/ 125492 w 322263"/>
                <a:gd name="connsiteY91" fmla="*/ 21272 h 336550"/>
                <a:gd name="connsiteX92" fmla="*/ 132239 w 322263"/>
                <a:gd name="connsiteY92" fmla="*/ 26352 h 336550"/>
                <a:gd name="connsiteX93" fmla="*/ 132239 w 322263"/>
                <a:gd name="connsiteY93" fmla="*/ 39052 h 336550"/>
                <a:gd name="connsiteX94" fmla="*/ 125492 w 322263"/>
                <a:gd name="connsiteY94" fmla="*/ 42862 h 336550"/>
                <a:gd name="connsiteX95" fmla="*/ 117396 w 322263"/>
                <a:gd name="connsiteY95" fmla="*/ 39052 h 336550"/>
                <a:gd name="connsiteX96" fmla="*/ 111998 w 322263"/>
                <a:gd name="connsiteY96" fmla="*/ 33972 h 336550"/>
                <a:gd name="connsiteX97" fmla="*/ 111998 w 322263"/>
                <a:gd name="connsiteY97" fmla="*/ 21272 h 336550"/>
                <a:gd name="connsiteX98" fmla="*/ 161132 w 322263"/>
                <a:gd name="connsiteY98" fmla="*/ 0 h 336550"/>
                <a:gd name="connsiteX99" fmla="*/ 169863 w 322263"/>
                <a:gd name="connsiteY99" fmla="*/ 9180 h 336550"/>
                <a:gd name="connsiteX100" fmla="*/ 169863 w 322263"/>
                <a:gd name="connsiteY100" fmla="*/ 20983 h 336550"/>
                <a:gd name="connsiteX101" fmla="*/ 161132 w 322263"/>
                <a:gd name="connsiteY101" fmla="*/ 30163 h 336550"/>
                <a:gd name="connsiteX102" fmla="*/ 152400 w 322263"/>
                <a:gd name="connsiteY102" fmla="*/ 20983 h 336550"/>
                <a:gd name="connsiteX103" fmla="*/ 152400 w 322263"/>
                <a:gd name="connsiteY103" fmla="*/ 9180 h 336550"/>
                <a:gd name="connsiteX104" fmla="*/ 161132 w 322263"/>
                <a:gd name="connsiteY104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322263" h="336550">
                  <a:moveTo>
                    <a:pt x="293688" y="298450"/>
                  </a:moveTo>
                  <a:cubicBezTo>
                    <a:pt x="293688" y="298450"/>
                    <a:pt x="293688" y="298450"/>
                    <a:pt x="293688" y="305019"/>
                  </a:cubicBezTo>
                  <a:cubicBezTo>
                    <a:pt x="293688" y="322099"/>
                    <a:pt x="280333" y="336550"/>
                    <a:pt x="261635" y="336550"/>
                  </a:cubicBezTo>
                  <a:cubicBezTo>
                    <a:pt x="261635" y="336550"/>
                    <a:pt x="261635" y="336550"/>
                    <a:pt x="241603" y="336550"/>
                  </a:cubicBezTo>
                  <a:cubicBezTo>
                    <a:pt x="224241" y="336550"/>
                    <a:pt x="209550" y="322099"/>
                    <a:pt x="209550" y="305019"/>
                  </a:cubicBezTo>
                  <a:cubicBezTo>
                    <a:pt x="209550" y="305019"/>
                    <a:pt x="209550" y="305019"/>
                    <a:pt x="209550" y="301078"/>
                  </a:cubicBezTo>
                  <a:lnTo>
                    <a:pt x="277662" y="301078"/>
                  </a:lnTo>
                  <a:cubicBezTo>
                    <a:pt x="283004" y="301078"/>
                    <a:pt x="289681" y="299764"/>
                    <a:pt x="293688" y="298450"/>
                  </a:cubicBezTo>
                  <a:close/>
                  <a:moveTo>
                    <a:pt x="28575" y="298450"/>
                  </a:moveTo>
                  <a:cubicBezTo>
                    <a:pt x="32582" y="299764"/>
                    <a:pt x="39259" y="301078"/>
                    <a:pt x="44601" y="301078"/>
                  </a:cubicBezTo>
                  <a:cubicBezTo>
                    <a:pt x="44601" y="301078"/>
                    <a:pt x="44601" y="301078"/>
                    <a:pt x="112713" y="301078"/>
                  </a:cubicBezTo>
                  <a:cubicBezTo>
                    <a:pt x="112713" y="301078"/>
                    <a:pt x="112713" y="301078"/>
                    <a:pt x="112713" y="305019"/>
                  </a:cubicBezTo>
                  <a:cubicBezTo>
                    <a:pt x="112713" y="322099"/>
                    <a:pt x="98022" y="336550"/>
                    <a:pt x="80660" y="336550"/>
                  </a:cubicBezTo>
                  <a:cubicBezTo>
                    <a:pt x="80660" y="336550"/>
                    <a:pt x="80660" y="336550"/>
                    <a:pt x="60628" y="336550"/>
                  </a:cubicBezTo>
                  <a:cubicBezTo>
                    <a:pt x="41930" y="336550"/>
                    <a:pt x="28575" y="322099"/>
                    <a:pt x="28575" y="305019"/>
                  </a:cubicBezTo>
                  <a:cubicBezTo>
                    <a:pt x="28575" y="305019"/>
                    <a:pt x="28575" y="305019"/>
                    <a:pt x="28575" y="298450"/>
                  </a:cubicBezTo>
                  <a:close/>
                  <a:moveTo>
                    <a:pt x="233362" y="228600"/>
                  </a:moveTo>
                  <a:lnTo>
                    <a:pt x="273050" y="228600"/>
                  </a:lnTo>
                  <a:lnTo>
                    <a:pt x="273050" y="241300"/>
                  </a:lnTo>
                  <a:lnTo>
                    <a:pt x="233362" y="241300"/>
                  </a:lnTo>
                  <a:close/>
                  <a:moveTo>
                    <a:pt x="49212" y="228600"/>
                  </a:moveTo>
                  <a:lnTo>
                    <a:pt x="88900" y="228600"/>
                  </a:lnTo>
                  <a:lnTo>
                    <a:pt x="88900" y="241300"/>
                  </a:lnTo>
                  <a:lnTo>
                    <a:pt x="49212" y="241300"/>
                  </a:lnTo>
                  <a:close/>
                  <a:moveTo>
                    <a:pt x="228109" y="212725"/>
                  </a:moveTo>
                  <a:cubicBezTo>
                    <a:pt x="222798" y="212725"/>
                    <a:pt x="217487" y="218141"/>
                    <a:pt x="217487" y="224912"/>
                  </a:cubicBezTo>
                  <a:cubicBezTo>
                    <a:pt x="217487" y="224912"/>
                    <a:pt x="217487" y="224912"/>
                    <a:pt x="217487" y="246577"/>
                  </a:cubicBezTo>
                  <a:cubicBezTo>
                    <a:pt x="217487" y="253347"/>
                    <a:pt x="222798" y="258763"/>
                    <a:pt x="228109" y="258763"/>
                  </a:cubicBezTo>
                  <a:cubicBezTo>
                    <a:pt x="228109" y="258763"/>
                    <a:pt x="228109" y="258763"/>
                    <a:pt x="278563" y="258763"/>
                  </a:cubicBezTo>
                  <a:cubicBezTo>
                    <a:pt x="285201" y="258763"/>
                    <a:pt x="290512" y="253347"/>
                    <a:pt x="290512" y="246577"/>
                  </a:cubicBezTo>
                  <a:lnTo>
                    <a:pt x="290512" y="224912"/>
                  </a:lnTo>
                  <a:cubicBezTo>
                    <a:pt x="290512" y="218141"/>
                    <a:pt x="285201" y="212725"/>
                    <a:pt x="278563" y="212725"/>
                  </a:cubicBezTo>
                  <a:cubicBezTo>
                    <a:pt x="278563" y="212725"/>
                    <a:pt x="278563" y="212725"/>
                    <a:pt x="228109" y="212725"/>
                  </a:cubicBezTo>
                  <a:close/>
                  <a:moveTo>
                    <a:pt x="43699" y="212725"/>
                  </a:moveTo>
                  <a:cubicBezTo>
                    <a:pt x="37061" y="212725"/>
                    <a:pt x="31750" y="218141"/>
                    <a:pt x="31750" y="224912"/>
                  </a:cubicBezTo>
                  <a:cubicBezTo>
                    <a:pt x="31750" y="224912"/>
                    <a:pt x="31750" y="224912"/>
                    <a:pt x="31750" y="246577"/>
                  </a:cubicBezTo>
                  <a:cubicBezTo>
                    <a:pt x="31750" y="253347"/>
                    <a:pt x="37061" y="258763"/>
                    <a:pt x="43699" y="258763"/>
                  </a:cubicBezTo>
                  <a:cubicBezTo>
                    <a:pt x="43699" y="258763"/>
                    <a:pt x="43699" y="258763"/>
                    <a:pt x="94153" y="258763"/>
                  </a:cubicBezTo>
                  <a:cubicBezTo>
                    <a:pt x="99464" y="258763"/>
                    <a:pt x="104775" y="253347"/>
                    <a:pt x="104775" y="246577"/>
                  </a:cubicBezTo>
                  <a:lnTo>
                    <a:pt x="104775" y="224912"/>
                  </a:lnTo>
                  <a:cubicBezTo>
                    <a:pt x="104775" y="218141"/>
                    <a:pt x="99464" y="212725"/>
                    <a:pt x="94153" y="212725"/>
                  </a:cubicBezTo>
                  <a:cubicBezTo>
                    <a:pt x="94153" y="212725"/>
                    <a:pt x="94153" y="212725"/>
                    <a:pt x="43699" y="212725"/>
                  </a:cubicBezTo>
                  <a:close/>
                  <a:moveTo>
                    <a:pt x="44905" y="184150"/>
                  </a:moveTo>
                  <a:cubicBezTo>
                    <a:pt x="44905" y="184150"/>
                    <a:pt x="44905" y="184150"/>
                    <a:pt x="277358" y="184150"/>
                  </a:cubicBezTo>
                  <a:cubicBezTo>
                    <a:pt x="302452" y="184150"/>
                    <a:pt x="322263" y="203890"/>
                    <a:pt x="322263" y="228893"/>
                  </a:cubicBezTo>
                  <a:cubicBezTo>
                    <a:pt x="322263" y="228893"/>
                    <a:pt x="322263" y="228893"/>
                    <a:pt x="322263" y="239421"/>
                  </a:cubicBezTo>
                  <a:cubicBezTo>
                    <a:pt x="322263" y="264424"/>
                    <a:pt x="302452" y="284163"/>
                    <a:pt x="277358" y="284163"/>
                  </a:cubicBezTo>
                  <a:cubicBezTo>
                    <a:pt x="277358" y="284163"/>
                    <a:pt x="277358" y="284163"/>
                    <a:pt x="44905" y="284163"/>
                  </a:cubicBezTo>
                  <a:cubicBezTo>
                    <a:pt x="19811" y="284163"/>
                    <a:pt x="0" y="264424"/>
                    <a:pt x="0" y="239421"/>
                  </a:cubicBezTo>
                  <a:cubicBezTo>
                    <a:pt x="0" y="239421"/>
                    <a:pt x="0" y="239421"/>
                    <a:pt x="0" y="228893"/>
                  </a:cubicBezTo>
                  <a:cubicBezTo>
                    <a:pt x="0" y="203890"/>
                    <a:pt x="19811" y="184150"/>
                    <a:pt x="44905" y="184150"/>
                  </a:cubicBezTo>
                  <a:close/>
                  <a:moveTo>
                    <a:pt x="100909" y="112712"/>
                  </a:moveTo>
                  <a:cubicBezTo>
                    <a:pt x="100909" y="112712"/>
                    <a:pt x="100909" y="112712"/>
                    <a:pt x="221354" y="112712"/>
                  </a:cubicBezTo>
                  <a:cubicBezTo>
                    <a:pt x="229209" y="112712"/>
                    <a:pt x="239682" y="119138"/>
                    <a:pt x="242300" y="125563"/>
                  </a:cubicBezTo>
                  <a:lnTo>
                    <a:pt x="259320" y="158977"/>
                  </a:lnTo>
                  <a:cubicBezTo>
                    <a:pt x="261938" y="162832"/>
                    <a:pt x="259320" y="166687"/>
                    <a:pt x="254083" y="166687"/>
                  </a:cubicBezTo>
                  <a:cubicBezTo>
                    <a:pt x="254083" y="166687"/>
                    <a:pt x="254083" y="166687"/>
                    <a:pt x="68180" y="166687"/>
                  </a:cubicBezTo>
                  <a:cubicBezTo>
                    <a:pt x="62943" y="166687"/>
                    <a:pt x="60325" y="162832"/>
                    <a:pt x="62943" y="158977"/>
                  </a:cubicBezTo>
                  <a:cubicBezTo>
                    <a:pt x="62943" y="158977"/>
                    <a:pt x="62943" y="158977"/>
                    <a:pt x="79963" y="125563"/>
                  </a:cubicBezTo>
                  <a:cubicBezTo>
                    <a:pt x="82581" y="119138"/>
                    <a:pt x="93054" y="112712"/>
                    <a:pt x="100909" y="112712"/>
                  </a:cubicBezTo>
                  <a:close/>
                  <a:moveTo>
                    <a:pt x="209688" y="60325"/>
                  </a:moveTo>
                  <a:cubicBezTo>
                    <a:pt x="209688" y="60325"/>
                    <a:pt x="209688" y="60325"/>
                    <a:pt x="222112" y="60325"/>
                  </a:cubicBezTo>
                  <a:cubicBezTo>
                    <a:pt x="227634" y="60325"/>
                    <a:pt x="231775" y="64407"/>
                    <a:pt x="231775" y="69850"/>
                  </a:cubicBezTo>
                  <a:cubicBezTo>
                    <a:pt x="231775" y="75293"/>
                    <a:pt x="227634" y="79375"/>
                    <a:pt x="222112" y="79375"/>
                  </a:cubicBezTo>
                  <a:cubicBezTo>
                    <a:pt x="222112" y="79375"/>
                    <a:pt x="222112" y="79375"/>
                    <a:pt x="209688" y="79375"/>
                  </a:cubicBezTo>
                  <a:cubicBezTo>
                    <a:pt x="204166" y="79375"/>
                    <a:pt x="200025" y="75293"/>
                    <a:pt x="200025" y="69850"/>
                  </a:cubicBezTo>
                  <a:cubicBezTo>
                    <a:pt x="200025" y="64407"/>
                    <a:pt x="204166" y="60325"/>
                    <a:pt x="209688" y="60325"/>
                  </a:cubicBezTo>
                  <a:close/>
                  <a:moveTo>
                    <a:pt x="101255" y="60325"/>
                  </a:moveTo>
                  <a:cubicBezTo>
                    <a:pt x="101255" y="60325"/>
                    <a:pt x="101255" y="60325"/>
                    <a:pt x="113058" y="60325"/>
                  </a:cubicBezTo>
                  <a:cubicBezTo>
                    <a:pt x="118304" y="60325"/>
                    <a:pt x="122238" y="64407"/>
                    <a:pt x="122238" y="69850"/>
                  </a:cubicBezTo>
                  <a:cubicBezTo>
                    <a:pt x="122238" y="75293"/>
                    <a:pt x="118304" y="79375"/>
                    <a:pt x="113058" y="79375"/>
                  </a:cubicBezTo>
                  <a:cubicBezTo>
                    <a:pt x="113058" y="79375"/>
                    <a:pt x="113058" y="79375"/>
                    <a:pt x="101255" y="79375"/>
                  </a:cubicBezTo>
                  <a:cubicBezTo>
                    <a:pt x="96009" y="79375"/>
                    <a:pt x="92075" y="75293"/>
                    <a:pt x="92075" y="69850"/>
                  </a:cubicBezTo>
                  <a:cubicBezTo>
                    <a:pt x="92075" y="64407"/>
                    <a:pt x="96009" y="60325"/>
                    <a:pt x="101255" y="60325"/>
                  </a:cubicBezTo>
                  <a:close/>
                  <a:moveTo>
                    <a:pt x="161132" y="34925"/>
                  </a:moveTo>
                  <a:cubicBezTo>
                    <a:pt x="179510" y="34925"/>
                    <a:pt x="195263" y="49731"/>
                    <a:pt x="195263" y="69920"/>
                  </a:cubicBezTo>
                  <a:lnTo>
                    <a:pt x="195263" y="86071"/>
                  </a:lnTo>
                  <a:cubicBezTo>
                    <a:pt x="195263" y="91455"/>
                    <a:pt x="190012" y="96838"/>
                    <a:pt x="184761" y="96838"/>
                  </a:cubicBezTo>
                  <a:cubicBezTo>
                    <a:pt x="184761" y="96838"/>
                    <a:pt x="184761" y="96838"/>
                    <a:pt x="137502" y="96838"/>
                  </a:cubicBezTo>
                  <a:cubicBezTo>
                    <a:pt x="132251" y="96838"/>
                    <a:pt x="127000" y="91455"/>
                    <a:pt x="127000" y="86071"/>
                  </a:cubicBezTo>
                  <a:cubicBezTo>
                    <a:pt x="127000" y="86071"/>
                    <a:pt x="127000" y="86071"/>
                    <a:pt x="127000" y="69920"/>
                  </a:cubicBezTo>
                  <a:cubicBezTo>
                    <a:pt x="127000" y="49731"/>
                    <a:pt x="142753" y="34925"/>
                    <a:pt x="161132" y="34925"/>
                  </a:cubicBezTo>
                  <a:close/>
                  <a:moveTo>
                    <a:pt x="196771" y="21272"/>
                  </a:moveTo>
                  <a:cubicBezTo>
                    <a:pt x="200819" y="17462"/>
                    <a:pt x="206217" y="17462"/>
                    <a:pt x="210265" y="21272"/>
                  </a:cubicBezTo>
                  <a:cubicBezTo>
                    <a:pt x="214313" y="25082"/>
                    <a:pt x="214313" y="30162"/>
                    <a:pt x="210265" y="33972"/>
                  </a:cubicBezTo>
                  <a:cubicBezTo>
                    <a:pt x="210265" y="33972"/>
                    <a:pt x="210265" y="33972"/>
                    <a:pt x="204867" y="39052"/>
                  </a:cubicBezTo>
                  <a:cubicBezTo>
                    <a:pt x="202168" y="41592"/>
                    <a:pt x="199470" y="42862"/>
                    <a:pt x="196771" y="42862"/>
                  </a:cubicBezTo>
                  <a:cubicBezTo>
                    <a:pt x="195421" y="42862"/>
                    <a:pt x="192723" y="41592"/>
                    <a:pt x="190024" y="39052"/>
                  </a:cubicBezTo>
                  <a:cubicBezTo>
                    <a:pt x="187325" y="36512"/>
                    <a:pt x="187325" y="30162"/>
                    <a:pt x="190024" y="26352"/>
                  </a:cubicBezTo>
                  <a:cubicBezTo>
                    <a:pt x="190024" y="26352"/>
                    <a:pt x="190024" y="26352"/>
                    <a:pt x="196771" y="21272"/>
                  </a:cubicBezTo>
                  <a:close/>
                  <a:moveTo>
                    <a:pt x="111998" y="21272"/>
                  </a:moveTo>
                  <a:cubicBezTo>
                    <a:pt x="116046" y="17462"/>
                    <a:pt x="121444" y="17462"/>
                    <a:pt x="125492" y="21272"/>
                  </a:cubicBezTo>
                  <a:cubicBezTo>
                    <a:pt x="125492" y="21272"/>
                    <a:pt x="125492" y="21272"/>
                    <a:pt x="132239" y="26352"/>
                  </a:cubicBezTo>
                  <a:cubicBezTo>
                    <a:pt x="134938" y="30162"/>
                    <a:pt x="134938" y="36512"/>
                    <a:pt x="132239" y="39052"/>
                  </a:cubicBezTo>
                  <a:cubicBezTo>
                    <a:pt x="129540" y="41592"/>
                    <a:pt x="126842" y="42862"/>
                    <a:pt x="125492" y="42862"/>
                  </a:cubicBezTo>
                  <a:cubicBezTo>
                    <a:pt x="122793" y="42862"/>
                    <a:pt x="120095" y="41592"/>
                    <a:pt x="117396" y="39052"/>
                  </a:cubicBezTo>
                  <a:lnTo>
                    <a:pt x="111998" y="33972"/>
                  </a:lnTo>
                  <a:cubicBezTo>
                    <a:pt x="107950" y="30162"/>
                    <a:pt x="107950" y="25082"/>
                    <a:pt x="111998" y="21272"/>
                  </a:cubicBezTo>
                  <a:close/>
                  <a:moveTo>
                    <a:pt x="161132" y="0"/>
                  </a:moveTo>
                  <a:cubicBezTo>
                    <a:pt x="166121" y="0"/>
                    <a:pt x="169863" y="3934"/>
                    <a:pt x="169863" y="9180"/>
                  </a:cubicBezTo>
                  <a:cubicBezTo>
                    <a:pt x="169863" y="9180"/>
                    <a:pt x="169863" y="9180"/>
                    <a:pt x="169863" y="20983"/>
                  </a:cubicBezTo>
                  <a:cubicBezTo>
                    <a:pt x="169863" y="26228"/>
                    <a:pt x="166121" y="30163"/>
                    <a:pt x="161132" y="30163"/>
                  </a:cubicBezTo>
                  <a:cubicBezTo>
                    <a:pt x="156142" y="30163"/>
                    <a:pt x="152400" y="26228"/>
                    <a:pt x="152400" y="20983"/>
                  </a:cubicBezTo>
                  <a:cubicBezTo>
                    <a:pt x="152400" y="20983"/>
                    <a:pt x="152400" y="20983"/>
                    <a:pt x="152400" y="9180"/>
                  </a:cubicBezTo>
                  <a:cubicBezTo>
                    <a:pt x="152400" y="3934"/>
                    <a:pt x="156142" y="0"/>
                    <a:pt x="161132" y="0"/>
                  </a:cubicBezTo>
                  <a:close/>
                </a:path>
              </a:pathLst>
            </a:custGeom>
            <a:solidFill>
              <a:schemeClr val="bg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8A4C730A-67F0-48EF-841A-854349CD25E5}"/>
              </a:ext>
            </a:extLst>
          </p:cNvPr>
          <p:cNvGrpSpPr/>
          <p:nvPr/>
        </p:nvGrpSpPr>
        <p:grpSpPr>
          <a:xfrm>
            <a:off x="8771579" y="4338086"/>
            <a:ext cx="1007614" cy="1839429"/>
            <a:chOff x="9392095" y="4338086"/>
            <a:chExt cx="1007614" cy="1839429"/>
          </a:xfrm>
        </p:grpSpPr>
        <p:sp>
          <p:nvSpPr>
            <p:cNvPr id="85" name="矩形: 圆角 84">
              <a:extLst>
                <a:ext uri="{FF2B5EF4-FFF2-40B4-BE49-F238E27FC236}">
                  <a16:creationId xmlns:a16="http://schemas.microsoft.com/office/drawing/2014/main" id="{70A1E7D9-ACC2-442B-AD96-B2C217BFF608}"/>
                </a:ext>
              </a:extLst>
            </p:cNvPr>
            <p:cNvSpPr/>
            <p:nvPr/>
          </p:nvSpPr>
          <p:spPr>
            <a:xfrm>
              <a:off x="9392095" y="4338086"/>
              <a:ext cx="914400" cy="914400"/>
            </a:xfrm>
            <a:prstGeom prst="roundRect">
              <a:avLst/>
            </a:prstGeom>
            <a:solidFill>
              <a:schemeClr val="accent5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6" name="矩形 85">
              <a:extLst>
                <a:ext uri="{FF2B5EF4-FFF2-40B4-BE49-F238E27FC236}">
                  <a16:creationId xmlns:a16="http://schemas.microsoft.com/office/drawing/2014/main" id="{E0FCF3BB-FCF6-479F-908E-2CBE7F3F3F12}"/>
                </a:ext>
              </a:extLst>
            </p:cNvPr>
            <p:cNvSpPr/>
            <p:nvPr/>
          </p:nvSpPr>
          <p:spPr>
            <a:xfrm>
              <a:off x="9392095" y="5103626"/>
              <a:ext cx="914400" cy="107388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7" name="矩形 86">
              <a:extLst>
                <a:ext uri="{FF2B5EF4-FFF2-40B4-BE49-F238E27FC236}">
                  <a16:creationId xmlns:a16="http://schemas.microsoft.com/office/drawing/2014/main" id="{7EE66D34-CAB7-4D3F-B2CA-2B0E3A3A89EB}"/>
                </a:ext>
              </a:extLst>
            </p:cNvPr>
            <p:cNvSpPr/>
            <p:nvPr/>
          </p:nvSpPr>
          <p:spPr>
            <a:xfrm>
              <a:off x="9489916" y="5162965"/>
              <a:ext cx="909793" cy="395173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r>
                <a:rPr lang="en-US" sz="2400">
                  <a:effectLst/>
                  <a:cs typeface="+mn-ea"/>
                  <a:sym typeface="+mn-lt"/>
                </a:rPr>
                <a:t>35%</a:t>
              </a:r>
            </a:p>
          </p:txBody>
        </p:sp>
        <p:sp>
          <p:nvSpPr>
            <p:cNvPr id="88" name="矩形 87">
              <a:extLst>
                <a:ext uri="{FF2B5EF4-FFF2-40B4-BE49-F238E27FC236}">
                  <a16:creationId xmlns:a16="http://schemas.microsoft.com/office/drawing/2014/main" id="{F64491BE-2590-4621-A41F-83A7ED90DE4C}"/>
                </a:ext>
              </a:extLst>
            </p:cNvPr>
            <p:cNvSpPr/>
            <p:nvPr/>
          </p:nvSpPr>
          <p:spPr>
            <a:xfrm>
              <a:off x="9489916" y="5558138"/>
              <a:ext cx="909793" cy="214191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r>
                <a:rPr lang="zh-CN" altLang="en-US" sz="1100" b="1">
                  <a:effectLst/>
                  <a:cs typeface="+mn-ea"/>
                  <a:sym typeface="+mn-lt"/>
                </a:rPr>
                <a:t>keyword</a:t>
              </a:r>
            </a:p>
          </p:txBody>
        </p:sp>
        <p:sp>
          <p:nvSpPr>
            <p:cNvPr id="89" name="任意多边形: 形状 88">
              <a:extLst>
                <a:ext uri="{FF2B5EF4-FFF2-40B4-BE49-F238E27FC236}">
                  <a16:creationId xmlns:a16="http://schemas.microsoft.com/office/drawing/2014/main" id="{08430807-38B5-45DF-AD35-42D4D135056D}"/>
                </a:ext>
              </a:extLst>
            </p:cNvPr>
            <p:cNvSpPr/>
            <p:nvPr/>
          </p:nvSpPr>
          <p:spPr>
            <a:xfrm>
              <a:off x="9681827" y="4580854"/>
              <a:ext cx="334936" cy="286190"/>
            </a:xfrm>
            <a:custGeom>
              <a:avLst/>
              <a:gdLst>
                <a:gd name="connsiteX0" fmla="*/ 137328 w 338137"/>
                <a:gd name="connsiteY0" fmla="*/ 214312 h 288925"/>
                <a:gd name="connsiteX1" fmla="*/ 133350 w 338137"/>
                <a:gd name="connsiteY1" fmla="*/ 218394 h 288925"/>
                <a:gd name="connsiteX2" fmla="*/ 137328 w 338137"/>
                <a:gd name="connsiteY2" fmla="*/ 223837 h 288925"/>
                <a:gd name="connsiteX3" fmla="*/ 250023 w 338137"/>
                <a:gd name="connsiteY3" fmla="*/ 223837 h 288925"/>
                <a:gd name="connsiteX4" fmla="*/ 254000 w 338137"/>
                <a:gd name="connsiteY4" fmla="*/ 218394 h 288925"/>
                <a:gd name="connsiteX5" fmla="*/ 250023 w 338137"/>
                <a:gd name="connsiteY5" fmla="*/ 214312 h 288925"/>
                <a:gd name="connsiteX6" fmla="*/ 137328 w 338137"/>
                <a:gd name="connsiteY6" fmla="*/ 214312 h 288925"/>
                <a:gd name="connsiteX7" fmla="*/ 137328 w 338137"/>
                <a:gd name="connsiteY7" fmla="*/ 196850 h 288925"/>
                <a:gd name="connsiteX8" fmla="*/ 133350 w 338137"/>
                <a:gd name="connsiteY8" fmla="*/ 200932 h 288925"/>
                <a:gd name="connsiteX9" fmla="*/ 137328 w 338137"/>
                <a:gd name="connsiteY9" fmla="*/ 206375 h 288925"/>
                <a:gd name="connsiteX10" fmla="*/ 250023 w 338137"/>
                <a:gd name="connsiteY10" fmla="*/ 206375 h 288925"/>
                <a:gd name="connsiteX11" fmla="*/ 254000 w 338137"/>
                <a:gd name="connsiteY11" fmla="*/ 200932 h 288925"/>
                <a:gd name="connsiteX12" fmla="*/ 250023 w 338137"/>
                <a:gd name="connsiteY12" fmla="*/ 196850 h 288925"/>
                <a:gd name="connsiteX13" fmla="*/ 137328 w 338137"/>
                <a:gd name="connsiteY13" fmla="*/ 196850 h 288925"/>
                <a:gd name="connsiteX14" fmla="*/ 288925 w 338137"/>
                <a:gd name="connsiteY14" fmla="*/ 187325 h 288925"/>
                <a:gd name="connsiteX15" fmla="*/ 269875 w 338137"/>
                <a:gd name="connsiteY15" fmla="*/ 206375 h 288925"/>
                <a:gd name="connsiteX16" fmla="*/ 288925 w 338137"/>
                <a:gd name="connsiteY16" fmla="*/ 225425 h 288925"/>
                <a:gd name="connsiteX17" fmla="*/ 307975 w 338137"/>
                <a:gd name="connsiteY17" fmla="*/ 206375 h 288925"/>
                <a:gd name="connsiteX18" fmla="*/ 288925 w 338137"/>
                <a:gd name="connsiteY18" fmla="*/ 187325 h 288925"/>
                <a:gd name="connsiteX19" fmla="*/ 98425 w 338137"/>
                <a:gd name="connsiteY19" fmla="*/ 187325 h 288925"/>
                <a:gd name="connsiteX20" fmla="*/ 79375 w 338137"/>
                <a:gd name="connsiteY20" fmla="*/ 206375 h 288925"/>
                <a:gd name="connsiteX21" fmla="*/ 98425 w 338137"/>
                <a:gd name="connsiteY21" fmla="*/ 225425 h 288925"/>
                <a:gd name="connsiteX22" fmla="*/ 117475 w 338137"/>
                <a:gd name="connsiteY22" fmla="*/ 206375 h 288925"/>
                <a:gd name="connsiteX23" fmla="*/ 98425 w 338137"/>
                <a:gd name="connsiteY23" fmla="*/ 187325 h 288925"/>
                <a:gd name="connsiteX24" fmla="*/ 254922 w 338137"/>
                <a:gd name="connsiteY24" fmla="*/ 127000 h 288925"/>
                <a:gd name="connsiteX25" fmla="*/ 234950 w 338137"/>
                <a:gd name="connsiteY25" fmla="*/ 147638 h 288925"/>
                <a:gd name="connsiteX26" fmla="*/ 276225 w 338137"/>
                <a:gd name="connsiteY26" fmla="*/ 147638 h 288925"/>
                <a:gd name="connsiteX27" fmla="*/ 254922 w 338137"/>
                <a:gd name="connsiteY27" fmla="*/ 127000 h 288925"/>
                <a:gd name="connsiteX28" fmla="*/ 130590 w 338137"/>
                <a:gd name="connsiteY28" fmla="*/ 100012 h 288925"/>
                <a:gd name="connsiteX29" fmla="*/ 92075 w 338137"/>
                <a:gd name="connsiteY29" fmla="*/ 147895 h 288925"/>
                <a:gd name="connsiteX30" fmla="*/ 105356 w 338137"/>
                <a:gd name="connsiteY30" fmla="*/ 147895 h 288925"/>
                <a:gd name="connsiteX31" fmla="*/ 226214 w 338137"/>
                <a:gd name="connsiteY31" fmla="*/ 147895 h 288925"/>
                <a:gd name="connsiteX32" fmla="*/ 255432 w 338137"/>
                <a:gd name="connsiteY32" fmla="*/ 117303 h 288925"/>
                <a:gd name="connsiteX33" fmla="*/ 285979 w 338137"/>
                <a:gd name="connsiteY33" fmla="*/ 147895 h 288925"/>
                <a:gd name="connsiteX34" fmla="*/ 295275 w 338137"/>
                <a:gd name="connsiteY34" fmla="*/ 149225 h 288925"/>
                <a:gd name="connsiteX35" fmla="*/ 255432 w 338137"/>
                <a:gd name="connsiteY35" fmla="*/ 100012 h 288925"/>
                <a:gd name="connsiteX36" fmla="*/ 130590 w 338137"/>
                <a:gd name="connsiteY36" fmla="*/ 100012 h 288925"/>
                <a:gd name="connsiteX37" fmla="*/ 131008 w 338137"/>
                <a:gd name="connsiteY37" fmla="*/ 85725 h 288925"/>
                <a:gd name="connsiteX38" fmla="*/ 255022 w 338137"/>
                <a:gd name="connsiteY38" fmla="*/ 85725 h 288925"/>
                <a:gd name="connsiteX39" fmla="*/ 309113 w 338137"/>
                <a:gd name="connsiteY39" fmla="*/ 153019 h 288925"/>
                <a:gd name="connsiteX40" fmla="*/ 338137 w 338137"/>
                <a:gd name="connsiteY40" fmla="*/ 207117 h 288925"/>
                <a:gd name="connsiteX41" fmla="*/ 320986 w 338137"/>
                <a:gd name="connsiteY41" fmla="*/ 251980 h 288925"/>
                <a:gd name="connsiteX42" fmla="*/ 320986 w 338137"/>
                <a:gd name="connsiteY42" fmla="*/ 288925 h 288925"/>
                <a:gd name="connsiteX43" fmla="*/ 274811 w 338137"/>
                <a:gd name="connsiteY43" fmla="*/ 288925 h 288925"/>
                <a:gd name="connsiteX44" fmla="*/ 274811 w 338137"/>
                <a:gd name="connsiteY44" fmla="*/ 266494 h 288925"/>
                <a:gd name="connsiteX45" fmla="*/ 112538 w 338137"/>
                <a:gd name="connsiteY45" fmla="*/ 266494 h 288925"/>
                <a:gd name="connsiteX46" fmla="*/ 112538 w 338137"/>
                <a:gd name="connsiteY46" fmla="*/ 288925 h 288925"/>
                <a:gd name="connsiteX47" fmla="*/ 66363 w 338137"/>
                <a:gd name="connsiteY47" fmla="*/ 288925 h 288925"/>
                <a:gd name="connsiteX48" fmla="*/ 66363 w 338137"/>
                <a:gd name="connsiteY48" fmla="*/ 251980 h 288925"/>
                <a:gd name="connsiteX49" fmla="*/ 49212 w 338137"/>
                <a:gd name="connsiteY49" fmla="*/ 207117 h 288925"/>
                <a:gd name="connsiteX50" fmla="*/ 78237 w 338137"/>
                <a:gd name="connsiteY50" fmla="*/ 153019 h 288925"/>
                <a:gd name="connsiteX51" fmla="*/ 131008 w 338137"/>
                <a:gd name="connsiteY51" fmla="*/ 85725 h 288925"/>
                <a:gd name="connsiteX52" fmla="*/ 65088 w 338137"/>
                <a:gd name="connsiteY52" fmla="*/ 0 h 288925"/>
                <a:gd name="connsiteX53" fmla="*/ 69073 w 338137"/>
                <a:gd name="connsiteY53" fmla="*/ 5220 h 288925"/>
                <a:gd name="connsiteX54" fmla="*/ 69073 w 338137"/>
                <a:gd name="connsiteY54" fmla="*/ 13050 h 288925"/>
                <a:gd name="connsiteX55" fmla="*/ 130175 w 338137"/>
                <a:gd name="connsiteY55" fmla="*/ 67859 h 288925"/>
                <a:gd name="connsiteX56" fmla="*/ 69073 w 338137"/>
                <a:gd name="connsiteY56" fmla="*/ 67859 h 288925"/>
                <a:gd name="connsiteX57" fmla="*/ 69073 w 338137"/>
                <a:gd name="connsiteY57" fmla="*/ 130499 h 288925"/>
                <a:gd name="connsiteX58" fmla="*/ 62431 w 338137"/>
                <a:gd name="connsiteY58" fmla="*/ 147463 h 288925"/>
                <a:gd name="connsiteX59" fmla="*/ 45163 w 338137"/>
                <a:gd name="connsiteY59" fmla="*/ 153988 h 288925"/>
                <a:gd name="connsiteX60" fmla="*/ 43835 w 338137"/>
                <a:gd name="connsiteY60" fmla="*/ 153988 h 288925"/>
                <a:gd name="connsiteX61" fmla="*/ 18597 w 338137"/>
                <a:gd name="connsiteY61" fmla="*/ 130499 h 288925"/>
                <a:gd name="connsiteX62" fmla="*/ 23910 w 338137"/>
                <a:gd name="connsiteY62" fmla="*/ 125279 h 288925"/>
                <a:gd name="connsiteX63" fmla="*/ 27895 w 338137"/>
                <a:gd name="connsiteY63" fmla="*/ 130499 h 288925"/>
                <a:gd name="connsiteX64" fmla="*/ 43835 w 338137"/>
                <a:gd name="connsiteY64" fmla="*/ 144853 h 288925"/>
                <a:gd name="connsiteX65" fmla="*/ 45163 w 338137"/>
                <a:gd name="connsiteY65" fmla="*/ 144853 h 288925"/>
                <a:gd name="connsiteX66" fmla="*/ 55790 w 338137"/>
                <a:gd name="connsiteY66" fmla="*/ 140938 h 288925"/>
                <a:gd name="connsiteX67" fmla="*/ 59774 w 338137"/>
                <a:gd name="connsiteY67" fmla="*/ 130499 h 288925"/>
                <a:gd name="connsiteX68" fmla="*/ 59774 w 338137"/>
                <a:gd name="connsiteY68" fmla="*/ 67859 h 288925"/>
                <a:gd name="connsiteX69" fmla="*/ 0 w 338137"/>
                <a:gd name="connsiteY69" fmla="*/ 67859 h 288925"/>
                <a:gd name="connsiteX70" fmla="*/ 59774 w 338137"/>
                <a:gd name="connsiteY70" fmla="*/ 13050 h 288925"/>
                <a:gd name="connsiteX71" fmla="*/ 59774 w 338137"/>
                <a:gd name="connsiteY71" fmla="*/ 5220 h 288925"/>
                <a:gd name="connsiteX72" fmla="*/ 65088 w 338137"/>
                <a:gd name="connsiteY72" fmla="*/ 0 h 28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338137" h="288925">
                  <a:moveTo>
                    <a:pt x="137328" y="214312"/>
                  </a:moveTo>
                  <a:cubicBezTo>
                    <a:pt x="134676" y="214312"/>
                    <a:pt x="133350" y="215673"/>
                    <a:pt x="133350" y="218394"/>
                  </a:cubicBezTo>
                  <a:cubicBezTo>
                    <a:pt x="133350" y="221116"/>
                    <a:pt x="134676" y="223837"/>
                    <a:pt x="137328" y="223837"/>
                  </a:cubicBezTo>
                  <a:cubicBezTo>
                    <a:pt x="137328" y="223837"/>
                    <a:pt x="137328" y="223837"/>
                    <a:pt x="250023" y="223837"/>
                  </a:cubicBezTo>
                  <a:cubicBezTo>
                    <a:pt x="252674" y="223837"/>
                    <a:pt x="254000" y="221116"/>
                    <a:pt x="254000" y="218394"/>
                  </a:cubicBezTo>
                  <a:cubicBezTo>
                    <a:pt x="254000" y="215673"/>
                    <a:pt x="252674" y="214312"/>
                    <a:pt x="250023" y="214312"/>
                  </a:cubicBezTo>
                  <a:cubicBezTo>
                    <a:pt x="250023" y="214312"/>
                    <a:pt x="250023" y="214312"/>
                    <a:pt x="137328" y="214312"/>
                  </a:cubicBezTo>
                  <a:close/>
                  <a:moveTo>
                    <a:pt x="137328" y="196850"/>
                  </a:moveTo>
                  <a:cubicBezTo>
                    <a:pt x="134676" y="196850"/>
                    <a:pt x="133350" y="198211"/>
                    <a:pt x="133350" y="200932"/>
                  </a:cubicBezTo>
                  <a:cubicBezTo>
                    <a:pt x="133350" y="203654"/>
                    <a:pt x="134676" y="206375"/>
                    <a:pt x="137328" y="206375"/>
                  </a:cubicBezTo>
                  <a:cubicBezTo>
                    <a:pt x="137328" y="206375"/>
                    <a:pt x="137328" y="206375"/>
                    <a:pt x="250023" y="206375"/>
                  </a:cubicBezTo>
                  <a:cubicBezTo>
                    <a:pt x="252674" y="206375"/>
                    <a:pt x="254000" y="203654"/>
                    <a:pt x="254000" y="200932"/>
                  </a:cubicBezTo>
                  <a:cubicBezTo>
                    <a:pt x="254000" y="198211"/>
                    <a:pt x="252674" y="196850"/>
                    <a:pt x="250023" y="196850"/>
                  </a:cubicBezTo>
                  <a:cubicBezTo>
                    <a:pt x="250023" y="196850"/>
                    <a:pt x="250023" y="196850"/>
                    <a:pt x="137328" y="196850"/>
                  </a:cubicBezTo>
                  <a:close/>
                  <a:moveTo>
                    <a:pt x="288925" y="187325"/>
                  </a:moveTo>
                  <a:cubicBezTo>
                    <a:pt x="278404" y="187325"/>
                    <a:pt x="269875" y="195854"/>
                    <a:pt x="269875" y="206375"/>
                  </a:cubicBezTo>
                  <a:cubicBezTo>
                    <a:pt x="269875" y="216896"/>
                    <a:pt x="278404" y="225425"/>
                    <a:pt x="288925" y="225425"/>
                  </a:cubicBezTo>
                  <a:cubicBezTo>
                    <a:pt x="299446" y="225425"/>
                    <a:pt x="307975" y="216896"/>
                    <a:pt x="307975" y="206375"/>
                  </a:cubicBezTo>
                  <a:cubicBezTo>
                    <a:pt x="307975" y="195854"/>
                    <a:pt x="299446" y="187325"/>
                    <a:pt x="288925" y="187325"/>
                  </a:cubicBezTo>
                  <a:close/>
                  <a:moveTo>
                    <a:pt x="98425" y="187325"/>
                  </a:moveTo>
                  <a:cubicBezTo>
                    <a:pt x="87904" y="187325"/>
                    <a:pt x="79375" y="195854"/>
                    <a:pt x="79375" y="206375"/>
                  </a:cubicBezTo>
                  <a:cubicBezTo>
                    <a:pt x="79375" y="216896"/>
                    <a:pt x="87904" y="225425"/>
                    <a:pt x="98425" y="225425"/>
                  </a:cubicBezTo>
                  <a:cubicBezTo>
                    <a:pt x="108946" y="225425"/>
                    <a:pt x="117475" y="216896"/>
                    <a:pt x="117475" y="206375"/>
                  </a:cubicBezTo>
                  <a:cubicBezTo>
                    <a:pt x="117475" y="195854"/>
                    <a:pt x="108946" y="187325"/>
                    <a:pt x="98425" y="187325"/>
                  </a:cubicBezTo>
                  <a:close/>
                  <a:moveTo>
                    <a:pt x="254922" y="127000"/>
                  </a:moveTo>
                  <a:cubicBezTo>
                    <a:pt x="244270" y="127000"/>
                    <a:pt x="234950" y="136029"/>
                    <a:pt x="234950" y="147638"/>
                  </a:cubicBezTo>
                  <a:cubicBezTo>
                    <a:pt x="234950" y="147638"/>
                    <a:pt x="234950" y="147638"/>
                    <a:pt x="276225" y="147638"/>
                  </a:cubicBezTo>
                  <a:cubicBezTo>
                    <a:pt x="276225" y="136029"/>
                    <a:pt x="266905" y="127000"/>
                    <a:pt x="254922" y="127000"/>
                  </a:cubicBezTo>
                  <a:close/>
                  <a:moveTo>
                    <a:pt x="130590" y="100012"/>
                  </a:moveTo>
                  <a:cubicBezTo>
                    <a:pt x="113325" y="100012"/>
                    <a:pt x="98716" y="119963"/>
                    <a:pt x="92075" y="147895"/>
                  </a:cubicBezTo>
                  <a:cubicBezTo>
                    <a:pt x="96060" y="147895"/>
                    <a:pt x="101372" y="147895"/>
                    <a:pt x="105356" y="147895"/>
                  </a:cubicBezTo>
                  <a:cubicBezTo>
                    <a:pt x="105356" y="147895"/>
                    <a:pt x="105356" y="147895"/>
                    <a:pt x="226214" y="147895"/>
                  </a:cubicBezTo>
                  <a:cubicBezTo>
                    <a:pt x="226214" y="130604"/>
                    <a:pt x="239495" y="117303"/>
                    <a:pt x="255432" y="117303"/>
                  </a:cubicBezTo>
                  <a:cubicBezTo>
                    <a:pt x="272697" y="117303"/>
                    <a:pt x="285979" y="130604"/>
                    <a:pt x="285979" y="147895"/>
                  </a:cubicBezTo>
                  <a:cubicBezTo>
                    <a:pt x="288635" y="147895"/>
                    <a:pt x="292619" y="147895"/>
                    <a:pt x="295275" y="149225"/>
                  </a:cubicBezTo>
                  <a:cubicBezTo>
                    <a:pt x="288635" y="119963"/>
                    <a:pt x="274026" y="100012"/>
                    <a:pt x="255432" y="100012"/>
                  </a:cubicBezTo>
                  <a:cubicBezTo>
                    <a:pt x="255432" y="100012"/>
                    <a:pt x="255432" y="100012"/>
                    <a:pt x="130590" y="100012"/>
                  </a:cubicBezTo>
                  <a:close/>
                  <a:moveTo>
                    <a:pt x="131008" y="85725"/>
                  </a:moveTo>
                  <a:cubicBezTo>
                    <a:pt x="131008" y="85725"/>
                    <a:pt x="131008" y="85725"/>
                    <a:pt x="255022" y="85725"/>
                  </a:cubicBezTo>
                  <a:cubicBezTo>
                    <a:pt x="282727" y="85725"/>
                    <a:pt x="303836" y="114754"/>
                    <a:pt x="309113" y="153019"/>
                  </a:cubicBezTo>
                  <a:cubicBezTo>
                    <a:pt x="327583" y="163575"/>
                    <a:pt x="338137" y="183367"/>
                    <a:pt x="338137" y="207117"/>
                  </a:cubicBezTo>
                  <a:cubicBezTo>
                    <a:pt x="338137" y="224271"/>
                    <a:pt x="332860" y="240104"/>
                    <a:pt x="320986" y="251980"/>
                  </a:cubicBezTo>
                  <a:cubicBezTo>
                    <a:pt x="320986" y="251980"/>
                    <a:pt x="320986" y="251980"/>
                    <a:pt x="320986" y="288925"/>
                  </a:cubicBezTo>
                  <a:cubicBezTo>
                    <a:pt x="320986" y="288925"/>
                    <a:pt x="320986" y="288925"/>
                    <a:pt x="274811" y="288925"/>
                  </a:cubicBezTo>
                  <a:cubicBezTo>
                    <a:pt x="274811" y="288925"/>
                    <a:pt x="274811" y="288925"/>
                    <a:pt x="274811" y="266494"/>
                  </a:cubicBezTo>
                  <a:cubicBezTo>
                    <a:pt x="274811" y="266494"/>
                    <a:pt x="274811" y="266494"/>
                    <a:pt x="112538" y="266494"/>
                  </a:cubicBezTo>
                  <a:cubicBezTo>
                    <a:pt x="112538" y="266494"/>
                    <a:pt x="112538" y="266494"/>
                    <a:pt x="112538" y="288925"/>
                  </a:cubicBezTo>
                  <a:cubicBezTo>
                    <a:pt x="112538" y="288925"/>
                    <a:pt x="112538" y="288925"/>
                    <a:pt x="66363" y="288925"/>
                  </a:cubicBezTo>
                  <a:cubicBezTo>
                    <a:pt x="66363" y="288925"/>
                    <a:pt x="66363" y="288925"/>
                    <a:pt x="66363" y="251980"/>
                  </a:cubicBezTo>
                  <a:cubicBezTo>
                    <a:pt x="54489" y="240104"/>
                    <a:pt x="49212" y="224271"/>
                    <a:pt x="49212" y="207117"/>
                  </a:cubicBezTo>
                  <a:cubicBezTo>
                    <a:pt x="49212" y="183367"/>
                    <a:pt x="58447" y="163575"/>
                    <a:pt x="78237" y="153019"/>
                  </a:cubicBezTo>
                  <a:cubicBezTo>
                    <a:pt x="83514" y="114754"/>
                    <a:pt x="104623" y="85725"/>
                    <a:pt x="131008" y="85725"/>
                  </a:cubicBezTo>
                  <a:close/>
                  <a:moveTo>
                    <a:pt x="65088" y="0"/>
                  </a:moveTo>
                  <a:cubicBezTo>
                    <a:pt x="66416" y="0"/>
                    <a:pt x="69073" y="2610"/>
                    <a:pt x="69073" y="5220"/>
                  </a:cubicBezTo>
                  <a:cubicBezTo>
                    <a:pt x="69073" y="5220"/>
                    <a:pt x="69073" y="5220"/>
                    <a:pt x="69073" y="13050"/>
                  </a:cubicBezTo>
                  <a:cubicBezTo>
                    <a:pt x="99624" y="14355"/>
                    <a:pt x="124862" y="37845"/>
                    <a:pt x="130175" y="67859"/>
                  </a:cubicBezTo>
                  <a:lnTo>
                    <a:pt x="69073" y="67859"/>
                  </a:lnTo>
                  <a:cubicBezTo>
                    <a:pt x="69073" y="67859"/>
                    <a:pt x="69073" y="67859"/>
                    <a:pt x="69073" y="130499"/>
                  </a:cubicBezTo>
                  <a:cubicBezTo>
                    <a:pt x="69073" y="135718"/>
                    <a:pt x="66416" y="142243"/>
                    <a:pt x="62431" y="147463"/>
                  </a:cubicBezTo>
                  <a:cubicBezTo>
                    <a:pt x="57118" y="151378"/>
                    <a:pt x="51805" y="153988"/>
                    <a:pt x="45163" y="153988"/>
                  </a:cubicBezTo>
                  <a:cubicBezTo>
                    <a:pt x="45163" y="153988"/>
                    <a:pt x="45163" y="153988"/>
                    <a:pt x="43835" y="153988"/>
                  </a:cubicBezTo>
                  <a:cubicBezTo>
                    <a:pt x="30552" y="153988"/>
                    <a:pt x="18597" y="143548"/>
                    <a:pt x="18597" y="130499"/>
                  </a:cubicBezTo>
                  <a:cubicBezTo>
                    <a:pt x="18597" y="127889"/>
                    <a:pt x="21253" y="125279"/>
                    <a:pt x="23910" y="125279"/>
                  </a:cubicBezTo>
                  <a:cubicBezTo>
                    <a:pt x="26567" y="125279"/>
                    <a:pt x="27895" y="127889"/>
                    <a:pt x="27895" y="130499"/>
                  </a:cubicBezTo>
                  <a:cubicBezTo>
                    <a:pt x="27895" y="138328"/>
                    <a:pt x="35865" y="144853"/>
                    <a:pt x="43835" y="144853"/>
                  </a:cubicBezTo>
                  <a:cubicBezTo>
                    <a:pt x="43835" y="144853"/>
                    <a:pt x="43835" y="144853"/>
                    <a:pt x="45163" y="144853"/>
                  </a:cubicBezTo>
                  <a:cubicBezTo>
                    <a:pt x="49148" y="144853"/>
                    <a:pt x="53133" y="143548"/>
                    <a:pt x="55790" y="140938"/>
                  </a:cubicBezTo>
                  <a:cubicBezTo>
                    <a:pt x="58446" y="138328"/>
                    <a:pt x="59774" y="134413"/>
                    <a:pt x="59774" y="130499"/>
                  </a:cubicBezTo>
                  <a:cubicBezTo>
                    <a:pt x="59774" y="130499"/>
                    <a:pt x="59774" y="130499"/>
                    <a:pt x="59774" y="67859"/>
                  </a:cubicBezTo>
                  <a:cubicBezTo>
                    <a:pt x="59774" y="67859"/>
                    <a:pt x="59774" y="67859"/>
                    <a:pt x="0" y="67859"/>
                  </a:cubicBezTo>
                  <a:cubicBezTo>
                    <a:pt x="3985" y="37845"/>
                    <a:pt x="29223" y="14355"/>
                    <a:pt x="59774" y="13050"/>
                  </a:cubicBezTo>
                  <a:cubicBezTo>
                    <a:pt x="59774" y="13050"/>
                    <a:pt x="59774" y="13050"/>
                    <a:pt x="59774" y="5220"/>
                  </a:cubicBezTo>
                  <a:cubicBezTo>
                    <a:pt x="59774" y="2610"/>
                    <a:pt x="62431" y="0"/>
                    <a:pt x="65088" y="0"/>
                  </a:cubicBezTo>
                  <a:close/>
                </a:path>
              </a:pathLst>
            </a:custGeom>
            <a:solidFill>
              <a:schemeClr val="bg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E733AC39-2213-44E9-84B7-83B045CCF090}"/>
              </a:ext>
            </a:extLst>
          </p:cNvPr>
          <p:cNvGrpSpPr/>
          <p:nvPr/>
        </p:nvGrpSpPr>
        <p:grpSpPr>
          <a:xfrm>
            <a:off x="9700156" y="3211036"/>
            <a:ext cx="988830" cy="2966479"/>
            <a:chOff x="10320672" y="3211036"/>
            <a:chExt cx="988830" cy="2966479"/>
          </a:xfrm>
        </p:grpSpPr>
        <p:sp>
          <p:nvSpPr>
            <p:cNvPr id="80" name="矩形: 圆角 79">
              <a:extLst>
                <a:ext uri="{FF2B5EF4-FFF2-40B4-BE49-F238E27FC236}">
                  <a16:creationId xmlns:a16="http://schemas.microsoft.com/office/drawing/2014/main" id="{EFF60EA2-A597-4CB0-9DF6-D326450F2621}"/>
                </a:ext>
              </a:extLst>
            </p:cNvPr>
            <p:cNvSpPr/>
            <p:nvPr/>
          </p:nvSpPr>
          <p:spPr>
            <a:xfrm>
              <a:off x="10320672" y="3211036"/>
              <a:ext cx="914400" cy="914400"/>
            </a:xfrm>
            <a:prstGeom prst="roundRect">
              <a:avLst/>
            </a:prstGeom>
            <a:solidFill>
              <a:schemeClr val="accent6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1" name="矩形 80">
              <a:extLst>
                <a:ext uri="{FF2B5EF4-FFF2-40B4-BE49-F238E27FC236}">
                  <a16:creationId xmlns:a16="http://schemas.microsoft.com/office/drawing/2014/main" id="{217E2D07-CF8C-4E78-9057-81BAF2632B3A}"/>
                </a:ext>
              </a:extLst>
            </p:cNvPr>
            <p:cNvSpPr/>
            <p:nvPr/>
          </p:nvSpPr>
          <p:spPr>
            <a:xfrm>
              <a:off x="10320672" y="3976576"/>
              <a:ext cx="914400" cy="220093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2" name="矩形 81">
              <a:extLst>
                <a:ext uri="{FF2B5EF4-FFF2-40B4-BE49-F238E27FC236}">
                  <a16:creationId xmlns:a16="http://schemas.microsoft.com/office/drawing/2014/main" id="{C3679AF8-7A74-4336-B737-B769B25E6B8F}"/>
                </a:ext>
              </a:extLst>
            </p:cNvPr>
            <p:cNvSpPr/>
            <p:nvPr/>
          </p:nvSpPr>
          <p:spPr>
            <a:xfrm>
              <a:off x="10399709" y="4080340"/>
              <a:ext cx="909793" cy="395173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r>
                <a:rPr lang="en-US" sz="2400">
                  <a:effectLst/>
                  <a:cs typeface="+mn-ea"/>
                  <a:sym typeface="+mn-lt"/>
                </a:rPr>
                <a:t>60%</a:t>
              </a:r>
            </a:p>
          </p:txBody>
        </p:sp>
        <p:sp>
          <p:nvSpPr>
            <p:cNvPr id="83" name="矩形 82">
              <a:extLst>
                <a:ext uri="{FF2B5EF4-FFF2-40B4-BE49-F238E27FC236}">
                  <a16:creationId xmlns:a16="http://schemas.microsoft.com/office/drawing/2014/main" id="{D07DE51C-4872-432B-BF9D-43D73231F2D8}"/>
                </a:ext>
              </a:extLst>
            </p:cNvPr>
            <p:cNvSpPr/>
            <p:nvPr/>
          </p:nvSpPr>
          <p:spPr>
            <a:xfrm>
              <a:off x="10399709" y="4475513"/>
              <a:ext cx="909793" cy="214191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r>
                <a:rPr lang="zh-CN" altLang="en-US" sz="1100" b="1">
                  <a:effectLst/>
                  <a:cs typeface="+mn-ea"/>
                  <a:sym typeface="+mn-lt"/>
                </a:rPr>
                <a:t>keyword</a:t>
              </a:r>
            </a:p>
          </p:txBody>
        </p:sp>
        <p:sp>
          <p:nvSpPr>
            <p:cNvPr id="84" name="任意多边形: 形状 83">
              <a:extLst>
                <a:ext uri="{FF2B5EF4-FFF2-40B4-BE49-F238E27FC236}">
                  <a16:creationId xmlns:a16="http://schemas.microsoft.com/office/drawing/2014/main" id="{093C6469-F738-4AE1-B852-C084CEE075FE}"/>
                </a:ext>
              </a:extLst>
            </p:cNvPr>
            <p:cNvSpPr/>
            <p:nvPr/>
          </p:nvSpPr>
          <p:spPr>
            <a:xfrm>
              <a:off x="10658590" y="3429096"/>
              <a:ext cx="238563" cy="334936"/>
            </a:xfrm>
            <a:custGeom>
              <a:avLst/>
              <a:gdLst>
                <a:gd name="connsiteX0" fmla="*/ 65297 w 239713"/>
                <a:gd name="connsiteY0" fmla="*/ 242888 h 336550"/>
                <a:gd name="connsiteX1" fmla="*/ 176003 w 239713"/>
                <a:gd name="connsiteY1" fmla="*/ 242888 h 336550"/>
                <a:gd name="connsiteX2" fmla="*/ 190500 w 239713"/>
                <a:gd name="connsiteY2" fmla="*/ 257856 h 336550"/>
                <a:gd name="connsiteX3" fmla="*/ 176003 w 239713"/>
                <a:gd name="connsiteY3" fmla="*/ 271463 h 336550"/>
                <a:gd name="connsiteX4" fmla="*/ 65297 w 239713"/>
                <a:gd name="connsiteY4" fmla="*/ 271463 h 336550"/>
                <a:gd name="connsiteX5" fmla="*/ 50800 w 239713"/>
                <a:gd name="connsiteY5" fmla="*/ 257856 h 336550"/>
                <a:gd name="connsiteX6" fmla="*/ 65297 w 239713"/>
                <a:gd name="connsiteY6" fmla="*/ 242888 h 336550"/>
                <a:gd name="connsiteX7" fmla="*/ 65297 w 239713"/>
                <a:gd name="connsiteY7" fmla="*/ 173038 h 336550"/>
                <a:gd name="connsiteX8" fmla="*/ 176003 w 239713"/>
                <a:gd name="connsiteY8" fmla="*/ 173038 h 336550"/>
                <a:gd name="connsiteX9" fmla="*/ 190500 w 239713"/>
                <a:gd name="connsiteY9" fmla="*/ 187326 h 336550"/>
                <a:gd name="connsiteX10" fmla="*/ 176003 w 239713"/>
                <a:gd name="connsiteY10" fmla="*/ 201613 h 336550"/>
                <a:gd name="connsiteX11" fmla="*/ 65297 w 239713"/>
                <a:gd name="connsiteY11" fmla="*/ 201613 h 336550"/>
                <a:gd name="connsiteX12" fmla="*/ 50800 w 239713"/>
                <a:gd name="connsiteY12" fmla="*/ 187326 h 336550"/>
                <a:gd name="connsiteX13" fmla="*/ 65297 w 239713"/>
                <a:gd name="connsiteY13" fmla="*/ 173038 h 336550"/>
                <a:gd name="connsiteX14" fmla="*/ 65297 w 239713"/>
                <a:gd name="connsiteY14" fmla="*/ 101600 h 336550"/>
                <a:gd name="connsiteX15" fmla="*/ 176003 w 239713"/>
                <a:gd name="connsiteY15" fmla="*/ 101600 h 336550"/>
                <a:gd name="connsiteX16" fmla="*/ 190500 w 239713"/>
                <a:gd name="connsiteY16" fmla="*/ 115888 h 336550"/>
                <a:gd name="connsiteX17" fmla="*/ 176003 w 239713"/>
                <a:gd name="connsiteY17" fmla="*/ 130175 h 336550"/>
                <a:gd name="connsiteX18" fmla="*/ 65297 w 239713"/>
                <a:gd name="connsiteY18" fmla="*/ 130175 h 336550"/>
                <a:gd name="connsiteX19" fmla="*/ 50800 w 239713"/>
                <a:gd name="connsiteY19" fmla="*/ 115888 h 336550"/>
                <a:gd name="connsiteX20" fmla="*/ 65297 w 239713"/>
                <a:gd name="connsiteY20" fmla="*/ 101600 h 336550"/>
                <a:gd name="connsiteX21" fmla="*/ 31221 w 239713"/>
                <a:gd name="connsiteY21" fmla="*/ 66675 h 336550"/>
                <a:gd name="connsiteX22" fmla="*/ 28575 w 239713"/>
                <a:gd name="connsiteY22" fmla="*/ 70614 h 336550"/>
                <a:gd name="connsiteX23" fmla="*/ 28575 w 239713"/>
                <a:gd name="connsiteY23" fmla="*/ 306937 h 336550"/>
                <a:gd name="connsiteX24" fmla="*/ 31221 w 239713"/>
                <a:gd name="connsiteY24" fmla="*/ 309563 h 336550"/>
                <a:gd name="connsiteX25" fmla="*/ 208492 w 239713"/>
                <a:gd name="connsiteY25" fmla="*/ 309563 h 336550"/>
                <a:gd name="connsiteX26" fmla="*/ 211138 w 239713"/>
                <a:gd name="connsiteY26" fmla="*/ 306937 h 336550"/>
                <a:gd name="connsiteX27" fmla="*/ 211138 w 239713"/>
                <a:gd name="connsiteY27" fmla="*/ 70614 h 336550"/>
                <a:gd name="connsiteX28" fmla="*/ 208492 w 239713"/>
                <a:gd name="connsiteY28" fmla="*/ 66675 h 336550"/>
                <a:gd name="connsiteX29" fmla="*/ 31221 w 239713"/>
                <a:gd name="connsiteY29" fmla="*/ 66675 h 336550"/>
                <a:gd name="connsiteX30" fmla="*/ 105753 w 239713"/>
                <a:gd name="connsiteY30" fmla="*/ 28575 h 336550"/>
                <a:gd name="connsiteX31" fmla="*/ 103188 w 239713"/>
                <a:gd name="connsiteY31" fmla="*/ 31221 h 336550"/>
                <a:gd name="connsiteX32" fmla="*/ 103188 w 239713"/>
                <a:gd name="connsiteY32" fmla="*/ 36513 h 336550"/>
                <a:gd name="connsiteX33" fmla="*/ 136526 w 239713"/>
                <a:gd name="connsiteY33" fmla="*/ 36513 h 336550"/>
                <a:gd name="connsiteX34" fmla="*/ 136526 w 239713"/>
                <a:gd name="connsiteY34" fmla="*/ 31221 h 336550"/>
                <a:gd name="connsiteX35" fmla="*/ 133962 w 239713"/>
                <a:gd name="connsiteY35" fmla="*/ 28575 h 336550"/>
                <a:gd name="connsiteX36" fmla="*/ 105753 w 239713"/>
                <a:gd name="connsiteY36" fmla="*/ 28575 h 336550"/>
                <a:gd name="connsiteX37" fmla="*/ 105368 w 239713"/>
                <a:gd name="connsiteY37" fmla="*/ 0 h 336550"/>
                <a:gd name="connsiteX38" fmla="*/ 134345 w 239713"/>
                <a:gd name="connsiteY38" fmla="*/ 0 h 336550"/>
                <a:gd name="connsiteX39" fmla="*/ 165955 w 239713"/>
                <a:gd name="connsiteY39" fmla="*/ 31552 h 336550"/>
                <a:gd name="connsiteX40" fmla="*/ 165955 w 239713"/>
                <a:gd name="connsiteY40" fmla="*/ 36810 h 336550"/>
                <a:gd name="connsiteX41" fmla="*/ 208103 w 239713"/>
                <a:gd name="connsiteY41" fmla="*/ 36810 h 336550"/>
                <a:gd name="connsiteX42" fmla="*/ 239713 w 239713"/>
                <a:gd name="connsiteY42" fmla="*/ 68362 h 336550"/>
                <a:gd name="connsiteX43" fmla="*/ 239713 w 239713"/>
                <a:gd name="connsiteY43" fmla="*/ 304998 h 336550"/>
                <a:gd name="connsiteX44" fmla="*/ 206786 w 239713"/>
                <a:gd name="connsiteY44" fmla="*/ 336550 h 336550"/>
                <a:gd name="connsiteX45" fmla="*/ 31610 w 239713"/>
                <a:gd name="connsiteY45" fmla="*/ 336550 h 336550"/>
                <a:gd name="connsiteX46" fmla="*/ 0 w 239713"/>
                <a:gd name="connsiteY46" fmla="*/ 304998 h 336550"/>
                <a:gd name="connsiteX47" fmla="*/ 0 w 239713"/>
                <a:gd name="connsiteY47" fmla="*/ 68362 h 336550"/>
                <a:gd name="connsiteX48" fmla="*/ 31610 w 239713"/>
                <a:gd name="connsiteY48" fmla="*/ 36810 h 336550"/>
                <a:gd name="connsiteX49" fmla="*/ 73758 w 239713"/>
                <a:gd name="connsiteY49" fmla="*/ 36810 h 336550"/>
                <a:gd name="connsiteX50" fmla="*/ 73758 w 239713"/>
                <a:gd name="connsiteY50" fmla="*/ 31552 h 336550"/>
                <a:gd name="connsiteX51" fmla="*/ 105368 w 239713"/>
                <a:gd name="connsiteY51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39713" h="336550">
                  <a:moveTo>
                    <a:pt x="65297" y="242888"/>
                  </a:moveTo>
                  <a:cubicBezTo>
                    <a:pt x="65297" y="242888"/>
                    <a:pt x="65297" y="242888"/>
                    <a:pt x="176003" y="242888"/>
                  </a:cubicBezTo>
                  <a:cubicBezTo>
                    <a:pt x="183911" y="242888"/>
                    <a:pt x="190500" y="249692"/>
                    <a:pt x="190500" y="257856"/>
                  </a:cubicBezTo>
                  <a:cubicBezTo>
                    <a:pt x="190500" y="266020"/>
                    <a:pt x="183911" y="271463"/>
                    <a:pt x="176003" y="271463"/>
                  </a:cubicBezTo>
                  <a:cubicBezTo>
                    <a:pt x="176003" y="271463"/>
                    <a:pt x="176003" y="271463"/>
                    <a:pt x="65297" y="271463"/>
                  </a:cubicBezTo>
                  <a:cubicBezTo>
                    <a:pt x="57390" y="271463"/>
                    <a:pt x="50800" y="266020"/>
                    <a:pt x="50800" y="257856"/>
                  </a:cubicBezTo>
                  <a:cubicBezTo>
                    <a:pt x="50800" y="249692"/>
                    <a:pt x="57390" y="242888"/>
                    <a:pt x="65297" y="242888"/>
                  </a:cubicBezTo>
                  <a:close/>
                  <a:moveTo>
                    <a:pt x="65297" y="173038"/>
                  </a:moveTo>
                  <a:cubicBezTo>
                    <a:pt x="65297" y="173038"/>
                    <a:pt x="65297" y="173038"/>
                    <a:pt x="176003" y="173038"/>
                  </a:cubicBezTo>
                  <a:cubicBezTo>
                    <a:pt x="183911" y="173038"/>
                    <a:pt x="190500" y="179532"/>
                    <a:pt x="190500" y="187326"/>
                  </a:cubicBezTo>
                  <a:cubicBezTo>
                    <a:pt x="190500" y="195119"/>
                    <a:pt x="183911" y="201613"/>
                    <a:pt x="176003" y="201613"/>
                  </a:cubicBezTo>
                  <a:cubicBezTo>
                    <a:pt x="176003" y="201613"/>
                    <a:pt x="176003" y="201613"/>
                    <a:pt x="65297" y="201613"/>
                  </a:cubicBezTo>
                  <a:cubicBezTo>
                    <a:pt x="57390" y="201613"/>
                    <a:pt x="50800" y="195119"/>
                    <a:pt x="50800" y="187326"/>
                  </a:cubicBezTo>
                  <a:cubicBezTo>
                    <a:pt x="50800" y="179532"/>
                    <a:pt x="57390" y="173038"/>
                    <a:pt x="65297" y="173038"/>
                  </a:cubicBezTo>
                  <a:close/>
                  <a:moveTo>
                    <a:pt x="65297" y="101600"/>
                  </a:moveTo>
                  <a:cubicBezTo>
                    <a:pt x="65297" y="101600"/>
                    <a:pt x="65297" y="101600"/>
                    <a:pt x="176003" y="101600"/>
                  </a:cubicBezTo>
                  <a:cubicBezTo>
                    <a:pt x="183911" y="101600"/>
                    <a:pt x="190500" y="108094"/>
                    <a:pt x="190500" y="115888"/>
                  </a:cubicBezTo>
                  <a:cubicBezTo>
                    <a:pt x="190500" y="123681"/>
                    <a:pt x="183911" y="130175"/>
                    <a:pt x="176003" y="130175"/>
                  </a:cubicBezTo>
                  <a:cubicBezTo>
                    <a:pt x="176003" y="130175"/>
                    <a:pt x="176003" y="130175"/>
                    <a:pt x="65297" y="130175"/>
                  </a:cubicBezTo>
                  <a:cubicBezTo>
                    <a:pt x="57390" y="130175"/>
                    <a:pt x="50800" y="123681"/>
                    <a:pt x="50800" y="115888"/>
                  </a:cubicBezTo>
                  <a:cubicBezTo>
                    <a:pt x="50800" y="108094"/>
                    <a:pt x="57390" y="101600"/>
                    <a:pt x="65297" y="101600"/>
                  </a:cubicBezTo>
                  <a:close/>
                  <a:moveTo>
                    <a:pt x="31221" y="66675"/>
                  </a:moveTo>
                  <a:cubicBezTo>
                    <a:pt x="29898" y="66675"/>
                    <a:pt x="28575" y="67988"/>
                    <a:pt x="28575" y="70614"/>
                  </a:cubicBezTo>
                  <a:cubicBezTo>
                    <a:pt x="28575" y="70614"/>
                    <a:pt x="28575" y="70614"/>
                    <a:pt x="28575" y="306937"/>
                  </a:cubicBezTo>
                  <a:cubicBezTo>
                    <a:pt x="28575" y="308250"/>
                    <a:pt x="29898" y="309563"/>
                    <a:pt x="31221" y="309563"/>
                  </a:cubicBezTo>
                  <a:cubicBezTo>
                    <a:pt x="31221" y="309563"/>
                    <a:pt x="31221" y="309563"/>
                    <a:pt x="208492" y="309563"/>
                  </a:cubicBezTo>
                  <a:cubicBezTo>
                    <a:pt x="209815" y="309563"/>
                    <a:pt x="211138" y="308250"/>
                    <a:pt x="211138" y="306937"/>
                  </a:cubicBezTo>
                  <a:lnTo>
                    <a:pt x="211138" y="70614"/>
                  </a:lnTo>
                  <a:cubicBezTo>
                    <a:pt x="211138" y="67988"/>
                    <a:pt x="209815" y="66675"/>
                    <a:pt x="208492" y="66675"/>
                  </a:cubicBezTo>
                  <a:cubicBezTo>
                    <a:pt x="208492" y="66675"/>
                    <a:pt x="208492" y="66675"/>
                    <a:pt x="31221" y="66675"/>
                  </a:cubicBezTo>
                  <a:close/>
                  <a:moveTo>
                    <a:pt x="105753" y="28575"/>
                  </a:moveTo>
                  <a:cubicBezTo>
                    <a:pt x="104470" y="28575"/>
                    <a:pt x="103188" y="29898"/>
                    <a:pt x="103188" y="31221"/>
                  </a:cubicBezTo>
                  <a:cubicBezTo>
                    <a:pt x="103188" y="31221"/>
                    <a:pt x="103188" y="31221"/>
                    <a:pt x="103188" y="36513"/>
                  </a:cubicBezTo>
                  <a:cubicBezTo>
                    <a:pt x="103188" y="36513"/>
                    <a:pt x="103188" y="36513"/>
                    <a:pt x="136526" y="36513"/>
                  </a:cubicBezTo>
                  <a:cubicBezTo>
                    <a:pt x="136526" y="36513"/>
                    <a:pt x="136526" y="36513"/>
                    <a:pt x="136526" y="31221"/>
                  </a:cubicBezTo>
                  <a:cubicBezTo>
                    <a:pt x="136526" y="29898"/>
                    <a:pt x="135244" y="28575"/>
                    <a:pt x="133962" y="28575"/>
                  </a:cubicBezTo>
                  <a:cubicBezTo>
                    <a:pt x="133962" y="28575"/>
                    <a:pt x="133962" y="28575"/>
                    <a:pt x="105753" y="28575"/>
                  </a:cubicBezTo>
                  <a:close/>
                  <a:moveTo>
                    <a:pt x="105368" y="0"/>
                  </a:moveTo>
                  <a:cubicBezTo>
                    <a:pt x="105368" y="0"/>
                    <a:pt x="105368" y="0"/>
                    <a:pt x="134345" y="0"/>
                  </a:cubicBezTo>
                  <a:cubicBezTo>
                    <a:pt x="151467" y="0"/>
                    <a:pt x="165955" y="14461"/>
                    <a:pt x="165955" y="31552"/>
                  </a:cubicBezTo>
                  <a:cubicBezTo>
                    <a:pt x="165955" y="31552"/>
                    <a:pt x="165955" y="31552"/>
                    <a:pt x="165955" y="36810"/>
                  </a:cubicBezTo>
                  <a:cubicBezTo>
                    <a:pt x="165955" y="36810"/>
                    <a:pt x="165955" y="36810"/>
                    <a:pt x="208103" y="36810"/>
                  </a:cubicBezTo>
                  <a:cubicBezTo>
                    <a:pt x="225225" y="36810"/>
                    <a:pt x="239713" y="51271"/>
                    <a:pt x="239713" y="68362"/>
                  </a:cubicBezTo>
                  <a:cubicBezTo>
                    <a:pt x="239713" y="68362"/>
                    <a:pt x="239713" y="68362"/>
                    <a:pt x="239713" y="304998"/>
                  </a:cubicBezTo>
                  <a:cubicBezTo>
                    <a:pt x="238396" y="322089"/>
                    <a:pt x="223908" y="336550"/>
                    <a:pt x="206786" y="336550"/>
                  </a:cubicBezTo>
                  <a:cubicBezTo>
                    <a:pt x="206786" y="336550"/>
                    <a:pt x="206786" y="336550"/>
                    <a:pt x="31610" y="336550"/>
                  </a:cubicBezTo>
                  <a:cubicBezTo>
                    <a:pt x="14488" y="336550"/>
                    <a:pt x="0" y="322089"/>
                    <a:pt x="0" y="304998"/>
                  </a:cubicBezTo>
                  <a:cubicBezTo>
                    <a:pt x="0" y="304998"/>
                    <a:pt x="0" y="304998"/>
                    <a:pt x="0" y="68362"/>
                  </a:cubicBezTo>
                  <a:cubicBezTo>
                    <a:pt x="0" y="51271"/>
                    <a:pt x="14488" y="36810"/>
                    <a:pt x="31610" y="36810"/>
                  </a:cubicBezTo>
                  <a:cubicBezTo>
                    <a:pt x="31610" y="36810"/>
                    <a:pt x="31610" y="36810"/>
                    <a:pt x="73758" y="36810"/>
                  </a:cubicBezTo>
                  <a:cubicBezTo>
                    <a:pt x="73758" y="36810"/>
                    <a:pt x="73758" y="36810"/>
                    <a:pt x="73758" y="31552"/>
                  </a:cubicBezTo>
                  <a:cubicBezTo>
                    <a:pt x="73758" y="14461"/>
                    <a:pt x="88246" y="0"/>
                    <a:pt x="105368" y="0"/>
                  </a:cubicBezTo>
                  <a:close/>
                </a:path>
              </a:pathLst>
            </a:custGeom>
            <a:solidFill>
              <a:schemeClr val="bg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3D341402-8E1D-4197-8226-28FFE45DA15C}"/>
              </a:ext>
            </a:extLst>
          </p:cNvPr>
          <p:cNvGrpSpPr/>
          <p:nvPr/>
        </p:nvGrpSpPr>
        <p:grpSpPr>
          <a:xfrm>
            <a:off x="7843002" y="1977658"/>
            <a:ext cx="994125" cy="4199857"/>
            <a:chOff x="8463518" y="1977658"/>
            <a:chExt cx="994125" cy="4199857"/>
          </a:xfrm>
        </p:grpSpPr>
        <p:sp>
          <p:nvSpPr>
            <p:cNvPr id="73" name="矩形: 圆角 72">
              <a:extLst>
                <a:ext uri="{FF2B5EF4-FFF2-40B4-BE49-F238E27FC236}">
                  <a16:creationId xmlns:a16="http://schemas.microsoft.com/office/drawing/2014/main" id="{1F379E84-0E00-4166-9746-810DD8520C2D}"/>
                </a:ext>
              </a:extLst>
            </p:cNvPr>
            <p:cNvSpPr/>
            <p:nvPr/>
          </p:nvSpPr>
          <p:spPr>
            <a:xfrm>
              <a:off x="8463518" y="1977658"/>
              <a:ext cx="914400" cy="914400"/>
            </a:xfrm>
            <a:prstGeom prst="roundRect">
              <a:avLst/>
            </a:prstGeom>
            <a:solidFill>
              <a:schemeClr val="accent4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4" name="矩形 73">
              <a:extLst>
                <a:ext uri="{FF2B5EF4-FFF2-40B4-BE49-F238E27FC236}">
                  <a16:creationId xmlns:a16="http://schemas.microsoft.com/office/drawing/2014/main" id="{9B88582D-24BB-41BC-AFA8-7B14E62516B7}"/>
                </a:ext>
              </a:extLst>
            </p:cNvPr>
            <p:cNvSpPr/>
            <p:nvPr/>
          </p:nvSpPr>
          <p:spPr>
            <a:xfrm>
              <a:off x="8463518" y="2743198"/>
              <a:ext cx="914400" cy="343431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5" name="矩形 74">
              <a:extLst>
                <a:ext uri="{FF2B5EF4-FFF2-40B4-BE49-F238E27FC236}">
                  <a16:creationId xmlns:a16="http://schemas.microsoft.com/office/drawing/2014/main" id="{2F0F3331-1799-40E1-8913-6573374D054F}"/>
                </a:ext>
              </a:extLst>
            </p:cNvPr>
            <p:cNvSpPr/>
            <p:nvPr/>
          </p:nvSpPr>
          <p:spPr>
            <a:xfrm>
              <a:off x="8547850" y="2859783"/>
              <a:ext cx="909793" cy="360355"/>
            </a:xfrm>
            <a:prstGeom prst="rect">
              <a:avLst/>
            </a:prstGeom>
          </p:spPr>
          <p:txBody>
            <a:bodyPr wrap="square" lIns="0" tIns="0" rIns="0" bIns="0">
              <a:normAutofit lnSpcReduction="10000"/>
            </a:bodyPr>
            <a:lstStyle/>
            <a:p>
              <a:r>
                <a:rPr lang="en-US" sz="2400">
                  <a:effectLst/>
                  <a:cs typeface="+mn-ea"/>
                  <a:sym typeface="+mn-lt"/>
                </a:rPr>
                <a:t>85%</a:t>
              </a:r>
            </a:p>
          </p:txBody>
        </p:sp>
        <p:sp>
          <p:nvSpPr>
            <p:cNvPr id="76" name="矩形 75">
              <a:extLst>
                <a:ext uri="{FF2B5EF4-FFF2-40B4-BE49-F238E27FC236}">
                  <a16:creationId xmlns:a16="http://schemas.microsoft.com/office/drawing/2014/main" id="{C15CA508-485C-4B4A-A4A6-E4E03E95990E}"/>
                </a:ext>
              </a:extLst>
            </p:cNvPr>
            <p:cNvSpPr/>
            <p:nvPr/>
          </p:nvSpPr>
          <p:spPr>
            <a:xfrm>
              <a:off x="8547850" y="3254956"/>
              <a:ext cx="909793" cy="214191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r>
                <a:rPr lang="zh-CN" altLang="en-US" sz="1100" b="1">
                  <a:effectLst/>
                  <a:cs typeface="+mn-ea"/>
                  <a:sym typeface="+mn-lt"/>
                </a:rPr>
                <a:t>keyword</a:t>
              </a:r>
            </a:p>
          </p:txBody>
        </p:sp>
        <p:sp>
          <p:nvSpPr>
            <p:cNvPr id="77" name="任意多边形: 形状 76">
              <a:extLst>
                <a:ext uri="{FF2B5EF4-FFF2-40B4-BE49-F238E27FC236}">
                  <a16:creationId xmlns:a16="http://schemas.microsoft.com/office/drawing/2014/main" id="{1C247927-52EA-4C4F-B906-A16CA17A7EA9}"/>
                </a:ext>
              </a:extLst>
            </p:cNvPr>
            <p:cNvSpPr/>
            <p:nvPr/>
          </p:nvSpPr>
          <p:spPr>
            <a:xfrm>
              <a:off x="8753250" y="2177735"/>
              <a:ext cx="334936" cy="320648"/>
            </a:xfrm>
            <a:custGeom>
              <a:avLst/>
              <a:gdLst>
                <a:gd name="connsiteX0" fmla="*/ 203672 w 338280"/>
                <a:gd name="connsiteY0" fmla="*/ 246439 h 323850"/>
                <a:gd name="connsiteX1" fmla="*/ 209657 w 338280"/>
                <a:gd name="connsiteY1" fmla="*/ 252329 h 323850"/>
                <a:gd name="connsiteX2" fmla="*/ 238919 w 338280"/>
                <a:gd name="connsiteY2" fmla="*/ 305998 h 323850"/>
                <a:gd name="connsiteX3" fmla="*/ 233599 w 338280"/>
                <a:gd name="connsiteY3" fmla="*/ 316470 h 323850"/>
                <a:gd name="connsiteX4" fmla="*/ 197687 w 338280"/>
                <a:gd name="connsiteY4" fmla="*/ 252329 h 323850"/>
                <a:gd name="connsiteX5" fmla="*/ 203672 w 338280"/>
                <a:gd name="connsiteY5" fmla="*/ 246439 h 323850"/>
                <a:gd name="connsiteX6" fmla="*/ 251574 w 338280"/>
                <a:gd name="connsiteY6" fmla="*/ 214312 h 323850"/>
                <a:gd name="connsiteX7" fmla="*/ 283252 w 338280"/>
                <a:gd name="connsiteY7" fmla="*/ 222230 h 323850"/>
                <a:gd name="connsiteX8" fmla="*/ 314931 w 338280"/>
                <a:gd name="connsiteY8" fmla="*/ 275020 h 323850"/>
                <a:gd name="connsiteX9" fmla="*/ 316251 w 338280"/>
                <a:gd name="connsiteY9" fmla="*/ 285578 h 323850"/>
                <a:gd name="connsiteX10" fmla="*/ 325490 w 338280"/>
                <a:gd name="connsiteY10" fmla="*/ 313292 h 323850"/>
                <a:gd name="connsiteX11" fmla="*/ 328130 w 338280"/>
                <a:gd name="connsiteY11" fmla="*/ 319891 h 323850"/>
                <a:gd name="connsiteX12" fmla="*/ 322851 w 338280"/>
                <a:gd name="connsiteY12" fmla="*/ 323850 h 323850"/>
                <a:gd name="connsiteX13" fmla="*/ 321531 w 338280"/>
                <a:gd name="connsiteY13" fmla="*/ 323850 h 323850"/>
                <a:gd name="connsiteX14" fmla="*/ 293812 w 338280"/>
                <a:gd name="connsiteY14" fmla="*/ 310653 h 323850"/>
                <a:gd name="connsiteX15" fmla="*/ 288532 w 338280"/>
                <a:gd name="connsiteY15" fmla="*/ 301415 h 323850"/>
                <a:gd name="connsiteX16" fmla="*/ 279292 w 338280"/>
                <a:gd name="connsiteY16" fmla="*/ 288217 h 323850"/>
                <a:gd name="connsiteX17" fmla="*/ 276652 w 338280"/>
                <a:gd name="connsiteY17" fmla="*/ 289537 h 323850"/>
                <a:gd name="connsiteX18" fmla="*/ 276652 w 338280"/>
                <a:gd name="connsiteY18" fmla="*/ 290857 h 323850"/>
                <a:gd name="connsiteX19" fmla="*/ 280612 w 338280"/>
                <a:gd name="connsiteY19" fmla="*/ 294816 h 323850"/>
                <a:gd name="connsiteX20" fmla="*/ 284572 w 338280"/>
                <a:gd name="connsiteY20" fmla="*/ 301415 h 323850"/>
                <a:gd name="connsiteX21" fmla="*/ 279292 w 338280"/>
                <a:gd name="connsiteY21" fmla="*/ 308013 h 323850"/>
                <a:gd name="connsiteX22" fmla="*/ 272693 w 338280"/>
                <a:gd name="connsiteY22" fmla="*/ 308013 h 323850"/>
                <a:gd name="connsiteX23" fmla="*/ 215935 w 338280"/>
                <a:gd name="connsiteY23" fmla="*/ 259183 h 323850"/>
                <a:gd name="connsiteX24" fmla="*/ 218574 w 338280"/>
                <a:gd name="connsiteY24" fmla="*/ 226190 h 323850"/>
                <a:gd name="connsiteX25" fmla="*/ 218574 w 338280"/>
                <a:gd name="connsiteY25" fmla="*/ 224870 h 323850"/>
                <a:gd name="connsiteX26" fmla="*/ 221214 w 338280"/>
                <a:gd name="connsiteY26" fmla="*/ 222230 h 323850"/>
                <a:gd name="connsiteX27" fmla="*/ 251574 w 338280"/>
                <a:gd name="connsiteY27" fmla="*/ 214312 h 323850"/>
                <a:gd name="connsiteX28" fmla="*/ 248551 w 338280"/>
                <a:gd name="connsiteY28" fmla="*/ 198166 h 323850"/>
                <a:gd name="connsiteX29" fmla="*/ 308559 w 338280"/>
                <a:gd name="connsiteY29" fmla="*/ 219221 h 323850"/>
                <a:gd name="connsiteX30" fmla="*/ 325895 w 338280"/>
                <a:gd name="connsiteY30" fmla="*/ 246857 h 323850"/>
                <a:gd name="connsiteX31" fmla="*/ 337896 w 338280"/>
                <a:gd name="connsiteY31" fmla="*/ 287651 h 323850"/>
                <a:gd name="connsiteX32" fmla="*/ 325895 w 338280"/>
                <a:gd name="connsiteY32" fmla="*/ 290283 h 323850"/>
                <a:gd name="connsiteX33" fmla="*/ 301892 w 338280"/>
                <a:gd name="connsiteY33" fmla="*/ 229749 h 323850"/>
                <a:gd name="connsiteX34" fmla="*/ 248551 w 338280"/>
                <a:gd name="connsiteY34" fmla="*/ 210010 h 323850"/>
                <a:gd name="connsiteX35" fmla="*/ 248551 w 338280"/>
                <a:gd name="connsiteY35" fmla="*/ 198166 h 323850"/>
                <a:gd name="connsiteX36" fmla="*/ 146094 w 338280"/>
                <a:gd name="connsiteY36" fmla="*/ 133350 h 323850"/>
                <a:gd name="connsiteX37" fmla="*/ 134187 w 338280"/>
                <a:gd name="connsiteY37" fmla="*/ 145257 h 323850"/>
                <a:gd name="connsiteX38" fmla="*/ 146094 w 338280"/>
                <a:gd name="connsiteY38" fmla="*/ 157164 h 323850"/>
                <a:gd name="connsiteX39" fmla="*/ 158001 w 338280"/>
                <a:gd name="connsiteY39" fmla="*/ 145257 h 323850"/>
                <a:gd name="connsiteX40" fmla="*/ 146094 w 338280"/>
                <a:gd name="connsiteY40" fmla="*/ 133350 h 323850"/>
                <a:gd name="connsiteX41" fmla="*/ 80560 w 338280"/>
                <a:gd name="connsiteY41" fmla="*/ 50800 h 323850"/>
                <a:gd name="connsiteX42" fmla="*/ 60662 w 338280"/>
                <a:gd name="connsiteY42" fmla="*/ 58619 h 323850"/>
                <a:gd name="connsiteX43" fmla="*/ 52703 w 338280"/>
                <a:gd name="connsiteY43" fmla="*/ 87289 h 323850"/>
                <a:gd name="connsiteX44" fmla="*/ 71275 w 338280"/>
                <a:gd name="connsiteY44" fmla="*/ 118565 h 323850"/>
                <a:gd name="connsiteX45" fmla="*/ 111071 w 338280"/>
                <a:gd name="connsiteY45" fmla="*/ 138113 h 323850"/>
                <a:gd name="connsiteX46" fmla="*/ 132296 w 338280"/>
                <a:gd name="connsiteY46" fmla="*/ 130294 h 323850"/>
                <a:gd name="connsiteX47" fmla="*/ 121683 w 338280"/>
                <a:gd name="connsiteY47" fmla="*/ 69045 h 323850"/>
                <a:gd name="connsiteX48" fmla="*/ 80560 w 338280"/>
                <a:gd name="connsiteY48" fmla="*/ 50800 h 323850"/>
                <a:gd name="connsiteX49" fmla="*/ 32941 w 338280"/>
                <a:gd name="connsiteY49" fmla="*/ 0 h 323850"/>
                <a:gd name="connsiteX50" fmla="*/ 154073 w 338280"/>
                <a:gd name="connsiteY50" fmla="*/ 71005 h 323850"/>
                <a:gd name="connsiteX51" fmla="*/ 192256 w 338280"/>
                <a:gd name="connsiteY51" fmla="*/ 114396 h 323850"/>
                <a:gd name="connsiteX52" fmla="*/ 255455 w 338280"/>
                <a:gd name="connsiteY52" fmla="*/ 144639 h 323850"/>
                <a:gd name="connsiteX53" fmla="*/ 219905 w 338280"/>
                <a:gd name="connsiteY53" fmla="*/ 219588 h 323850"/>
                <a:gd name="connsiteX54" fmla="*/ 158023 w 338280"/>
                <a:gd name="connsiteY54" fmla="*/ 260350 h 323850"/>
                <a:gd name="connsiteX55" fmla="*/ 144856 w 338280"/>
                <a:gd name="connsiteY55" fmla="*/ 255090 h 323850"/>
                <a:gd name="connsiteX56" fmla="*/ 114573 w 338280"/>
                <a:gd name="connsiteY56" fmla="*/ 191975 h 323850"/>
                <a:gd name="connsiteX57" fmla="*/ 71124 w 338280"/>
                <a:gd name="connsiteY57" fmla="*/ 153843 h 323850"/>
                <a:gd name="connsiteX58" fmla="*/ 10558 w 338280"/>
                <a:gd name="connsiteY58" fmla="*/ 71005 h 323850"/>
                <a:gd name="connsiteX59" fmla="*/ 9241 w 338280"/>
                <a:gd name="connsiteY59" fmla="*/ 9204 h 323850"/>
                <a:gd name="connsiteX60" fmla="*/ 32941 w 338280"/>
                <a:gd name="connsiteY60" fmla="*/ 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338280" h="323850">
                  <a:moveTo>
                    <a:pt x="203672" y="246439"/>
                  </a:moveTo>
                  <a:cubicBezTo>
                    <a:pt x="206665" y="246439"/>
                    <a:pt x="209657" y="248402"/>
                    <a:pt x="209657" y="252329"/>
                  </a:cubicBezTo>
                  <a:cubicBezTo>
                    <a:pt x="210988" y="271964"/>
                    <a:pt x="220298" y="295526"/>
                    <a:pt x="238919" y="305998"/>
                  </a:cubicBezTo>
                  <a:cubicBezTo>
                    <a:pt x="246900" y="308616"/>
                    <a:pt x="240249" y="319088"/>
                    <a:pt x="233599" y="316470"/>
                  </a:cubicBezTo>
                  <a:cubicBezTo>
                    <a:pt x="210988" y="304689"/>
                    <a:pt x="199017" y="275891"/>
                    <a:pt x="197687" y="252329"/>
                  </a:cubicBezTo>
                  <a:cubicBezTo>
                    <a:pt x="197687" y="248402"/>
                    <a:pt x="200679" y="246439"/>
                    <a:pt x="203672" y="246439"/>
                  </a:cubicBezTo>
                  <a:close/>
                  <a:moveTo>
                    <a:pt x="251574" y="214312"/>
                  </a:moveTo>
                  <a:cubicBezTo>
                    <a:pt x="262133" y="214312"/>
                    <a:pt x="274013" y="216951"/>
                    <a:pt x="283252" y="222230"/>
                  </a:cubicBezTo>
                  <a:cubicBezTo>
                    <a:pt x="307011" y="235428"/>
                    <a:pt x="312291" y="257863"/>
                    <a:pt x="314931" y="275020"/>
                  </a:cubicBezTo>
                  <a:cubicBezTo>
                    <a:pt x="316251" y="278979"/>
                    <a:pt x="316251" y="282938"/>
                    <a:pt x="316251" y="285578"/>
                  </a:cubicBezTo>
                  <a:cubicBezTo>
                    <a:pt x="317571" y="297455"/>
                    <a:pt x="318891" y="308013"/>
                    <a:pt x="325490" y="313292"/>
                  </a:cubicBezTo>
                  <a:cubicBezTo>
                    <a:pt x="328130" y="314612"/>
                    <a:pt x="329450" y="317251"/>
                    <a:pt x="328130" y="319891"/>
                  </a:cubicBezTo>
                  <a:cubicBezTo>
                    <a:pt x="328130" y="322530"/>
                    <a:pt x="325490" y="323850"/>
                    <a:pt x="322851" y="323850"/>
                  </a:cubicBezTo>
                  <a:cubicBezTo>
                    <a:pt x="322851" y="323850"/>
                    <a:pt x="321531" y="323850"/>
                    <a:pt x="321531" y="323850"/>
                  </a:cubicBezTo>
                  <a:cubicBezTo>
                    <a:pt x="309651" y="323850"/>
                    <a:pt x="300411" y="318571"/>
                    <a:pt x="293812" y="310653"/>
                  </a:cubicBezTo>
                  <a:cubicBezTo>
                    <a:pt x="292492" y="306693"/>
                    <a:pt x="289852" y="304054"/>
                    <a:pt x="288532" y="301415"/>
                  </a:cubicBezTo>
                  <a:cubicBezTo>
                    <a:pt x="285892" y="296136"/>
                    <a:pt x="281932" y="288217"/>
                    <a:pt x="279292" y="288217"/>
                  </a:cubicBezTo>
                  <a:cubicBezTo>
                    <a:pt x="277972" y="288217"/>
                    <a:pt x="277972" y="289537"/>
                    <a:pt x="276652" y="289537"/>
                  </a:cubicBezTo>
                  <a:cubicBezTo>
                    <a:pt x="276652" y="289537"/>
                    <a:pt x="276652" y="290857"/>
                    <a:pt x="276652" y="290857"/>
                  </a:cubicBezTo>
                  <a:cubicBezTo>
                    <a:pt x="276652" y="293496"/>
                    <a:pt x="277972" y="294816"/>
                    <a:pt x="280612" y="294816"/>
                  </a:cubicBezTo>
                  <a:cubicBezTo>
                    <a:pt x="283252" y="296136"/>
                    <a:pt x="285892" y="298775"/>
                    <a:pt x="284572" y="301415"/>
                  </a:cubicBezTo>
                  <a:cubicBezTo>
                    <a:pt x="284572" y="304054"/>
                    <a:pt x="283252" y="306693"/>
                    <a:pt x="279292" y="308013"/>
                  </a:cubicBezTo>
                  <a:cubicBezTo>
                    <a:pt x="277972" y="308013"/>
                    <a:pt x="275333" y="308013"/>
                    <a:pt x="272693" y="308013"/>
                  </a:cubicBezTo>
                  <a:cubicBezTo>
                    <a:pt x="246294" y="308013"/>
                    <a:pt x="221214" y="286897"/>
                    <a:pt x="215935" y="259183"/>
                  </a:cubicBezTo>
                  <a:cubicBezTo>
                    <a:pt x="213295" y="251265"/>
                    <a:pt x="211975" y="236748"/>
                    <a:pt x="218574" y="226190"/>
                  </a:cubicBezTo>
                  <a:cubicBezTo>
                    <a:pt x="218574" y="226190"/>
                    <a:pt x="218574" y="226190"/>
                    <a:pt x="218574" y="224870"/>
                  </a:cubicBezTo>
                  <a:cubicBezTo>
                    <a:pt x="219894" y="223550"/>
                    <a:pt x="219894" y="222230"/>
                    <a:pt x="221214" y="222230"/>
                  </a:cubicBezTo>
                  <a:cubicBezTo>
                    <a:pt x="230454" y="216951"/>
                    <a:pt x="241014" y="214312"/>
                    <a:pt x="251574" y="214312"/>
                  </a:cubicBezTo>
                  <a:close/>
                  <a:moveTo>
                    <a:pt x="248551" y="198166"/>
                  </a:moveTo>
                  <a:cubicBezTo>
                    <a:pt x="269887" y="196850"/>
                    <a:pt x="292557" y="203430"/>
                    <a:pt x="308559" y="219221"/>
                  </a:cubicBezTo>
                  <a:cubicBezTo>
                    <a:pt x="316560" y="227117"/>
                    <a:pt x="321894" y="236329"/>
                    <a:pt x="325895" y="246857"/>
                  </a:cubicBezTo>
                  <a:cubicBezTo>
                    <a:pt x="331229" y="260016"/>
                    <a:pt x="331229" y="274492"/>
                    <a:pt x="337896" y="287651"/>
                  </a:cubicBezTo>
                  <a:cubicBezTo>
                    <a:pt x="340563" y="294231"/>
                    <a:pt x="328562" y="296863"/>
                    <a:pt x="325895" y="290283"/>
                  </a:cubicBezTo>
                  <a:cubicBezTo>
                    <a:pt x="316560" y="269228"/>
                    <a:pt x="317894" y="246857"/>
                    <a:pt x="301892" y="229749"/>
                  </a:cubicBezTo>
                  <a:cubicBezTo>
                    <a:pt x="287223" y="215273"/>
                    <a:pt x="268554" y="210010"/>
                    <a:pt x="248551" y="210010"/>
                  </a:cubicBezTo>
                  <a:cubicBezTo>
                    <a:pt x="240550" y="210010"/>
                    <a:pt x="240550" y="198166"/>
                    <a:pt x="248551" y="198166"/>
                  </a:cubicBezTo>
                  <a:close/>
                  <a:moveTo>
                    <a:pt x="146094" y="133350"/>
                  </a:moveTo>
                  <a:cubicBezTo>
                    <a:pt x="139518" y="133350"/>
                    <a:pt x="134187" y="138681"/>
                    <a:pt x="134187" y="145257"/>
                  </a:cubicBezTo>
                  <a:cubicBezTo>
                    <a:pt x="134187" y="151833"/>
                    <a:pt x="139518" y="157164"/>
                    <a:pt x="146094" y="157164"/>
                  </a:cubicBezTo>
                  <a:cubicBezTo>
                    <a:pt x="152670" y="157164"/>
                    <a:pt x="158001" y="151833"/>
                    <a:pt x="158001" y="145257"/>
                  </a:cubicBezTo>
                  <a:cubicBezTo>
                    <a:pt x="158001" y="138681"/>
                    <a:pt x="152670" y="133350"/>
                    <a:pt x="146094" y="133350"/>
                  </a:cubicBezTo>
                  <a:close/>
                  <a:moveTo>
                    <a:pt x="80560" y="50800"/>
                  </a:moveTo>
                  <a:cubicBezTo>
                    <a:pt x="72601" y="50800"/>
                    <a:pt x="65968" y="53406"/>
                    <a:pt x="60662" y="58619"/>
                  </a:cubicBezTo>
                  <a:cubicBezTo>
                    <a:pt x="52703" y="65135"/>
                    <a:pt x="50050" y="75560"/>
                    <a:pt x="52703" y="87289"/>
                  </a:cubicBezTo>
                  <a:cubicBezTo>
                    <a:pt x="55356" y="99018"/>
                    <a:pt x="61989" y="109443"/>
                    <a:pt x="71275" y="118565"/>
                  </a:cubicBezTo>
                  <a:cubicBezTo>
                    <a:pt x="83213" y="130294"/>
                    <a:pt x="97805" y="138113"/>
                    <a:pt x="111071" y="138113"/>
                  </a:cubicBezTo>
                  <a:cubicBezTo>
                    <a:pt x="120357" y="138113"/>
                    <a:pt x="126990" y="135507"/>
                    <a:pt x="132296" y="130294"/>
                  </a:cubicBezTo>
                  <a:cubicBezTo>
                    <a:pt x="146888" y="115959"/>
                    <a:pt x="141582" y="89895"/>
                    <a:pt x="121683" y="69045"/>
                  </a:cubicBezTo>
                  <a:cubicBezTo>
                    <a:pt x="109744" y="57316"/>
                    <a:pt x="93826" y="50800"/>
                    <a:pt x="80560" y="50800"/>
                  </a:cubicBezTo>
                  <a:close/>
                  <a:moveTo>
                    <a:pt x="32941" y="0"/>
                  </a:moveTo>
                  <a:cubicBezTo>
                    <a:pt x="63224" y="0"/>
                    <a:pt x="111940" y="27613"/>
                    <a:pt x="154073" y="71005"/>
                  </a:cubicBezTo>
                  <a:cubicBezTo>
                    <a:pt x="168556" y="84154"/>
                    <a:pt x="181722" y="99932"/>
                    <a:pt x="192256" y="114396"/>
                  </a:cubicBezTo>
                  <a:cubicBezTo>
                    <a:pt x="221222" y="123601"/>
                    <a:pt x="248872" y="138064"/>
                    <a:pt x="255455" y="144639"/>
                  </a:cubicBezTo>
                  <a:cubicBezTo>
                    <a:pt x="273888" y="161733"/>
                    <a:pt x="243605" y="195920"/>
                    <a:pt x="219905" y="219588"/>
                  </a:cubicBezTo>
                  <a:cubicBezTo>
                    <a:pt x="190939" y="247201"/>
                    <a:pt x="172506" y="260350"/>
                    <a:pt x="158023" y="260350"/>
                  </a:cubicBezTo>
                  <a:cubicBezTo>
                    <a:pt x="152756" y="260350"/>
                    <a:pt x="148806" y="259035"/>
                    <a:pt x="144856" y="255090"/>
                  </a:cubicBezTo>
                  <a:cubicBezTo>
                    <a:pt x="138273" y="248516"/>
                    <a:pt x="123790" y="220903"/>
                    <a:pt x="114573" y="191975"/>
                  </a:cubicBezTo>
                  <a:cubicBezTo>
                    <a:pt x="100090" y="181456"/>
                    <a:pt x="84290" y="168307"/>
                    <a:pt x="71124" y="153843"/>
                  </a:cubicBezTo>
                  <a:cubicBezTo>
                    <a:pt x="43474" y="127545"/>
                    <a:pt x="22408" y="97303"/>
                    <a:pt x="10558" y="71005"/>
                  </a:cubicBezTo>
                  <a:cubicBezTo>
                    <a:pt x="-2609" y="43392"/>
                    <a:pt x="-3925" y="21038"/>
                    <a:pt x="9241" y="9204"/>
                  </a:cubicBezTo>
                  <a:cubicBezTo>
                    <a:pt x="14508" y="2630"/>
                    <a:pt x="22408" y="0"/>
                    <a:pt x="32941" y="0"/>
                  </a:cubicBezTo>
                  <a:close/>
                </a:path>
              </a:pathLst>
            </a:custGeom>
            <a:solidFill>
              <a:schemeClr val="bg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69" name="矩形 68">
            <a:extLst>
              <a:ext uri="{FF2B5EF4-FFF2-40B4-BE49-F238E27FC236}">
                <a16:creationId xmlns:a16="http://schemas.microsoft.com/office/drawing/2014/main" id="{D859036A-9BFF-4AA0-9538-434AD4E90304}"/>
              </a:ext>
            </a:extLst>
          </p:cNvPr>
          <p:cNvSpPr/>
          <p:nvPr/>
        </p:nvSpPr>
        <p:spPr>
          <a:xfrm>
            <a:off x="1503015" y="3896965"/>
            <a:ext cx="1989132" cy="311688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/>
          <a:p>
            <a:pPr algn="r"/>
            <a:r>
              <a:rPr lang="zh-CN" altLang="en-US" sz="1100" b="1">
                <a:solidFill>
                  <a:schemeClr val="dk1">
                    <a:lumMod val="100000"/>
                  </a:schemeClr>
                </a:solidFill>
                <a:effectLst/>
                <a:cs typeface="+mn-ea"/>
                <a:sym typeface="+mn-lt"/>
              </a:rPr>
              <a:t>keyword</a:t>
            </a:r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id="{31FED3FB-8B81-47D5-B402-34EBE5A9EED5}"/>
              </a:ext>
            </a:extLst>
          </p:cNvPr>
          <p:cNvSpPr/>
          <p:nvPr/>
        </p:nvSpPr>
        <p:spPr>
          <a:xfrm>
            <a:off x="1503015" y="4208653"/>
            <a:ext cx="1989132" cy="471517"/>
          </a:xfrm>
          <a:prstGeom prst="rect">
            <a:avLst/>
          </a:prstGeom>
        </p:spPr>
        <p:txBody>
          <a:bodyPr wrap="square" lIns="0" tIns="0" rIns="0" bIns="0" anchor="ctr" anchorCtr="0">
            <a:normAutofit fontScale="92500" lnSpcReduction="10000"/>
          </a:bodyPr>
          <a:lstStyle/>
          <a:p>
            <a:pPr algn="r">
              <a:lnSpc>
                <a:spcPct val="120000"/>
              </a:lnSpc>
            </a:pPr>
            <a:r>
              <a:rPr lang="zh-CN" altLang="en-US" sz="1000">
                <a:solidFill>
                  <a:schemeClr val="dk1">
                    <a:lumMod val="100000"/>
                  </a:schemeClr>
                </a:solidFill>
                <a:effectLst/>
                <a:cs typeface="+mn-ea"/>
                <a:sym typeface="+mn-lt"/>
              </a:rPr>
              <a:t>This section is displayed as a text layout placeholder</a:t>
            </a:r>
            <a:br>
              <a:rPr lang="zh-CN" altLang="en-US" sz="1000">
                <a:solidFill>
                  <a:schemeClr val="dk1">
                    <a:lumMod val="100000"/>
                  </a:schemeClr>
                </a:solidFill>
                <a:effectLst/>
                <a:cs typeface="+mn-ea"/>
                <a:sym typeface="+mn-lt"/>
              </a:rPr>
            </a:br>
            <a:r>
              <a:rPr lang="zh-CN" altLang="en-US" sz="1000">
                <a:solidFill>
                  <a:schemeClr val="dk1">
                    <a:lumMod val="100000"/>
                  </a:schemeClr>
                </a:solidFill>
                <a:effectLst/>
                <a:cs typeface="+mn-ea"/>
                <a:sym typeface="+mn-lt"/>
              </a:rPr>
              <a:t>(Theme fonts are recommended)</a:t>
            </a:r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id="{22519701-2AFB-44BD-A8E8-5193814DE2FA}"/>
              </a:ext>
            </a:extLst>
          </p:cNvPr>
          <p:cNvSpPr/>
          <p:nvPr/>
        </p:nvSpPr>
        <p:spPr>
          <a:xfrm>
            <a:off x="1503015" y="4886311"/>
            <a:ext cx="1989132" cy="311688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/>
          <a:p>
            <a:pPr algn="r"/>
            <a:r>
              <a:rPr lang="zh-CN" altLang="en-US" sz="1100" b="1">
                <a:solidFill>
                  <a:schemeClr val="dk1">
                    <a:lumMod val="100000"/>
                  </a:schemeClr>
                </a:solidFill>
                <a:effectLst/>
                <a:cs typeface="+mn-ea"/>
                <a:sym typeface="+mn-lt"/>
              </a:rPr>
              <a:t>keyword</a:t>
            </a:r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id="{3DB1B684-0CDA-41BE-A20F-234A8966A5BF}"/>
              </a:ext>
            </a:extLst>
          </p:cNvPr>
          <p:cNvSpPr/>
          <p:nvPr/>
        </p:nvSpPr>
        <p:spPr>
          <a:xfrm>
            <a:off x="1503015" y="5197999"/>
            <a:ext cx="1989132" cy="471517"/>
          </a:xfrm>
          <a:prstGeom prst="rect">
            <a:avLst/>
          </a:prstGeom>
        </p:spPr>
        <p:txBody>
          <a:bodyPr wrap="square" lIns="0" tIns="0" rIns="0" bIns="0" anchor="ctr" anchorCtr="0">
            <a:normAutofit fontScale="92500" lnSpcReduction="10000"/>
          </a:bodyPr>
          <a:lstStyle/>
          <a:p>
            <a:pPr algn="r">
              <a:lnSpc>
                <a:spcPct val="120000"/>
              </a:lnSpc>
            </a:pPr>
            <a:r>
              <a:rPr lang="zh-CN" altLang="en-US" sz="1000">
                <a:solidFill>
                  <a:schemeClr val="dk1">
                    <a:lumMod val="100000"/>
                  </a:schemeClr>
                </a:solidFill>
                <a:effectLst/>
                <a:cs typeface="+mn-ea"/>
                <a:sym typeface="+mn-lt"/>
              </a:rPr>
              <a:t>This section is displayed as a text layout placeholder</a:t>
            </a:r>
            <a:br>
              <a:rPr lang="zh-CN" altLang="en-US" sz="1000">
                <a:solidFill>
                  <a:schemeClr val="dk1">
                    <a:lumMod val="100000"/>
                  </a:schemeClr>
                </a:solidFill>
                <a:effectLst/>
                <a:cs typeface="+mn-ea"/>
                <a:sym typeface="+mn-lt"/>
              </a:rPr>
            </a:br>
            <a:r>
              <a:rPr lang="zh-CN" altLang="en-US" sz="1000">
                <a:solidFill>
                  <a:schemeClr val="dk1">
                    <a:lumMod val="100000"/>
                  </a:schemeClr>
                </a:solidFill>
                <a:effectLst/>
                <a:cs typeface="+mn-ea"/>
                <a:sym typeface="+mn-lt"/>
              </a:rPr>
              <a:t>(Theme fonts are recommended)</a:t>
            </a:r>
          </a:p>
        </p:txBody>
      </p:sp>
    </p:spTree>
    <p:extLst>
      <p:ext uri="{BB962C8B-B14F-4D97-AF65-F5344CB8AC3E}">
        <p14:creationId xmlns:p14="http://schemas.microsoft.com/office/powerpoint/2010/main" val="178286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2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75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25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75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2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7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2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7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9" grpId="0"/>
      <p:bldP spid="70" grpId="0"/>
      <p:bldP spid="71" grpId="0"/>
      <p:bldP spid="7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BAD49515-C54E-40A8-934E-0FE6E8DEECDE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DmNqko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A5japKJGX/Cx0DAAA2DAAAJwAAAHVuaXZlcnNhbC9mbGFzaF9wdWJsaXNoaW5nX3NldHRpbmdzLnhtbNVW3W7aMBS+5yksT70sabt261CgqgpoVVtAhWnrVWViQ6z6J4ttKL3a0+zB9iQ7joGC2nXpD9ImFBEfn/OdX39xfHQrBZqw3HCt6ni3uoMRU4mmXI3r+MugvX2IkbFEUSK0YnWsNEZHjUqcuaHgJu0za0HVIIBRppbZOk6tzWpRNJ1Oq9xkud/VwlnAN9VEyyjLmWHKsjzKBJnBn51lzOA5QgkAeKRWc7NGpYJQHJAuNHWCIU4hcsV9UkS0BTEpjoLakCQ341w7RU+00DnKx8M6fnd47H8LnQDV5JIpXxPTAKEX2xqhlPsoiOjzO4ZSxscphLu3j9GUU5sWr5HXj6OHKAV2SJ14lBMNNVB2Di+ZJZRYEpbBn2W31iwEQURnikieDGAH+fzruDm4/nzVa12en3bOrgfd7vngtBeCKGyidZw4WncUQ0Da5Qlb+omJtSRJIW6wGRFhWBytihZqI63WgvNrNNQCal9YwRjJIaMdItlKN/o3XLVBcxejESQiZnV8nHMiMOKWCJ4sjY0bGstt0fX2qiYCLBhPhi76+N59qE6Sktyw1bAWO8bXPGl81U5QNNMOCX7DkNUI8ncS3lKGVpuDRrmWhRTGxyIjOHiccDZl9Kio6RzwT46uwIV0YAmzmglmg4fvjt+hIRvpHHAZmcBkg5ybgF99FnBGjLkHJYsYt/rnp83W9Wmn2fq25RMkdEJU8kxwaDiTmd0IPpkhpe3CDsqREGdY0RTKabFXJrfqy9tguHQitPmtm7ECvcGWbMbLcxrz1whKu03JpDiI/nAV0HAEObQkYMJGAnTBlWNlAROikFZihkgCtGb8sZ5w7QxIwgEO0OblEQZ7xFWxGgO1gcecsrwU5M7u3vv9gw8fDz/VqtGvHz+3nzSaE35PEO8uMP7Jk5S/pP2HbBhHnqUfJ22bu3+Ts69a/TJl7XTLaHXPymhdho9Cb+WDUCoEIJFxOBRAI4JLbhl9y5F4QVtf9S0OM7GZtm4w59eM8n+Tclgtr3Vr97g4evSi6XckV1xCITyFLW+njYP9HbgZPrpVqQDa+l2/UfkNUEsDBBQAAgAIADmNqkqJxK+4sgIAAFUKAAAhAAAAdW5pdmVyc2FsL2ZsYXNoX3NraW5fc2V0dGluZ3MueG1slVZtb9sgEP6+XxFl3+vuNZ1EI7VpJlXq1mqt+h3bFxsFgwU4Xf79OMAxTuzGy6lSeO55uOO4IyV6y8Tyw2xGMsmlegZjmCg0Ii02Y/n1PG2MkeIik8KAMBdCqory+fLjT/chiWOeU8kdqKmaDc2gC7NwnymSEOPbAm1MkMmqpmL/IAt5kdJsWyjZiPxsauW+BsWZ2Frm5Y/Faj0agDNt7g1UvZzWV2jTJLUCrQFT+r5GO6viNAXeRrp0n4maLtT7pz+S7ZhmxsluPqGNyWpaQL/IVzdo43xhd+/fygLtfYGBv8ZSv3xGG6VyugfV3/zuK9qoQtZN/T89UitZYEH7mvcv8aDhkuZ2/DCrS7SzAjwQBjp7C6E87qx3ESl8jeee4LgqyZ+wrkcPAl56ymG5oVwDSdqld+pSvj02xg7IgRBDHenJZv1EGw1Lo5rA6rCO9wfemMgjUgA6xqvkTQUrn3BE7OMdf7W6dW9FnN8BixJUsAtglGEHdszftq4nzAjsmM+c5fAo+P6EfuzxmvaOb2m4zaj8XturvvWCoHbZ1qtdtV6M9ICTq6PQAWg5lcxhqTGdF1YB3hpJHOZTSk5yIoLuWEENk+IX8tK9O4wmyZEjtNpwYxHDDIehfnM52lc6vi+3ntCO/lehO5xfz4x9xK/n1BialZX9VdLzWdDZKbGFmSfDCnwmLR3UvdjISONij4kqqragXqTkU8MIaUBP3V760RqjkySqAUmGq0zCJkPlF02VglrbW2PQtk0f87ySFSW3f+aVwRvkfcGI0ytNabcTlB26MgJCCwBVWdn2rF94T9VwwzjsoJ38CHAHHjsZ0bZHx9rtxjzAxsQNF5BJHRkeiq5TYl7fMSB4tXkNK7xnQtcbmmp3tN7gn3uW29cMmy8meSA0U29r6z8togXx38l/UEsDBBQAAgAIADmNqkpGdqD88gIAAEcLAAAmAAAAdW5pdmVyc2FsL2h0bWxfcHVibGlzaGluZ19zZXR0aW5ncy54bWzNVt1O2zAUvu9TWJ64pAHGNlalRYiCQGO0op02rtBp7DYWjp3ZTku52tPswfYkO47b0grWBUSnqYoaH5/znT+fL44P7zJJxtxYoVWT7tZ3KOEq0UyoUZN+6Z9uH1BiHSgGUivepEpTctiqxXkxkMKmPe4cqlqCMMo2ctekqXN5I4omk0ld2Nz4XS0Lh/i2nugsyg23XDluolzCFP/cNOeWzhAqAOCTaTUza9VqhMQB6bNmheREMIxcCZ8UyDOXSRoFrQEktyOjC8WOtdSGmNGgSd8cHPnfXCcgtUXGlS+JbaHQi10DGBM+CJA9cc9JysUoxWj39imZCObS8jXy+nH0GKXEDpmDRznWWALlZvAZd8DAQVgGf47fOTsXBBGbKshE0scd4tNv0nb/5uy6e3J1cX756abf6Vz0z7shiNImWsWJo1VHMQakC5PwhZ8YnIMkxbjRZgjS8jhaFs3VhlqtBOfXZKAllr60omSIkcppkx4ZAZIS4UCKZLHrwIy4OxUSc/C2u/WhcvQBMOSbpGAsX3Y037G+iknrqy4kI1NdECluOXGaYEZFhm8pJ8vlJkOjs1IqwTpipWCcjAWfcHZYVmkG+CdH1+giK9ASD18uuQsevhfingz4UBvE5TDGo4pyYQN+/VnAOVj7AArzGLd6F+ftk5vzy/bJty2fILAxqOSZ4NhCnuVuI/gwJUq7uR2WI4HC8rIpTLByr0pu9Ze3wYqskKHNr92MJegNtmQzXp7TmL9GUNltCuNyEP1wldA4ggJbEjBxI8FxF6rgVQETUEQrOSWQIFFZP9ZjoQuLkjDAAdq+PMJgT4QqVyP8cqBHw7ipBLmzu/d2/937DwcfG/Xo14+f22uNZhTeleDdBQ4/XkviCyJ/zIZx5LnzaRp2pvhXLHx90qtSqMtOFa3OpypaV4Hmu0sUXykEpIVROOZIDFJkwnH2mk1+QaPWfy9DG1+pURvMYu1x+3+TCKvF9WjlPhRHT17Yaihfvfy2ar8BUEsDBBQAAgAIADmNqkpF+P6SmAEAAB8GAAAfAAAAdW5pdmVyc2FsL2h0bWxfc2tpbl9zZXR0aW5ncy5qc42UTW/CMAyG7/yKKrtOiH122w0NJk3iMGncph3SYkpFmlRJ2tEh/vvq8NEmTQfxhb48fR27sreDoD4kJsFLsDW/zfOH/Ww0QE3LAq5tnfXoGepEsXQB8zQDlnIgDlIeXz3Ju4bwGRNuTKPqE21Vy48I/GdJmWrjucdCejTl0Uqf4Y8H3PjAX6u0Q1n7klp9jgqtBR/GgmvgesiFzKhhyNWbOe0KHViUIM+gSxqDZRqa00c2jg8hRpuLRZZTXs1EIoYRjdeJFAVf9OVfVTnI+ouv98DoOXydWnYsVfpdQ+Ymnj5h9JO5BKXgkPdxiuGFGY2AtXxH5vyDWsbdghy6TFWqj/T4BqNN5zSBTpeexhg2xmuvTjdDjC6nYaP3xN0thkUwWoHsWE3uMSxQ5EV+wQfMpUiwIx202/MTygRdpDw5pB5heDm8LNr2da8p1Fx/QqwREs4IrTwTmfVtjgvGXnsHVzlZZ76ZZz6R+8T+ZeWKzRay7qPdRYLPXwGhWtN4ldX7oV6OdSOoXIOcC8HqAr7PXdXNNdj9AVBLAwQUAAIACAA5japKPTwv0cEAAADlAQAAGgAAAHVuaXZlcnNhbC9pMThuX3ByZXNldHMueG1snZGxCsIwEIb3PkW43cRupSR1E9wcdJaaphppLyWXWh/flIp0kYBDIP/xfT8kJ3evvmNP48k6VJDzLTCD2jUWbwrOp/2mAEahxqbuHBoF6IDtqkzavMCjN2QCsViBpOAewlAKMU0TtzT42ECuG0MsJq5dL+LpHYrZFMOiwuKW9i/7M4MqyxiT19F24YBVvMe0IIy8VjA7F43cYutA/AIakwBMqsFQAmh9AngMCcCPK0CK75vnpEcK8aNikGK1nip7A1BLAwQUAAIACAA5japKDNK2rG4AAABuAAAAHAAAAHVuaXZlcnNhbC9sb2NhbF9zZXR0aW5ncy54bWyzsa/IzVEoSy0qzszPs1Uy1DNQUkjNS85PycxLt1UKDXHTtVBSKC5JzEtJzMnPS7VVystXUrC347LJyU9OzAlOLSkBKixWKMhJrEwtCknNBTJKUv0Sc4Eqn7aueNm8QkFX4cn+dc+m7FTSt+MCAFBLAwQUAAIACABElFdHI7RO+/sCAACwCAAAFAAAAHVuaXZlcnNhbC9wbGF5ZXIueG1srVXfT9swEH4u0v6HyO/YLR0DqgTEkNAexoTUse2tMombeE3izHYI5a/f2c7vpWxIe2iVnO/77nz33cW/es5S74lJxUUeoAWeI4/loYh4Hgfo4evt8Tm6unx35Bcp3TPp8ShAZc4NgKbIi5gKJS80gO+pTgLUM2BgRl4huZBc74H7FLjbSCdL9O5oBi65ClCidbEipKoqzBUg8liJtDQkCociI4VkiuWaSeLSQF6DXem/o+GXiZzofcFUD1notweuSVqOZ8UHJNUSCxmTk/l8QX7cfV6HCcvoMc+VpnnIkAeVnNlSPtJwdyeiMmXK2Ga+S3LNtDZJWNvM1yu+OM89JcMAOYdNxpSiMVM4zWNEHJZMgP1tSlVS86gBreFVO17zWr+Ned80brZzpHMuyseUqwSO+pDOOgn0yTCqn9nrWgU9NAq6NUzIk+xXySWL7Ou3VozzBXIBW8XZPLGqQjiAp1saaiH3NwADFdUdxG3TsGsatqCWA7fR1x0Fam67ZVSXkjWlmvlPPGLiC5WSGllcalkyn4yMNZYMwT5xV66b1DXET3SWnv5Db4zfqDU/1WudsYD/0ZhPQNTWhOcRe77l4KNZBjXVDIptbFgXKTYxu5xU+Zj1dD0wuRzrpsBFPE1lzGAMI6op6ezkEJRJqsAlLOUI2zs4CE54nKTw05MM49ODNBmVu0mG3sFBcCrC3QS0NbdlJOM6jsTUKsgnE+vED0ulRcZfrDwHe0avrA5fG7nm6Lrg7cHZ/I9RHMRoBnOLJlaXeertq+bw3sypVp3PpnCWgVphHpguC+fVzEJZjHwitqVlqm/6OTX7sAcd5Tw1HdNc30HvolrzF+ZVPDJfusXS1CRhRjMB+nC+7DFAP2G7DMJb06GIW5E3dcCY2Df3byvabPm6da7rhzrsQw2fOKscxs3UR1BHLEWZR6Me4qL7iKgUdtq1ZNRL2RZutDgBkYoiQO/hob7zxelFd+WzxUWDtXndu8Aulzes9DrhTkGk1nV7Eb/eDfD4G1BLAwQUAAIACAA5japKNdvZrWgBAADzAgAAKQAAAHVuaXZlcnNhbC9za2luX2N1c3RvbWl6YXRpb25fc2V0dGluZ3MueG1sjVLbahsxEH3PV4j8gCWNbgtbg67FkIdCE/K89aphiaMtK4WEoo+vNq1x3Lq0mqeZc+YMMzp9fpySfc5lfpq+D2Wa0+dYypQe8vYKoX4/H+bl0xJzLHlzqtxPaZxfdunrvNZaNZchjcMy2hXNW4zC20NKauVUy5hhFEnmqVfIeW4b1oHrwDbMUWL7zW8SP3WXuI+pXFbtN2fonw27lONSdmmMr1s4Z7+Hzjf4uAzj1Hh5K9ga9Ti1OrYGYoRL7ivVACCQ5Y44XKXspCbIY8YxVKMoUECEc9KJSiTl0LLQiabCfCcQk4xRV6mnrRtpbRy1VUJHiG7TvOpsDcFIjBEhBJirXEAwGDU2NA0Naj0gODAgqjaaKEDBBhNY9c4Ly5GiXmBcmTGA8em4p+3en+tU/e91juf8h+DFL7iIrt7aXDBXv39elka+jU/fDkOJ6MuQ4278cB3ubm6uf3nyzb9HxmrUtvFfff0DUEsDBBQAAgAIADmNqkrRO6BVfQEAAGUXAAAXAAAAdW5pdmVyc2FsL3VuaXZlcnNhbC5wbmfrDPBz5+WS4mJgYOD19HAJYmBg6WFgYM7nYAOK7Fd05AVSjMVB7k4M687JvARyWNIdfR0ZGDb2c/9JZAXyOQs8IosZGPgOgzDj8fwVKQwMYr88XRxDKuLe3jZctTpAwi3wuf0+E7MwpSWcSwSDft7jfHJv90HBI18Prvr3mMXMQrZ+2/vfG9e93qhz+vbbMmagmQ+4a3+dz3BczPn3rr/BrW1vvyQDBRn23c9wnr+3+eLjjxa1HED+gdIety98buuvv/7CCJK/bhx10eRfsLU1E5BTYLtY1PezzXw5kNSOeRe7lm1mBitSlQCJCDQJgniKo5xRzihnlDPKGeWMckY5o5xRzihnlDPKGeWMckY5o5xRzihnlDPKGRYcw7Ofa6pAjAdVbtqzrpXa2sLHin/vQxorfvx/W651LQN0kNnkG59b8vfff78ogkTu529ZeL6u6eKNzz9tpqVa/gUNRTe8N466kOG037qvPj5oxSfV7wxJIKWern4u65wSmgBQSwMEFAACAAgAOY2qSiGCv4RKAAAAawAAABsAAAB1bml2ZXJzYWwvdW5pdmVyc2FsLnBuZy54bWyzsa/IzVEoSy0qzszPs1Uy1DNQsrfj5bIpKEoty0wtV6gAigEFIUBJoRLINUJwyzNTSjJAKkwMEIIZqZnpGSW2ShampnBBfaCZAFBLAQIAABQAAgAIADmNqkoVDq0oZAQAAAcRAAAdAAAAAAAAAAEAAAAAAAAAAAB1bml2ZXJzYWwvY29tbW9uX21lc3NhZ2VzLmxuZ1BLAQIAABQAAgAIADmNqkokZf8LHQMAADYMAAAnAAAAAAAAAAEAAAAAAJ8EAAB1bml2ZXJzYWwvZmxhc2hfcHVibGlzaGluZ19zZXR0aW5ncy54bWxQSwECAAAUAAIACAA5japKicSvuLICAABVCgAAIQAAAAAAAAABAAAAAAABCAAAdW5pdmVyc2FsL2ZsYXNoX3NraW5fc2V0dGluZ3MueG1sUEsBAgAAFAACAAgAOY2qSkZ2oPzyAgAARwsAACYAAAAAAAAAAQAAAAAA8goAAHVuaXZlcnNhbC9odG1sX3B1Ymxpc2hpbmdfc2V0dGluZ3MueG1sUEsBAgAAFAACAAgAOY2qSkX4/pKYAQAAHwYAAB8AAAAAAAAAAQAAAAAAKA4AAHVuaXZlcnNhbC9odG1sX3NraW5fc2V0dGluZ3MuanNQSwECAAAUAAIACAA5japKPTwv0cEAAADlAQAAGgAAAAAAAAABAAAAAAD9DwAAdW5pdmVyc2FsL2kxOG5fcHJlc2V0cy54bWxQSwECAAAUAAIACAA5japKDNK2rG4AAABuAAAAHAAAAAAAAAABAAAAAAD2EAAAdW5pdmVyc2FsL2xvY2FsX3NldHRpbmdzLnhtbFBLAQIAABQAAgAIAESUV0cjtE77+wIAALAIAAAUAAAAAAAAAAEAAAAAAJ4RAAB1bml2ZXJzYWwvcGxheWVyLnhtbFBLAQIAABQAAgAIADmNqko129mtaAEAAPMCAAApAAAAAAAAAAEAAAAAAMsUAAB1bml2ZXJzYWwvc2tpbl9jdXN0b21pemF0aW9uX3NldHRpbmdzLnhtbFBLAQIAABQAAgAIADmNqkrRO6BVfQEAAGUXAAAXAAAAAAAAAAAAAAAAAHoWAAB1bml2ZXJzYWwvdW5pdmVyc2FsLnBuZ1BLAQIAABQAAgAIADmNqkohgr+ESgAAAGsAAAAbAAAAAAAAAAEAAAAAACwYAAB1bml2ZXJzYWwvdW5pdmVyc2FsLnBuZy54bWxQSwUGAAAAAAsACwBJAwAArxgAAAAA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复古花鸟通用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www.freeppt7.com">
  <a:themeElements>
    <a:clrScheme name="新主题色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FAE00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FAE00"/>
      </a:hlink>
      <a:folHlink>
        <a:srgbClr val="BFBFBF"/>
      </a:folHlink>
    </a:clrScheme>
    <a:fontScheme name="pk454bx0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pattFill prst="pct5">
          <a:fgClr>
            <a:srgbClr val="E4E6EA"/>
          </a:fgClr>
          <a:bgClr>
            <a:srgbClr val="ADB5BF"/>
          </a:bgClr>
        </a:pattFill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新主题色">
    <a:dk1>
      <a:srgbClr val="000000"/>
    </a:dk1>
    <a:lt1>
      <a:srgbClr val="FFFFFF"/>
    </a:lt1>
    <a:dk2>
      <a:srgbClr val="778495"/>
    </a:dk2>
    <a:lt2>
      <a:srgbClr val="F0F0F0"/>
    </a:lt2>
    <a:accent1>
      <a:srgbClr val="FFAE00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FFAE00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新主题色">
    <a:dk1>
      <a:srgbClr val="000000"/>
    </a:dk1>
    <a:lt1>
      <a:srgbClr val="FFFFFF"/>
    </a:lt1>
    <a:dk2>
      <a:srgbClr val="778495"/>
    </a:dk2>
    <a:lt2>
      <a:srgbClr val="F0F0F0"/>
    </a:lt2>
    <a:accent1>
      <a:srgbClr val="FFAE00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FFAE00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新主题色">
    <a:dk1>
      <a:srgbClr val="000000"/>
    </a:dk1>
    <a:lt1>
      <a:srgbClr val="FFFFFF"/>
    </a:lt1>
    <a:dk2>
      <a:srgbClr val="778495"/>
    </a:dk2>
    <a:lt2>
      <a:srgbClr val="F0F0F0"/>
    </a:lt2>
    <a:accent1>
      <a:srgbClr val="FFAE00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FFAE00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新主题色">
    <a:dk1>
      <a:srgbClr val="000000"/>
    </a:dk1>
    <a:lt1>
      <a:srgbClr val="FFFFFF"/>
    </a:lt1>
    <a:dk2>
      <a:srgbClr val="778495"/>
    </a:dk2>
    <a:lt2>
      <a:srgbClr val="F0F0F0"/>
    </a:lt2>
    <a:accent1>
      <a:srgbClr val="FFAE00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FFAE00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新主题色">
    <a:dk1>
      <a:srgbClr val="000000"/>
    </a:dk1>
    <a:lt1>
      <a:srgbClr val="FFFFFF"/>
    </a:lt1>
    <a:dk2>
      <a:srgbClr val="778495"/>
    </a:dk2>
    <a:lt2>
      <a:srgbClr val="F0F0F0"/>
    </a:lt2>
    <a:accent1>
      <a:srgbClr val="FFAE00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FFAE00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1361</TotalTime>
  <Words>2423</Words>
  <Application>Microsoft Office PowerPoint</Application>
  <PresentationFormat>宽屏</PresentationFormat>
  <Paragraphs>345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等线</vt:lpstr>
      <vt:lpstr>方正粗黑宋简体</vt:lpstr>
      <vt:lpstr>微软雅黑</vt:lpstr>
      <vt:lpstr>Arial</vt:lpstr>
      <vt:lpstr>Calibri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宇 之灵</cp:lastModifiedBy>
  <cp:revision>607</cp:revision>
  <dcterms:created xsi:type="dcterms:W3CDTF">2017-05-12T01:42:55Z</dcterms:created>
  <dcterms:modified xsi:type="dcterms:W3CDTF">2021-07-08T00:42:20Z</dcterms:modified>
</cp:coreProperties>
</file>